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6"/>
  </p:notesMasterIdLst>
  <p:sldIdLst>
    <p:sldId id="256" r:id="rId3"/>
    <p:sldId id="269" r:id="rId4"/>
    <p:sldId id="268" r:id="rId5"/>
    <p:sldId id="257" r:id="rId6"/>
    <p:sldId id="263" r:id="rId7"/>
    <p:sldId id="258" r:id="rId8"/>
    <p:sldId id="264" r:id="rId9"/>
    <p:sldId id="260" r:id="rId10"/>
    <p:sldId id="265" r:id="rId11"/>
    <p:sldId id="261" r:id="rId12"/>
    <p:sldId id="266" r:id="rId13"/>
    <p:sldId id="262" r:id="rId14"/>
    <p:sldId id="267" r:id="rId15"/>
  </p:sldIdLst>
  <p:sldSz cx="18288000" cy="10287000"/>
  <p:notesSz cx="6858000" cy="9144000"/>
  <p:embeddedFontLst>
    <p:embeddedFont>
      <p:font typeface="Lato" panose="020B0604020202020204" charset="0"/>
      <p:bold r:id="rId17"/>
      <p:boldItalic r:id="rId18"/>
    </p:embeddedFont>
    <p:embeddedFont>
      <p:font typeface="Calibri" panose="020F0502020204030204" pitchFamily="34" charset="0"/>
      <p:regular r:id="rId19"/>
      <p:bold r:id="rId20"/>
      <p:italic r:id="rId21"/>
      <p:boldItalic r:id="rId22"/>
    </p:embeddedFont>
    <p:embeddedFont>
      <p:font typeface="Arim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zPdfzxjrn7NS/dYW/b/NY5k/d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32" autoAdjust="0"/>
  </p:normalViewPr>
  <p:slideViewPr>
    <p:cSldViewPr snapToGrid="0">
      <p:cViewPr varScale="1">
        <p:scale>
          <a:sx n="59" d="100"/>
          <a:sy n="59" d="100"/>
        </p:scale>
        <p:origin x="46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9226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329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45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fb9b8d339_3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The</a:t>
            </a:r>
            <a:r>
              <a:rPr lang="en-CA" baseline="0" dirty="0" smtClean="0"/>
              <a:t> NWT Parole office is located in Yellowknife (the Capital of the NWT) representing the Correctional Service Canada in the NWT we are part of the Alberta/NWT district. Our management and administrative supports are based out of Alberta. There are two Parole Officer positions for the NWT; my role is hybrid as I also offer Correctional Programs in the community. Like many smaller/ rural offices, we wear a number of hats within the office and take care of all daily operations as well as case management. We work closely with our justice partners including the RCMP and Government of the Northwest Territories/ Territorial Government (Justice Department, Courts, Probation Services, Corrections and Employment, Culture and Education Department) as well as local NGOs (Arctic Indigenous Wellness Foundation, Tree of Peace Friendship Centre, NWT John Howard Society, NT/YT Elizabeth Fry Society, Native Women’s Association, Women’s Centre, etc.). The NWT is a part of the Prairie Region and although our population is approximately 44,000 people that population is spread out over 1,171,918 square kilometres. The NWT has 11 official languages (Inuktitut, </a:t>
            </a:r>
            <a:r>
              <a:rPr lang="en-CA" baseline="0" dirty="0" err="1" smtClean="0"/>
              <a:t>Inuvialuktun</a:t>
            </a:r>
            <a:r>
              <a:rPr lang="en-CA" baseline="0" dirty="0" smtClean="0"/>
              <a:t>, Inuinnaqtun, </a:t>
            </a:r>
            <a:r>
              <a:rPr lang="en-CA" baseline="0" dirty="0" err="1" smtClean="0"/>
              <a:t>Gwich’in</a:t>
            </a:r>
            <a:r>
              <a:rPr lang="en-CA" baseline="0" dirty="0" smtClean="0"/>
              <a:t>, Tlicho, North Slavey, South Slavey, Cree, and Chipewyan in addition to English and French). Demographics of the NWT are approximately 51% Indigenous (First Nations, Inuit and Metis), 39% European and 10% Visible Minorities (Canada Census 2016). We fulfill the roles of Community Parole Officers as well as Institutional Parole Officers (from Preliminary Assessments and Intakes, Case Preparation for Conditional Release, to Community Supervision and Urinalysis for female parolees). Our institutional caseloads are housed in the Territorial Correctional Facilities under the auspices of the Exchange of Services Agreement (ESA) between CSC and the GNWT. Parolees who are in the community may be supervised indirectly by CSC via the ESA whereby Probation Officers located closer to the individuals’ community do direct meetings and cases are managed collaboratively. Being part of small community creates the opportunity to forge strong collaborative relationships to support the safe, secure, humane custody of our clients as we assist and support their reintegration as law-abiding citizens!!!</a:t>
            </a:r>
            <a:endParaRPr dirty="0"/>
          </a:p>
        </p:txBody>
      </p:sp>
      <p:sp>
        <p:nvSpPr>
          <p:cNvPr id="198" name="Google Shape;198;g12fb9b8d339_3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fb9b8d339_3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The</a:t>
            </a:r>
            <a:r>
              <a:rPr lang="en-CA" baseline="0" dirty="0" smtClean="0"/>
              <a:t> NWT Parole office is located in Yellowknife (the Capital of the NWT) representing the Correctional Service Canada in the NWT we are part of the Alberta/NWT district. Our management and administrative supports are based out of Alberta. There are two Parole Officer positions for the NWT; my role is hybrid as I also offer Correctional Programs in the community. Like many smaller/ rural offices, we wear a number of hats within the office and take care of all daily operations as well as case management. We work closely with our justice partners including the RCMP and Government of the Northwest Territories/ Territorial Government (Justice Department, Courts, Probation Services, Corrections and Employment, Culture and Education Department) as well as local NGOs (Arctic Indigenous Wellness Foundation, Tree of Peace Friendship Centre, NWT John Howard Society, NT/YT Elizabeth Fry Society, Native Women’s Association, Women’s Centre, etc.). The NWT is a part of the Prairie Region and although our population is approximately 44,000 people that population is spread out over 1,171,918 square kilometres. The NWT has 11 official languages (Inuktitut, </a:t>
            </a:r>
            <a:r>
              <a:rPr lang="en-CA" baseline="0" dirty="0" err="1" smtClean="0"/>
              <a:t>Inuvialuktun</a:t>
            </a:r>
            <a:r>
              <a:rPr lang="en-CA" baseline="0" dirty="0" smtClean="0"/>
              <a:t>, Inuinnaqtun, </a:t>
            </a:r>
            <a:r>
              <a:rPr lang="en-CA" baseline="0" dirty="0" err="1" smtClean="0"/>
              <a:t>Gwich’in</a:t>
            </a:r>
            <a:r>
              <a:rPr lang="en-CA" baseline="0" dirty="0" smtClean="0"/>
              <a:t>, Tlicho, North Slavey, South Slavey, Cree, and Chipewyan in addition to English and French). Demographics of the NWT are approximately 51% Indigenous (First Nations, Inuit and Metis), 39% European and 10% Visible Minorities (Canada Census 2016). We fulfill the roles of Community Parole Officers as well as Institutional Parole Officers (from Preliminary Assessments and Intakes, Case Preparation for Conditional Release, to Community Supervision and Urinalysis for female parolees). Our institutional caseloads are housed in the Territorial Correctional Facilities under the auspices of the Exchange of Services Agreement (ESA) between CSC and the GNWT. Parolees who are in the community may be supervised indirectly by CSC via the ESA whereby Probation Officers located closer to the individuals’ community do direct meetings and cases are managed collaboratively. Being part of small community creates the opportunity to forge strong collaborative relationships to support the safe, secure, humane custody of our clients as we assist and support their reintegration as law-abiding citizens!!!</a:t>
            </a:r>
            <a:endParaRPr dirty="0"/>
          </a:p>
        </p:txBody>
      </p:sp>
      <p:sp>
        <p:nvSpPr>
          <p:cNvPr id="198" name="Google Shape;198;g12fb9b8d339_3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44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fb9b8d339_3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12fb9b8d339_3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209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fb9b8d339_3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12fb9b8d339_3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381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89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156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g12fb9b8d339_3_6"/>
          <p:cNvSpPr txBox="1">
            <a:spLocks noGrp="1"/>
          </p:cNvSpPr>
          <p:nvPr>
            <p:ph type="dt" idx="10"/>
          </p:nvPr>
        </p:nvSpPr>
        <p:spPr>
          <a:xfrm>
            <a:off x="548640" y="7627620"/>
            <a:ext cx="2560320" cy="438150"/>
          </a:xfrm>
          <a:prstGeom prst="rect">
            <a:avLst/>
          </a:prstGeom>
          <a:noFill/>
          <a:ln>
            <a:noFill/>
          </a:ln>
        </p:spPr>
        <p:txBody>
          <a:bodyPr spcFirstLastPara="1" wrap="square" lIns="109700" tIns="54850" rIns="109700" bIns="54850" anchor="ctr" anchorCtr="0">
            <a:noAutofit/>
          </a:bodyPr>
          <a:lstStyle>
            <a:lvl1pPr lvl="0" algn="l">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88" name="Google Shape;88;g12fb9b8d339_3_6"/>
          <p:cNvSpPr txBox="1">
            <a:spLocks noGrp="1"/>
          </p:cNvSpPr>
          <p:nvPr>
            <p:ph type="ftr" idx="11"/>
          </p:nvPr>
        </p:nvSpPr>
        <p:spPr>
          <a:xfrm>
            <a:off x="3749040" y="7627620"/>
            <a:ext cx="3474720" cy="438150"/>
          </a:xfrm>
          <a:prstGeom prst="rect">
            <a:avLst/>
          </a:prstGeom>
          <a:noFill/>
          <a:ln>
            <a:noFill/>
          </a:ln>
        </p:spPr>
        <p:txBody>
          <a:bodyPr spcFirstLastPara="1" wrap="square" lIns="109700" tIns="54850" rIns="109700" bIns="54850" anchor="ctr" anchorCtr="0">
            <a:noAutofit/>
          </a:bodyPr>
          <a:lstStyle>
            <a:lvl1pPr lvl="0" algn="ctr">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89" name="Google Shape;89;g12fb9b8d339_3_6"/>
          <p:cNvSpPr txBox="1">
            <a:spLocks noGrp="1"/>
          </p:cNvSpPr>
          <p:nvPr>
            <p:ph type="sldNum" idx="12"/>
          </p:nvPr>
        </p:nvSpPr>
        <p:spPr>
          <a:xfrm>
            <a:off x="7863840" y="7627620"/>
            <a:ext cx="2560320" cy="438150"/>
          </a:xfrm>
          <a:prstGeom prst="rect">
            <a:avLst/>
          </a:prstGeom>
          <a:noFill/>
          <a:ln>
            <a:noFill/>
          </a:ln>
        </p:spPr>
        <p:txBody>
          <a:bodyPr spcFirstLastPara="1" wrap="square" lIns="109700" tIns="54850" rIns="109700"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12fb9b8d339_3_16"/>
          <p:cNvSpPr txBox="1">
            <a:spLocks noGrp="1"/>
          </p:cNvSpPr>
          <p:nvPr>
            <p:ph type="title"/>
          </p:nvPr>
        </p:nvSpPr>
        <p:spPr>
          <a:xfrm>
            <a:off x="548640" y="329566"/>
            <a:ext cx="9875520" cy="1371600"/>
          </a:xfrm>
          <a:prstGeom prst="rect">
            <a:avLst/>
          </a:prstGeom>
          <a:noFill/>
          <a:ln>
            <a:noFill/>
          </a:ln>
        </p:spPr>
        <p:txBody>
          <a:bodyPr spcFirstLastPara="1" wrap="square" lIns="109700" tIns="54850" rIns="109700" bIns="54850" anchor="ctr" anchorCtr="0">
            <a:normAutofit/>
          </a:bodyPr>
          <a:lstStyle>
            <a:lvl1pPr lvl="0" algn="ctr">
              <a:spcBef>
                <a:spcPts val="0"/>
              </a:spcBef>
              <a:spcAft>
                <a:spcPts val="0"/>
              </a:spcAft>
              <a:buClr>
                <a:schemeClr val="dk1"/>
              </a:buClr>
              <a:buSzPts val="2200"/>
              <a:buNone/>
              <a:defRPr/>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a:endParaRPr/>
          </a:p>
        </p:txBody>
      </p:sp>
      <p:sp>
        <p:nvSpPr>
          <p:cNvPr id="98" name="Google Shape;98;g12fb9b8d339_3_16"/>
          <p:cNvSpPr txBox="1">
            <a:spLocks noGrp="1"/>
          </p:cNvSpPr>
          <p:nvPr>
            <p:ph type="body" idx="1"/>
          </p:nvPr>
        </p:nvSpPr>
        <p:spPr>
          <a:xfrm>
            <a:off x="548640" y="1920240"/>
            <a:ext cx="9875520" cy="5431156"/>
          </a:xfrm>
          <a:prstGeom prst="rect">
            <a:avLst/>
          </a:prstGeom>
          <a:noFill/>
          <a:ln>
            <a:noFill/>
          </a:ln>
        </p:spPr>
        <p:txBody>
          <a:bodyPr spcFirstLastPara="1" wrap="square" lIns="109700" tIns="54850" rIns="109700" bIns="54850" anchor="t" anchorCtr="0">
            <a:normAutofit/>
          </a:bodyPr>
          <a:lstStyle>
            <a:lvl1pPr marL="457200" lvl="0" indent="-368300" algn="l">
              <a:spcBef>
                <a:spcPts val="400"/>
              </a:spcBef>
              <a:spcAft>
                <a:spcPts val="0"/>
              </a:spcAft>
              <a:buClr>
                <a:schemeClr val="dk1"/>
              </a:buClr>
              <a:buSzPts val="2200"/>
              <a:buChar char="•"/>
              <a:defRPr/>
            </a:lvl1pPr>
            <a:lvl2pPr marL="914400" lvl="1" indent="-368300" algn="l">
              <a:spcBef>
                <a:spcPts val="400"/>
              </a:spcBef>
              <a:spcAft>
                <a:spcPts val="0"/>
              </a:spcAft>
              <a:buClr>
                <a:schemeClr val="dk1"/>
              </a:buClr>
              <a:buSzPts val="2200"/>
              <a:buChar char="–"/>
              <a:defRPr/>
            </a:lvl2pPr>
            <a:lvl3pPr marL="1371600" lvl="2" indent="-368300" algn="l">
              <a:spcBef>
                <a:spcPts val="400"/>
              </a:spcBef>
              <a:spcAft>
                <a:spcPts val="0"/>
              </a:spcAft>
              <a:buClr>
                <a:schemeClr val="dk1"/>
              </a:buClr>
              <a:buSzPts val="2200"/>
              <a:buChar char="•"/>
              <a:defRPr/>
            </a:lvl3pPr>
            <a:lvl4pPr marL="1828800" lvl="3" indent="-368300" algn="l">
              <a:spcBef>
                <a:spcPts val="400"/>
              </a:spcBef>
              <a:spcAft>
                <a:spcPts val="0"/>
              </a:spcAft>
              <a:buClr>
                <a:schemeClr val="dk1"/>
              </a:buClr>
              <a:buSzPts val="2200"/>
              <a:buChar char="–"/>
              <a:defRPr/>
            </a:lvl4pPr>
            <a:lvl5pPr marL="2286000" lvl="4" indent="-368300" algn="l">
              <a:spcBef>
                <a:spcPts val="400"/>
              </a:spcBef>
              <a:spcAft>
                <a:spcPts val="0"/>
              </a:spcAft>
              <a:buClr>
                <a:schemeClr val="dk1"/>
              </a:buClr>
              <a:buSzPts val="2200"/>
              <a:buChar char="»"/>
              <a:defRPr/>
            </a:lvl5pPr>
            <a:lvl6pPr marL="2743200" lvl="5" indent="-368300" algn="l">
              <a:spcBef>
                <a:spcPts val="400"/>
              </a:spcBef>
              <a:spcAft>
                <a:spcPts val="0"/>
              </a:spcAft>
              <a:buClr>
                <a:schemeClr val="dk1"/>
              </a:buClr>
              <a:buSzPts val="2200"/>
              <a:buChar char="•"/>
              <a:defRPr/>
            </a:lvl6pPr>
            <a:lvl7pPr marL="3200400" lvl="6" indent="-368300" algn="l">
              <a:spcBef>
                <a:spcPts val="400"/>
              </a:spcBef>
              <a:spcAft>
                <a:spcPts val="0"/>
              </a:spcAft>
              <a:buClr>
                <a:schemeClr val="dk1"/>
              </a:buClr>
              <a:buSzPts val="2200"/>
              <a:buChar char="•"/>
              <a:defRPr/>
            </a:lvl7pPr>
            <a:lvl8pPr marL="3657600" lvl="7" indent="-368300" algn="l">
              <a:spcBef>
                <a:spcPts val="400"/>
              </a:spcBef>
              <a:spcAft>
                <a:spcPts val="0"/>
              </a:spcAft>
              <a:buClr>
                <a:schemeClr val="dk1"/>
              </a:buClr>
              <a:buSzPts val="2200"/>
              <a:buChar char="•"/>
              <a:defRPr/>
            </a:lvl8pPr>
            <a:lvl9pPr marL="4114800" lvl="8" indent="-368300" algn="l">
              <a:spcBef>
                <a:spcPts val="400"/>
              </a:spcBef>
              <a:spcAft>
                <a:spcPts val="0"/>
              </a:spcAft>
              <a:buClr>
                <a:schemeClr val="dk1"/>
              </a:buClr>
              <a:buSzPts val="2200"/>
              <a:buChar char="•"/>
              <a:defRPr/>
            </a:lvl9pPr>
          </a:lstStyle>
          <a:p>
            <a:endParaRPr/>
          </a:p>
        </p:txBody>
      </p:sp>
      <p:sp>
        <p:nvSpPr>
          <p:cNvPr id="99" name="Google Shape;99;g12fb9b8d339_3_16"/>
          <p:cNvSpPr txBox="1">
            <a:spLocks noGrp="1"/>
          </p:cNvSpPr>
          <p:nvPr>
            <p:ph type="dt" idx="10"/>
          </p:nvPr>
        </p:nvSpPr>
        <p:spPr>
          <a:xfrm>
            <a:off x="548640" y="7627620"/>
            <a:ext cx="2560320" cy="438150"/>
          </a:xfrm>
          <a:prstGeom prst="rect">
            <a:avLst/>
          </a:prstGeom>
          <a:noFill/>
          <a:ln>
            <a:noFill/>
          </a:ln>
        </p:spPr>
        <p:txBody>
          <a:bodyPr spcFirstLastPara="1" wrap="square" lIns="109700" tIns="54850" rIns="109700" bIns="54850" anchor="ctr" anchorCtr="0">
            <a:noAutofit/>
          </a:bodyPr>
          <a:lstStyle>
            <a:lvl1pPr lvl="0" algn="l">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00" name="Google Shape;100;g12fb9b8d339_3_16"/>
          <p:cNvSpPr txBox="1">
            <a:spLocks noGrp="1"/>
          </p:cNvSpPr>
          <p:nvPr>
            <p:ph type="ftr" idx="11"/>
          </p:nvPr>
        </p:nvSpPr>
        <p:spPr>
          <a:xfrm>
            <a:off x="3749040" y="7627620"/>
            <a:ext cx="3474720" cy="438150"/>
          </a:xfrm>
          <a:prstGeom prst="rect">
            <a:avLst/>
          </a:prstGeom>
          <a:noFill/>
          <a:ln>
            <a:noFill/>
          </a:ln>
        </p:spPr>
        <p:txBody>
          <a:bodyPr spcFirstLastPara="1" wrap="square" lIns="109700" tIns="54850" rIns="109700" bIns="54850" anchor="ctr" anchorCtr="0">
            <a:noAutofit/>
          </a:bodyPr>
          <a:lstStyle>
            <a:lvl1pPr lvl="0" algn="ctr">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01" name="Google Shape;101;g12fb9b8d339_3_16"/>
          <p:cNvSpPr txBox="1">
            <a:spLocks noGrp="1"/>
          </p:cNvSpPr>
          <p:nvPr>
            <p:ph type="sldNum" idx="12"/>
          </p:nvPr>
        </p:nvSpPr>
        <p:spPr>
          <a:xfrm>
            <a:off x="7863840" y="7627620"/>
            <a:ext cx="2560320" cy="438150"/>
          </a:xfrm>
          <a:prstGeom prst="rect">
            <a:avLst/>
          </a:prstGeom>
          <a:noFill/>
          <a:ln>
            <a:noFill/>
          </a:ln>
        </p:spPr>
        <p:txBody>
          <a:bodyPr spcFirstLastPara="1" wrap="square" lIns="109700" tIns="54850" rIns="109700"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12fb9b8d339_3_22"/>
          <p:cNvSpPr txBox="1">
            <a:spLocks noGrp="1"/>
          </p:cNvSpPr>
          <p:nvPr>
            <p:ph type="title"/>
          </p:nvPr>
        </p:nvSpPr>
        <p:spPr>
          <a:xfrm>
            <a:off x="866776" y="5288280"/>
            <a:ext cx="9326880" cy="1634490"/>
          </a:xfrm>
          <a:prstGeom prst="rect">
            <a:avLst/>
          </a:prstGeom>
          <a:noFill/>
          <a:ln>
            <a:noFill/>
          </a:ln>
        </p:spPr>
        <p:txBody>
          <a:bodyPr spcFirstLastPara="1" wrap="square" lIns="109700" tIns="54850" rIns="109700" bIns="54850" anchor="t" anchorCtr="0">
            <a:normAutofit/>
          </a:bodyPr>
          <a:lstStyle>
            <a:lvl1pPr lvl="0" algn="l">
              <a:spcBef>
                <a:spcPts val="0"/>
              </a:spcBef>
              <a:spcAft>
                <a:spcPts val="0"/>
              </a:spcAft>
              <a:buClr>
                <a:schemeClr val="dk1"/>
              </a:buClr>
              <a:buSzPts val="4800"/>
              <a:buFont typeface="Calibri"/>
              <a:buNone/>
              <a:defRPr sz="4800" b="1" cap="none"/>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a:endParaRPr/>
          </a:p>
        </p:txBody>
      </p:sp>
      <p:sp>
        <p:nvSpPr>
          <p:cNvPr id="104" name="Google Shape;104;g12fb9b8d339_3_22"/>
          <p:cNvSpPr txBox="1">
            <a:spLocks noGrp="1"/>
          </p:cNvSpPr>
          <p:nvPr>
            <p:ph type="body" idx="1"/>
          </p:nvPr>
        </p:nvSpPr>
        <p:spPr>
          <a:xfrm>
            <a:off x="866776" y="3488056"/>
            <a:ext cx="9326880" cy="1800224"/>
          </a:xfrm>
          <a:prstGeom prst="rect">
            <a:avLst/>
          </a:prstGeom>
          <a:noFill/>
          <a:ln>
            <a:noFill/>
          </a:ln>
        </p:spPr>
        <p:txBody>
          <a:bodyPr spcFirstLastPara="1" wrap="square" lIns="109700" tIns="54850" rIns="109700" bIns="54850" anchor="b" anchorCtr="0">
            <a:normAutofit/>
          </a:bodyPr>
          <a:lstStyle>
            <a:lvl1pPr marL="457200" lvl="0" indent="-228600" algn="l">
              <a:spcBef>
                <a:spcPts val="500"/>
              </a:spcBef>
              <a:spcAft>
                <a:spcPts val="0"/>
              </a:spcAft>
              <a:buClr>
                <a:srgbClr val="888888"/>
              </a:buClr>
              <a:buSzPts val="2400"/>
              <a:buNone/>
              <a:defRPr sz="2400">
                <a:solidFill>
                  <a:srgbClr val="888888"/>
                </a:solidFill>
              </a:defRPr>
            </a:lvl1pPr>
            <a:lvl2pPr marL="914400" lvl="1" indent="-228600" algn="l">
              <a:spcBef>
                <a:spcPts val="400"/>
              </a:spcBef>
              <a:spcAft>
                <a:spcPts val="0"/>
              </a:spcAft>
              <a:buClr>
                <a:srgbClr val="888888"/>
              </a:buClr>
              <a:buSzPts val="2200"/>
              <a:buNone/>
              <a:defRPr sz="2200">
                <a:solidFill>
                  <a:srgbClr val="888888"/>
                </a:solidFill>
              </a:defRPr>
            </a:lvl2pPr>
            <a:lvl3pPr marL="1371600" lvl="2" indent="-228600" algn="l">
              <a:spcBef>
                <a:spcPts val="400"/>
              </a:spcBef>
              <a:spcAft>
                <a:spcPts val="0"/>
              </a:spcAft>
              <a:buClr>
                <a:srgbClr val="888888"/>
              </a:buClr>
              <a:buSzPts val="1900"/>
              <a:buNone/>
              <a:defRPr sz="1900">
                <a:solidFill>
                  <a:srgbClr val="888888"/>
                </a:solidFill>
              </a:defRPr>
            </a:lvl3pPr>
            <a:lvl4pPr marL="1828800" lvl="3" indent="-228600" algn="l">
              <a:spcBef>
                <a:spcPts val="300"/>
              </a:spcBef>
              <a:spcAft>
                <a:spcPts val="0"/>
              </a:spcAft>
              <a:buClr>
                <a:srgbClr val="888888"/>
              </a:buClr>
              <a:buSzPts val="1700"/>
              <a:buNone/>
              <a:defRPr sz="1700">
                <a:solidFill>
                  <a:srgbClr val="888888"/>
                </a:solidFill>
              </a:defRPr>
            </a:lvl4pPr>
            <a:lvl5pPr marL="2286000" lvl="4" indent="-228600" algn="l">
              <a:spcBef>
                <a:spcPts val="300"/>
              </a:spcBef>
              <a:spcAft>
                <a:spcPts val="0"/>
              </a:spcAft>
              <a:buClr>
                <a:srgbClr val="888888"/>
              </a:buClr>
              <a:buSzPts val="1700"/>
              <a:buNone/>
              <a:defRPr sz="1700">
                <a:solidFill>
                  <a:srgbClr val="888888"/>
                </a:solidFill>
              </a:defRPr>
            </a:lvl5pPr>
            <a:lvl6pPr marL="2743200" lvl="5" indent="-228600" algn="l">
              <a:spcBef>
                <a:spcPts val="300"/>
              </a:spcBef>
              <a:spcAft>
                <a:spcPts val="0"/>
              </a:spcAft>
              <a:buClr>
                <a:srgbClr val="888888"/>
              </a:buClr>
              <a:buSzPts val="1700"/>
              <a:buNone/>
              <a:defRPr sz="1700">
                <a:solidFill>
                  <a:srgbClr val="888888"/>
                </a:solidFill>
              </a:defRPr>
            </a:lvl6pPr>
            <a:lvl7pPr marL="3200400" lvl="6" indent="-228600" algn="l">
              <a:spcBef>
                <a:spcPts val="300"/>
              </a:spcBef>
              <a:spcAft>
                <a:spcPts val="0"/>
              </a:spcAft>
              <a:buClr>
                <a:srgbClr val="888888"/>
              </a:buClr>
              <a:buSzPts val="1700"/>
              <a:buNone/>
              <a:defRPr sz="1700">
                <a:solidFill>
                  <a:srgbClr val="888888"/>
                </a:solidFill>
              </a:defRPr>
            </a:lvl7pPr>
            <a:lvl8pPr marL="3657600" lvl="7" indent="-228600" algn="l">
              <a:spcBef>
                <a:spcPts val="300"/>
              </a:spcBef>
              <a:spcAft>
                <a:spcPts val="0"/>
              </a:spcAft>
              <a:buClr>
                <a:srgbClr val="888888"/>
              </a:buClr>
              <a:buSzPts val="1700"/>
              <a:buNone/>
              <a:defRPr sz="1700">
                <a:solidFill>
                  <a:srgbClr val="888888"/>
                </a:solidFill>
              </a:defRPr>
            </a:lvl8pPr>
            <a:lvl9pPr marL="4114800" lvl="8" indent="-228600" algn="l">
              <a:spcBef>
                <a:spcPts val="300"/>
              </a:spcBef>
              <a:spcAft>
                <a:spcPts val="0"/>
              </a:spcAft>
              <a:buClr>
                <a:srgbClr val="888888"/>
              </a:buClr>
              <a:buSzPts val="1700"/>
              <a:buNone/>
              <a:defRPr sz="1700">
                <a:solidFill>
                  <a:srgbClr val="888888"/>
                </a:solidFill>
              </a:defRPr>
            </a:lvl9pPr>
          </a:lstStyle>
          <a:p>
            <a:endParaRPr/>
          </a:p>
        </p:txBody>
      </p:sp>
      <p:sp>
        <p:nvSpPr>
          <p:cNvPr id="105" name="Google Shape;105;g12fb9b8d339_3_22"/>
          <p:cNvSpPr txBox="1">
            <a:spLocks noGrp="1"/>
          </p:cNvSpPr>
          <p:nvPr>
            <p:ph type="dt" idx="10"/>
          </p:nvPr>
        </p:nvSpPr>
        <p:spPr>
          <a:xfrm>
            <a:off x="548640" y="7627620"/>
            <a:ext cx="2560320" cy="438150"/>
          </a:xfrm>
          <a:prstGeom prst="rect">
            <a:avLst/>
          </a:prstGeom>
          <a:noFill/>
          <a:ln>
            <a:noFill/>
          </a:ln>
        </p:spPr>
        <p:txBody>
          <a:bodyPr spcFirstLastPara="1" wrap="square" lIns="109700" tIns="54850" rIns="109700" bIns="54850" anchor="ctr" anchorCtr="0">
            <a:noAutofit/>
          </a:bodyPr>
          <a:lstStyle>
            <a:lvl1pPr lvl="0" algn="l">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06" name="Google Shape;106;g12fb9b8d339_3_22"/>
          <p:cNvSpPr txBox="1">
            <a:spLocks noGrp="1"/>
          </p:cNvSpPr>
          <p:nvPr>
            <p:ph type="ftr" idx="11"/>
          </p:nvPr>
        </p:nvSpPr>
        <p:spPr>
          <a:xfrm>
            <a:off x="3749040" y="7627620"/>
            <a:ext cx="3474720" cy="438150"/>
          </a:xfrm>
          <a:prstGeom prst="rect">
            <a:avLst/>
          </a:prstGeom>
          <a:noFill/>
          <a:ln>
            <a:noFill/>
          </a:ln>
        </p:spPr>
        <p:txBody>
          <a:bodyPr spcFirstLastPara="1" wrap="square" lIns="109700" tIns="54850" rIns="109700" bIns="54850" anchor="ctr" anchorCtr="0">
            <a:noAutofit/>
          </a:bodyPr>
          <a:lstStyle>
            <a:lvl1pPr lvl="0" algn="ctr">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07" name="Google Shape;107;g12fb9b8d339_3_22"/>
          <p:cNvSpPr txBox="1">
            <a:spLocks noGrp="1"/>
          </p:cNvSpPr>
          <p:nvPr>
            <p:ph type="sldNum" idx="12"/>
          </p:nvPr>
        </p:nvSpPr>
        <p:spPr>
          <a:xfrm>
            <a:off x="7863840" y="7627620"/>
            <a:ext cx="2560320" cy="438150"/>
          </a:xfrm>
          <a:prstGeom prst="rect">
            <a:avLst/>
          </a:prstGeom>
          <a:noFill/>
          <a:ln>
            <a:noFill/>
          </a:ln>
        </p:spPr>
        <p:txBody>
          <a:bodyPr spcFirstLastPara="1" wrap="square" lIns="109700" tIns="54850" rIns="109700"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12fb9b8d339_3_28"/>
          <p:cNvSpPr txBox="1">
            <a:spLocks noGrp="1"/>
          </p:cNvSpPr>
          <p:nvPr>
            <p:ph type="title"/>
          </p:nvPr>
        </p:nvSpPr>
        <p:spPr>
          <a:xfrm>
            <a:off x="548640" y="329566"/>
            <a:ext cx="9875520" cy="1371600"/>
          </a:xfrm>
          <a:prstGeom prst="rect">
            <a:avLst/>
          </a:prstGeom>
          <a:noFill/>
          <a:ln>
            <a:noFill/>
          </a:ln>
        </p:spPr>
        <p:txBody>
          <a:bodyPr spcFirstLastPara="1" wrap="square" lIns="109700" tIns="54850" rIns="109700" bIns="54850" anchor="ctr" anchorCtr="0">
            <a:normAutofit/>
          </a:bodyPr>
          <a:lstStyle>
            <a:lvl1pPr lvl="0" algn="ctr">
              <a:spcBef>
                <a:spcPts val="0"/>
              </a:spcBef>
              <a:spcAft>
                <a:spcPts val="0"/>
              </a:spcAft>
              <a:buClr>
                <a:schemeClr val="dk1"/>
              </a:buClr>
              <a:buSzPts val="2200"/>
              <a:buNone/>
              <a:defRPr/>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a:endParaRPr/>
          </a:p>
        </p:txBody>
      </p:sp>
      <p:sp>
        <p:nvSpPr>
          <p:cNvPr id="110" name="Google Shape;110;g12fb9b8d339_3_28"/>
          <p:cNvSpPr txBox="1">
            <a:spLocks noGrp="1"/>
          </p:cNvSpPr>
          <p:nvPr>
            <p:ph type="body" idx="1"/>
          </p:nvPr>
        </p:nvSpPr>
        <p:spPr>
          <a:xfrm>
            <a:off x="548640" y="1920240"/>
            <a:ext cx="4846320" cy="5431156"/>
          </a:xfrm>
          <a:prstGeom prst="rect">
            <a:avLst/>
          </a:prstGeom>
          <a:noFill/>
          <a:ln>
            <a:noFill/>
          </a:ln>
        </p:spPr>
        <p:txBody>
          <a:bodyPr spcFirstLastPara="1" wrap="square" lIns="109700" tIns="54850" rIns="109700" bIns="54850" anchor="t" anchorCtr="0">
            <a:normAutofit/>
          </a:bodyPr>
          <a:lstStyle>
            <a:lvl1pPr marL="457200" lvl="0" indent="-444500" algn="l">
              <a:spcBef>
                <a:spcPts val="700"/>
              </a:spcBef>
              <a:spcAft>
                <a:spcPts val="0"/>
              </a:spcAft>
              <a:buClr>
                <a:schemeClr val="dk1"/>
              </a:buClr>
              <a:buSzPts val="3400"/>
              <a:buChar char="•"/>
              <a:defRPr sz="3400"/>
            </a:lvl1pPr>
            <a:lvl2pPr marL="914400" lvl="1" indent="-412750" algn="l">
              <a:spcBef>
                <a:spcPts val="600"/>
              </a:spcBef>
              <a:spcAft>
                <a:spcPts val="0"/>
              </a:spcAft>
              <a:buClr>
                <a:schemeClr val="dk1"/>
              </a:buClr>
              <a:buSzPts val="2900"/>
              <a:buChar char="–"/>
              <a:defRPr sz="2900"/>
            </a:lvl2pPr>
            <a:lvl3pPr marL="1371600" lvl="2" indent="-381000" algn="l">
              <a:spcBef>
                <a:spcPts val="500"/>
              </a:spcBef>
              <a:spcAft>
                <a:spcPts val="0"/>
              </a:spcAft>
              <a:buClr>
                <a:schemeClr val="dk1"/>
              </a:buClr>
              <a:buSzPts val="2400"/>
              <a:buChar char="•"/>
              <a:defRPr sz="2400"/>
            </a:lvl3pPr>
            <a:lvl4pPr marL="1828800" lvl="3" indent="-368300" algn="l">
              <a:spcBef>
                <a:spcPts val="400"/>
              </a:spcBef>
              <a:spcAft>
                <a:spcPts val="0"/>
              </a:spcAft>
              <a:buClr>
                <a:schemeClr val="dk1"/>
              </a:buClr>
              <a:buSzPts val="2200"/>
              <a:buChar char="–"/>
              <a:defRPr sz="2200"/>
            </a:lvl4pPr>
            <a:lvl5pPr marL="2286000" lvl="4" indent="-368300" algn="l">
              <a:spcBef>
                <a:spcPts val="400"/>
              </a:spcBef>
              <a:spcAft>
                <a:spcPts val="0"/>
              </a:spcAft>
              <a:buClr>
                <a:schemeClr val="dk1"/>
              </a:buClr>
              <a:buSzPts val="2200"/>
              <a:buChar char="»"/>
              <a:defRPr sz="2200"/>
            </a:lvl5pPr>
            <a:lvl6pPr marL="2743200" lvl="5" indent="-368300" algn="l">
              <a:spcBef>
                <a:spcPts val="400"/>
              </a:spcBef>
              <a:spcAft>
                <a:spcPts val="0"/>
              </a:spcAft>
              <a:buClr>
                <a:schemeClr val="dk1"/>
              </a:buClr>
              <a:buSzPts val="2200"/>
              <a:buChar char="•"/>
              <a:defRPr sz="2200"/>
            </a:lvl6pPr>
            <a:lvl7pPr marL="3200400" lvl="6" indent="-368300" algn="l">
              <a:spcBef>
                <a:spcPts val="400"/>
              </a:spcBef>
              <a:spcAft>
                <a:spcPts val="0"/>
              </a:spcAft>
              <a:buClr>
                <a:schemeClr val="dk1"/>
              </a:buClr>
              <a:buSzPts val="2200"/>
              <a:buChar char="•"/>
              <a:defRPr sz="2200"/>
            </a:lvl7pPr>
            <a:lvl8pPr marL="3657600" lvl="7" indent="-368300" algn="l">
              <a:spcBef>
                <a:spcPts val="400"/>
              </a:spcBef>
              <a:spcAft>
                <a:spcPts val="0"/>
              </a:spcAft>
              <a:buClr>
                <a:schemeClr val="dk1"/>
              </a:buClr>
              <a:buSzPts val="2200"/>
              <a:buChar char="•"/>
              <a:defRPr sz="2200"/>
            </a:lvl8pPr>
            <a:lvl9pPr marL="4114800" lvl="8" indent="-368300" algn="l">
              <a:spcBef>
                <a:spcPts val="400"/>
              </a:spcBef>
              <a:spcAft>
                <a:spcPts val="0"/>
              </a:spcAft>
              <a:buClr>
                <a:schemeClr val="dk1"/>
              </a:buClr>
              <a:buSzPts val="2200"/>
              <a:buChar char="•"/>
              <a:defRPr sz="2200"/>
            </a:lvl9pPr>
          </a:lstStyle>
          <a:p>
            <a:endParaRPr/>
          </a:p>
        </p:txBody>
      </p:sp>
      <p:sp>
        <p:nvSpPr>
          <p:cNvPr id="111" name="Google Shape;111;g12fb9b8d339_3_28"/>
          <p:cNvSpPr txBox="1">
            <a:spLocks noGrp="1"/>
          </p:cNvSpPr>
          <p:nvPr>
            <p:ph type="body" idx="2"/>
          </p:nvPr>
        </p:nvSpPr>
        <p:spPr>
          <a:xfrm>
            <a:off x="5577840" y="1920240"/>
            <a:ext cx="4846320" cy="5431156"/>
          </a:xfrm>
          <a:prstGeom prst="rect">
            <a:avLst/>
          </a:prstGeom>
          <a:noFill/>
          <a:ln>
            <a:noFill/>
          </a:ln>
        </p:spPr>
        <p:txBody>
          <a:bodyPr spcFirstLastPara="1" wrap="square" lIns="109700" tIns="54850" rIns="109700" bIns="54850" anchor="t" anchorCtr="0">
            <a:normAutofit/>
          </a:bodyPr>
          <a:lstStyle>
            <a:lvl1pPr marL="457200" lvl="0" indent="-444500" algn="l">
              <a:spcBef>
                <a:spcPts val="700"/>
              </a:spcBef>
              <a:spcAft>
                <a:spcPts val="0"/>
              </a:spcAft>
              <a:buClr>
                <a:schemeClr val="dk1"/>
              </a:buClr>
              <a:buSzPts val="3400"/>
              <a:buChar char="•"/>
              <a:defRPr sz="3400"/>
            </a:lvl1pPr>
            <a:lvl2pPr marL="914400" lvl="1" indent="-412750" algn="l">
              <a:spcBef>
                <a:spcPts val="600"/>
              </a:spcBef>
              <a:spcAft>
                <a:spcPts val="0"/>
              </a:spcAft>
              <a:buClr>
                <a:schemeClr val="dk1"/>
              </a:buClr>
              <a:buSzPts val="2900"/>
              <a:buChar char="–"/>
              <a:defRPr sz="2900"/>
            </a:lvl2pPr>
            <a:lvl3pPr marL="1371600" lvl="2" indent="-381000" algn="l">
              <a:spcBef>
                <a:spcPts val="500"/>
              </a:spcBef>
              <a:spcAft>
                <a:spcPts val="0"/>
              </a:spcAft>
              <a:buClr>
                <a:schemeClr val="dk1"/>
              </a:buClr>
              <a:buSzPts val="2400"/>
              <a:buChar char="•"/>
              <a:defRPr sz="2400"/>
            </a:lvl3pPr>
            <a:lvl4pPr marL="1828800" lvl="3" indent="-368300" algn="l">
              <a:spcBef>
                <a:spcPts val="400"/>
              </a:spcBef>
              <a:spcAft>
                <a:spcPts val="0"/>
              </a:spcAft>
              <a:buClr>
                <a:schemeClr val="dk1"/>
              </a:buClr>
              <a:buSzPts val="2200"/>
              <a:buChar char="–"/>
              <a:defRPr sz="2200"/>
            </a:lvl4pPr>
            <a:lvl5pPr marL="2286000" lvl="4" indent="-368300" algn="l">
              <a:spcBef>
                <a:spcPts val="400"/>
              </a:spcBef>
              <a:spcAft>
                <a:spcPts val="0"/>
              </a:spcAft>
              <a:buClr>
                <a:schemeClr val="dk1"/>
              </a:buClr>
              <a:buSzPts val="2200"/>
              <a:buChar char="»"/>
              <a:defRPr sz="2200"/>
            </a:lvl5pPr>
            <a:lvl6pPr marL="2743200" lvl="5" indent="-368300" algn="l">
              <a:spcBef>
                <a:spcPts val="400"/>
              </a:spcBef>
              <a:spcAft>
                <a:spcPts val="0"/>
              </a:spcAft>
              <a:buClr>
                <a:schemeClr val="dk1"/>
              </a:buClr>
              <a:buSzPts val="2200"/>
              <a:buChar char="•"/>
              <a:defRPr sz="2200"/>
            </a:lvl6pPr>
            <a:lvl7pPr marL="3200400" lvl="6" indent="-368300" algn="l">
              <a:spcBef>
                <a:spcPts val="400"/>
              </a:spcBef>
              <a:spcAft>
                <a:spcPts val="0"/>
              </a:spcAft>
              <a:buClr>
                <a:schemeClr val="dk1"/>
              </a:buClr>
              <a:buSzPts val="2200"/>
              <a:buChar char="•"/>
              <a:defRPr sz="2200"/>
            </a:lvl7pPr>
            <a:lvl8pPr marL="3657600" lvl="7" indent="-368300" algn="l">
              <a:spcBef>
                <a:spcPts val="400"/>
              </a:spcBef>
              <a:spcAft>
                <a:spcPts val="0"/>
              </a:spcAft>
              <a:buClr>
                <a:schemeClr val="dk1"/>
              </a:buClr>
              <a:buSzPts val="2200"/>
              <a:buChar char="•"/>
              <a:defRPr sz="2200"/>
            </a:lvl8pPr>
            <a:lvl9pPr marL="4114800" lvl="8" indent="-368300" algn="l">
              <a:spcBef>
                <a:spcPts val="400"/>
              </a:spcBef>
              <a:spcAft>
                <a:spcPts val="0"/>
              </a:spcAft>
              <a:buClr>
                <a:schemeClr val="dk1"/>
              </a:buClr>
              <a:buSzPts val="2200"/>
              <a:buChar char="•"/>
              <a:defRPr sz="2200"/>
            </a:lvl9pPr>
          </a:lstStyle>
          <a:p>
            <a:endParaRPr/>
          </a:p>
        </p:txBody>
      </p:sp>
      <p:sp>
        <p:nvSpPr>
          <p:cNvPr id="112" name="Google Shape;112;g12fb9b8d339_3_28"/>
          <p:cNvSpPr txBox="1">
            <a:spLocks noGrp="1"/>
          </p:cNvSpPr>
          <p:nvPr>
            <p:ph type="dt" idx="10"/>
          </p:nvPr>
        </p:nvSpPr>
        <p:spPr>
          <a:xfrm>
            <a:off x="548640" y="7627620"/>
            <a:ext cx="2560320" cy="438150"/>
          </a:xfrm>
          <a:prstGeom prst="rect">
            <a:avLst/>
          </a:prstGeom>
          <a:noFill/>
          <a:ln>
            <a:noFill/>
          </a:ln>
        </p:spPr>
        <p:txBody>
          <a:bodyPr spcFirstLastPara="1" wrap="square" lIns="109700" tIns="54850" rIns="109700" bIns="54850" anchor="ctr" anchorCtr="0">
            <a:noAutofit/>
          </a:bodyPr>
          <a:lstStyle>
            <a:lvl1pPr lvl="0" algn="l">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13" name="Google Shape;113;g12fb9b8d339_3_28"/>
          <p:cNvSpPr txBox="1">
            <a:spLocks noGrp="1"/>
          </p:cNvSpPr>
          <p:nvPr>
            <p:ph type="ftr" idx="11"/>
          </p:nvPr>
        </p:nvSpPr>
        <p:spPr>
          <a:xfrm>
            <a:off x="3749040" y="7627620"/>
            <a:ext cx="3474720" cy="438150"/>
          </a:xfrm>
          <a:prstGeom prst="rect">
            <a:avLst/>
          </a:prstGeom>
          <a:noFill/>
          <a:ln>
            <a:noFill/>
          </a:ln>
        </p:spPr>
        <p:txBody>
          <a:bodyPr spcFirstLastPara="1" wrap="square" lIns="109700" tIns="54850" rIns="109700" bIns="54850" anchor="ctr" anchorCtr="0">
            <a:noAutofit/>
          </a:bodyPr>
          <a:lstStyle>
            <a:lvl1pPr lvl="0" algn="ctr">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14" name="Google Shape;114;g12fb9b8d339_3_28"/>
          <p:cNvSpPr txBox="1">
            <a:spLocks noGrp="1"/>
          </p:cNvSpPr>
          <p:nvPr>
            <p:ph type="sldNum" idx="12"/>
          </p:nvPr>
        </p:nvSpPr>
        <p:spPr>
          <a:xfrm>
            <a:off x="7863840" y="7627620"/>
            <a:ext cx="2560320" cy="438150"/>
          </a:xfrm>
          <a:prstGeom prst="rect">
            <a:avLst/>
          </a:prstGeom>
          <a:noFill/>
          <a:ln>
            <a:noFill/>
          </a:ln>
        </p:spPr>
        <p:txBody>
          <a:bodyPr spcFirstLastPara="1" wrap="square" lIns="109700" tIns="54850" rIns="109700"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12fb9b8d339_3_35"/>
          <p:cNvSpPr txBox="1">
            <a:spLocks noGrp="1"/>
          </p:cNvSpPr>
          <p:nvPr>
            <p:ph type="title"/>
          </p:nvPr>
        </p:nvSpPr>
        <p:spPr>
          <a:xfrm>
            <a:off x="548640" y="329566"/>
            <a:ext cx="9875520" cy="1371600"/>
          </a:xfrm>
          <a:prstGeom prst="rect">
            <a:avLst/>
          </a:prstGeom>
          <a:noFill/>
          <a:ln>
            <a:noFill/>
          </a:ln>
        </p:spPr>
        <p:txBody>
          <a:bodyPr spcFirstLastPara="1" wrap="square" lIns="109700" tIns="54850" rIns="109700" bIns="54850" anchor="ctr" anchorCtr="0">
            <a:normAutofit/>
          </a:bodyPr>
          <a:lstStyle>
            <a:lvl1pPr lvl="0" algn="ctr">
              <a:spcBef>
                <a:spcPts val="0"/>
              </a:spcBef>
              <a:spcAft>
                <a:spcPts val="0"/>
              </a:spcAft>
              <a:buClr>
                <a:schemeClr val="dk1"/>
              </a:buClr>
              <a:buSzPts val="5300"/>
              <a:buFont typeface="Calibri"/>
              <a:buNone/>
              <a:defRPr/>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a:endParaRPr/>
          </a:p>
        </p:txBody>
      </p:sp>
      <p:sp>
        <p:nvSpPr>
          <p:cNvPr id="117" name="Google Shape;117;g12fb9b8d339_3_35"/>
          <p:cNvSpPr txBox="1">
            <a:spLocks noGrp="1"/>
          </p:cNvSpPr>
          <p:nvPr>
            <p:ph type="body" idx="1"/>
          </p:nvPr>
        </p:nvSpPr>
        <p:spPr>
          <a:xfrm>
            <a:off x="548640" y="1842136"/>
            <a:ext cx="4848226" cy="767714"/>
          </a:xfrm>
          <a:prstGeom prst="rect">
            <a:avLst/>
          </a:prstGeom>
          <a:noFill/>
          <a:ln>
            <a:noFill/>
          </a:ln>
        </p:spPr>
        <p:txBody>
          <a:bodyPr spcFirstLastPara="1" wrap="square" lIns="109700" tIns="54850" rIns="109700" bIns="54850" anchor="b" anchorCtr="0">
            <a:normAutofit/>
          </a:bodyPr>
          <a:lstStyle>
            <a:lvl1pPr marL="457200" lvl="0" indent="-228600" algn="l">
              <a:spcBef>
                <a:spcPts val="600"/>
              </a:spcBef>
              <a:spcAft>
                <a:spcPts val="0"/>
              </a:spcAft>
              <a:buClr>
                <a:schemeClr val="dk1"/>
              </a:buClr>
              <a:buSzPts val="2900"/>
              <a:buNone/>
              <a:defRPr sz="2900" b="1"/>
            </a:lvl1pPr>
            <a:lvl2pPr marL="914400" lvl="1" indent="-228600" algn="l">
              <a:spcBef>
                <a:spcPts val="500"/>
              </a:spcBef>
              <a:spcAft>
                <a:spcPts val="0"/>
              </a:spcAft>
              <a:buClr>
                <a:schemeClr val="dk1"/>
              </a:buClr>
              <a:buSzPts val="2400"/>
              <a:buNone/>
              <a:defRPr sz="2400" b="1"/>
            </a:lvl2pPr>
            <a:lvl3pPr marL="1371600" lvl="2" indent="-228600" algn="l">
              <a:spcBef>
                <a:spcPts val="400"/>
              </a:spcBef>
              <a:spcAft>
                <a:spcPts val="0"/>
              </a:spcAft>
              <a:buClr>
                <a:schemeClr val="dk1"/>
              </a:buClr>
              <a:buSzPts val="2200"/>
              <a:buNone/>
              <a:defRPr sz="2200" b="1"/>
            </a:lvl3pPr>
            <a:lvl4pPr marL="1828800" lvl="3" indent="-228600" algn="l">
              <a:spcBef>
                <a:spcPts val="400"/>
              </a:spcBef>
              <a:spcAft>
                <a:spcPts val="0"/>
              </a:spcAft>
              <a:buClr>
                <a:schemeClr val="dk1"/>
              </a:buClr>
              <a:buSzPts val="1900"/>
              <a:buNone/>
              <a:defRPr sz="1900" b="1"/>
            </a:lvl4pPr>
            <a:lvl5pPr marL="2286000" lvl="4" indent="-228600" algn="l">
              <a:spcBef>
                <a:spcPts val="400"/>
              </a:spcBef>
              <a:spcAft>
                <a:spcPts val="0"/>
              </a:spcAft>
              <a:buClr>
                <a:schemeClr val="dk1"/>
              </a:buClr>
              <a:buSzPts val="1900"/>
              <a:buNone/>
              <a:defRPr sz="1900" b="1"/>
            </a:lvl5pPr>
            <a:lvl6pPr marL="2743200" lvl="5" indent="-228600" algn="l">
              <a:spcBef>
                <a:spcPts val="400"/>
              </a:spcBef>
              <a:spcAft>
                <a:spcPts val="0"/>
              </a:spcAft>
              <a:buClr>
                <a:schemeClr val="dk1"/>
              </a:buClr>
              <a:buSzPts val="1900"/>
              <a:buNone/>
              <a:defRPr sz="1900" b="1"/>
            </a:lvl6pPr>
            <a:lvl7pPr marL="3200400" lvl="6" indent="-228600" algn="l">
              <a:spcBef>
                <a:spcPts val="400"/>
              </a:spcBef>
              <a:spcAft>
                <a:spcPts val="0"/>
              </a:spcAft>
              <a:buClr>
                <a:schemeClr val="dk1"/>
              </a:buClr>
              <a:buSzPts val="1900"/>
              <a:buNone/>
              <a:defRPr sz="1900" b="1"/>
            </a:lvl7pPr>
            <a:lvl8pPr marL="3657600" lvl="7" indent="-228600" algn="l">
              <a:spcBef>
                <a:spcPts val="400"/>
              </a:spcBef>
              <a:spcAft>
                <a:spcPts val="0"/>
              </a:spcAft>
              <a:buClr>
                <a:schemeClr val="dk1"/>
              </a:buClr>
              <a:buSzPts val="1900"/>
              <a:buNone/>
              <a:defRPr sz="1900" b="1"/>
            </a:lvl8pPr>
            <a:lvl9pPr marL="4114800" lvl="8" indent="-228600" algn="l">
              <a:spcBef>
                <a:spcPts val="400"/>
              </a:spcBef>
              <a:spcAft>
                <a:spcPts val="0"/>
              </a:spcAft>
              <a:buClr>
                <a:schemeClr val="dk1"/>
              </a:buClr>
              <a:buSzPts val="1900"/>
              <a:buNone/>
              <a:defRPr sz="1900" b="1"/>
            </a:lvl9pPr>
          </a:lstStyle>
          <a:p>
            <a:endParaRPr/>
          </a:p>
        </p:txBody>
      </p:sp>
      <p:sp>
        <p:nvSpPr>
          <p:cNvPr id="118" name="Google Shape;118;g12fb9b8d339_3_35"/>
          <p:cNvSpPr txBox="1">
            <a:spLocks noGrp="1"/>
          </p:cNvSpPr>
          <p:nvPr>
            <p:ph type="body" idx="2"/>
          </p:nvPr>
        </p:nvSpPr>
        <p:spPr>
          <a:xfrm>
            <a:off x="548640" y="2609850"/>
            <a:ext cx="4848226" cy="4741546"/>
          </a:xfrm>
          <a:prstGeom prst="rect">
            <a:avLst/>
          </a:prstGeom>
          <a:noFill/>
          <a:ln>
            <a:noFill/>
          </a:ln>
        </p:spPr>
        <p:txBody>
          <a:bodyPr spcFirstLastPara="1" wrap="square" lIns="109700" tIns="54850" rIns="109700" bIns="54850" anchor="t" anchorCtr="0">
            <a:normAutofit/>
          </a:bodyPr>
          <a:lstStyle>
            <a:lvl1pPr marL="457200" lvl="0" indent="-412750" algn="l">
              <a:spcBef>
                <a:spcPts val="600"/>
              </a:spcBef>
              <a:spcAft>
                <a:spcPts val="0"/>
              </a:spcAft>
              <a:buClr>
                <a:schemeClr val="dk1"/>
              </a:buClr>
              <a:buSzPts val="2900"/>
              <a:buChar char="•"/>
              <a:defRPr sz="2900"/>
            </a:lvl1pPr>
            <a:lvl2pPr marL="914400" lvl="1" indent="-381000" algn="l">
              <a:spcBef>
                <a:spcPts val="500"/>
              </a:spcBef>
              <a:spcAft>
                <a:spcPts val="0"/>
              </a:spcAft>
              <a:buClr>
                <a:schemeClr val="dk1"/>
              </a:buClr>
              <a:buSzPts val="2400"/>
              <a:buChar char="–"/>
              <a:defRPr sz="2400"/>
            </a:lvl2pPr>
            <a:lvl3pPr marL="1371600" lvl="2" indent="-368300" algn="l">
              <a:spcBef>
                <a:spcPts val="400"/>
              </a:spcBef>
              <a:spcAft>
                <a:spcPts val="0"/>
              </a:spcAft>
              <a:buClr>
                <a:schemeClr val="dk1"/>
              </a:buClr>
              <a:buSzPts val="2200"/>
              <a:buChar char="•"/>
              <a:defRPr sz="2200"/>
            </a:lvl3pPr>
            <a:lvl4pPr marL="1828800" lvl="3" indent="-349250" algn="l">
              <a:spcBef>
                <a:spcPts val="400"/>
              </a:spcBef>
              <a:spcAft>
                <a:spcPts val="0"/>
              </a:spcAft>
              <a:buClr>
                <a:schemeClr val="dk1"/>
              </a:buClr>
              <a:buSzPts val="1900"/>
              <a:buChar char="–"/>
              <a:defRPr sz="1900"/>
            </a:lvl4pPr>
            <a:lvl5pPr marL="2286000" lvl="4" indent="-349250" algn="l">
              <a:spcBef>
                <a:spcPts val="400"/>
              </a:spcBef>
              <a:spcAft>
                <a:spcPts val="0"/>
              </a:spcAft>
              <a:buClr>
                <a:schemeClr val="dk1"/>
              </a:buClr>
              <a:buSzPts val="1900"/>
              <a:buChar char="»"/>
              <a:defRPr sz="1900"/>
            </a:lvl5pPr>
            <a:lvl6pPr marL="2743200" lvl="5" indent="-349250" algn="l">
              <a:spcBef>
                <a:spcPts val="400"/>
              </a:spcBef>
              <a:spcAft>
                <a:spcPts val="0"/>
              </a:spcAft>
              <a:buClr>
                <a:schemeClr val="dk1"/>
              </a:buClr>
              <a:buSzPts val="1900"/>
              <a:buChar char="•"/>
              <a:defRPr sz="1900"/>
            </a:lvl6pPr>
            <a:lvl7pPr marL="3200400" lvl="6" indent="-349250" algn="l">
              <a:spcBef>
                <a:spcPts val="400"/>
              </a:spcBef>
              <a:spcAft>
                <a:spcPts val="0"/>
              </a:spcAft>
              <a:buClr>
                <a:schemeClr val="dk1"/>
              </a:buClr>
              <a:buSzPts val="1900"/>
              <a:buChar char="•"/>
              <a:defRPr sz="1900"/>
            </a:lvl7pPr>
            <a:lvl8pPr marL="3657600" lvl="7" indent="-349250" algn="l">
              <a:spcBef>
                <a:spcPts val="400"/>
              </a:spcBef>
              <a:spcAft>
                <a:spcPts val="0"/>
              </a:spcAft>
              <a:buClr>
                <a:schemeClr val="dk1"/>
              </a:buClr>
              <a:buSzPts val="1900"/>
              <a:buChar char="•"/>
              <a:defRPr sz="1900"/>
            </a:lvl8pPr>
            <a:lvl9pPr marL="4114800" lvl="8" indent="-349250" algn="l">
              <a:spcBef>
                <a:spcPts val="400"/>
              </a:spcBef>
              <a:spcAft>
                <a:spcPts val="0"/>
              </a:spcAft>
              <a:buClr>
                <a:schemeClr val="dk1"/>
              </a:buClr>
              <a:buSzPts val="1900"/>
              <a:buChar char="•"/>
              <a:defRPr sz="1900"/>
            </a:lvl9pPr>
          </a:lstStyle>
          <a:p>
            <a:endParaRPr/>
          </a:p>
        </p:txBody>
      </p:sp>
      <p:sp>
        <p:nvSpPr>
          <p:cNvPr id="119" name="Google Shape;119;g12fb9b8d339_3_35"/>
          <p:cNvSpPr txBox="1">
            <a:spLocks noGrp="1"/>
          </p:cNvSpPr>
          <p:nvPr>
            <p:ph type="body" idx="3"/>
          </p:nvPr>
        </p:nvSpPr>
        <p:spPr>
          <a:xfrm>
            <a:off x="5574030" y="1842136"/>
            <a:ext cx="4850130" cy="767714"/>
          </a:xfrm>
          <a:prstGeom prst="rect">
            <a:avLst/>
          </a:prstGeom>
          <a:noFill/>
          <a:ln>
            <a:noFill/>
          </a:ln>
        </p:spPr>
        <p:txBody>
          <a:bodyPr spcFirstLastPara="1" wrap="square" lIns="109700" tIns="54850" rIns="109700" bIns="54850" anchor="b" anchorCtr="0">
            <a:normAutofit/>
          </a:bodyPr>
          <a:lstStyle>
            <a:lvl1pPr marL="457200" lvl="0" indent="-228600" algn="l">
              <a:spcBef>
                <a:spcPts val="600"/>
              </a:spcBef>
              <a:spcAft>
                <a:spcPts val="0"/>
              </a:spcAft>
              <a:buClr>
                <a:schemeClr val="dk1"/>
              </a:buClr>
              <a:buSzPts val="2900"/>
              <a:buNone/>
              <a:defRPr sz="2900" b="1"/>
            </a:lvl1pPr>
            <a:lvl2pPr marL="914400" lvl="1" indent="-228600" algn="l">
              <a:spcBef>
                <a:spcPts val="500"/>
              </a:spcBef>
              <a:spcAft>
                <a:spcPts val="0"/>
              </a:spcAft>
              <a:buClr>
                <a:schemeClr val="dk1"/>
              </a:buClr>
              <a:buSzPts val="2400"/>
              <a:buNone/>
              <a:defRPr sz="2400" b="1"/>
            </a:lvl2pPr>
            <a:lvl3pPr marL="1371600" lvl="2" indent="-228600" algn="l">
              <a:spcBef>
                <a:spcPts val="400"/>
              </a:spcBef>
              <a:spcAft>
                <a:spcPts val="0"/>
              </a:spcAft>
              <a:buClr>
                <a:schemeClr val="dk1"/>
              </a:buClr>
              <a:buSzPts val="2200"/>
              <a:buNone/>
              <a:defRPr sz="2200" b="1"/>
            </a:lvl3pPr>
            <a:lvl4pPr marL="1828800" lvl="3" indent="-228600" algn="l">
              <a:spcBef>
                <a:spcPts val="400"/>
              </a:spcBef>
              <a:spcAft>
                <a:spcPts val="0"/>
              </a:spcAft>
              <a:buClr>
                <a:schemeClr val="dk1"/>
              </a:buClr>
              <a:buSzPts val="1900"/>
              <a:buNone/>
              <a:defRPr sz="1900" b="1"/>
            </a:lvl4pPr>
            <a:lvl5pPr marL="2286000" lvl="4" indent="-228600" algn="l">
              <a:spcBef>
                <a:spcPts val="400"/>
              </a:spcBef>
              <a:spcAft>
                <a:spcPts val="0"/>
              </a:spcAft>
              <a:buClr>
                <a:schemeClr val="dk1"/>
              </a:buClr>
              <a:buSzPts val="1900"/>
              <a:buNone/>
              <a:defRPr sz="1900" b="1"/>
            </a:lvl5pPr>
            <a:lvl6pPr marL="2743200" lvl="5" indent="-228600" algn="l">
              <a:spcBef>
                <a:spcPts val="400"/>
              </a:spcBef>
              <a:spcAft>
                <a:spcPts val="0"/>
              </a:spcAft>
              <a:buClr>
                <a:schemeClr val="dk1"/>
              </a:buClr>
              <a:buSzPts val="1900"/>
              <a:buNone/>
              <a:defRPr sz="1900" b="1"/>
            </a:lvl6pPr>
            <a:lvl7pPr marL="3200400" lvl="6" indent="-228600" algn="l">
              <a:spcBef>
                <a:spcPts val="400"/>
              </a:spcBef>
              <a:spcAft>
                <a:spcPts val="0"/>
              </a:spcAft>
              <a:buClr>
                <a:schemeClr val="dk1"/>
              </a:buClr>
              <a:buSzPts val="1900"/>
              <a:buNone/>
              <a:defRPr sz="1900" b="1"/>
            </a:lvl7pPr>
            <a:lvl8pPr marL="3657600" lvl="7" indent="-228600" algn="l">
              <a:spcBef>
                <a:spcPts val="400"/>
              </a:spcBef>
              <a:spcAft>
                <a:spcPts val="0"/>
              </a:spcAft>
              <a:buClr>
                <a:schemeClr val="dk1"/>
              </a:buClr>
              <a:buSzPts val="1900"/>
              <a:buNone/>
              <a:defRPr sz="1900" b="1"/>
            </a:lvl8pPr>
            <a:lvl9pPr marL="4114800" lvl="8" indent="-228600" algn="l">
              <a:spcBef>
                <a:spcPts val="400"/>
              </a:spcBef>
              <a:spcAft>
                <a:spcPts val="0"/>
              </a:spcAft>
              <a:buClr>
                <a:schemeClr val="dk1"/>
              </a:buClr>
              <a:buSzPts val="1900"/>
              <a:buNone/>
              <a:defRPr sz="1900" b="1"/>
            </a:lvl9pPr>
          </a:lstStyle>
          <a:p>
            <a:endParaRPr/>
          </a:p>
        </p:txBody>
      </p:sp>
      <p:sp>
        <p:nvSpPr>
          <p:cNvPr id="120" name="Google Shape;120;g12fb9b8d339_3_35"/>
          <p:cNvSpPr txBox="1">
            <a:spLocks noGrp="1"/>
          </p:cNvSpPr>
          <p:nvPr>
            <p:ph type="body" idx="4"/>
          </p:nvPr>
        </p:nvSpPr>
        <p:spPr>
          <a:xfrm>
            <a:off x="5574030" y="2609850"/>
            <a:ext cx="4850130" cy="4741546"/>
          </a:xfrm>
          <a:prstGeom prst="rect">
            <a:avLst/>
          </a:prstGeom>
          <a:noFill/>
          <a:ln>
            <a:noFill/>
          </a:ln>
        </p:spPr>
        <p:txBody>
          <a:bodyPr spcFirstLastPara="1" wrap="square" lIns="109700" tIns="54850" rIns="109700" bIns="54850" anchor="t" anchorCtr="0">
            <a:normAutofit/>
          </a:bodyPr>
          <a:lstStyle>
            <a:lvl1pPr marL="457200" lvl="0" indent="-412750" algn="l">
              <a:spcBef>
                <a:spcPts val="600"/>
              </a:spcBef>
              <a:spcAft>
                <a:spcPts val="0"/>
              </a:spcAft>
              <a:buClr>
                <a:schemeClr val="dk1"/>
              </a:buClr>
              <a:buSzPts val="2900"/>
              <a:buChar char="•"/>
              <a:defRPr sz="2900"/>
            </a:lvl1pPr>
            <a:lvl2pPr marL="914400" lvl="1" indent="-381000" algn="l">
              <a:spcBef>
                <a:spcPts val="500"/>
              </a:spcBef>
              <a:spcAft>
                <a:spcPts val="0"/>
              </a:spcAft>
              <a:buClr>
                <a:schemeClr val="dk1"/>
              </a:buClr>
              <a:buSzPts val="2400"/>
              <a:buChar char="–"/>
              <a:defRPr sz="2400"/>
            </a:lvl2pPr>
            <a:lvl3pPr marL="1371600" lvl="2" indent="-368300" algn="l">
              <a:spcBef>
                <a:spcPts val="400"/>
              </a:spcBef>
              <a:spcAft>
                <a:spcPts val="0"/>
              </a:spcAft>
              <a:buClr>
                <a:schemeClr val="dk1"/>
              </a:buClr>
              <a:buSzPts val="2200"/>
              <a:buChar char="•"/>
              <a:defRPr sz="2200"/>
            </a:lvl3pPr>
            <a:lvl4pPr marL="1828800" lvl="3" indent="-349250" algn="l">
              <a:spcBef>
                <a:spcPts val="400"/>
              </a:spcBef>
              <a:spcAft>
                <a:spcPts val="0"/>
              </a:spcAft>
              <a:buClr>
                <a:schemeClr val="dk1"/>
              </a:buClr>
              <a:buSzPts val="1900"/>
              <a:buChar char="–"/>
              <a:defRPr sz="1900"/>
            </a:lvl4pPr>
            <a:lvl5pPr marL="2286000" lvl="4" indent="-349250" algn="l">
              <a:spcBef>
                <a:spcPts val="400"/>
              </a:spcBef>
              <a:spcAft>
                <a:spcPts val="0"/>
              </a:spcAft>
              <a:buClr>
                <a:schemeClr val="dk1"/>
              </a:buClr>
              <a:buSzPts val="1900"/>
              <a:buChar char="»"/>
              <a:defRPr sz="1900"/>
            </a:lvl5pPr>
            <a:lvl6pPr marL="2743200" lvl="5" indent="-349250" algn="l">
              <a:spcBef>
                <a:spcPts val="400"/>
              </a:spcBef>
              <a:spcAft>
                <a:spcPts val="0"/>
              </a:spcAft>
              <a:buClr>
                <a:schemeClr val="dk1"/>
              </a:buClr>
              <a:buSzPts val="1900"/>
              <a:buChar char="•"/>
              <a:defRPr sz="1900"/>
            </a:lvl6pPr>
            <a:lvl7pPr marL="3200400" lvl="6" indent="-349250" algn="l">
              <a:spcBef>
                <a:spcPts val="400"/>
              </a:spcBef>
              <a:spcAft>
                <a:spcPts val="0"/>
              </a:spcAft>
              <a:buClr>
                <a:schemeClr val="dk1"/>
              </a:buClr>
              <a:buSzPts val="1900"/>
              <a:buChar char="•"/>
              <a:defRPr sz="1900"/>
            </a:lvl7pPr>
            <a:lvl8pPr marL="3657600" lvl="7" indent="-349250" algn="l">
              <a:spcBef>
                <a:spcPts val="400"/>
              </a:spcBef>
              <a:spcAft>
                <a:spcPts val="0"/>
              </a:spcAft>
              <a:buClr>
                <a:schemeClr val="dk1"/>
              </a:buClr>
              <a:buSzPts val="1900"/>
              <a:buChar char="•"/>
              <a:defRPr sz="1900"/>
            </a:lvl8pPr>
            <a:lvl9pPr marL="4114800" lvl="8" indent="-349250" algn="l">
              <a:spcBef>
                <a:spcPts val="400"/>
              </a:spcBef>
              <a:spcAft>
                <a:spcPts val="0"/>
              </a:spcAft>
              <a:buClr>
                <a:schemeClr val="dk1"/>
              </a:buClr>
              <a:buSzPts val="1900"/>
              <a:buChar char="•"/>
              <a:defRPr sz="1900"/>
            </a:lvl9pPr>
          </a:lstStyle>
          <a:p>
            <a:endParaRPr/>
          </a:p>
        </p:txBody>
      </p:sp>
      <p:sp>
        <p:nvSpPr>
          <p:cNvPr id="121" name="Google Shape;121;g12fb9b8d339_3_35"/>
          <p:cNvSpPr txBox="1">
            <a:spLocks noGrp="1"/>
          </p:cNvSpPr>
          <p:nvPr>
            <p:ph type="dt" idx="10"/>
          </p:nvPr>
        </p:nvSpPr>
        <p:spPr>
          <a:xfrm>
            <a:off x="548640" y="7627620"/>
            <a:ext cx="2560320" cy="438150"/>
          </a:xfrm>
          <a:prstGeom prst="rect">
            <a:avLst/>
          </a:prstGeom>
          <a:noFill/>
          <a:ln>
            <a:noFill/>
          </a:ln>
        </p:spPr>
        <p:txBody>
          <a:bodyPr spcFirstLastPara="1" wrap="square" lIns="109700" tIns="54850" rIns="109700" bIns="54850" anchor="ctr" anchorCtr="0">
            <a:noAutofit/>
          </a:bodyPr>
          <a:lstStyle>
            <a:lvl1pPr lvl="0" algn="l">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22" name="Google Shape;122;g12fb9b8d339_3_35"/>
          <p:cNvSpPr txBox="1">
            <a:spLocks noGrp="1"/>
          </p:cNvSpPr>
          <p:nvPr>
            <p:ph type="ftr" idx="11"/>
          </p:nvPr>
        </p:nvSpPr>
        <p:spPr>
          <a:xfrm>
            <a:off x="3749040" y="7627620"/>
            <a:ext cx="3474720" cy="438150"/>
          </a:xfrm>
          <a:prstGeom prst="rect">
            <a:avLst/>
          </a:prstGeom>
          <a:noFill/>
          <a:ln>
            <a:noFill/>
          </a:ln>
        </p:spPr>
        <p:txBody>
          <a:bodyPr spcFirstLastPara="1" wrap="square" lIns="109700" tIns="54850" rIns="109700" bIns="54850" anchor="ctr" anchorCtr="0">
            <a:noAutofit/>
          </a:bodyPr>
          <a:lstStyle>
            <a:lvl1pPr lvl="0" algn="ctr">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23" name="Google Shape;123;g12fb9b8d339_3_35"/>
          <p:cNvSpPr txBox="1">
            <a:spLocks noGrp="1"/>
          </p:cNvSpPr>
          <p:nvPr>
            <p:ph type="sldNum" idx="12"/>
          </p:nvPr>
        </p:nvSpPr>
        <p:spPr>
          <a:xfrm>
            <a:off x="7863840" y="7627620"/>
            <a:ext cx="2560320" cy="438150"/>
          </a:xfrm>
          <a:prstGeom prst="rect">
            <a:avLst/>
          </a:prstGeom>
          <a:noFill/>
          <a:ln>
            <a:noFill/>
          </a:ln>
        </p:spPr>
        <p:txBody>
          <a:bodyPr spcFirstLastPara="1" wrap="square" lIns="109700" tIns="54850" rIns="109700"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12fb9b8d339_3_44"/>
          <p:cNvSpPr txBox="1">
            <a:spLocks noGrp="1"/>
          </p:cNvSpPr>
          <p:nvPr>
            <p:ph type="title"/>
          </p:nvPr>
        </p:nvSpPr>
        <p:spPr>
          <a:xfrm>
            <a:off x="548640" y="329566"/>
            <a:ext cx="9875520" cy="1371600"/>
          </a:xfrm>
          <a:prstGeom prst="rect">
            <a:avLst/>
          </a:prstGeom>
          <a:noFill/>
          <a:ln>
            <a:noFill/>
          </a:ln>
        </p:spPr>
        <p:txBody>
          <a:bodyPr spcFirstLastPara="1" wrap="square" lIns="109700" tIns="54850" rIns="109700" bIns="54850" anchor="ctr" anchorCtr="0">
            <a:normAutofit/>
          </a:bodyPr>
          <a:lstStyle>
            <a:lvl1pPr lvl="0" algn="ctr">
              <a:spcBef>
                <a:spcPts val="0"/>
              </a:spcBef>
              <a:spcAft>
                <a:spcPts val="0"/>
              </a:spcAft>
              <a:buClr>
                <a:schemeClr val="dk1"/>
              </a:buClr>
              <a:buSzPts val="2200"/>
              <a:buNone/>
              <a:defRPr/>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a:endParaRPr/>
          </a:p>
        </p:txBody>
      </p:sp>
      <p:sp>
        <p:nvSpPr>
          <p:cNvPr id="126" name="Google Shape;126;g12fb9b8d339_3_44"/>
          <p:cNvSpPr txBox="1">
            <a:spLocks noGrp="1"/>
          </p:cNvSpPr>
          <p:nvPr>
            <p:ph type="dt" idx="10"/>
          </p:nvPr>
        </p:nvSpPr>
        <p:spPr>
          <a:xfrm>
            <a:off x="548640" y="7627620"/>
            <a:ext cx="2560320" cy="438150"/>
          </a:xfrm>
          <a:prstGeom prst="rect">
            <a:avLst/>
          </a:prstGeom>
          <a:noFill/>
          <a:ln>
            <a:noFill/>
          </a:ln>
        </p:spPr>
        <p:txBody>
          <a:bodyPr spcFirstLastPara="1" wrap="square" lIns="109700" tIns="54850" rIns="109700" bIns="54850" anchor="ctr" anchorCtr="0">
            <a:noAutofit/>
          </a:bodyPr>
          <a:lstStyle>
            <a:lvl1pPr lvl="0" algn="l">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27" name="Google Shape;127;g12fb9b8d339_3_44"/>
          <p:cNvSpPr txBox="1">
            <a:spLocks noGrp="1"/>
          </p:cNvSpPr>
          <p:nvPr>
            <p:ph type="ftr" idx="11"/>
          </p:nvPr>
        </p:nvSpPr>
        <p:spPr>
          <a:xfrm>
            <a:off x="3749040" y="7627620"/>
            <a:ext cx="3474720" cy="438150"/>
          </a:xfrm>
          <a:prstGeom prst="rect">
            <a:avLst/>
          </a:prstGeom>
          <a:noFill/>
          <a:ln>
            <a:noFill/>
          </a:ln>
        </p:spPr>
        <p:txBody>
          <a:bodyPr spcFirstLastPara="1" wrap="square" lIns="109700" tIns="54850" rIns="109700" bIns="54850" anchor="ctr" anchorCtr="0">
            <a:noAutofit/>
          </a:bodyPr>
          <a:lstStyle>
            <a:lvl1pPr lvl="0" algn="ctr">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28" name="Google Shape;128;g12fb9b8d339_3_44"/>
          <p:cNvSpPr txBox="1">
            <a:spLocks noGrp="1"/>
          </p:cNvSpPr>
          <p:nvPr>
            <p:ph type="sldNum" idx="12"/>
          </p:nvPr>
        </p:nvSpPr>
        <p:spPr>
          <a:xfrm>
            <a:off x="7863840" y="7627620"/>
            <a:ext cx="2560320" cy="438150"/>
          </a:xfrm>
          <a:prstGeom prst="rect">
            <a:avLst/>
          </a:prstGeom>
          <a:noFill/>
          <a:ln>
            <a:noFill/>
          </a:ln>
        </p:spPr>
        <p:txBody>
          <a:bodyPr spcFirstLastPara="1" wrap="square" lIns="109700" tIns="54850" rIns="109700"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12fb9b8d339_3_49"/>
          <p:cNvSpPr txBox="1">
            <a:spLocks noGrp="1"/>
          </p:cNvSpPr>
          <p:nvPr>
            <p:ph type="title"/>
          </p:nvPr>
        </p:nvSpPr>
        <p:spPr>
          <a:xfrm>
            <a:off x="548640" y="327660"/>
            <a:ext cx="3609976" cy="1394460"/>
          </a:xfrm>
          <a:prstGeom prst="rect">
            <a:avLst/>
          </a:prstGeom>
          <a:noFill/>
          <a:ln>
            <a:noFill/>
          </a:ln>
        </p:spPr>
        <p:txBody>
          <a:bodyPr spcFirstLastPara="1" wrap="square" lIns="109700" tIns="54850" rIns="109700" bIns="54850" anchor="b" anchorCtr="0">
            <a:normAutofit/>
          </a:bodyPr>
          <a:lstStyle>
            <a:lvl1pPr lvl="0" algn="l">
              <a:spcBef>
                <a:spcPts val="0"/>
              </a:spcBef>
              <a:spcAft>
                <a:spcPts val="0"/>
              </a:spcAft>
              <a:buClr>
                <a:schemeClr val="dk1"/>
              </a:buClr>
              <a:buSzPts val="2400"/>
              <a:buFont typeface="Calibri"/>
              <a:buNone/>
              <a:defRPr sz="2400" b="1"/>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a:endParaRPr/>
          </a:p>
        </p:txBody>
      </p:sp>
      <p:sp>
        <p:nvSpPr>
          <p:cNvPr id="131" name="Google Shape;131;g12fb9b8d339_3_49"/>
          <p:cNvSpPr txBox="1">
            <a:spLocks noGrp="1"/>
          </p:cNvSpPr>
          <p:nvPr>
            <p:ph type="body" idx="1"/>
          </p:nvPr>
        </p:nvSpPr>
        <p:spPr>
          <a:xfrm>
            <a:off x="4290060" y="327660"/>
            <a:ext cx="6134100" cy="7023736"/>
          </a:xfrm>
          <a:prstGeom prst="rect">
            <a:avLst/>
          </a:prstGeom>
          <a:noFill/>
          <a:ln>
            <a:noFill/>
          </a:ln>
        </p:spPr>
        <p:txBody>
          <a:bodyPr spcFirstLastPara="1" wrap="square" lIns="109700" tIns="54850" rIns="109700" bIns="54850" anchor="t" anchorCtr="0">
            <a:normAutofit/>
          </a:bodyPr>
          <a:lstStyle>
            <a:lvl1pPr marL="457200" lvl="0" indent="-469900" algn="l">
              <a:spcBef>
                <a:spcPts val="800"/>
              </a:spcBef>
              <a:spcAft>
                <a:spcPts val="0"/>
              </a:spcAft>
              <a:buClr>
                <a:schemeClr val="dk1"/>
              </a:buClr>
              <a:buSzPts val="3800"/>
              <a:buChar char="•"/>
              <a:defRPr sz="3800"/>
            </a:lvl1pPr>
            <a:lvl2pPr marL="914400" lvl="1" indent="-444500" algn="l">
              <a:spcBef>
                <a:spcPts val="700"/>
              </a:spcBef>
              <a:spcAft>
                <a:spcPts val="0"/>
              </a:spcAft>
              <a:buClr>
                <a:schemeClr val="dk1"/>
              </a:buClr>
              <a:buSzPts val="3400"/>
              <a:buChar char="–"/>
              <a:defRPr sz="3400"/>
            </a:lvl2pPr>
            <a:lvl3pPr marL="1371600" lvl="2" indent="-412750" algn="l">
              <a:spcBef>
                <a:spcPts val="600"/>
              </a:spcBef>
              <a:spcAft>
                <a:spcPts val="0"/>
              </a:spcAft>
              <a:buClr>
                <a:schemeClr val="dk1"/>
              </a:buClr>
              <a:buSzPts val="2900"/>
              <a:buChar char="•"/>
              <a:defRPr sz="2900"/>
            </a:lvl3pPr>
            <a:lvl4pPr marL="1828800" lvl="3" indent="-381000" algn="l">
              <a:spcBef>
                <a:spcPts val="500"/>
              </a:spcBef>
              <a:spcAft>
                <a:spcPts val="0"/>
              </a:spcAft>
              <a:buClr>
                <a:schemeClr val="dk1"/>
              </a:buClr>
              <a:buSzPts val="2400"/>
              <a:buChar char="–"/>
              <a:defRPr sz="2400"/>
            </a:lvl4pPr>
            <a:lvl5pPr marL="2286000" lvl="4" indent="-381000" algn="l">
              <a:spcBef>
                <a:spcPts val="500"/>
              </a:spcBef>
              <a:spcAft>
                <a:spcPts val="0"/>
              </a:spcAft>
              <a:buClr>
                <a:schemeClr val="dk1"/>
              </a:buClr>
              <a:buSzPts val="2400"/>
              <a:buChar char="»"/>
              <a:defRPr sz="2400"/>
            </a:lvl5pPr>
            <a:lvl6pPr marL="2743200" lvl="5" indent="-381000" algn="l">
              <a:spcBef>
                <a:spcPts val="500"/>
              </a:spcBef>
              <a:spcAft>
                <a:spcPts val="0"/>
              </a:spcAft>
              <a:buClr>
                <a:schemeClr val="dk1"/>
              </a:buClr>
              <a:buSzPts val="2400"/>
              <a:buChar char="•"/>
              <a:defRPr sz="2400"/>
            </a:lvl6pPr>
            <a:lvl7pPr marL="3200400" lvl="6" indent="-381000" algn="l">
              <a:spcBef>
                <a:spcPts val="500"/>
              </a:spcBef>
              <a:spcAft>
                <a:spcPts val="0"/>
              </a:spcAft>
              <a:buClr>
                <a:schemeClr val="dk1"/>
              </a:buClr>
              <a:buSzPts val="2400"/>
              <a:buChar char="•"/>
              <a:defRPr sz="2400"/>
            </a:lvl7pPr>
            <a:lvl8pPr marL="3657600" lvl="7" indent="-381000" algn="l">
              <a:spcBef>
                <a:spcPts val="500"/>
              </a:spcBef>
              <a:spcAft>
                <a:spcPts val="0"/>
              </a:spcAft>
              <a:buClr>
                <a:schemeClr val="dk1"/>
              </a:buClr>
              <a:buSzPts val="2400"/>
              <a:buChar char="•"/>
              <a:defRPr sz="2400"/>
            </a:lvl8pPr>
            <a:lvl9pPr marL="4114800" lvl="8" indent="-381000" algn="l">
              <a:spcBef>
                <a:spcPts val="500"/>
              </a:spcBef>
              <a:spcAft>
                <a:spcPts val="0"/>
              </a:spcAft>
              <a:buClr>
                <a:schemeClr val="dk1"/>
              </a:buClr>
              <a:buSzPts val="2400"/>
              <a:buChar char="•"/>
              <a:defRPr sz="2400"/>
            </a:lvl9pPr>
          </a:lstStyle>
          <a:p>
            <a:endParaRPr/>
          </a:p>
        </p:txBody>
      </p:sp>
      <p:sp>
        <p:nvSpPr>
          <p:cNvPr id="132" name="Google Shape;132;g12fb9b8d339_3_49"/>
          <p:cNvSpPr txBox="1">
            <a:spLocks noGrp="1"/>
          </p:cNvSpPr>
          <p:nvPr>
            <p:ph type="body" idx="2"/>
          </p:nvPr>
        </p:nvSpPr>
        <p:spPr>
          <a:xfrm>
            <a:off x="548640" y="1722120"/>
            <a:ext cx="3609976" cy="5629276"/>
          </a:xfrm>
          <a:prstGeom prst="rect">
            <a:avLst/>
          </a:prstGeom>
          <a:noFill/>
          <a:ln>
            <a:noFill/>
          </a:ln>
        </p:spPr>
        <p:txBody>
          <a:bodyPr spcFirstLastPara="1" wrap="square" lIns="109700" tIns="54850" rIns="109700" bIns="54850" anchor="t" anchorCtr="0">
            <a:normAutofit/>
          </a:bodyPr>
          <a:lstStyle>
            <a:lvl1pPr marL="457200" lvl="0" indent="-228600" algn="l">
              <a:spcBef>
                <a:spcPts val="300"/>
              </a:spcBef>
              <a:spcAft>
                <a:spcPts val="0"/>
              </a:spcAft>
              <a:buClr>
                <a:schemeClr val="dk1"/>
              </a:buClr>
              <a:buSzPts val="1700"/>
              <a:buNone/>
              <a:defRPr sz="1700"/>
            </a:lvl1pPr>
            <a:lvl2pPr marL="914400" lvl="1" indent="-228600" algn="l">
              <a:spcBef>
                <a:spcPts val="300"/>
              </a:spcBef>
              <a:spcAft>
                <a:spcPts val="0"/>
              </a:spcAft>
              <a:buClr>
                <a:schemeClr val="dk1"/>
              </a:buClr>
              <a:buSzPts val="1400"/>
              <a:buNone/>
              <a:defRPr sz="1400"/>
            </a:lvl2pPr>
            <a:lvl3pPr marL="1371600" lvl="2" indent="-228600" algn="l">
              <a:spcBef>
                <a:spcPts val="200"/>
              </a:spcBef>
              <a:spcAft>
                <a:spcPts val="0"/>
              </a:spcAft>
              <a:buClr>
                <a:schemeClr val="dk1"/>
              </a:buClr>
              <a:buSzPts val="1200"/>
              <a:buNone/>
              <a:defRPr sz="1200"/>
            </a:lvl3pPr>
            <a:lvl4pPr marL="1828800" lvl="3" indent="-228600" algn="l">
              <a:spcBef>
                <a:spcPts val="200"/>
              </a:spcBef>
              <a:spcAft>
                <a:spcPts val="0"/>
              </a:spcAft>
              <a:buClr>
                <a:schemeClr val="dk1"/>
              </a:buClr>
              <a:buSzPts val="1100"/>
              <a:buNone/>
              <a:defRPr sz="1100"/>
            </a:lvl4pPr>
            <a:lvl5pPr marL="2286000" lvl="4" indent="-228600" algn="l">
              <a:spcBef>
                <a:spcPts val="200"/>
              </a:spcBef>
              <a:spcAft>
                <a:spcPts val="0"/>
              </a:spcAft>
              <a:buClr>
                <a:schemeClr val="dk1"/>
              </a:buClr>
              <a:buSzPts val="1100"/>
              <a:buNone/>
              <a:defRPr sz="1100"/>
            </a:lvl5pPr>
            <a:lvl6pPr marL="2743200" lvl="5" indent="-228600" algn="l">
              <a:spcBef>
                <a:spcPts val="200"/>
              </a:spcBef>
              <a:spcAft>
                <a:spcPts val="0"/>
              </a:spcAft>
              <a:buClr>
                <a:schemeClr val="dk1"/>
              </a:buClr>
              <a:buSzPts val="1100"/>
              <a:buNone/>
              <a:defRPr sz="1100"/>
            </a:lvl6pPr>
            <a:lvl7pPr marL="3200400" lvl="6" indent="-228600" algn="l">
              <a:spcBef>
                <a:spcPts val="200"/>
              </a:spcBef>
              <a:spcAft>
                <a:spcPts val="0"/>
              </a:spcAft>
              <a:buClr>
                <a:schemeClr val="dk1"/>
              </a:buClr>
              <a:buSzPts val="1100"/>
              <a:buNone/>
              <a:defRPr sz="1100"/>
            </a:lvl7pPr>
            <a:lvl8pPr marL="3657600" lvl="7" indent="-228600" algn="l">
              <a:spcBef>
                <a:spcPts val="200"/>
              </a:spcBef>
              <a:spcAft>
                <a:spcPts val="0"/>
              </a:spcAft>
              <a:buClr>
                <a:schemeClr val="dk1"/>
              </a:buClr>
              <a:buSzPts val="1100"/>
              <a:buNone/>
              <a:defRPr sz="1100"/>
            </a:lvl8pPr>
            <a:lvl9pPr marL="4114800" lvl="8" indent="-228600" algn="l">
              <a:spcBef>
                <a:spcPts val="200"/>
              </a:spcBef>
              <a:spcAft>
                <a:spcPts val="0"/>
              </a:spcAft>
              <a:buClr>
                <a:schemeClr val="dk1"/>
              </a:buClr>
              <a:buSzPts val="1100"/>
              <a:buNone/>
              <a:defRPr sz="1100"/>
            </a:lvl9pPr>
          </a:lstStyle>
          <a:p>
            <a:endParaRPr/>
          </a:p>
        </p:txBody>
      </p:sp>
      <p:sp>
        <p:nvSpPr>
          <p:cNvPr id="133" name="Google Shape;133;g12fb9b8d339_3_49"/>
          <p:cNvSpPr txBox="1">
            <a:spLocks noGrp="1"/>
          </p:cNvSpPr>
          <p:nvPr>
            <p:ph type="dt" idx="10"/>
          </p:nvPr>
        </p:nvSpPr>
        <p:spPr>
          <a:xfrm>
            <a:off x="548640" y="7627620"/>
            <a:ext cx="2560320" cy="438150"/>
          </a:xfrm>
          <a:prstGeom prst="rect">
            <a:avLst/>
          </a:prstGeom>
          <a:noFill/>
          <a:ln>
            <a:noFill/>
          </a:ln>
        </p:spPr>
        <p:txBody>
          <a:bodyPr spcFirstLastPara="1" wrap="square" lIns="109700" tIns="54850" rIns="109700" bIns="54850" anchor="ctr" anchorCtr="0">
            <a:noAutofit/>
          </a:bodyPr>
          <a:lstStyle>
            <a:lvl1pPr lvl="0" algn="l">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34" name="Google Shape;134;g12fb9b8d339_3_49"/>
          <p:cNvSpPr txBox="1">
            <a:spLocks noGrp="1"/>
          </p:cNvSpPr>
          <p:nvPr>
            <p:ph type="ftr" idx="11"/>
          </p:nvPr>
        </p:nvSpPr>
        <p:spPr>
          <a:xfrm>
            <a:off x="3749040" y="7627620"/>
            <a:ext cx="3474720" cy="438150"/>
          </a:xfrm>
          <a:prstGeom prst="rect">
            <a:avLst/>
          </a:prstGeom>
          <a:noFill/>
          <a:ln>
            <a:noFill/>
          </a:ln>
        </p:spPr>
        <p:txBody>
          <a:bodyPr spcFirstLastPara="1" wrap="square" lIns="109700" tIns="54850" rIns="109700" bIns="54850" anchor="ctr" anchorCtr="0">
            <a:noAutofit/>
          </a:bodyPr>
          <a:lstStyle>
            <a:lvl1pPr lvl="0" algn="ctr">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35" name="Google Shape;135;g12fb9b8d339_3_49"/>
          <p:cNvSpPr txBox="1">
            <a:spLocks noGrp="1"/>
          </p:cNvSpPr>
          <p:nvPr>
            <p:ph type="sldNum" idx="12"/>
          </p:nvPr>
        </p:nvSpPr>
        <p:spPr>
          <a:xfrm>
            <a:off x="7863840" y="7627620"/>
            <a:ext cx="2560320" cy="438150"/>
          </a:xfrm>
          <a:prstGeom prst="rect">
            <a:avLst/>
          </a:prstGeom>
          <a:noFill/>
          <a:ln>
            <a:noFill/>
          </a:ln>
        </p:spPr>
        <p:txBody>
          <a:bodyPr spcFirstLastPara="1" wrap="square" lIns="109700" tIns="54850" rIns="109700"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12fb9b8d339_3_56"/>
          <p:cNvSpPr txBox="1">
            <a:spLocks noGrp="1"/>
          </p:cNvSpPr>
          <p:nvPr>
            <p:ph type="title"/>
          </p:nvPr>
        </p:nvSpPr>
        <p:spPr>
          <a:xfrm>
            <a:off x="2150746" y="5760720"/>
            <a:ext cx="6583680" cy="680086"/>
          </a:xfrm>
          <a:prstGeom prst="rect">
            <a:avLst/>
          </a:prstGeom>
          <a:noFill/>
          <a:ln>
            <a:noFill/>
          </a:ln>
        </p:spPr>
        <p:txBody>
          <a:bodyPr spcFirstLastPara="1" wrap="square" lIns="109700" tIns="54850" rIns="109700" bIns="54850" anchor="b" anchorCtr="0">
            <a:normAutofit/>
          </a:bodyPr>
          <a:lstStyle>
            <a:lvl1pPr lvl="0" algn="l">
              <a:spcBef>
                <a:spcPts val="0"/>
              </a:spcBef>
              <a:spcAft>
                <a:spcPts val="0"/>
              </a:spcAft>
              <a:buClr>
                <a:schemeClr val="dk1"/>
              </a:buClr>
              <a:buSzPts val="2400"/>
              <a:buFont typeface="Calibri"/>
              <a:buNone/>
              <a:defRPr sz="2400" b="1"/>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a:endParaRPr/>
          </a:p>
        </p:txBody>
      </p:sp>
      <p:sp>
        <p:nvSpPr>
          <p:cNvPr id="138" name="Google Shape;138;g12fb9b8d339_3_56"/>
          <p:cNvSpPr>
            <a:spLocks noGrp="1"/>
          </p:cNvSpPr>
          <p:nvPr>
            <p:ph type="pic" idx="2"/>
          </p:nvPr>
        </p:nvSpPr>
        <p:spPr>
          <a:xfrm>
            <a:off x="2150746" y="735330"/>
            <a:ext cx="6583680" cy="4937760"/>
          </a:xfrm>
          <a:prstGeom prst="rect">
            <a:avLst/>
          </a:prstGeom>
          <a:noFill/>
          <a:ln>
            <a:noFill/>
          </a:ln>
        </p:spPr>
      </p:sp>
      <p:sp>
        <p:nvSpPr>
          <p:cNvPr id="139" name="Google Shape;139;g12fb9b8d339_3_56"/>
          <p:cNvSpPr txBox="1">
            <a:spLocks noGrp="1"/>
          </p:cNvSpPr>
          <p:nvPr>
            <p:ph type="body" idx="1"/>
          </p:nvPr>
        </p:nvSpPr>
        <p:spPr>
          <a:xfrm>
            <a:off x="2150746" y="6440806"/>
            <a:ext cx="6583680" cy="965834"/>
          </a:xfrm>
          <a:prstGeom prst="rect">
            <a:avLst/>
          </a:prstGeom>
          <a:noFill/>
          <a:ln>
            <a:noFill/>
          </a:ln>
        </p:spPr>
        <p:txBody>
          <a:bodyPr spcFirstLastPara="1" wrap="square" lIns="109700" tIns="54850" rIns="109700" bIns="54850" anchor="t" anchorCtr="0">
            <a:normAutofit/>
          </a:bodyPr>
          <a:lstStyle>
            <a:lvl1pPr marL="457200" lvl="0" indent="-228600" algn="l">
              <a:spcBef>
                <a:spcPts val="300"/>
              </a:spcBef>
              <a:spcAft>
                <a:spcPts val="0"/>
              </a:spcAft>
              <a:buClr>
                <a:schemeClr val="dk1"/>
              </a:buClr>
              <a:buSzPts val="1700"/>
              <a:buNone/>
              <a:defRPr sz="1700"/>
            </a:lvl1pPr>
            <a:lvl2pPr marL="914400" lvl="1" indent="-228600" algn="l">
              <a:spcBef>
                <a:spcPts val="300"/>
              </a:spcBef>
              <a:spcAft>
                <a:spcPts val="0"/>
              </a:spcAft>
              <a:buClr>
                <a:schemeClr val="dk1"/>
              </a:buClr>
              <a:buSzPts val="1400"/>
              <a:buNone/>
              <a:defRPr sz="1400"/>
            </a:lvl2pPr>
            <a:lvl3pPr marL="1371600" lvl="2" indent="-228600" algn="l">
              <a:spcBef>
                <a:spcPts val="200"/>
              </a:spcBef>
              <a:spcAft>
                <a:spcPts val="0"/>
              </a:spcAft>
              <a:buClr>
                <a:schemeClr val="dk1"/>
              </a:buClr>
              <a:buSzPts val="1200"/>
              <a:buNone/>
              <a:defRPr sz="1200"/>
            </a:lvl3pPr>
            <a:lvl4pPr marL="1828800" lvl="3" indent="-228600" algn="l">
              <a:spcBef>
                <a:spcPts val="200"/>
              </a:spcBef>
              <a:spcAft>
                <a:spcPts val="0"/>
              </a:spcAft>
              <a:buClr>
                <a:schemeClr val="dk1"/>
              </a:buClr>
              <a:buSzPts val="1100"/>
              <a:buNone/>
              <a:defRPr sz="1100"/>
            </a:lvl4pPr>
            <a:lvl5pPr marL="2286000" lvl="4" indent="-228600" algn="l">
              <a:spcBef>
                <a:spcPts val="200"/>
              </a:spcBef>
              <a:spcAft>
                <a:spcPts val="0"/>
              </a:spcAft>
              <a:buClr>
                <a:schemeClr val="dk1"/>
              </a:buClr>
              <a:buSzPts val="1100"/>
              <a:buNone/>
              <a:defRPr sz="1100"/>
            </a:lvl5pPr>
            <a:lvl6pPr marL="2743200" lvl="5" indent="-228600" algn="l">
              <a:spcBef>
                <a:spcPts val="200"/>
              </a:spcBef>
              <a:spcAft>
                <a:spcPts val="0"/>
              </a:spcAft>
              <a:buClr>
                <a:schemeClr val="dk1"/>
              </a:buClr>
              <a:buSzPts val="1100"/>
              <a:buNone/>
              <a:defRPr sz="1100"/>
            </a:lvl6pPr>
            <a:lvl7pPr marL="3200400" lvl="6" indent="-228600" algn="l">
              <a:spcBef>
                <a:spcPts val="200"/>
              </a:spcBef>
              <a:spcAft>
                <a:spcPts val="0"/>
              </a:spcAft>
              <a:buClr>
                <a:schemeClr val="dk1"/>
              </a:buClr>
              <a:buSzPts val="1100"/>
              <a:buNone/>
              <a:defRPr sz="1100"/>
            </a:lvl7pPr>
            <a:lvl8pPr marL="3657600" lvl="7" indent="-228600" algn="l">
              <a:spcBef>
                <a:spcPts val="200"/>
              </a:spcBef>
              <a:spcAft>
                <a:spcPts val="0"/>
              </a:spcAft>
              <a:buClr>
                <a:schemeClr val="dk1"/>
              </a:buClr>
              <a:buSzPts val="1100"/>
              <a:buNone/>
              <a:defRPr sz="1100"/>
            </a:lvl8pPr>
            <a:lvl9pPr marL="4114800" lvl="8" indent="-228600" algn="l">
              <a:spcBef>
                <a:spcPts val="200"/>
              </a:spcBef>
              <a:spcAft>
                <a:spcPts val="0"/>
              </a:spcAft>
              <a:buClr>
                <a:schemeClr val="dk1"/>
              </a:buClr>
              <a:buSzPts val="1100"/>
              <a:buNone/>
              <a:defRPr sz="1100"/>
            </a:lvl9pPr>
          </a:lstStyle>
          <a:p>
            <a:endParaRPr/>
          </a:p>
        </p:txBody>
      </p:sp>
      <p:sp>
        <p:nvSpPr>
          <p:cNvPr id="140" name="Google Shape;140;g12fb9b8d339_3_56"/>
          <p:cNvSpPr txBox="1">
            <a:spLocks noGrp="1"/>
          </p:cNvSpPr>
          <p:nvPr>
            <p:ph type="dt" idx="10"/>
          </p:nvPr>
        </p:nvSpPr>
        <p:spPr>
          <a:xfrm>
            <a:off x="548640" y="7627620"/>
            <a:ext cx="2560320" cy="438150"/>
          </a:xfrm>
          <a:prstGeom prst="rect">
            <a:avLst/>
          </a:prstGeom>
          <a:noFill/>
          <a:ln>
            <a:noFill/>
          </a:ln>
        </p:spPr>
        <p:txBody>
          <a:bodyPr spcFirstLastPara="1" wrap="square" lIns="109700" tIns="54850" rIns="109700" bIns="54850" anchor="ctr" anchorCtr="0">
            <a:noAutofit/>
          </a:bodyPr>
          <a:lstStyle>
            <a:lvl1pPr lvl="0" algn="l">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41" name="Google Shape;141;g12fb9b8d339_3_56"/>
          <p:cNvSpPr txBox="1">
            <a:spLocks noGrp="1"/>
          </p:cNvSpPr>
          <p:nvPr>
            <p:ph type="ftr" idx="11"/>
          </p:nvPr>
        </p:nvSpPr>
        <p:spPr>
          <a:xfrm>
            <a:off x="3749040" y="7627620"/>
            <a:ext cx="3474720" cy="438150"/>
          </a:xfrm>
          <a:prstGeom prst="rect">
            <a:avLst/>
          </a:prstGeom>
          <a:noFill/>
          <a:ln>
            <a:noFill/>
          </a:ln>
        </p:spPr>
        <p:txBody>
          <a:bodyPr spcFirstLastPara="1" wrap="square" lIns="109700" tIns="54850" rIns="109700" bIns="54850" anchor="ctr" anchorCtr="0">
            <a:noAutofit/>
          </a:bodyPr>
          <a:lstStyle>
            <a:lvl1pPr lvl="0" algn="ctr">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42" name="Google Shape;142;g12fb9b8d339_3_56"/>
          <p:cNvSpPr txBox="1">
            <a:spLocks noGrp="1"/>
          </p:cNvSpPr>
          <p:nvPr>
            <p:ph type="sldNum" idx="12"/>
          </p:nvPr>
        </p:nvSpPr>
        <p:spPr>
          <a:xfrm>
            <a:off x="7863840" y="7627620"/>
            <a:ext cx="2560320" cy="438150"/>
          </a:xfrm>
          <a:prstGeom prst="rect">
            <a:avLst/>
          </a:prstGeom>
          <a:noFill/>
          <a:ln>
            <a:noFill/>
          </a:ln>
        </p:spPr>
        <p:txBody>
          <a:bodyPr spcFirstLastPara="1" wrap="square" lIns="109700" tIns="54850" rIns="109700"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12fb9b8d339_3_63"/>
          <p:cNvSpPr txBox="1">
            <a:spLocks noGrp="1"/>
          </p:cNvSpPr>
          <p:nvPr>
            <p:ph type="title"/>
          </p:nvPr>
        </p:nvSpPr>
        <p:spPr>
          <a:xfrm>
            <a:off x="548640" y="329566"/>
            <a:ext cx="9875520" cy="1371600"/>
          </a:xfrm>
          <a:prstGeom prst="rect">
            <a:avLst/>
          </a:prstGeom>
          <a:noFill/>
          <a:ln>
            <a:noFill/>
          </a:ln>
        </p:spPr>
        <p:txBody>
          <a:bodyPr spcFirstLastPara="1" wrap="square" lIns="109700" tIns="54850" rIns="109700" bIns="54850" anchor="ctr" anchorCtr="0">
            <a:normAutofit/>
          </a:bodyPr>
          <a:lstStyle>
            <a:lvl1pPr lvl="0" algn="ctr">
              <a:spcBef>
                <a:spcPts val="0"/>
              </a:spcBef>
              <a:spcAft>
                <a:spcPts val="0"/>
              </a:spcAft>
              <a:buClr>
                <a:schemeClr val="dk1"/>
              </a:buClr>
              <a:buSzPts val="2200"/>
              <a:buNone/>
              <a:defRPr/>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a:endParaRPr/>
          </a:p>
        </p:txBody>
      </p:sp>
      <p:sp>
        <p:nvSpPr>
          <p:cNvPr id="145" name="Google Shape;145;g12fb9b8d339_3_63"/>
          <p:cNvSpPr txBox="1">
            <a:spLocks noGrp="1"/>
          </p:cNvSpPr>
          <p:nvPr>
            <p:ph type="body" idx="1"/>
          </p:nvPr>
        </p:nvSpPr>
        <p:spPr>
          <a:xfrm rot="5400000">
            <a:off x="2770822" y="-301942"/>
            <a:ext cx="5431156" cy="9875520"/>
          </a:xfrm>
          <a:prstGeom prst="rect">
            <a:avLst/>
          </a:prstGeom>
          <a:noFill/>
          <a:ln>
            <a:noFill/>
          </a:ln>
        </p:spPr>
        <p:txBody>
          <a:bodyPr spcFirstLastPara="1" wrap="square" lIns="109700" tIns="54850" rIns="109700" bIns="54850" anchor="t" anchorCtr="0">
            <a:normAutofit/>
          </a:bodyPr>
          <a:lstStyle>
            <a:lvl1pPr marL="457200" lvl="0" indent="-368300" algn="l">
              <a:spcBef>
                <a:spcPts val="400"/>
              </a:spcBef>
              <a:spcAft>
                <a:spcPts val="0"/>
              </a:spcAft>
              <a:buClr>
                <a:schemeClr val="dk1"/>
              </a:buClr>
              <a:buSzPts val="2200"/>
              <a:buChar char="•"/>
              <a:defRPr/>
            </a:lvl1pPr>
            <a:lvl2pPr marL="914400" lvl="1" indent="-368300" algn="l">
              <a:spcBef>
                <a:spcPts val="400"/>
              </a:spcBef>
              <a:spcAft>
                <a:spcPts val="0"/>
              </a:spcAft>
              <a:buClr>
                <a:schemeClr val="dk1"/>
              </a:buClr>
              <a:buSzPts val="2200"/>
              <a:buChar char="–"/>
              <a:defRPr/>
            </a:lvl2pPr>
            <a:lvl3pPr marL="1371600" lvl="2" indent="-368300" algn="l">
              <a:spcBef>
                <a:spcPts val="400"/>
              </a:spcBef>
              <a:spcAft>
                <a:spcPts val="0"/>
              </a:spcAft>
              <a:buClr>
                <a:schemeClr val="dk1"/>
              </a:buClr>
              <a:buSzPts val="2200"/>
              <a:buChar char="•"/>
              <a:defRPr/>
            </a:lvl3pPr>
            <a:lvl4pPr marL="1828800" lvl="3" indent="-368300" algn="l">
              <a:spcBef>
                <a:spcPts val="400"/>
              </a:spcBef>
              <a:spcAft>
                <a:spcPts val="0"/>
              </a:spcAft>
              <a:buClr>
                <a:schemeClr val="dk1"/>
              </a:buClr>
              <a:buSzPts val="2200"/>
              <a:buChar char="–"/>
              <a:defRPr/>
            </a:lvl4pPr>
            <a:lvl5pPr marL="2286000" lvl="4" indent="-368300" algn="l">
              <a:spcBef>
                <a:spcPts val="400"/>
              </a:spcBef>
              <a:spcAft>
                <a:spcPts val="0"/>
              </a:spcAft>
              <a:buClr>
                <a:schemeClr val="dk1"/>
              </a:buClr>
              <a:buSzPts val="2200"/>
              <a:buChar char="»"/>
              <a:defRPr/>
            </a:lvl5pPr>
            <a:lvl6pPr marL="2743200" lvl="5" indent="-368300" algn="l">
              <a:spcBef>
                <a:spcPts val="400"/>
              </a:spcBef>
              <a:spcAft>
                <a:spcPts val="0"/>
              </a:spcAft>
              <a:buClr>
                <a:schemeClr val="dk1"/>
              </a:buClr>
              <a:buSzPts val="2200"/>
              <a:buChar char="•"/>
              <a:defRPr/>
            </a:lvl6pPr>
            <a:lvl7pPr marL="3200400" lvl="6" indent="-368300" algn="l">
              <a:spcBef>
                <a:spcPts val="400"/>
              </a:spcBef>
              <a:spcAft>
                <a:spcPts val="0"/>
              </a:spcAft>
              <a:buClr>
                <a:schemeClr val="dk1"/>
              </a:buClr>
              <a:buSzPts val="2200"/>
              <a:buChar char="•"/>
              <a:defRPr/>
            </a:lvl7pPr>
            <a:lvl8pPr marL="3657600" lvl="7" indent="-368300" algn="l">
              <a:spcBef>
                <a:spcPts val="400"/>
              </a:spcBef>
              <a:spcAft>
                <a:spcPts val="0"/>
              </a:spcAft>
              <a:buClr>
                <a:schemeClr val="dk1"/>
              </a:buClr>
              <a:buSzPts val="2200"/>
              <a:buChar char="•"/>
              <a:defRPr/>
            </a:lvl8pPr>
            <a:lvl9pPr marL="4114800" lvl="8" indent="-368300" algn="l">
              <a:spcBef>
                <a:spcPts val="400"/>
              </a:spcBef>
              <a:spcAft>
                <a:spcPts val="0"/>
              </a:spcAft>
              <a:buClr>
                <a:schemeClr val="dk1"/>
              </a:buClr>
              <a:buSzPts val="2200"/>
              <a:buChar char="•"/>
              <a:defRPr/>
            </a:lvl9pPr>
          </a:lstStyle>
          <a:p>
            <a:endParaRPr/>
          </a:p>
        </p:txBody>
      </p:sp>
      <p:sp>
        <p:nvSpPr>
          <p:cNvPr id="146" name="Google Shape;146;g12fb9b8d339_3_63"/>
          <p:cNvSpPr txBox="1">
            <a:spLocks noGrp="1"/>
          </p:cNvSpPr>
          <p:nvPr>
            <p:ph type="dt" idx="10"/>
          </p:nvPr>
        </p:nvSpPr>
        <p:spPr>
          <a:xfrm>
            <a:off x="548640" y="7627620"/>
            <a:ext cx="2560320" cy="438150"/>
          </a:xfrm>
          <a:prstGeom prst="rect">
            <a:avLst/>
          </a:prstGeom>
          <a:noFill/>
          <a:ln>
            <a:noFill/>
          </a:ln>
        </p:spPr>
        <p:txBody>
          <a:bodyPr spcFirstLastPara="1" wrap="square" lIns="109700" tIns="54850" rIns="109700" bIns="54850" anchor="ctr" anchorCtr="0">
            <a:noAutofit/>
          </a:bodyPr>
          <a:lstStyle>
            <a:lvl1pPr lvl="0" algn="l">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47" name="Google Shape;147;g12fb9b8d339_3_63"/>
          <p:cNvSpPr txBox="1">
            <a:spLocks noGrp="1"/>
          </p:cNvSpPr>
          <p:nvPr>
            <p:ph type="ftr" idx="11"/>
          </p:nvPr>
        </p:nvSpPr>
        <p:spPr>
          <a:xfrm>
            <a:off x="3749040" y="7627620"/>
            <a:ext cx="3474720" cy="438150"/>
          </a:xfrm>
          <a:prstGeom prst="rect">
            <a:avLst/>
          </a:prstGeom>
          <a:noFill/>
          <a:ln>
            <a:noFill/>
          </a:ln>
        </p:spPr>
        <p:txBody>
          <a:bodyPr spcFirstLastPara="1" wrap="square" lIns="109700" tIns="54850" rIns="109700" bIns="54850" anchor="ctr" anchorCtr="0">
            <a:noAutofit/>
          </a:bodyPr>
          <a:lstStyle>
            <a:lvl1pPr lvl="0" algn="ctr">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48" name="Google Shape;148;g12fb9b8d339_3_63"/>
          <p:cNvSpPr txBox="1">
            <a:spLocks noGrp="1"/>
          </p:cNvSpPr>
          <p:nvPr>
            <p:ph type="sldNum" idx="12"/>
          </p:nvPr>
        </p:nvSpPr>
        <p:spPr>
          <a:xfrm>
            <a:off x="7863840" y="7627620"/>
            <a:ext cx="2560320" cy="438150"/>
          </a:xfrm>
          <a:prstGeom prst="rect">
            <a:avLst/>
          </a:prstGeom>
          <a:noFill/>
          <a:ln>
            <a:noFill/>
          </a:ln>
        </p:spPr>
        <p:txBody>
          <a:bodyPr spcFirstLastPara="1" wrap="square" lIns="109700" tIns="54850" rIns="109700"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12fb9b8d339_3_69"/>
          <p:cNvSpPr txBox="1">
            <a:spLocks noGrp="1"/>
          </p:cNvSpPr>
          <p:nvPr>
            <p:ph type="title"/>
          </p:nvPr>
        </p:nvSpPr>
        <p:spPr>
          <a:xfrm rot="5400000">
            <a:off x="5678805" y="2606041"/>
            <a:ext cx="7021830" cy="2468880"/>
          </a:xfrm>
          <a:prstGeom prst="rect">
            <a:avLst/>
          </a:prstGeom>
          <a:noFill/>
          <a:ln>
            <a:noFill/>
          </a:ln>
        </p:spPr>
        <p:txBody>
          <a:bodyPr spcFirstLastPara="1" wrap="square" lIns="109700" tIns="54850" rIns="109700" bIns="54850" anchor="ctr" anchorCtr="0">
            <a:normAutofit/>
          </a:bodyPr>
          <a:lstStyle>
            <a:lvl1pPr lvl="0" algn="ctr">
              <a:spcBef>
                <a:spcPts val="0"/>
              </a:spcBef>
              <a:spcAft>
                <a:spcPts val="0"/>
              </a:spcAft>
              <a:buClr>
                <a:schemeClr val="dk1"/>
              </a:buClr>
              <a:buSzPts val="2200"/>
              <a:buNone/>
              <a:defRPr/>
            </a:lvl1pPr>
            <a:lvl2pPr lvl="1">
              <a:spcBef>
                <a:spcPts val="0"/>
              </a:spcBef>
              <a:spcAft>
                <a:spcPts val="0"/>
              </a:spcAft>
              <a:buSzPts val="1700"/>
              <a:buNone/>
              <a:defRPr/>
            </a:lvl2pPr>
            <a:lvl3pPr lvl="2">
              <a:spcBef>
                <a:spcPts val="0"/>
              </a:spcBef>
              <a:spcAft>
                <a:spcPts val="0"/>
              </a:spcAft>
              <a:buSzPts val="1700"/>
              <a:buNone/>
              <a:defRPr/>
            </a:lvl3pPr>
            <a:lvl4pPr lvl="3">
              <a:spcBef>
                <a:spcPts val="0"/>
              </a:spcBef>
              <a:spcAft>
                <a:spcPts val="0"/>
              </a:spcAft>
              <a:buSzPts val="1700"/>
              <a:buNone/>
              <a:defRPr/>
            </a:lvl4pPr>
            <a:lvl5pPr lvl="4">
              <a:spcBef>
                <a:spcPts val="0"/>
              </a:spcBef>
              <a:spcAft>
                <a:spcPts val="0"/>
              </a:spcAft>
              <a:buSzPts val="1700"/>
              <a:buNone/>
              <a:defRPr/>
            </a:lvl5pPr>
            <a:lvl6pPr lvl="5">
              <a:spcBef>
                <a:spcPts val="0"/>
              </a:spcBef>
              <a:spcAft>
                <a:spcPts val="0"/>
              </a:spcAft>
              <a:buSzPts val="1700"/>
              <a:buNone/>
              <a:defRPr/>
            </a:lvl6pPr>
            <a:lvl7pPr lvl="6">
              <a:spcBef>
                <a:spcPts val="0"/>
              </a:spcBef>
              <a:spcAft>
                <a:spcPts val="0"/>
              </a:spcAft>
              <a:buSzPts val="1700"/>
              <a:buNone/>
              <a:defRPr/>
            </a:lvl7pPr>
            <a:lvl8pPr lvl="7">
              <a:spcBef>
                <a:spcPts val="0"/>
              </a:spcBef>
              <a:spcAft>
                <a:spcPts val="0"/>
              </a:spcAft>
              <a:buSzPts val="1700"/>
              <a:buNone/>
              <a:defRPr/>
            </a:lvl8pPr>
            <a:lvl9pPr lvl="8">
              <a:spcBef>
                <a:spcPts val="0"/>
              </a:spcBef>
              <a:spcAft>
                <a:spcPts val="0"/>
              </a:spcAft>
              <a:buSzPts val="1700"/>
              <a:buNone/>
              <a:defRPr/>
            </a:lvl9pPr>
          </a:lstStyle>
          <a:p>
            <a:endParaRPr/>
          </a:p>
        </p:txBody>
      </p:sp>
      <p:sp>
        <p:nvSpPr>
          <p:cNvPr id="151" name="Google Shape;151;g12fb9b8d339_3_69"/>
          <p:cNvSpPr txBox="1">
            <a:spLocks noGrp="1"/>
          </p:cNvSpPr>
          <p:nvPr>
            <p:ph type="body" idx="1"/>
          </p:nvPr>
        </p:nvSpPr>
        <p:spPr>
          <a:xfrm rot="5400000">
            <a:off x="649605" y="228601"/>
            <a:ext cx="7021830" cy="7223760"/>
          </a:xfrm>
          <a:prstGeom prst="rect">
            <a:avLst/>
          </a:prstGeom>
          <a:noFill/>
          <a:ln>
            <a:noFill/>
          </a:ln>
        </p:spPr>
        <p:txBody>
          <a:bodyPr spcFirstLastPara="1" wrap="square" lIns="109700" tIns="54850" rIns="109700" bIns="54850" anchor="t" anchorCtr="0">
            <a:normAutofit/>
          </a:bodyPr>
          <a:lstStyle>
            <a:lvl1pPr marL="457200" lvl="0" indent="-368300" algn="l">
              <a:spcBef>
                <a:spcPts val="400"/>
              </a:spcBef>
              <a:spcAft>
                <a:spcPts val="0"/>
              </a:spcAft>
              <a:buClr>
                <a:schemeClr val="dk1"/>
              </a:buClr>
              <a:buSzPts val="2200"/>
              <a:buChar char="•"/>
              <a:defRPr/>
            </a:lvl1pPr>
            <a:lvl2pPr marL="914400" lvl="1" indent="-368300" algn="l">
              <a:spcBef>
                <a:spcPts val="400"/>
              </a:spcBef>
              <a:spcAft>
                <a:spcPts val="0"/>
              </a:spcAft>
              <a:buClr>
                <a:schemeClr val="dk1"/>
              </a:buClr>
              <a:buSzPts val="2200"/>
              <a:buChar char="–"/>
              <a:defRPr/>
            </a:lvl2pPr>
            <a:lvl3pPr marL="1371600" lvl="2" indent="-368300" algn="l">
              <a:spcBef>
                <a:spcPts val="400"/>
              </a:spcBef>
              <a:spcAft>
                <a:spcPts val="0"/>
              </a:spcAft>
              <a:buClr>
                <a:schemeClr val="dk1"/>
              </a:buClr>
              <a:buSzPts val="2200"/>
              <a:buChar char="•"/>
              <a:defRPr/>
            </a:lvl3pPr>
            <a:lvl4pPr marL="1828800" lvl="3" indent="-368300" algn="l">
              <a:spcBef>
                <a:spcPts val="400"/>
              </a:spcBef>
              <a:spcAft>
                <a:spcPts val="0"/>
              </a:spcAft>
              <a:buClr>
                <a:schemeClr val="dk1"/>
              </a:buClr>
              <a:buSzPts val="2200"/>
              <a:buChar char="–"/>
              <a:defRPr/>
            </a:lvl4pPr>
            <a:lvl5pPr marL="2286000" lvl="4" indent="-368300" algn="l">
              <a:spcBef>
                <a:spcPts val="400"/>
              </a:spcBef>
              <a:spcAft>
                <a:spcPts val="0"/>
              </a:spcAft>
              <a:buClr>
                <a:schemeClr val="dk1"/>
              </a:buClr>
              <a:buSzPts val="2200"/>
              <a:buChar char="»"/>
              <a:defRPr/>
            </a:lvl5pPr>
            <a:lvl6pPr marL="2743200" lvl="5" indent="-368300" algn="l">
              <a:spcBef>
                <a:spcPts val="400"/>
              </a:spcBef>
              <a:spcAft>
                <a:spcPts val="0"/>
              </a:spcAft>
              <a:buClr>
                <a:schemeClr val="dk1"/>
              </a:buClr>
              <a:buSzPts val="2200"/>
              <a:buChar char="•"/>
              <a:defRPr/>
            </a:lvl6pPr>
            <a:lvl7pPr marL="3200400" lvl="6" indent="-368300" algn="l">
              <a:spcBef>
                <a:spcPts val="400"/>
              </a:spcBef>
              <a:spcAft>
                <a:spcPts val="0"/>
              </a:spcAft>
              <a:buClr>
                <a:schemeClr val="dk1"/>
              </a:buClr>
              <a:buSzPts val="2200"/>
              <a:buChar char="•"/>
              <a:defRPr/>
            </a:lvl7pPr>
            <a:lvl8pPr marL="3657600" lvl="7" indent="-368300" algn="l">
              <a:spcBef>
                <a:spcPts val="400"/>
              </a:spcBef>
              <a:spcAft>
                <a:spcPts val="0"/>
              </a:spcAft>
              <a:buClr>
                <a:schemeClr val="dk1"/>
              </a:buClr>
              <a:buSzPts val="2200"/>
              <a:buChar char="•"/>
              <a:defRPr/>
            </a:lvl8pPr>
            <a:lvl9pPr marL="4114800" lvl="8" indent="-368300" algn="l">
              <a:spcBef>
                <a:spcPts val="400"/>
              </a:spcBef>
              <a:spcAft>
                <a:spcPts val="0"/>
              </a:spcAft>
              <a:buClr>
                <a:schemeClr val="dk1"/>
              </a:buClr>
              <a:buSzPts val="2200"/>
              <a:buChar char="•"/>
              <a:defRPr/>
            </a:lvl9pPr>
          </a:lstStyle>
          <a:p>
            <a:endParaRPr/>
          </a:p>
        </p:txBody>
      </p:sp>
      <p:sp>
        <p:nvSpPr>
          <p:cNvPr id="152" name="Google Shape;152;g12fb9b8d339_3_69"/>
          <p:cNvSpPr txBox="1">
            <a:spLocks noGrp="1"/>
          </p:cNvSpPr>
          <p:nvPr>
            <p:ph type="dt" idx="10"/>
          </p:nvPr>
        </p:nvSpPr>
        <p:spPr>
          <a:xfrm>
            <a:off x="548640" y="7627620"/>
            <a:ext cx="2560320" cy="438150"/>
          </a:xfrm>
          <a:prstGeom prst="rect">
            <a:avLst/>
          </a:prstGeom>
          <a:noFill/>
          <a:ln>
            <a:noFill/>
          </a:ln>
        </p:spPr>
        <p:txBody>
          <a:bodyPr spcFirstLastPara="1" wrap="square" lIns="109700" tIns="54850" rIns="109700" bIns="54850" anchor="ctr" anchorCtr="0">
            <a:noAutofit/>
          </a:bodyPr>
          <a:lstStyle>
            <a:lvl1pPr lvl="0" algn="l">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53" name="Google Shape;153;g12fb9b8d339_3_69"/>
          <p:cNvSpPr txBox="1">
            <a:spLocks noGrp="1"/>
          </p:cNvSpPr>
          <p:nvPr>
            <p:ph type="ftr" idx="11"/>
          </p:nvPr>
        </p:nvSpPr>
        <p:spPr>
          <a:xfrm>
            <a:off x="3749040" y="7627620"/>
            <a:ext cx="3474720" cy="438150"/>
          </a:xfrm>
          <a:prstGeom prst="rect">
            <a:avLst/>
          </a:prstGeom>
          <a:noFill/>
          <a:ln>
            <a:noFill/>
          </a:ln>
        </p:spPr>
        <p:txBody>
          <a:bodyPr spcFirstLastPara="1" wrap="square" lIns="109700" tIns="54850" rIns="109700" bIns="54850" anchor="ctr" anchorCtr="0">
            <a:noAutofit/>
          </a:bodyPr>
          <a:lstStyle>
            <a:lvl1pPr lvl="0" algn="ctr">
              <a:spcBef>
                <a:spcPts val="0"/>
              </a:spcBef>
              <a:spcAft>
                <a:spcPts val="0"/>
              </a:spcAft>
              <a:buSzPts val="1700"/>
              <a:buNone/>
              <a:defRPr/>
            </a:lvl1pPr>
            <a:lvl2pPr lvl="1" algn="l">
              <a:spcBef>
                <a:spcPts val="0"/>
              </a:spcBef>
              <a:spcAft>
                <a:spcPts val="0"/>
              </a:spcAft>
              <a:buSzPts val="1700"/>
              <a:buNone/>
              <a:defRPr/>
            </a:lvl2pPr>
            <a:lvl3pPr lvl="2" algn="l">
              <a:spcBef>
                <a:spcPts val="0"/>
              </a:spcBef>
              <a:spcAft>
                <a:spcPts val="0"/>
              </a:spcAft>
              <a:buSzPts val="1700"/>
              <a:buNone/>
              <a:defRPr/>
            </a:lvl3pPr>
            <a:lvl4pPr lvl="3" algn="l">
              <a:spcBef>
                <a:spcPts val="0"/>
              </a:spcBef>
              <a:spcAft>
                <a:spcPts val="0"/>
              </a:spcAft>
              <a:buSzPts val="1700"/>
              <a:buNone/>
              <a:defRPr/>
            </a:lvl4pPr>
            <a:lvl5pPr lvl="4" algn="l">
              <a:spcBef>
                <a:spcPts val="0"/>
              </a:spcBef>
              <a:spcAft>
                <a:spcPts val="0"/>
              </a:spcAft>
              <a:buSzPts val="1700"/>
              <a:buNone/>
              <a:defRPr/>
            </a:lvl5pPr>
            <a:lvl6pPr lvl="5" algn="l">
              <a:spcBef>
                <a:spcPts val="0"/>
              </a:spcBef>
              <a:spcAft>
                <a:spcPts val="0"/>
              </a:spcAft>
              <a:buSzPts val="1700"/>
              <a:buNone/>
              <a:defRPr/>
            </a:lvl6pPr>
            <a:lvl7pPr lvl="6" algn="l">
              <a:spcBef>
                <a:spcPts val="0"/>
              </a:spcBef>
              <a:spcAft>
                <a:spcPts val="0"/>
              </a:spcAft>
              <a:buSzPts val="1700"/>
              <a:buNone/>
              <a:defRPr/>
            </a:lvl7pPr>
            <a:lvl8pPr lvl="7" algn="l">
              <a:spcBef>
                <a:spcPts val="0"/>
              </a:spcBef>
              <a:spcAft>
                <a:spcPts val="0"/>
              </a:spcAft>
              <a:buSzPts val="1700"/>
              <a:buNone/>
              <a:defRPr/>
            </a:lvl8pPr>
            <a:lvl9pPr lvl="8" algn="l">
              <a:spcBef>
                <a:spcPts val="0"/>
              </a:spcBef>
              <a:spcAft>
                <a:spcPts val="0"/>
              </a:spcAft>
              <a:buSzPts val="1700"/>
              <a:buNone/>
              <a:defRPr/>
            </a:lvl9pPr>
          </a:lstStyle>
          <a:p>
            <a:endParaRPr/>
          </a:p>
        </p:txBody>
      </p:sp>
      <p:sp>
        <p:nvSpPr>
          <p:cNvPr id="154" name="Google Shape;154;g12fb9b8d339_3_69"/>
          <p:cNvSpPr txBox="1">
            <a:spLocks noGrp="1"/>
          </p:cNvSpPr>
          <p:nvPr>
            <p:ph type="sldNum" idx="12"/>
          </p:nvPr>
        </p:nvSpPr>
        <p:spPr>
          <a:xfrm>
            <a:off x="7863840" y="7627620"/>
            <a:ext cx="2560320" cy="438150"/>
          </a:xfrm>
          <a:prstGeom prst="rect">
            <a:avLst/>
          </a:prstGeom>
          <a:noFill/>
          <a:ln>
            <a:noFill/>
          </a:ln>
        </p:spPr>
        <p:txBody>
          <a:bodyPr spcFirstLastPara="1" wrap="square" lIns="109700" tIns="54850" rIns="109700" bIns="54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1792288" y="612775"/>
            <a:ext cx="5486400" cy="4114800"/>
          </a:xfrm>
          <a:prstGeom prst="rect">
            <a:avLst/>
          </a:prstGeom>
          <a:noFill/>
          <a:ln>
            <a:noFill/>
          </a:ln>
        </p:spPr>
      </p:sp>
      <p:sp>
        <p:nvSpPr>
          <p:cNvPr id="64" name="Google Shape;64;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12fb9b8d339_3_0"/>
          <p:cNvSpPr txBox="1">
            <a:spLocks noGrp="1"/>
          </p:cNvSpPr>
          <p:nvPr>
            <p:ph type="title"/>
          </p:nvPr>
        </p:nvSpPr>
        <p:spPr>
          <a:xfrm>
            <a:off x="548640" y="329566"/>
            <a:ext cx="9875520" cy="1371600"/>
          </a:xfrm>
          <a:prstGeom prst="rect">
            <a:avLst/>
          </a:prstGeom>
          <a:noFill/>
          <a:ln>
            <a:noFill/>
          </a:ln>
        </p:spPr>
        <p:txBody>
          <a:bodyPr spcFirstLastPara="1" wrap="square" lIns="109700" tIns="54850" rIns="109700" bIns="54850" anchor="ctr" anchorCtr="0">
            <a:normAutofit/>
          </a:bodyPr>
          <a:lstStyle>
            <a:lvl1pPr marR="0" lvl="0" algn="ctr" rtl="0">
              <a:spcBef>
                <a:spcPts val="0"/>
              </a:spcBef>
              <a:spcAft>
                <a:spcPts val="0"/>
              </a:spcAft>
              <a:buClr>
                <a:schemeClr val="dk1"/>
              </a:buClr>
              <a:buSzPts val="5300"/>
              <a:buFont typeface="Calibri"/>
              <a:buNone/>
              <a:defRPr sz="5300" b="0" i="0" u="none" strike="noStrike" cap="none">
                <a:solidFill>
                  <a:schemeClr val="dk1"/>
                </a:solidFill>
                <a:latin typeface="Calibri"/>
                <a:ea typeface="Calibri"/>
                <a:cs typeface="Calibri"/>
                <a:sym typeface="Calibri"/>
              </a:defRPr>
            </a:lvl1pPr>
            <a:lvl2pPr lvl="1">
              <a:spcBef>
                <a:spcPts val="0"/>
              </a:spcBef>
              <a:spcAft>
                <a:spcPts val="0"/>
              </a:spcAft>
              <a:buSzPts val="1700"/>
              <a:buNone/>
              <a:defRPr sz="2200"/>
            </a:lvl2pPr>
            <a:lvl3pPr lvl="2">
              <a:spcBef>
                <a:spcPts val="0"/>
              </a:spcBef>
              <a:spcAft>
                <a:spcPts val="0"/>
              </a:spcAft>
              <a:buSzPts val="1700"/>
              <a:buNone/>
              <a:defRPr sz="2200"/>
            </a:lvl3pPr>
            <a:lvl4pPr lvl="3">
              <a:spcBef>
                <a:spcPts val="0"/>
              </a:spcBef>
              <a:spcAft>
                <a:spcPts val="0"/>
              </a:spcAft>
              <a:buSzPts val="1700"/>
              <a:buNone/>
              <a:defRPr sz="2200"/>
            </a:lvl4pPr>
            <a:lvl5pPr lvl="4">
              <a:spcBef>
                <a:spcPts val="0"/>
              </a:spcBef>
              <a:spcAft>
                <a:spcPts val="0"/>
              </a:spcAft>
              <a:buSzPts val="1700"/>
              <a:buNone/>
              <a:defRPr sz="2200"/>
            </a:lvl5pPr>
            <a:lvl6pPr lvl="5">
              <a:spcBef>
                <a:spcPts val="0"/>
              </a:spcBef>
              <a:spcAft>
                <a:spcPts val="0"/>
              </a:spcAft>
              <a:buSzPts val="1700"/>
              <a:buNone/>
              <a:defRPr sz="2200"/>
            </a:lvl6pPr>
            <a:lvl7pPr lvl="6">
              <a:spcBef>
                <a:spcPts val="0"/>
              </a:spcBef>
              <a:spcAft>
                <a:spcPts val="0"/>
              </a:spcAft>
              <a:buSzPts val="1700"/>
              <a:buNone/>
              <a:defRPr sz="2200"/>
            </a:lvl7pPr>
            <a:lvl8pPr lvl="7">
              <a:spcBef>
                <a:spcPts val="0"/>
              </a:spcBef>
              <a:spcAft>
                <a:spcPts val="0"/>
              </a:spcAft>
              <a:buSzPts val="1700"/>
              <a:buNone/>
              <a:defRPr sz="2200"/>
            </a:lvl8pPr>
            <a:lvl9pPr lvl="8">
              <a:spcBef>
                <a:spcPts val="0"/>
              </a:spcBef>
              <a:spcAft>
                <a:spcPts val="0"/>
              </a:spcAft>
              <a:buSzPts val="1700"/>
              <a:buNone/>
              <a:defRPr sz="2200"/>
            </a:lvl9pPr>
          </a:lstStyle>
          <a:p>
            <a:endParaRPr/>
          </a:p>
        </p:txBody>
      </p:sp>
      <p:sp>
        <p:nvSpPr>
          <p:cNvPr id="82" name="Google Shape;82;g12fb9b8d339_3_0"/>
          <p:cNvSpPr txBox="1">
            <a:spLocks noGrp="1"/>
          </p:cNvSpPr>
          <p:nvPr>
            <p:ph type="body" idx="1"/>
          </p:nvPr>
        </p:nvSpPr>
        <p:spPr>
          <a:xfrm>
            <a:off x="548640" y="1920240"/>
            <a:ext cx="9875520" cy="5431156"/>
          </a:xfrm>
          <a:prstGeom prst="rect">
            <a:avLst/>
          </a:prstGeom>
          <a:noFill/>
          <a:ln>
            <a:noFill/>
          </a:ln>
        </p:spPr>
        <p:txBody>
          <a:bodyPr spcFirstLastPara="1" wrap="square" lIns="109700" tIns="54850" rIns="109700" bIns="54850" anchor="t" anchorCtr="0">
            <a:normAutofit/>
          </a:bodyPr>
          <a:lstStyle>
            <a:lvl1pPr marL="457200" marR="0" lvl="0" indent="-469900" algn="l" rtl="0">
              <a:spcBef>
                <a:spcPts val="80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1pPr>
            <a:lvl2pPr marL="914400" marR="0" lvl="1" indent="-444500" algn="l" rtl="0">
              <a:spcBef>
                <a:spcPts val="7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12750" algn="l" rtl="0">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3pPr>
            <a:lvl4pPr marL="1828800" marR="0" lvl="3"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3" name="Google Shape;83;g12fb9b8d339_3_0"/>
          <p:cNvSpPr txBox="1">
            <a:spLocks noGrp="1"/>
          </p:cNvSpPr>
          <p:nvPr>
            <p:ph type="dt" idx="10"/>
          </p:nvPr>
        </p:nvSpPr>
        <p:spPr>
          <a:xfrm>
            <a:off x="548640" y="7627620"/>
            <a:ext cx="2560320" cy="438150"/>
          </a:xfrm>
          <a:prstGeom prst="rect">
            <a:avLst/>
          </a:prstGeom>
          <a:noFill/>
          <a:ln>
            <a:noFill/>
          </a:ln>
        </p:spPr>
        <p:txBody>
          <a:bodyPr spcFirstLastPara="1" wrap="square" lIns="109700" tIns="54850" rIns="109700" bIns="54850" anchor="ctr" anchorCtr="0">
            <a:noAutofit/>
          </a:bodyPr>
          <a:lstStyle>
            <a:lvl1pPr marR="0" lvl="0" algn="l" rtl="0">
              <a:spcBef>
                <a:spcPts val="0"/>
              </a:spcBef>
              <a:spcAft>
                <a:spcPts val="0"/>
              </a:spcAft>
              <a:buSzPts val="1700"/>
              <a:buNone/>
              <a:defRPr sz="1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9pPr>
          </a:lstStyle>
          <a:p>
            <a:endParaRPr/>
          </a:p>
        </p:txBody>
      </p:sp>
      <p:sp>
        <p:nvSpPr>
          <p:cNvPr id="84" name="Google Shape;84;g12fb9b8d339_3_0"/>
          <p:cNvSpPr txBox="1">
            <a:spLocks noGrp="1"/>
          </p:cNvSpPr>
          <p:nvPr>
            <p:ph type="ftr" idx="11"/>
          </p:nvPr>
        </p:nvSpPr>
        <p:spPr>
          <a:xfrm>
            <a:off x="3749040" y="7627620"/>
            <a:ext cx="3474720" cy="438150"/>
          </a:xfrm>
          <a:prstGeom prst="rect">
            <a:avLst/>
          </a:prstGeom>
          <a:noFill/>
          <a:ln>
            <a:noFill/>
          </a:ln>
        </p:spPr>
        <p:txBody>
          <a:bodyPr spcFirstLastPara="1" wrap="square" lIns="109700" tIns="54850" rIns="109700" bIns="54850" anchor="ctr" anchorCtr="0">
            <a:noAutofit/>
          </a:bodyPr>
          <a:lstStyle>
            <a:lvl1pPr marR="0" lvl="0" algn="ctr" rtl="0">
              <a:spcBef>
                <a:spcPts val="0"/>
              </a:spcBef>
              <a:spcAft>
                <a:spcPts val="0"/>
              </a:spcAft>
              <a:buSzPts val="1700"/>
              <a:buNone/>
              <a:defRPr sz="1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700"/>
              <a:buNone/>
              <a:defRPr sz="2200" b="0" i="0" u="none" strike="noStrike" cap="none">
                <a:solidFill>
                  <a:schemeClr val="dk1"/>
                </a:solidFill>
                <a:latin typeface="Calibri"/>
                <a:ea typeface="Calibri"/>
                <a:cs typeface="Calibri"/>
                <a:sym typeface="Calibri"/>
              </a:defRPr>
            </a:lvl9pPr>
          </a:lstStyle>
          <a:p>
            <a:endParaRPr/>
          </a:p>
        </p:txBody>
      </p:sp>
      <p:sp>
        <p:nvSpPr>
          <p:cNvPr id="85" name="Google Shape;85;g12fb9b8d339_3_0"/>
          <p:cNvSpPr txBox="1">
            <a:spLocks noGrp="1"/>
          </p:cNvSpPr>
          <p:nvPr>
            <p:ph type="sldNum" idx="12"/>
          </p:nvPr>
        </p:nvSpPr>
        <p:spPr>
          <a:xfrm>
            <a:off x="7863840" y="7627620"/>
            <a:ext cx="2560320" cy="438150"/>
          </a:xfrm>
          <a:prstGeom prst="rect">
            <a:avLst/>
          </a:prstGeom>
          <a:noFill/>
          <a:ln>
            <a:noFill/>
          </a:ln>
        </p:spPr>
        <p:txBody>
          <a:bodyPr spcFirstLastPara="1" wrap="square" lIns="109700" tIns="54850" rIns="109700" bIns="54850" anchor="ctr" anchorCtr="0">
            <a:noAutofit/>
          </a:bodyPr>
          <a:lstStyle>
            <a:lvl1pPr marL="0" marR="0" lvl="0" indent="0" algn="r" rtl="0">
              <a:spcBef>
                <a:spcPts val="0"/>
              </a:spcBef>
              <a:buNone/>
              <a:defRPr sz="1400" b="0" i="0" u="none" strike="noStrike" cap="none">
                <a:solidFill>
                  <a:srgbClr val="888888"/>
                </a:solidFill>
                <a:latin typeface="Calibri"/>
                <a:ea typeface="Calibri"/>
                <a:cs typeface="Calibri"/>
                <a:sym typeface="Calibri"/>
              </a:defRPr>
            </a:lvl1pPr>
            <a:lvl2pPr marL="0" marR="0" lvl="1" indent="0" algn="r" rtl="0">
              <a:spcBef>
                <a:spcPts val="0"/>
              </a:spcBef>
              <a:buNone/>
              <a:defRPr sz="1400" b="0" i="0" u="none" strike="noStrike" cap="none">
                <a:solidFill>
                  <a:srgbClr val="888888"/>
                </a:solidFill>
                <a:latin typeface="Calibri"/>
                <a:ea typeface="Calibri"/>
                <a:cs typeface="Calibri"/>
                <a:sym typeface="Calibri"/>
              </a:defRPr>
            </a:lvl2pPr>
            <a:lvl3pPr marL="0" marR="0" lvl="2" indent="0" algn="r" rtl="0">
              <a:spcBef>
                <a:spcPts val="0"/>
              </a:spcBef>
              <a:buNone/>
              <a:defRPr sz="1400" b="0" i="0" u="none" strike="noStrike" cap="none">
                <a:solidFill>
                  <a:srgbClr val="888888"/>
                </a:solidFill>
                <a:latin typeface="Calibri"/>
                <a:ea typeface="Calibri"/>
                <a:cs typeface="Calibri"/>
                <a:sym typeface="Calibri"/>
              </a:defRPr>
            </a:lvl3pPr>
            <a:lvl4pPr marL="0" marR="0" lvl="3" indent="0" algn="r" rtl="0">
              <a:spcBef>
                <a:spcPts val="0"/>
              </a:spcBef>
              <a:buNone/>
              <a:defRPr sz="1400" b="0" i="0" u="none" strike="noStrike" cap="none">
                <a:solidFill>
                  <a:srgbClr val="888888"/>
                </a:solidFill>
                <a:latin typeface="Calibri"/>
                <a:ea typeface="Calibri"/>
                <a:cs typeface="Calibri"/>
                <a:sym typeface="Calibri"/>
              </a:defRPr>
            </a:lvl4pPr>
            <a:lvl5pPr marL="0" marR="0" lvl="4" indent="0" algn="r" rtl="0">
              <a:spcBef>
                <a:spcPts val="0"/>
              </a:spcBef>
              <a:buNone/>
              <a:defRPr sz="1400" b="0" i="0" u="none" strike="noStrike" cap="none">
                <a:solidFill>
                  <a:srgbClr val="888888"/>
                </a:solidFill>
                <a:latin typeface="Calibri"/>
                <a:ea typeface="Calibri"/>
                <a:cs typeface="Calibri"/>
                <a:sym typeface="Calibri"/>
              </a:defRPr>
            </a:lvl5pPr>
            <a:lvl6pPr marL="0" marR="0" lvl="5" indent="0" algn="r" rtl="0">
              <a:spcBef>
                <a:spcPts val="0"/>
              </a:spcBef>
              <a:buNone/>
              <a:defRPr sz="1400" b="0" i="0" u="none" strike="noStrike" cap="none">
                <a:solidFill>
                  <a:srgbClr val="888888"/>
                </a:solidFill>
                <a:latin typeface="Calibri"/>
                <a:ea typeface="Calibri"/>
                <a:cs typeface="Calibri"/>
                <a:sym typeface="Calibri"/>
              </a:defRPr>
            </a:lvl6pPr>
            <a:lvl7pPr marL="0" marR="0" lvl="6" indent="0" algn="r" rtl="0">
              <a:spcBef>
                <a:spcPts val="0"/>
              </a:spcBef>
              <a:buNone/>
              <a:defRPr sz="1400" b="0" i="0" u="none" strike="noStrike" cap="none">
                <a:solidFill>
                  <a:srgbClr val="888888"/>
                </a:solidFill>
                <a:latin typeface="Calibri"/>
                <a:ea typeface="Calibri"/>
                <a:cs typeface="Calibri"/>
                <a:sym typeface="Calibri"/>
              </a:defRPr>
            </a:lvl7pPr>
            <a:lvl8pPr marL="0" marR="0" lvl="7" indent="0" algn="r" rtl="0">
              <a:spcBef>
                <a:spcPts val="0"/>
              </a:spcBef>
              <a:buNone/>
              <a:defRPr sz="1400" b="0" i="0" u="none" strike="noStrike" cap="none">
                <a:solidFill>
                  <a:srgbClr val="888888"/>
                </a:solidFill>
                <a:latin typeface="Calibri"/>
                <a:ea typeface="Calibri"/>
                <a:cs typeface="Calibri"/>
                <a:sym typeface="Calibri"/>
              </a:defRPr>
            </a:lvl8pPr>
            <a:lvl9pPr marL="0" marR="0" lvl="8" indent="0" algn="r" rtl="0">
              <a:spcBef>
                <a:spcPts val="0"/>
              </a:spcBef>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9.jp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9.jp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21.jpeg"/><Relationship Id="rId4" Type="http://schemas.openxmlformats.org/officeDocument/2006/relationships/image" Target="../media/image7.png"/><Relationship Id="rId9" Type="http://schemas.openxmlformats.org/officeDocument/2006/relationships/image" Target="../media/image20.jp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21.jpeg"/><Relationship Id="rId4" Type="http://schemas.openxmlformats.org/officeDocument/2006/relationships/image" Target="../media/image7.png"/><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
          <p:cNvPicPr preferRelativeResize="0"/>
          <p:nvPr/>
        </p:nvPicPr>
        <p:blipFill rotWithShape="1">
          <a:blip r:embed="rId3">
            <a:alphaModFix amt="40000"/>
          </a:blip>
          <a:srcRect/>
          <a:stretch/>
        </p:blipFill>
        <p:spPr>
          <a:xfrm rot="-3803255">
            <a:off x="5178204" y="1758724"/>
            <a:ext cx="14527543" cy="7457472"/>
          </a:xfrm>
          <a:prstGeom prst="rect">
            <a:avLst/>
          </a:prstGeom>
          <a:noFill/>
          <a:ln>
            <a:noFill/>
          </a:ln>
        </p:spPr>
      </p:pic>
      <p:pic>
        <p:nvPicPr>
          <p:cNvPr id="160" name="Google Shape;160;p1"/>
          <p:cNvPicPr preferRelativeResize="0"/>
          <p:nvPr/>
        </p:nvPicPr>
        <p:blipFill rotWithShape="1">
          <a:blip r:embed="rId4">
            <a:alphaModFix amt="40000"/>
          </a:blip>
          <a:srcRect/>
          <a:stretch/>
        </p:blipFill>
        <p:spPr>
          <a:xfrm rot="-5400000">
            <a:off x="1880229" y="2659478"/>
            <a:ext cx="14527543" cy="7457472"/>
          </a:xfrm>
          <a:prstGeom prst="rect">
            <a:avLst/>
          </a:prstGeom>
          <a:noFill/>
          <a:ln>
            <a:noFill/>
          </a:ln>
        </p:spPr>
      </p:pic>
      <p:pic>
        <p:nvPicPr>
          <p:cNvPr id="161" name="Google Shape;161;p1"/>
          <p:cNvPicPr preferRelativeResize="0"/>
          <p:nvPr/>
        </p:nvPicPr>
        <p:blipFill rotWithShape="1">
          <a:blip r:embed="rId5">
            <a:alphaModFix amt="40000"/>
          </a:blip>
          <a:srcRect/>
          <a:stretch/>
        </p:blipFill>
        <p:spPr>
          <a:xfrm rot="3800253" flipH="1">
            <a:off x="-1413537" y="1758657"/>
            <a:ext cx="14527543" cy="7457472"/>
          </a:xfrm>
          <a:prstGeom prst="rect">
            <a:avLst/>
          </a:prstGeom>
          <a:noFill/>
          <a:ln>
            <a:noFill/>
          </a:ln>
        </p:spPr>
      </p:pic>
      <p:pic>
        <p:nvPicPr>
          <p:cNvPr id="162" name="Google Shape;162;p1"/>
          <p:cNvPicPr preferRelativeResize="0"/>
          <p:nvPr/>
        </p:nvPicPr>
        <p:blipFill rotWithShape="1">
          <a:blip r:embed="rId6">
            <a:alphaModFix/>
          </a:blip>
          <a:srcRect/>
          <a:stretch/>
        </p:blipFill>
        <p:spPr>
          <a:xfrm rot="-2828579">
            <a:off x="7991594" y="-1428724"/>
            <a:ext cx="1844736" cy="2345004"/>
          </a:xfrm>
          <a:prstGeom prst="rect">
            <a:avLst/>
          </a:prstGeom>
          <a:noFill/>
          <a:ln>
            <a:noFill/>
          </a:ln>
        </p:spPr>
      </p:pic>
      <p:pic>
        <p:nvPicPr>
          <p:cNvPr id="163" name="Google Shape;163;p1"/>
          <p:cNvPicPr preferRelativeResize="0"/>
          <p:nvPr/>
        </p:nvPicPr>
        <p:blipFill rotWithShape="1">
          <a:blip r:embed="rId7">
            <a:alphaModFix/>
          </a:blip>
          <a:srcRect/>
          <a:stretch/>
        </p:blipFill>
        <p:spPr>
          <a:xfrm>
            <a:off x="6110763" y="448780"/>
            <a:ext cx="6066475" cy="13807054"/>
          </a:xfrm>
          <a:prstGeom prst="rect">
            <a:avLst/>
          </a:prstGeom>
          <a:noFill/>
          <a:ln>
            <a:noFill/>
          </a:ln>
        </p:spPr>
      </p:pic>
      <p:pic>
        <p:nvPicPr>
          <p:cNvPr id="164" name="Google Shape;164;p1"/>
          <p:cNvPicPr preferRelativeResize="0"/>
          <p:nvPr/>
        </p:nvPicPr>
        <p:blipFill rotWithShape="1">
          <a:blip r:embed="rId8">
            <a:alphaModFix/>
          </a:blip>
          <a:srcRect l="3119" r="3118"/>
          <a:stretch/>
        </p:blipFill>
        <p:spPr>
          <a:xfrm>
            <a:off x="2380172" y="-1271064"/>
            <a:ext cx="1268552" cy="2164724"/>
          </a:xfrm>
          <a:prstGeom prst="rect">
            <a:avLst/>
          </a:prstGeom>
          <a:noFill/>
          <a:ln>
            <a:noFill/>
          </a:ln>
        </p:spPr>
      </p:pic>
      <p:pic>
        <p:nvPicPr>
          <p:cNvPr id="165" name="Google Shape;165;p1"/>
          <p:cNvPicPr preferRelativeResize="0"/>
          <p:nvPr/>
        </p:nvPicPr>
        <p:blipFill rotWithShape="1">
          <a:blip r:embed="rId7">
            <a:alphaModFix/>
          </a:blip>
          <a:srcRect/>
          <a:stretch/>
        </p:blipFill>
        <p:spPr>
          <a:xfrm rot="-1805362">
            <a:off x="3527475" y="-629562"/>
            <a:ext cx="5930551" cy="13497698"/>
          </a:xfrm>
          <a:prstGeom prst="rect">
            <a:avLst/>
          </a:prstGeom>
          <a:noFill/>
          <a:ln>
            <a:noFill/>
          </a:ln>
        </p:spPr>
      </p:pic>
      <p:pic>
        <p:nvPicPr>
          <p:cNvPr id="166" name="Google Shape;166;p1"/>
          <p:cNvPicPr preferRelativeResize="0"/>
          <p:nvPr/>
        </p:nvPicPr>
        <p:blipFill rotWithShape="1">
          <a:blip r:embed="rId6">
            <a:alphaModFix/>
          </a:blip>
          <a:srcRect/>
          <a:stretch/>
        </p:blipFill>
        <p:spPr>
          <a:xfrm>
            <a:off x="14547670" y="-1406104"/>
            <a:ext cx="1809148" cy="2299764"/>
          </a:xfrm>
          <a:prstGeom prst="rect">
            <a:avLst/>
          </a:prstGeom>
          <a:noFill/>
          <a:ln>
            <a:noFill/>
          </a:ln>
        </p:spPr>
      </p:pic>
      <p:pic>
        <p:nvPicPr>
          <p:cNvPr id="167" name="Google Shape;167;p1"/>
          <p:cNvPicPr preferRelativeResize="0"/>
          <p:nvPr/>
        </p:nvPicPr>
        <p:blipFill rotWithShape="1">
          <a:blip r:embed="rId7">
            <a:alphaModFix/>
          </a:blip>
          <a:srcRect l="640" r="899"/>
          <a:stretch/>
        </p:blipFill>
        <p:spPr>
          <a:xfrm rot="1711810">
            <a:off x="7213780" y="-674978"/>
            <a:ext cx="7425805" cy="17165427"/>
          </a:xfrm>
          <a:prstGeom prst="rect">
            <a:avLst/>
          </a:prstGeom>
          <a:noFill/>
          <a:ln>
            <a:noFill/>
          </a:ln>
        </p:spPr>
      </p:pic>
      <p:pic>
        <p:nvPicPr>
          <p:cNvPr id="168" name="Google Shape;168;p1"/>
          <p:cNvPicPr preferRelativeResize="0"/>
          <p:nvPr/>
        </p:nvPicPr>
        <p:blipFill rotWithShape="1">
          <a:blip r:embed="rId9">
            <a:alphaModFix/>
          </a:blip>
          <a:srcRect/>
          <a:stretch/>
        </p:blipFill>
        <p:spPr>
          <a:xfrm>
            <a:off x="3014448" y="2367232"/>
            <a:ext cx="4114800" cy="4114800"/>
          </a:xfrm>
          <a:prstGeom prst="rect">
            <a:avLst/>
          </a:prstGeom>
          <a:noFill/>
          <a:ln>
            <a:noFill/>
          </a:ln>
        </p:spPr>
      </p:pic>
      <p:pic>
        <p:nvPicPr>
          <p:cNvPr id="169" name="Google Shape;169;p1"/>
          <p:cNvPicPr preferRelativeResize="0"/>
          <p:nvPr/>
        </p:nvPicPr>
        <p:blipFill rotWithShape="1">
          <a:blip r:embed="rId9">
            <a:alphaModFix/>
          </a:blip>
          <a:srcRect/>
          <a:stretch/>
        </p:blipFill>
        <p:spPr>
          <a:xfrm>
            <a:off x="11337443" y="2077975"/>
            <a:ext cx="4114800" cy="4114800"/>
          </a:xfrm>
          <a:prstGeom prst="rect">
            <a:avLst/>
          </a:prstGeom>
          <a:noFill/>
          <a:ln>
            <a:noFill/>
          </a:ln>
        </p:spPr>
      </p:pic>
      <p:sp>
        <p:nvSpPr>
          <p:cNvPr id="170" name="Google Shape;170;p1"/>
          <p:cNvSpPr/>
          <p:nvPr/>
        </p:nvSpPr>
        <p:spPr>
          <a:xfrm>
            <a:off x="15246447" y="7606297"/>
            <a:ext cx="2378789" cy="237877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0">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1"/>
          <p:cNvPicPr preferRelativeResize="0"/>
          <p:nvPr/>
        </p:nvPicPr>
        <p:blipFill rotWithShape="1">
          <a:blip r:embed="rId9">
            <a:alphaModFix/>
          </a:blip>
          <a:srcRect/>
          <a:stretch/>
        </p:blipFill>
        <p:spPr>
          <a:xfrm>
            <a:off x="7222643" y="1673842"/>
            <a:ext cx="4114800" cy="4114800"/>
          </a:xfrm>
          <a:prstGeom prst="rect">
            <a:avLst/>
          </a:prstGeom>
          <a:noFill/>
          <a:ln>
            <a:noFill/>
          </a:ln>
        </p:spPr>
      </p:pic>
      <p:grpSp>
        <p:nvGrpSpPr>
          <p:cNvPr id="172" name="Google Shape;172;p1"/>
          <p:cNvGrpSpPr/>
          <p:nvPr/>
        </p:nvGrpSpPr>
        <p:grpSpPr>
          <a:xfrm>
            <a:off x="981775" y="2628558"/>
            <a:ext cx="16596536" cy="5403781"/>
            <a:chOff x="0" y="38100"/>
            <a:chExt cx="22128715" cy="7205043"/>
          </a:xfrm>
        </p:grpSpPr>
        <p:sp>
          <p:nvSpPr>
            <p:cNvPr id="173" name="Google Shape;173;p1"/>
            <p:cNvSpPr txBox="1"/>
            <p:nvPr/>
          </p:nvSpPr>
          <p:spPr>
            <a:xfrm>
              <a:off x="0" y="38100"/>
              <a:ext cx="22128715" cy="4477724"/>
            </a:xfrm>
            <a:prstGeom prst="rect">
              <a:avLst/>
            </a:prstGeom>
            <a:noFill/>
            <a:ln>
              <a:noFill/>
            </a:ln>
          </p:spPr>
          <p:txBody>
            <a:bodyPr spcFirstLastPara="1" wrap="square" lIns="0" tIns="0" rIns="0" bIns="0" anchor="t" anchorCtr="0">
              <a:spAutoFit/>
            </a:bodyPr>
            <a:lstStyle/>
            <a:p>
              <a:pPr marL="0" marR="0" lvl="0" indent="0" algn="ctr" rtl="0">
                <a:lnSpc>
                  <a:spcPct val="111997"/>
                </a:lnSpc>
                <a:spcBef>
                  <a:spcPts val="0"/>
                </a:spcBef>
                <a:spcAft>
                  <a:spcPts val="0"/>
                </a:spcAft>
                <a:buNone/>
              </a:pPr>
              <a:r>
                <a:rPr lang="en-US" sz="9744" b="0" i="0" u="none" strike="noStrike" cap="none" dirty="0">
                  <a:solidFill>
                    <a:srgbClr val="000000"/>
                  </a:solidFill>
                  <a:latin typeface="Arial"/>
                  <a:ea typeface="Arial"/>
                  <a:cs typeface="Arial"/>
                  <a:sym typeface="Arial"/>
                </a:rPr>
                <a:t>Departmental Showcase</a:t>
              </a:r>
              <a:endParaRPr dirty="0"/>
            </a:p>
            <a:p>
              <a:pPr marL="0" marR="0" lvl="0" indent="0" algn="ctr" rtl="0">
                <a:lnSpc>
                  <a:spcPct val="112000"/>
                </a:lnSpc>
                <a:spcBef>
                  <a:spcPts val="0"/>
                </a:spcBef>
                <a:spcAft>
                  <a:spcPts val="0"/>
                </a:spcAft>
                <a:buNone/>
              </a:pPr>
              <a:r>
                <a:rPr lang="fr-CA" sz="9741" b="0" i="0" u="none" strike="noStrike" cap="none" dirty="0" smtClean="0">
                  <a:solidFill>
                    <a:srgbClr val="000000"/>
                  </a:solidFill>
                  <a:sym typeface="Arial"/>
                </a:rPr>
                <a:t>Ministère sous les projecteurs</a:t>
              </a:r>
              <a:endParaRPr lang="fr-CA" dirty="0"/>
            </a:p>
          </p:txBody>
        </p:sp>
        <p:sp>
          <p:nvSpPr>
            <p:cNvPr id="174" name="Google Shape;174;p1"/>
            <p:cNvSpPr txBox="1"/>
            <p:nvPr/>
          </p:nvSpPr>
          <p:spPr>
            <a:xfrm>
              <a:off x="0" y="4535051"/>
              <a:ext cx="22128715" cy="2708092"/>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CA" sz="5999" b="1" i="0" u="none" strike="noStrike" cap="none" dirty="0" smtClean="0">
                  <a:solidFill>
                    <a:srgbClr val="000000"/>
                  </a:solidFill>
                  <a:latin typeface="Lato"/>
                  <a:ea typeface="Lato"/>
                  <a:cs typeface="Lato"/>
                  <a:sym typeface="Lato"/>
                </a:rPr>
                <a:t>Correctional Service of Canada</a:t>
              </a:r>
              <a:endParaRPr dirty="0"/>
            </a:p>
            <a:p>
              <a:pPr lvl="0" algn="ctr">
                <a:lnSpc>
                  <a:spcPct val="110001"/>
                </a:lnSpc>
              </a:pPr>
              <a:r>
                <a:rPr lang="fr-CA" sz="5999" b="1" dirty="0">
                  <a:latin typeface="Lato"/>
                  <a:ea typeface="Lato"/>
                  <a:cs typeface="Lato"/>
                </a:rPr>
                <a:t>Service correctionnel du Canada </a:t>
              </a:r>
              <a:endParaRPr sz="5999" b="1" dirty="0">
                <a:latin typeface="Lato"/>
                <a:ea typeface="Lato"/>
                <a:cs typeface="Lat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
          <p:cNvPicPr preferRelativeResize="0"/>
          <p:nvPr/>
        </p:nvPicPr>
        <p:blipFill rotWithShape="1">
          <a:blip r:embed="rId3">
            <a:alphaModFix amt="40000"/>
          </a:blip>
          <a:srcRect/>
          <a:stretch/>
        </p:blipFill>
        <p:spPr>
          <a:xfrm rot="-3803255">
            <a:off x="5178204" y="1758724"/>
            <a:ext cx="14527543" cy="7457472"/>
          </a:xfrm>
          <a:prstGeom prst="rect">
            <a:avLst/>
          </a:prstGeom>
          <a:noFill/>
          <a:ln>
            <a:noFill/>
          </a:ln>
        </p:spPr>
      </p:pic>
      <p:pic>
        <p:nvPicPr>
          <p:cNvPr id="180" name="Google Shape;180;p2"/>
          <p:cNvPicPr preferRelativeResize="0"/>
          <p:nvPr/>
        </p:nvPicPr>
        <p:blipFill rotWithShape="1">
          <a:blip r:embed="rId4">
            <a:alphaModFix amt="40000"/>
          </a:blip>
          <a:srcRect/>
          <a:stretch/>
        </p:blipFill>
        <p:spPr>
          <a:xfrm rot="-5400000">
            <a:off x="1880229" y="2659478"/>
            <a:ext cx="14527543" cy="7457472"/>
          </a:xfrm>
          <a:prstGeom prst="rect">
            <a:avLst/>
          </a:prstGeom>
          <a:noFill/>
          <a:ln>
            <a:noFill/>
          </a:ln>
        </p:spPr>
      </p:pic>
      <p:pic>
        <p:nvPicPr>
          <p:cNvPr id="181" name="Google Shape;181;p2"/>
          <p:cNvPicPr preferRelativeResize="0"/>
          <p:nvPr/>
        </p:nvPicPr>
        <p:blipFill rotWithShape="1">
          <a:blip r:embed="rId5">
            <a:alphaModFix amt="40000"/>
          </a:blip>
          <a:srcRect/>
          <a:stretch/>
        </p:blipFill>
        <p:spPr>
          <a:xfrm rot="3800253" flipH="1">
            <a:off x="-1413537" y="1758657"/>
            <a:ext cx="14527543" cy="7457472"/>
          </a:xfrm>
          <a:prstGeom prst="rect">
            <a:avLst/>
          </a:prstGeom>
          <a:noFill/>
          <a:ln>
            <a:noFill/>
          </a:ln>
        </p:spPr>
      </p:pic>
      <p:pic>
        <p:nvPicPr>
          <p:cNvPr id="182" name="Google Shape;182;p2"/>
          <p:cNvPicPr preferRelativeResize="0"/>
          <p:nvPr/>
        </p:nvPicPr>
        <p:blipFill rotWithShape="1">
          <a:blip r:embed="rId6">
            <a:alphaModFix/>
          </a:blip>
          <a:srcRect/>
          <a:stretch/>
        </p:blipFill>
        <p:spPr>
          <a:xfrm rot="-2828579">
            <a:off x="7991594" y="-1428724"/>
            <a:ext cx="1844736" cy="2345004"/>
          </a:xfrm>
          <a:prstGeom prst="rect">
            <a:avLst/>
          </a:prstGeom>
          <a:noFill/>
          <a:ln>
            <a:noFill/>
          </a:ln>
        </p:spPr>
      </p:pic>
      <p:pic>
        <p:nvPicPr>
          <p:cNvPr id="183" name="Google Shape;183;p2"/>
          <p:cNvPicPr preferRelativeResize="0"/>
          <p:nvPr/>
        </p:nvPicPr>
        <p:blipFill rotWithShape="1">
          <a:blip r:embed="rId7">
            <a:alphaModFix/>
          </a:blip>
          <a:srcRect/>
          <a:stretch/>
        </p:blipFill>
        <p:spPr>
          <a:xfrm>
            <a:off x="6110763" y="448780"/>
            <a:ext cx="6066475" cy="13807054"/>
          </a:xfrm>
          <a:prstGeom prst="rect">
            <a:avLst/>
          </a:prstGeom>
          <a:noFill/>
          <a:ln>
            <a:noFill/>
          </a:ln>
        </p:spPr>
      </p:pic>
      <p:pic>
        <p:nvPicPr>
          <p:cNvPr id="184" name="Google Shape;184;p2"/>
          <p:cNvPicPr preferRelativeResize="0"/>
          <p:nvPr/>
        </p:nvPicPr>
        <p:blipFill rotWithShape="1">
          <a:blip r:embed="rId8">
            <a:alphaModFix/>
          </a:blip>
          <a:srcRect l="3119" r="3118"/>
          <a:stretch/>
        </p:blipFill>
        <p:spPr>
          <a:xfrm>
            <a:off x="2380172" y="-1271064"/>
            <a:ext cx="1268552" cy="2164724"/>
          </a:xfrm>
          <a:prstGeom prst="rect">
            <a:avLst/>
          </a:prstGeom>
          <a:noFill/>
          <a:ln>
            <a:noFill/>
          </a:ln>
        </p:spPr>
      </p:pic>
      <p:pic>
        <p:nvPicPr>
          <p:cNvPr id="185" name="Google Shape;185;p2"/>
          <p:cNvPicPr preferRelativeResize="0"/>
          <p:nvPr/>
        </p:nvPicPr>
        <p:blipFill rotWithShape="1">
          <a:blip r:embed="rId7">
            <a:alphaModFix/>
          </a:blip>
          <a:srcRect/>
          <a:stretch/>
        </p:blipFill>
        <p:spPr>
          <a:xfrm rot="-1805362">
            <a:off x="3527475" y="-629562"/>
            <a:ext cx="5930551" cy="13497698"/>
          </a:xfrm>
          <a:prstGeom prst="rect">
            <a:avLst/>
          </a:prstGeom>
          <a:noFill/>
          <a:ln>
            <a:noFill/>
          </a:ln>
        </p:spPr>
      </p:pic>
      <p:pic>
        <p:nvPicPr>
          <p:cNvPr id="186" name="Google Shape;186;p2"/>
          <p:cNvPicPr preferRelativeResize="0"/>
          <p:nvPr/>
        </p:nvPicPr>
        <p:blipFill rotWithShape="1">
          <a:blip r:embed="rId6">
            <a:alphaModFix/>
          </a:blip>
          <a:srcRect/>
          <a:stretch/>
        </p:blipFill>
        <p:spPr>
          <a:xfrm>
            <a:off x="14547670" y="-1406104"/>
            <a:ext cx="1809148" cy="2299764"/>
          </a:xfrm>
          <a:prstGeom prst="rect">
            <a:avLst/>
          </a:prstGeom>
          <a:noFill/>
          <a:ln>
            <a:noFill/>
          </a:ln>
        </p:spPr>
      </p:pic>
      <p:pic>
        <p:nvPicPr>
          <p:cNvPr id="187" name="Google Shape;187;p2"/>
          <p:cNvPicPr preferRelativeResize="0"/>
          <p:nvPr/>
        </p:nvPicPr>
        <p:blipFill rotWithShape="1">
          <a:blip r:embed="rId7">
            <a:alphaModFix/>
          </a:blip>
          <a:srcRect l="640" r="899"/>
          <a:stretch/>
        </p:blipFill>
        <p:spPr>
          <a:xfrm rot="1711810">
            <a:off x="7213780" y="-674978"/>
            <a:ext cx="7425805" cy="17165427"/>
          </a:xfrm>
          <a:prstGeom prst="rect">
            <a:avLst/>
          </a:prstGeom>
          <a:noFill/>
          <a:ln>
            <a:noFill/>
          </a:ln>
        </p:spPr>
      </p:pic>
      <p:pic>
        <p:nvPicPr>
          <p:cNvPr id="188" name="Google Shape;188;p2"/>
          <p:cNvPicPr preferRelativeResize="0"/>
          <p:nvPr/>
        </p:nvPicPr>
        <p:blipFill rotWithShape="1">
          <a:blip r:embed="rId9">
            <a:alphaModFix/>
          </a:blip>
          <a:srcRect/>
          <a:stretch/>
        </p:blipFill>
        <p:spPr>
          <a:xfrm>
            <a:off x="3014448" y="2367232"/>
            <a:ext cx="4114800" cy="4114800"/>
          </a:xfrm>
          <a:prstGeom prst="rect">
            <a:avLst/>
          </a:prstGeom>
          <a:noFill/>
          <a:ln>
            <a:noFill/>
          </a:ln>
        </p:spPr>
      </p:pic>
      <p:pic>
        <p:nvPicPr>
          <p:cNvPr id="189" name="Google Shape;189;p2"/>
          <p:cNvPicPr preferRelativeResize="0"/>
          <p:nvPr/>
        </p:nvPicPr>
        <p:blipFill rotWithShape="1">
          <a:blip r:embed="rId9">
            <a:alphaModFix/>
          </a:blip>
          <a:srcRect/>
          <a:stretch/>
        </p:blipFill>
        <p:spPr>
          <a:xfrm>
            <a:off x="11337443" y="2077975"/>
            <a:ext cx="4114800" cy="4114800"/>
          </a:xfrm>
          <a:prstGeom prst="rect">
            <a:avLst/>
          </a:prstGeom>
          <a:noFill/>
          <a:ln>
            <a:noFill/>
          </a:ln>
        </p:spPr>
      </p:pic>
      <p:sp>
        <p:nvSpPr>
          <p:cNvPr id="190" name="Google Shape;190;p2"/>
          <p:cNvSpPr/>
          <p:nvPr/>
        </p:nvSpPr>
        <p:spPr>
          <a:xfrm>
            <a:off x="0" y="0"/>
            <a:ext cx="18288005" cy="10287000"/>
          </a:xfrm>
          <a:custGeom>
            <a:avLst/>
            <a:gdLst/>
            <a:ahLst/>
            <a:cxnLst/>
            <a:rect l="l" t="t" r="r" b="b"/>
            <a:pathLst>
              <a:path w="3899812" h="2193644" extrusionOk="0">
                <a:moveTo>
                  <a:pt x="3775351" y="2193644"/>
                </a:moveTo>
                <a:lnTo>
                  <a:pt x="124460" y="2193644"/>
                </a:lnTo>
                <a:cubicBezTo>
                  <a:pt x="55880" y="2193644"/>
                  <a:pt x="0" y="2137764"/>
                  <a:pt x="0" y="2069184"/>
                </a:cubicBezTo>
                <a:lnTo>
                  <a:pt x="0" y="124460"/>
                </a:lnTo>
                <a:cubicBezTo>
                  <a:pt x="0" y="55880"/>
                  <a:pt x="55880" y="0"/>
                  <a:pt x="124460" y="0"/>
                </a:cubicBezTo>
                <a:lnTo>
                  <a:pt x="3775351" y="0"/>
                </a:lnTo>
                <a:cubicBezTo>
                  <a:pt x="3843931" y="0"/>
                  <a:pt x="3899812" y="55880"/>
                  <a:pt x="3899812" y="124460"/>
                </a:cubicBezTo>
                <a:lnTo>
                  <a:pt x="3899812" y="2069184"/>
                </a:lnTo>
                <a:cubicBezTo>
                  <a:pt x="3899812" y="2137764"/>
                  <a:pt x="3843931" y="2193644"/>
                  <a:pt x="3775351" y="2193644"/>
                </a:cubicBezTo>
                <a:close/>
              </a:path>
            </a:pathLst>
          </a:custGeom>
          <a:solidFill>
            <a:srgbClr val="FFFFFF">
              <a:alpha val="7686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6069906" y="8068910"/>
            <a:ext cx="2378789" cy="237877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0">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2"/>
          <p:cNvPicPr preferRelativeResize="0"/>
          <p:nvPr/>
        </p:nvPicPr>
        <p:blipFill rotWithShape="1">
          <a:blip r:embed="rId9">
            <a:alphaModFix/>
          </a:blip>
          <a:srcRect/>
          <a:stretch/>
        </p:blipFill>
        <p:spPr>
          <a:xfrm>
            <a:off x="7222643" y="1673842"/>
            <a:ext cx="4114800" cy="4114800"/>
          </a:xfrm>
          <a:prstGeom prst="rect">
            <a:avLst/>
          </a:prstGeom>
          <a:noFill/>
          <a:ln>
            <a:noFill/>
          </a:ln>
        </p:spPr>
      </p:pic>
      <p:grpSp>
        <p:nvGrpSpPr>
          <p:cNvPr id="193" name="Google Shape;193;p2"/>
          <p:cNvGrpSpPr/>
          <p:nvPr/>
        </p:nvGrpSpPr>
        <p:grpSpPr>
          <a:xfrm>
            <a:off x="845732" y="952407"/>
            <a:ext cx="16596536" cy="13793462"/>
            <a:chOff x="0" y="-101724"/>
            <a:chExt cx="22128715" cy="18391285"/>
          </a:xfrm>
        </p:grpSpPr>
        <p:sp>
          <p:nvSpPr>
            <p:cNvPr id="194" name="Google Shape;194;p2"/>
            <p:cNvSpPr txBox="1"/>
            <p:nvPr/>
          </p:nvSpPr>
          <p:spPr>
            <a:xfrm>
              <a:off x="0" y="-101724"/>
              <a:ext cx="22128715" cy="2527872"/>
            </a:xfrm>
            <a:prstGeom prst="rect">
              <a:avLst/>
            </a:prstGeom>
            <a:noFill/>
            <a:ln>
              <a:noFill/>
            </a:ln>
          </p:spPr>
          <p:txBody>
            <a:bodyPr spcFirstLastPara="1" wrap="square" lIns="0" tIns="0" rIns="0" bIns="0" anchor="t" anchorCtr="0">
              <a:spAutoFit/>
            </a:bodyPr>
            <a:lstStyle/>
            <a:p>
              <a:pPr marL="0" marR="0" lvl="0" indent="0" algn="ctr" rtl="0">
                <a:lnSpc>
                  <a:spcPct val="111997"/>
                </a:lnSpc>
                <a:spcBef>
                  <a:spcPts val="0"/>
                </a:spcBef>
                <a:spcAft>
                  <a:spcPts val="0"/>
                </a:spcAft>
                <a:buNone/>
              </a:pPr>
              <a:r>
                <a:rPr lang="en-US" sz="5500" b="0" i="0" u="none" strike="noStrike" cap="none" dirty="0" smtClean="0">
                  <a:solidFill>
                    <a:srgbClr val="000000"/>
                  </a:solidFill>
                  <a:sym typeface="Arial"/>
                </a:rPr>
                <a:t>Mental Health Services </a:t>
              </a:r>
              <a:r>
                <a:rPr lang="en-US" sz="5500" dirty="0" smtClean="0"/>
                <a:t>at</a:t>
              </a:r>
              <a:r>
                <a:rPr lang="en-US" sz="5500" b="0" i="0" u="none" strike="noStrike" cap="none" dirty="0" smtClean="0">
                  <a:solidFill>
                    <a:srgbClr val="000000"/>
                  </a:solidFill>
                  <a:sym typeface="Arial"/>
                </a:rPr>
                <a:t> CSC </a:t>
              </a:r>
              <a:endParaRPr sz="5500" dirty="0"/>
            </a:p>
            <a:p>
              <a:pPr marL="0" marR="0" lvl="0" indent="0" algn="ctr" rtl="0">
                <a:lnSpc>
                  <a:spcPct val="111997"/>
                </a:lnSpc>
                <a:spcBef>
                  <a:spcPts val="0"/>
                </a:spcBef>
                <a:spcAft>
                  <a:spcPts val="0"/>
                </a:spcAft>
                <a:buNone/>
              </a:pPr>
              <a:r>
                <a:rPr lang="en-US" sz="5500" dirty="0" smtClean="0"/>
                <a:t>Les services de s</a:t>
              </a:r>
              <a:r>
                <a:rPr lang="en-US" sz="5500" b="0" i="0" u="none" strike="noStrike" cap="none" dirty="0" smtClean="0">
                  <a:solidFill>
                    <a:srgbClr val="000000"/>
                  </a:solidFill>
                  <a:sym typeface="Arial"/>
                </a:rPr>
                <a:t>anté </a:t>
              </a:r>
              <a:r>
                <a:rPr lang="fr-CA" sz="5500" b="0" i="0" u="none" strike="noStrike" cap="none" dirty="0" smtClean="0">
                  <a:solidFill>
                    <a:srgbClr val="000000"/>
                  </a:solidFill>
                  <a:sym typeface="Arial"/>
                </a:rPr>
                <a:t>mentale</a:t>
              </a:r>
              <a:r>
                <a:rPr lang="en-US" sz="5500" b="0" i="0" u="none" strike="noStrike" cap="none" dirty="0" smtClean="0">
                  <a:solidFill>
                    <a:srgbClr val="000000"/>
                  </a:solidFill>
                  <a:sym typeface="Arial"/>
                </a:rPr>
                <a:t> au sein de SCC</a:t>
              </a:r>
              <a:endParaRPr sz="5500" dirty="0"/>
            </a:p>
          </p:txBody>
        </p:sp>
        <p:sp>
          <p:nvSpPr>
            <p:cNvPr id="195" name="Google Shape;195;p2"/>
            <p:cNvSpPr txBox="1"/>
            <p:nvPr/>
          </p:nvSpPr>
          <p:spPr>
            <a:xfrm>
              <a:off x="113" y="3398730"/>
              <a:ext cx="22128602" cy="14890831"/>
            </a:xfrm>
            <a:prstGeom prst="rect">
              <a:avLst/>
            </a:prstGeom>
            <a:noFill/>
            <a:ln>
              <a:noFill/>
            </a:ln>
          </p:spPr>
          <p:txBody>
            <a:bodyPr spcFirstLastPara="1" wrap="square" lIns="0" tIns="0" rIns="0" bIns="0" anchor="t" anchorCtr="0">
              <a:spAutoFit/>
            </a:bodyPr>
            <a:lstStyle/>
            <a:p>
              <a:pPr marL="457200" indent="-457200">
                <a:lnSpc>
                  <a:spcPct val="110003"/>
                </a:lnSpc>
                <a:buFont typeface="Arial" panose="020B0604020202020204" pitchFamily="34" charset="0"/>
                <a:buChar char="•"/>
              </a:pPr>
              <a:r>
                <a:rPr lang="fr-FR" sz="2639" dirty="0">
                  <a:latin typeface="Lato"/>
                  <a:ea typeface="Lato"/>
                  <a:cs typeface="Lato"/>
                  <a:sym typeface="Lato"/>
                </a:rPr>
                <a:t>Équipes multidisciplinaires (psychologues, </a:t>
              </a:r>
              <a:r>
                <a:rPr lang="fr-FR" sz="2639" dirty="0" smtClean="0">
                  <a:latin typeface="Lato"/>
                  <a:ea typeface="Lato"/>
                  <a:cs typeface="Lato"/>
                  <a:sym typeface="Lato"/>
                </a:rPr>
                <a:t>techniciens </a:t>
              </a:r>
              <a:r>
                <a:rPr lang="fr-FR" sz="2639" dirty="0">
                  <a:latin typeface="Lato"/>
                  <a:ea typeface="Lato"/>
                  <a:cs typeface="Lato"/>
                  <a:sym typeface="Lato"/>
                </a:rPr>
                <a:t>du comportement, ergothérapeutes, travailleurs sociaux, infirmiers en santé mentale</a:t>
              </a:r>
              <a:r>
                <a:rPr lang="fr-FR" sz="2639" dirty="0" smtClean="0">
                  <a:latin typeface="Lato"/>
                  <a:ea typeface="Lato"/>
                  <a:cs typeface="Lato"/>
                  <a:sym typeface="Lato"/>
                </a:rPr>
                <a:t>).</a:t>
              </a:r>
            </a:p>
            <a:p>
              <a:pPr>
                <a:lnSpc>
                  <a:spcPct val="110003"/>
                </a:lnSpc>
              </a:pPr>
              <a:endParaRPr lang="en-CA" sz="2639" dirty="0" smtClean="0">
                <a:latin typeface="Lato"/>
                <a:ea typeface="Lato"/>
                <a:cs typeface="Lato"/>
                <a:sym typeface="Lato"/>
              </a:endParaRPr>
            </a:p>
            <a:p>
              <a:pPr marL="457200" lvl="0" indent="-457200">
                <a:lnSpc>
                  <a:spcPct val="110003"/>
                </a:lnSpc>
                <a:buFont typeface="Arial" panose="020B0604020202020204" pitchFamily="34" charset="0"/>
                <a:buChar char="•"/>
              </a:pPr>
              <a:r>
                <a:rPr lang="fr-FR" sz="2639" dirty="0" smtClean="0">
                  <a:latin typeface="Lato"/>
                  <a:ea typeface="Lato"/>
                  <a:cs typeface="Lato"/>
                  <a:sym typeface="Lato"/>
                </a:rPr>
                <a:t>Divers niveaux </a:t>
              </a:r>
              <a:r>
                <a:rPr lang="fr-FR" sz="2639" dirty="0">
                  <a:latin typeface="Lato"/>
                  <a:ea typeface="Lato"/>
                  <a:cs typeface="Lato"/>
                  <a:sym typeface="Lato"/>
                </a:rPr>
                <a:t>de soins en fonction des besoins des </a:t>
              </a:r>
              <a:r>
                <a:rPr lang="fr-FR" sz="2639" dirty="0" smtClean="0">
                  <a:latin typeface="Lato"/>
                  <a:ea typeface="Lato"/>
                  <a:cs typeface="Lato"/>
                  <a:sym typeface="Lato"/>
                </a:rPr>
                <a:t>délinquants</a:t>
              </a:r>
            </a:p>
            <a:p>
              <a:pPr lvl="0">
                <a:lnSpc>
                  <a:spcPct val="110003"/>
                </a:lnSpc>
              </a:pPr>
              <a:endParaRPr lang="en-CA" sz="2639" dirty="0" smtClean="0">
                <a:latin typeface="Lato"/>
                <a:ea typeface="Lato"/>
                <a:cs typeface="Lato"/>
                <a:sym typeface="Lato"/>
              </a:endParaRPr>
            </a:p>
            <a:p>
              <a:pPr marL="457200" lvl="0" indent="-457200">
                <a:lnSpc>
                  <a:spcPct val="110003"/>
                </a:lnSpc>
                <a:buFont typeface="Arial" panose="020B0604020202020204" pitchFamily="34" charset="0"/>
                <a:buChar char="•"/>
              </a:pPr>
              <a:r>
                <a:rPr lang="fr-FR" sz="2639" dirty="0">
                  <a:latin typeface="Lato"/>
                  <a:ea typeface="Lato"/>
                  <a:cs typeface="Lato"/>
                  <a:sym typeface="Lato"/>
                </a:rPr>
                <a:t>C</a:t>
              </a:r>
              <a:r>
                <a:rPr lang="fr-FR" sz="2639" dirty="0" smtClean="0">
                  <a:latin typeface="Lato"/>
                  <a:ea typeface="Lato"/>
                  <a:cs typeface="Lato"/>
                  <a:sym typeface="Lato"/>
                </a:rPr>
                <a:t>entres </a:t>
              </a:r>
              <a:r>
                <a:rPr lang="fr-FR" sz="2639" dirty="0">
                  <a:latin typeface="Lato"/>
                  <a:ea typeface="Lato"/>
                  <a:cs typeface="Lato"/>
                  <a:sym typeface="Lato"/>
                </a:rPr>
                <a:t>de traitement qui fonctionnent </a:t>
              </a:r>
              <a:r>
                <a:rPr lang="fr-FR" sz="2639" dirty="0" smtClean="0">
                  <a:latin typeface="Lato"/>
                  <a:ea typeface="Lato"/>
                  <a:cs typeface="Lato"/>
                  <a:sym typeface="Lato"/>
                </a:rPr>
                <a:t>comme des établissements psychiatriques</a:t>
              </a:r>
            </a:p>
            <a:p>
              <a:pPr lvl="0">
                <a:lnSpc>
                  <a:spcPct val="110003"/>
                </a:lnSpc>
              </a:pPr>
              <a:endParaRPr lang="en-CA" sz="2639" dirty="0" smtClean="0">
                <a:latin typeface="Lato"/>
                <a:ea typeface="Lato"/>
                <a:cs typeface="Lato"/>
                <a:sym typeface="Lato"/>
              </a:endParaRPr>
            </a:p>
            <a:p>
              <a:pPr marL="457200" lvl="0" indent="-457200">
                <a:lnSpc>
                  <a:spcPct val="110003"/>
                </a:lnSpc>
                <a:buFont typeface="Arial" panose="020B0604020202020204" pitchFamily="34" charset="0"/>
                <a:buChar char="•"/>
              </a:pPr>
              <a:r>
                <a:rPr lang="fr-FR" sz="2639" dirty="0" smtClean="0">
                  <a:latin typeface="Lato"/>
                  <a:ea typeface="Lato"/>
                  <a:cs typeface="Lato"/>
                  <a:sym typeface="Lato"/>
                </a:rPr>
                <a:t>Collaboration </a:t>
              </a:r>
              <a:r>
                <a:rPr lang="fr-FR" sz="2639" dirty="0">
                  <a:latin typeface="Lato"/>
                  <a:ea typeface="Lato"/>
                  <a:cs typeface="Lato"/>
                  <a:sym typeface="Lato"/>
                </a:rPr>
                <a:t>avec </a:t>
              </a:r>
              <a:r>
                <a:rPr lang="fr-FR" sz="2639" dirty="0" smtClean="0">
                  <a:latin typeface="Lato"/>
                  <a:ea typeface="Lato"/>
                  <a:cs typeface="Lato"/>
                  <a:sym typeface="Lato"/>
                </a:rPr>
                <a:t>différents </a:t>
              </a:r>
              <a:r>
                <a:rPr lang="fr-FR" sz="2639" dirty="0">
                  <a:latin typeface="Lato"/>
                  <a:ea typeface="Lato"/>
                  <a:cs typeface="Lato"/>
                  <a:sym typeface="Lato"/>
                </a:rPr>
                <a:t>départements pour promouvoir la réadaptation des délinquants (opérations, gestion des cas, éducation, programmes, aumônerie, initiatives </a:t>
              </a:r>
              <a:r>
                <a:rPr lang="fr-FR" sz="2639" dirty="0" smtClean="0">
                  <a:latin typeface="Lato"/>
                  <a:ea typeface="Lato"/>
                  <a:cs typeface="Lato"/>
                  <a:sym typeface="Lato"/>
                </a:rPr>
                <a:t>autochtones).</a:t>
              </a:r>
            </a:p>
            <a:p>
              <a:pPr lvl="0">
                <a:lnSpc>
                  <a:spcPct val="110003"/>
                </a:lnSpc>
              </a:pPr>
              <a:endParaRPr lang="en-CA" sz="2639" dirty="0" smtClean="0">
                <a:latin typeface="Lato"/>
                <a:ea typeface="Lato"/>
                <a:cs typeface="Lato"/>
                <a:sym typeface="Lato"/>
              </a:endParaRPr>
            </a:p>
            <a:p>
              <a:pPr marL="457200" lvl="0" indent="-457200">
                <a:lnSpc>
                  <a:spcPct val="110003"/>
                </a:lnSpc>
                <a:buFont typeface="Arial" panose="020B0604020202020204" pitchFamily="34" charset="0"/>
                <a:buChar char="•"/>
              </a:pPr>
              <a:r>
                <a:rPr lang="fr-FR" sz="2639" dirty="0">
                  <a:latin typeface="Lato"/>
                  <a:ea typeface="Lato"/>
                  <a:cs typeface="Lato"/>
                  <a:sym typeface="Lato"/>
                </a:rPr>
                <a:t>Traitement individuel et de </a:t>
              </a:r>
              <a:r>
                <a:rPr lang="fr-FR" sz="2639" dirty="0" smtClean="0">
                  <a:latin typeface="Lato"/>
                  <a:ea typeface="Lato"/>
                  <a:cs typeface="Lato"/>
                  <a:sym typeface="Lato"/>
                </a:rPr>
                <a:t>groupe</a:t>
              </a:r>
            </a:p>
            <a:p>
              <a:pPr lvl="0">
                <a:lnSpc>
                  <a:spcPct val="110003"/>
                </a:lnSpc>
              </a:pPr>
              <a:endParaRPr lang="en-CA" sz="2639" dirty="0">
                <a:latin typeface="Lato"/>
                <a:ea typeface="Lato"/>
                <a:cs typeface="Lato"/>
                <a:sym typeface="Lato"/>
              </a:endParaRPr>
            </a:p>
            <a:p>
              <a:pPr marL="457200" lvl="0" indent="-457200">
                <a:lnSpc>
                  <a:spcPct val="110003"/>
                </a:lnSpc>
                <a:buFont typeface="Arial" panose="020B0604020202020204" pitchFamily="34" charset="0"/>
                <a:buChar char="•"/>
              </a:pPr>
              <a:r>
                <a:rPr lang="fr-FR" sz="2639" dirty="0">
                  <a:latin typeface="Lato"/>
                  <a:ea typeface="Lato"/>
                  <a:cs typeface="Lato"/>
                  <a:sym typeface="Lato"/>
                </a:rPr>
                <a:t>Évaluation, intervention, gestion de crise</a:t>
              </a:r>
              <a:endParaRPr lang="en-CA" sz="2639" dirty="0" smtClean="0">
                <a:latin typeface="Lato"/>
                <a:ea typeface="Lato"/>
                <a:cs typeface="Lato"/>
                <a:sym typeface="Lato"/>
              </a:endParaRPr>
            </a:p>
            <a:p>
              <a:pPr marL="457200" marR="0" lvl="0" indent="-457200" rtl="0">
                <a:lnSpc>
                  <a:spcPct val="110003"/>
                </a:lnSpc>
                <a:spcBef>
                  <a:spcPts val="0"/>
                </a:spcBef>
                <a:spcAft>
                  <a:spcPts val="0"/>
                </a:spcAft>
                <a:buFont typeface="Arial" panose="020B0604020202020204" pitchFamily="34" charset="0"/>
                <a:buChar char="•"/>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p:txBody>
        </p:sp>
      </p:grpSp>
    </p:spTree>
    <p:extLst>
      <p:ext uri="{BB962C8B-B14F-4D97-AF65-F5344CB8AC3E}">
        <p14:creationId xmlns:p14="http://schemas.microsoft.com/office/powerpoint/2010/main" val="1786094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
          <p:cNvPicPr preferRelativeResize="0"/>
          <p:nvPr/>
        </p:nvPicPr>
        <p:blipFill rotWithShape="1">
          <a:blip r:embed="rId3">
            <a:alphaModFix amt="40000"/>
          </a:blip>
          <a:srcRect/>
          <a:stretch/>
        </p:blipFill>
        <p:spPr>
          <a:xfrm rot="-3803255">
            <a:off x="5178204" y="1758724"/>
            <a:ext cx="14527543" cy="7457472"/>
          </a:xfrm>
          <a:prstGeom prst="rect">
            <a:avLst/>
          </a:prstGeom>
          <a:noFill/>
          <a:ln>
            <a:noFill/>
          </a:ln>
        </p:spPr>
      </p:pic>
      <p:pic>
        <p:nvPicPr>
          <p:cNvPr id="180" name="Google Shape;180;p2"/>
          <p:cNvPicPr preferRelativeResize="0"/>
          <p:nvPr/>
        </p:nvPicPr>
        <p:blipFill rotWithShape="1">
          <a:blip r:embed="rId4">
            <a:alphaModFix amt="40000"/>
          </a:blip>
          <a:srcRect/>
          <a:stretch/>
        </p:blipFill>
        <p:spPr>
          <a:xfrm rot="-5400000">
            <a:off x="1880229" y="2659478"/>
            <a:ext cx="14527543" cy="7457472"/>
          </a:xfrm>
          <a:prstGeom prst="rect">
            <a:avLst/>
          </a:prstGeom>
          <a:noFill/>
          <a:ln>
            <a:noFill/>
          </a:ln>
        </p:spPr>
      </p:pic>
      <p:pic>
        <p:nvPicPr>
          <p:cNvPr id="181" name="Google Shape;181;p2"/>
          <p:cNvPicPr preferRelativeResize="0"/>
          <p:nvPr/>
        </p:nvPicPr>
        <p:blipFill rotWithShape="1">
          <a:blip r:embed="rId5">
            <a:alphaModFix amt="40000"/>
          </a:blip>
          <a:srcRect/>
          <a:stretch/>
        </p:blipFill>
        <p:spPr>
          <a:xfrm rot="3800253" flipH="1">
            <a:off x="-1413537" y="1758657"/>
            <a:ext cx="14527543" cy="7457472"/>
          </a:xfrm>
          <a:prstGeom prst="rect">
            <a:avLst/>
          </a:prstGeom>
          <a:noFill/>
          <a:ln>
            <a:noFill/>
          </a:ln>
        </p:spPr>
      </p:pic>
      <p:pic>
        <p:nvPicPr>
          <p:cNvPr id="182" name="Google Shape;182;p2"/>
          <p:cNvPicPr preferRelativeResize="0"/>
          <p:nvPr/>
        </p:nvPicPr>
        <p:blipFill rotWithShape="1">
          <a:blip r:embed="rId6">
            <a:alphaModFix/>
          </a:blip>
          <a:srcRect/>
          <a:stretch/>
        </p:blipFill>
        <p:spPr>
          <a:xfrm rot="-2828579">
            <a:off x="7991594" y="-1428724"/>
            <a:ext cx="1844736" cy="2345004"/>
          </a:xfrm>
          <a:prstGeom prst="rect">
            <a:avLst/>
          </a:prstGeom>
          <a:noFill/>
          <a:ln>
            <a:noFill/>
          </a:ln>
        </p:spPr>
      </p:pic>
      <p:pic>
        <p:nvPicPr>
          <p:cNvPr id="183" name="Google Shape;183;p2"/>
          <p:cNvPicPr preferRelativeResize="0"/>
          <p:nvPr/>
        </p:nvPicPr>
        <p:blipFill rotWithShape="1">
          <a:blip r:embed="rId7">
            <a:alphaModFix/>
          </a:blip>
          <a:srcRect/>
          <a:stretch/>
        </p:blipFill>
        <p:spPr>
          <a:xfrm>
            <a:off x="6110763" y="448780"/>
            <a:ext cx="6066475" cy="13807054"/>
          </a:xfrm>
          <a:prstGeom prst="rect">
            <a:avLst/>
          </a:prstGeom>
          <a:noFill/>
          <a:ln>
            <a:noFill/>
          </a:ln>
        </p:spPr>
      </p:pic>
      <p:pic>
        <p:nvPicPr>
          <p:cNvPr id="184" name="Google Shape;184;p2"/>
          <p:cNvPicPr preferRelativeResize="0"/>
          <p:nvPr/>
        </p:nvPicPr>
        <p:blipFill rotWithShape="1">
          <a:blip r:embed="rId8">
            <a:alphaModFix/>
          </a:blip>
          <a:srcRect l="3119" r="3118"/>
          <a:stretch/>
        </p:blipFill>
        <p:spPr>
          <a:xfrm>
            <a:off x="2380172" y="-1271064"/>
            <a:ext cx="1268552" cy="2164724"/>
          </a:xfrm>
          <a:prstGeom prst="rect">
            <a:avLst/>
          </a:prstGeom>
          <a:noFill/>
          <a:ln>
            <a:noFill/>
          </a:ln>
        </p:spPr>
      </p:pic>
      <p:pic>
        <p:nvPicPr>
          <p:cNvPr id="185" name="Google Shape;185;p2"/>
          <p:cNvPicPr preferRelativeResize="0"/>
          <p:nvPr/>
        </p:nvPicPr>
        <p:blipFill rotWithShape="1">
          <a:blip r:embed="rId7">
            <a:alphaModFix/>
          </a:blip>
          <a:srcRect/>
          <a:stretch/>
        </p:blipFill>
        <p:spPr>
          <a:xfrm rot="-1805362">
            <a:off x="3527475" y="-629562"/>
            <a:ext cx="5930551" cy="13497698"/>
          </a:xfrm>
          <a:prstGeom prst="rect">
            <a:avLst/>
          </a:prstGeom>
          <a:noFill/>
          <a:ln>
            <a:noFill/>
          </a:ln>
        </p:spPr>
      </p:pic>
      <p:pic>
        <p:nvPicPr>
          <p:cNvPr id="186" name="Google Shape;186;p2"/>
          <p:cNvPicPr preferRelativeResize="0"/>
          <p:nvPr/>
        </p:nvPicPr>
        <p:blipFill rotWithShape="1">
          <a:blip r:embed="rId6">
            <a:alphaModFix/>
          </a:blip>
          <a:srcRect/>
          <a:stretch/>
        </p:blipFill>
        <p:spPr>
          <a:xfrm>
            <a:off x="14547670" y="-1406104"/>
            <a:ext cx="1809148" cy="2299764"/>
          </a:xfrm>
          <a:prstGeom prst="rect">
            <a:avLst/>
          </a:prstGeom>
          <a:noFill/>
          <a:ln>
            <a:noFill/>
          </a:ln>
        </p:spPr>
      </p:pic>
      <p:pic>
        <p:nvPicPr>
          <p:cNvPr id="187" name="Google Shape;187;p2"/>
          <p:cNvPicPr preferRelativeResize="0"/>
          <p:nvPr/>
        </p:nvPicPr>
        <p:blipFill rotWithShape="1">
          <a:blip r:embed="rId7">
            <a:alphaModFix/>
          </a:blip>
          <a:srcRect l="640" r="899"/>
          <a:stretch/>
        </p:blipFill>
        <p:spPr>
          <a:xfrm rot="1711810">
            <a:off x="7213780" y="-674978"/>
            <a:ext cx="7425805" cy="17165427"/>
          </a:xfrm>
          <a:prstGeom prst="rect">
            <a:avLst/>
          </a:prstGeom>
          <a:noFill/>
          <a:ln>
            <a:noFill/>
          </a:ln>
        </p:spPr>
      </p:pic>
      <p:pic>
        <p:nvPicPr>
          <p:cNvPr id="188" name="Google Shape;188;p2"/>
          <p:cNvPicPr preferRelativeResize="0"/>
          <p:nvPr/>
        </p:nvPicPr>
        <p:blipFill rotWithShape="1">
          <a:blip r:embed="rId9">
            <a:alphaModFix/>
          </a:blip>
          <a:srcRect/>
          <a:stretch/>
        </p:blipFill>
        <p:spPr>
          <a:xfrm>
            <a:off x="3014448" y="2367232"/>
            <a:ext cx="4114800" cy="4114800"/>
          </a:xfrm>
          <a:prstGeom prst="rect">
            <a:avLst/>
          </a:prstGeom>
          <a:noFill/>
          <a:ln>
            <a:noFill/>
          </a:ln>
        </p:spPr>
      </p:pic>
      <p:pic>
        <p:nvPicPr>
          <p:cNvPr id="189" name="Google Shape;189;p2"/>
          <p:cNvPicPr preferRelativeResize="0"/>
          <p:nvPr/>
        </p:nvPicPr>
        <p:blipFill rotWithShape="1">
          <a:blip r:embed="rId9">
            <a:alphaModFix/>
          </a:blip>
          <a:srcRect/>
          <a:stretch/>
        </p:blipFill>
        <p:spPr>
          <a:xfrm>
            <a:off x="11337443" y="2077975"/>
            <a:ext cx="4114800" cy="4114800"/>
          </a:xfrm>
          <a:prstGeom prst="rect">
            <a:avLst/>
          </a:prstGeom>
          <a:noFill/>
          <a:ln>
            <a:noFill/>
          </a:ln>
        </p:spPr>
      </p:pic>
      <p:sp>
        <p:nvSpPr>
          <p:cNvPr id="190" name="Google Shape;190;p2"/>
          <p:cNvSpPr/>
          <p:nvPr/>
        </p:nvSpPr>
        <p:spPr>
          <a:xfrm>
            <a:off x="0" y="0"/>
            <a:ext cx="18288005" cy="10287000"/>
          </a:xfrm>
          <a:custGeom>
            <a:avLst/>
            <a:gdLst/>
            <a:ahLst/>
            <a:cxnLst/>
            <a:rect l="l" t="t" r="r" b="b"/>
            <a:pathLst>
              <a:path w="3899812" h="2193644" extrusionOk="0">
                <a:moveTo>
                  <a:pt x="3775351" y="2193644"/>
                </a:moveTo>
                <a:lnTo>
                  <a:pt x="124460" y="2193644"/>
                </a:lnTo>
                <a:cubicBezTo>
                  <a:pt x="55880" y="2193644"/>
                  <a:pt x="0" y="2137764"/>
                  <a:pt x="0" y="2069184"/>
                </a:cubicBezTo>
                <a:lnTo>
                  <a:pt x="0" y="124460"/>
                </a:lnTo>
                <a:cubicBezTo>
                  <a:pt x="0" y="55880"/>
                  <a:pt x="55880" y="0"/>
                  <a:pt x="124460" y="0"/>
                </a:cubicBezTo>
                <a:lnTo>
                  <a:pt x="3775351" y="0"/>
                </a:lnTo>
                <a:cubicBezTo>
                  <a:pt x="3843931" y="0"/>
                  <a:pt x="3899812" y="55880"/>
                  <a:pt x="3899812" y="124460"/>
                </a:cubicBezTo>
                <a:lnTo>
                  <a:pt x="3899812" y="2069184"/>
                </a:lnTo>
                <a:cubicBezTo>
                  <a:pt x="3899812" y="2137764"/>
                  <a:pt x="3843931" y="2193644"/>
                  <a:pt x="3775351" y="2193644"/>
                </a:cubicBezTo>
                <a:close/>
              </a:path>
            </a:pathLst>
          </a:custGeom>
          <a:solidFill>
            <a:srgbClr val="FFFFFF">
              <a:alpha val="7686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6069906" y="8068910"/>
            <a:ext cx="2378789" cy="237877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0">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2"/>
          <p:cNvPicPr preferRelativeResize="0"/>
          <p:nvPr/>
        </p:nvPicPr>
        <p:blipFill rotWithShape="1">
          <a:blip r:embed="rId9">
            <a:alphaModFix/>
          </a:blip>
          <a:srcRect/>
          <a:stretch/>
        </p:blipFill>
        <p:spPr>
          <a:xfrm>
            <a:off x="7222643" y="1673842"/>
            <a:ext cx="4114800" cy="4114800"/>
          </a:xfrm>
          <a:prstGeom prst="rect">
            <a:avLst/>
          </a:prstGeom>
          <a:noFill/>
          <a:ln>
            <a:noFill/>
          </a:ln>
        </p:spPr>
      </p:pic>
      <p:grpSp>
        <p:nvGrpSpPr>
          <p:cNvPr id="193" name="Google Shape;193;p2"/>
          <p:cNvGrpSpPr/>
          <p:nvPr/>
        </p:nvGrpSpPr>
        <p:grpSpPr>
          <a:xfrm>
            <a:off x="845732" y="952407"/>
            <a:ext cx="16596536" cy="14686912"/>
            <a:chOff x="0" y="-101724"/>
            <a:chExt cx="22128715" cy="19582552"/>
          </a:xfrm>
        </p:grpSpPr>
        <p:sp>
          <p:nvSpPr>
            <p:cNvPr id="194" name="Google Shape;194;p2"/>
            <p:cNvSpPr txBox="1"/>
            <p:nvPr/>
          </p:nvSpPr>
          <p:spPr>
            <a:xfrm>
              <a:off x="0" y="-101724"/>
              <a:ext cx="22128715" cy="2527872"/>
            </a:xfrm>
            <a:prstGeom prst="rect">
              <a:avLst/>
            </a:prstGeom>
            <a:noFill/>
            <a:ln>
              <a:noFill/>
            </a:ln>
          </p:spPr>
          <p:txBody>
            <a:bodyPr spcFirstLastPara="1" wrap="square" lIns="0" tIns="0" rIns="0" bIns="0" anchor="t" anchorCtr="0">
              <a:spAutoFit/>
            </a:bodyPr>
            <a:lstStyle/>
            <a:p>
              <a:pPr marL="0" marR="0" lvl="0" indent="0" algn="ctr" rtl="0">
                <a:lnSpc>
                  <a:spcPct val="111997"/>
                </a:lnSpc>
                <a:spcBef>
                  <a:spcPts val="0"/>
                </a:spcBef>
                <a:spcAft>
                  <a:spcPts val="0"/>
                </a:spcAft>
                <a:buNone/>
              </a:pPr>
              <a:r>
                <a:rPr lang="en-US" sz="5500" b="0" i="0" u="none" strike="noStrike" cap="none" dirty="0" smtClean="0">
                  <a:solidFill>
                    <a:srgbClr val="000000"/>
                  </a:solidFill>
                  <a:sym typeface="Arial"/>
                </a:rPr>
                <a:t>Mental Health Services at CSC </a:t>
              </a:r>
              <a:endParaRPr sz="5500" dirty="0"/>
            </a:p>
            <a:p>
              <a:pPr marL="0" marR="0" lvl="0" indent="0" algn="ctr" rtl="0">
                <a:lnSpc>
                  <a:spcPct val="111997"/>
                </a:lnSpc>
                <a:spcBef>
                  <a:spcPts val="0"/>
                </a:spcBef>
                <a:spcAft>
                  <a:spcPts val="0"/>
                </a:spcAft>
                <a:buNone/>
              </a:pPr>
              <a:r>
                <a:rPr lang="en-US" sz="5500" dirty="0" smtClean="0"/>
                <a:t>Les services de s</a:t>
              </a:r>
              <a:r>
                <a:rPr lang="en-US" sz="5500" b="0" i="0" u="none" strike="noStrike" cap="none" dirty="0" smtClean="0">
                  <a:solidFill>
                    <a:srgbClr val="000000"/>
                  </a:solidFill>
                  <a:sym typeface="Arial"/>
                </a:rPr>
                <a:t>anté</a:t>
              </a:r>
              <a:r>
                <a:rPr lang="fr-CA" sz="5500" b="0" i="0" u="none" strike="noStrike" cap="none" dirty="0" smtClean="0">
                  <a:solidFill>
                    <a:srgbClr val="000000"/>
                  </a:solidFill>
                  <a:sym typeface="Arial"/>
                </a:rPr>
                <a:t> mentale </a:t>
              </a:r>
              <a:r>
                <a:rPr lang="en-US" sz="5500" b="0" i="0" u="none" strike="noStrike" cap="none" dirty="0" smtClean="0">
                  <a:solidFill>
                    <a:srgbClr val="000000"/>
                  </a:solidFill>
                  <a:sym typeface="Arial"/>
                </a:rPr>
                <a:t>au sein de SCC</a:t>
              </a:r>
              <a:endParaRPr sz="5500" dirty="0"/>
            </a:p>
          </p:txBody>
        </p:sp>
        <p:sp>
          <p:nvSpPr>
            <p:cNvPr id="195" name="Google Shape;195;p2"/>
            <p:cNvSpPr txBox="1"/>
            <p:nvPr/>
          </p:nvSpPr>
          <p:spPr>
            <a:xfrm>
              <a:off x="113" y="3398730"/>
              <a:ext cx="22128602" cy="16082098"/>
            </a:xfrm>
            <a:prstGeom prst="rect">
              <a:avLst/>
            </a:prstGeom>
            <a:noFill/>
            <a:ln>
              <a:noFill/>
            </a:ln>
          </p:spPr>
          <p:txBody>
            <a:bodyPr spcFirstLastPara="1" wrap="square" lIns="0" tIns="0" rIns="0" bIns="0" anchor="t" anchorCtr="0">
              <a:spAutoFit/>
            </a:bodyPr>
            <a:lstStyle/>
            <a:p>
              <a:pPr marL="457200" indent="-457200">
                <a:lnSpc>
                  <a:spcPct val="110003"/>
                </a:lnSpc>
                <a:buFont typeface="Arial" panose="020B0604020202020204" pitchFamily="34" charset="0"/>
                <a:buChar char="•"/>
              </a:pPr>
              <a:r>
                <a:rPr lang="en-CA" sz="2639" dirty="0">
                  <a:latin typeface="Lato"/>
                  <a:ea typeface="Lato"/>
                  <a:cs typeface="Lato"/>
                  <a:sym typeface="Lato"/>
                </a:rPr>
                <a:t>Multidisciplinary teams (Psychologists, Behavioural Technologists, Occupational Therapists, Social </a:t>
              </a:r>
              <a:r>
                <a:rPr lang="en-CA" sz="2639" dirty="0" smtClean="0">
                  <a:latin typeface="Lato"/>
                  <a:ea typeface="Lato"/>
                  <a:cs typeface="Lato"/>
                  <a:sym typeface="Lato"/>
                </a:rPr>
                <a:t>Workers, Mental Health Nurses)</a:t>
              </a:r>
              <a:endParaRPr lang="en-CA" sz="2639" dirty="0">
                <a:latin typeface="Lato"/>
                <a:ea typeface="Lato"/>
                <a:cs typeface="Lato"/>
                <a:sym typeface="Lato"/>
              </a:endParaRPr>
            </a:p>
            <a:p>
              <a:pPr marL="457200" marR="0" lvl="0" indent="-457200" rtl="0">
                <a:lnSpc>
                  <a:spcPct val="110003"/>
                </a:lnSpc>
                <a:spcBef>
                  <a:spcPts val="0"/>
                </a:spcBef>
                <a:spcAft>
                  <a:spcPts val="0"/>
                </a:spcAft>
                <a:buFont typeface="Arial" panose="020B0604020202020204" pitchFamily="34" charset="0"/>
                <a:buChar char="•"/>
              </a:pPr>
              <a:endParaRPr lang="en-CA" sz="2639" dirty="0" smtClean="0">
                <a:latin typeface="Lato"/>
                <a:ea typeface="Lato"/>
                <a:cs typeface="Lato"/>
                <a:sym typeface="Lato"/>
              </a:endParaRPr>
            </a:p>
            <a:p>
              <a:pPr marL="457200" marR="0" lvl="0" indent="-457200" rtl="0">
                <a:lnSpc>
                  <a:spcPct val="110003"/>
                </a:lnSpc>
                <a:spcBef>
                  <a:spcPts val="0"/>
                </a:spcBef>
                <a:spcAft>
                  <a:spcPts val="0"/>
                </a:spcAft>
                <a:buFont typeface="Arial" panose="020B0604020202020204" pitchFamily="34" charset="0"/>
                <a:buChar char="•"/>
              </a:pPr>
              <a:r>
                <a:rPr lang="en-CA" sz="2639" dirty="0" smtClean="0">
                  <a:latin typeface="Lato"/>
                  <a:ea typeface="Lato"/>
                  <a:cs typeface="Lato"/>
                  <a:sym typeface="Lato"/>
                </a:rPr>
                <a:t>Varied levels of care based on offender needs</a:t>
              </a:r>
            </a:p>
            <a:p>
              <a:pPr marR="0" lvl="0" rtl="0">
                <a:lnSpc>
                  <a:spcPct val="110003"/>
                </a:lnSpc>
                <a:spcBef>
                  <a:spcPts val="0"/>
                </a:spcBef>
                <a:spcAft>
                  <a:spcPts val="0"/>
                </a:spcAft>
              </a:pPr>
              <a:endParaRPr lang="en-CA" sz="2639" dirty="0" smtClean="0">
                <a:latin typeface="Lato"/>
                <a:ea typeface="Lato"/>
                <a:cs typeface="Lato"/>
                <a:sym typeface="Lato"/>
              </a:endParaRPr>
            </a:p>
            <a:p>
              <a:pPr marL="457200" marR="0" lvl="0" indent="-457200" rtl="0">
                <a:lnSpc>
                  <a:spcPct val="110003"/>
                </a:lnSpc>
                <a:spcBef>
                  <a:spcPts val="0"/>
                </a:spcBef>
                <a:spcAft>
                  <a:spcPts val="0"/>
                </a:spcAft>
                <a:buFont typeface="Arial" panose="020B0604020202020204" pitchFamily="34" charset="0"/>
                <a:buChar char="•"/>
              </a:pPr>
              <a:r>
                <a:rPr lang="en-CA" sz="2639" dirty="0" smtClean="0">
                  <a:latin typeface="Lato"/>
                  <a:ea typeface="Lato"/>
                  <a:cs typeface="Lato"/>
                  <a:sym typeface="Lato"/>
                </a:rPr>
                <a:t>Treatment centres that function as psychiatric facilities</a:t>
              </a:r>
            </a:p>
            <a:p>
              <a:pPr marR="0" lvl="0" rtl="0">
                <a:lnSpc>
                  <a:spcPct val="110003"/>
                </a:lnSpc>
                <a:spcBef>
                  <a:spcPts val="0"/>
                </a:spcBef>
                <a:spcAft>
                  <a:spcPts val="0"/>
                </a:spcAft>
              </a:pPr>
              <a:endParaRPr lang="en-CA" sz="2639" dirty="0" smtClean="0">
                <a:latin typeface="Lato"/>
                <a:ea typeface="Lato"/>
                <a:cs typeface="Lato"/>
                <a:sym typeface="Lato"/>
              </a:endParaRPr>
            </a:p>
            <a:p>
              <a:pPr marL="457200" marR="0" lvl="0" indent="-457200" rtl="0">
                <a:lnSpc>
                  <a:spcPct val="110003"/>
                </a:lnSpc>
                <a:spcBef>
                  <a:spcPts val="0"/>
                </a:spcBef>
                <a:spcAft>
                  <a:spcPts val="0"/>
                </a:spcAft>
                <a:buFont typeface="Arial" panose="020B0604020202020204" pitchFamily="34" charset="0"/>
                <a:buChar char="•"/>
              </a:pPr>
              <a:r>
                <a:rPr lang="en-CA" sz="2639" dirty="0" smtClean="0">
                  <a:latin typeface="Lato"/>
                  <a:ea typeface="Lato"/>
                  <a:cs typeface="Lato"/>
                  <a:sym typeface="Lato"/>
                </a:rPr>
                <a:t>Work with various departments to promote offender rehabilitation (Operations, Case Management, Education, Programs, Chaplaincy, Indigenous Initiatives)</a:t>
              </a:r>
            </a:p>
            <a:p>
              <a:pPr marR="0" lvl="0" rtl="0">
                <a:lnSpc>
                  <a:spcPct val="110003"/>
                </a:lnSpc>
                <a:spcBef>
                  <a:spcPts val="0"/>
                </a:spcBef>
                <a:spcAft>
                  <a:spcPts val="0"/>
                </a:spcAft>
              </a:pPr>
              <a:endParaRPr lang="en-CA" sz="2639" dirty="0" smtClean="0">
                <a:latin typeface="Lato"/>
                <a:ea typeface="Lato"/>
                <a:cs typeface="Lato"/>
                <a:sym typeface="Lato"/>
              </a:endParaRPr>
            </a:p>
            <a:p>
              <a:pPr marL="457200" marR="0" lvl="0" indent="-457200" rtl="0">
                <a:lnSpc>
                  <a:spcPct val="110003"/>
                </a:lnSpc>
                <a:spcBef>
                  <a:spcPts val="0"/>
                </a:spcBef>
                <a:spcAft>
                  <a:spcPts val="0"/>
                </a:spcAft>
                <a:buFont typeface="Arial" panose="020B0604020202020204" pitchFamily="34" charset="0"/>
                <a:buChar char="•"/>
              </a:pPr>
              <a:r>
                <a:rPr lang="en-CA" sz="2639" dirty="0" smtClean="0">
                  <a:latin typeface="Lato"/>
                  <a:ea typeface="Lato"/>
                  <a:cs typeface="Lato"/>
                  <a:sym typeface="Lato"/>
                </a:rPr>
                <a:t>Individual and group treatment</a:t>
              </a:r>
            </a:p>
            <a:p>
              <a:pPr marL="457200" marR="0" lvl="0" indent="-457200" rtl="0">
                <a:lnSpc>
                  <a:spcPct val="110003"/>
                </a:lnSpc>
                <a:spcBef>
                  <a:spcPts val="0"/>
                </a:spcBef>
                <a:spcAft>
                  <a:spcPts val="0"/>
                </a:spcAft>
                <a:buFont typeface="Arial" panose="020B0604020202020204" pitchFamily="34" charset="0"/>
                <a:buChar char="•"/>
              </a:pPr>
              <a:endParaRPr lang="en-CA" sz="2639" dirty="0">
                <a:latin typeface="Lato"/>
                <a:ea typeface="Lato"/>
                <a:cs typeface="Lato"/>
                <a:sym typeface="Lato"/>
              </a:endParaRPr>
            </a:p>
            <a:p>
              <a:pPr marL="457200" marR="0" lvl="0" indent="-457200" rtl="0">
                <a:lnSpc>
                  <a:spcPct val="110003"/>
                </a:lnSpc>
                <a:spcBef>
                  <a:spcPts val="0"/>
                </a:spcBef>
                <a:spcAft>
                  <a:spcPts val="0"/>
                </a:spcAft>
                <a:buFont typeface="Arial" panose="020B0604020202020204" pitchFamily="34" charset="0"/>
                <a:buChar char="•"/>
              </a:pPr>
              <a:r>
                <a:rPr lang="en-CA" sz="2639" dirty="0" smtClean="0">
                  <a:latin typeface="Lato"/>
                  <a:ea typeface="Lato"/>
                  <a:cs typeface="Lato"/>
                  <a:sym typeface="Lato"/>
                </a:rPr>
                <a:t>Assessment, intervention, crisis management</a:t>
              </a:r>
            </a:p>
            <a:p>
              <a:pPr marR="0" lvl="0" rtl="0">
                <a:lnSpc>
                  <a:spcPct val="110003"/>
                </a:lnSpc>
                <a:spcBef>
                  <a:spcPts val="0"/>
                </a:spcBef>
                <a:spcAft>
                  <a:spcPts val="0"/>
                </a:spcAft>
              </a:pPr>
              <a:endParaRPr lang="en-CA" sz="2639" dirty="0" smtClean="0">
                <a:latin typeface="Lato"/>
                <a:ea typeface="Lato"/>
                <a:cs typeface="Lato"/>
                <a:sym typeface="Lato"/>
              </a:endParaRPr>
            </a:p>
            <a:p>
              <a:pPr marL="457200" marR="0" lvl="0" indent="-457200" rtl="0">
                <a:lnSpc>
                  <a:spcPct val="110003"/>
                </a:lnSpc>
                <a:spcBef>
                  <a:spcPts val="0"/>
                </a:spcBef>
                <a:spcAft>
                  <a:spcPts val="0"/>
                </a:spcAft>
                <a:buFont typeface="Arial" panose="020B0604020202020204" pitchFamily="34" charset="0"/>
                <a:buChar char="•"/>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p:txBody>
        </p:sp>
      </p:grpSp>
    </p:spTree>
    <p:extLst>
      <p:ext uri="{BB962C8B-B14F-4D97-AF65-F5344CB8AC3E}">
        <p14:creationId xmlns:p14="http://schemas.microsoft.com/office/powerpoint/2010/main" val="2162945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
          <p:cNvPicPr preferRelativeResize="0"/>
          <p:nvPr/>
        </p:nvPicPr>
        <p:blipFill rotWithShape="1">
          <a:blip r:embed="rId3">
            <a:alphaModFix amt="40000"/>
          </a:blip>
          <a:srcRect/>
          <a:stretch/>
        </p:blipFill>
        <p:spPr>
          <a:xfrm rot="-3803255">
            <a:off x="5178204" y="1758724"/>
            <a:ext cx="14527543" cy="7457472"/>
          </a:xfrm>
          <a:prstGeom prst="rect">
            <a:avLst/>
          </a:prstGeom>
          <a:noFill/>
          <a:ln>
            <a:noFill/>
          </a:ln>
        </p:spPr>
      </p:pic>
      <p:pic>
        <p:nvPicPr>
          <p:cNvPr id="180" name="Google Shape;180;p2"/>
          <p:cNvPicPr preferRelativeResize="0"/>
          <p:nvPr/>
        </p:nvPicPr>
        <p:blipFill rotWithShape="1">
          <a:blip r:embed="rId4">
            <a:alphaModFix amt="40000"/>
          </a:blip>
          <a:srcRect/>
          <a:stretch/>
        </p:blipFill>
        <p:spPr>
          <a:xfrm rot="-5400000">
            <a:off x="1880229" y="2659478"/>
            <a:ext cx="14527543" cy="7457472"/>
          </a:xfrm>
          <a:prstGeom prst="rect">
            <a:avLst/>
          </a:prstGeom>
          <a:noFill/>
          <a:ln>
            <a:noFill/>
          </a:ln>
        </p:spPr>
      </p:pic>
      <p:pic>
        <p:nvPicPr>
          <p:cNvPr id="181" name="Google Shape;181;p2"/>
          <p:cNvPicPr preferRelativeResize="0"/>
          <p:nvPr/>
        </p:nvPicPr>
        <p:blipFill rotWithShape="1">
          <a:blip r:embed="rId5">
            <a:alphaModFix amt="40000"/>
          </a:blip>
          <a:srcRect/>
          <a:stretch/>
        </p:blipFill>
        <p:spPr>
          <a:xfrm rot="3800253" flipH="1">
            <a:off x="-1413537" y="1758657"/>
            <a:ext cx="14527543" cy="7457472"/>
          </a:xfrm>
          <a:prstGeom prst="rect">
            <a:avLst/>
          </a:prstGeom>
          <a:noFill/>
          <a:ln>
            <a:noFill/>
          </a:ln>
        </p:spPr>
      </p:pic>
      <p:pic>
        <p:nvPicPr>
          <p:cNvPr id="182" name="Google Shape;182;p2"/>
          <p:cNvPicPr preferRelativeResize="0"/>
          <p:nvPr/>
        </p:nvPicPr>
        <p:blipFill rotWithShape="1">
          <a:blip r:embed="rId6">
            <a:alphaModFix/>
          </a:blip>
          <a:srcRect/>
          <a:stretch/>
        </p:blipFill>
        <p:spPr>
          <a:xfrm rot="-2828579">
            <a:off x="7991594" y="-1428724"/>
            <a:ext cx="1844736" cy="2345004"/>
          </a:xfrm>
          <a:prstGeom prst="rect">
            <a:avLst/>
          </a:prstGeom>
          <a:noFill/>
          <a:ln>
            <a:noFill/>
          </a:ln>
        </p:spPr>
      </p:pic>
      <p:pic>
        <p:nvPicPr>
          <p:cNvPr id="183" name="Google Shape;183;p2"/>
          <p:cNvPicPr preferRelativeResize="0"/>
          <p:nvPr/>
        </p:nvPicPr>
        <p:blipFill rotWithShape="1">
          <a:blip r:embed="rId7">
            <a:alphaModFix/>
          </a:blip>
          <a:srcRect/>
          <a:stretch/>
        </p:blipFill>
        <p:spPr>
          <a:xfrm>
            <a:off x="6110763" y="448780"/>
            <a:ext cx="6066475" cy="13807054"/>
          </a:xfrm>
          <a:prstGeom prst="rect">
            <a:avLst/>
          </a:prstGeom>
          <a:noFill/>
          <a:ln>
            <a:noFill/>
          </a:ln>
        </p:spPr>
      </p:pic>
      <p:pic>
        <p:nvPicPr>
          <p:cNvPr id="184" name="Google Shape;184;p2"/>
          <p:cNvPicPr preferRelativeResize="0"/>
          <p:nvPr/>
        </p:nvPicPr>
        <p:blipFill rotWithShape="1">
          <a:blip r:embed="rId8">
            <a:alphaModFix/>
          </a:blip>
          <a:srcRect l="3119" r="3118"/>
          <a:stretch/>
        </p:blipFill>
        <p:spPr>
          <a:xfrm>
            <a:off x="2380172" y="-1271064"/>
            <a:ext cx="1268552" cy="2164724"/>
          </a:xfrm>
          <a:prstGeom prst="rect">
            <a:avLst/>
          </a:prstGeom>
          <a:noFill/>
          <a:ln>
            <a:noFill/>
          </a:ln>
        </p:spPr>
      </p:pic>
      <p:pic>
        <p:nvPicPr>
          <p:cNvPr id="185" name="Google Shape;185;p2"/>
          <p:cNvPicPr preferRelativeResize="0"/>
          <p:nvPr/>
        </p:nvPicPr>
        <p:blipFill rotWithShape="1">
          <a:blip r:embed="rId7">
            <a:alphaModFix/>
          </a:blip>
          <a:srcRect/>
          <a:stretch/>
        </p:blipFill>
        <p:spPr>
          <a:xfrm rot="-1805362">
            <a:off x="3527475" y="-629562"/>
            <a:ext cx="5930551" cy="13497698"/>
          </a:xfrm>
          <a:prstGeom prst="rect">
            <a:avLst/>
          </a:prstGeom>
          <a:noFill/>
          <a:ln>
            <a:noFill/>
          </a:ln>
        </p:spPr>
      </p:pic>
      <p:pic>
        <p:nvPicPr>
          <p:cNvPr id="186" name="Google Shape;186;p2"/>
          <p:cNvPicPr preferRelativeResize="0"/>
          <p:nvPr/>
        </p:nvPicPr>
        <p:blipFill rotWithShape="1">
          <a:blip r:embed="rId6">
            <a:alphaModFix/>
          </a:blip>
          <a:srcRect/>
          <a:stretch/>
        </p:blipFill>
        <p:spPr>
          <a:xfrm>
            <a:off x="14547670" y="-1406104"/>
            <a:ext cx="1809148" cy="2299764"/>
          </a:xfrm>
          <a:prstGeom prst="rect">
            <a:avLst/>
          </a:prstGeom>
          <a:noFill/>
          <a:ln>
            <a:noFill/>
          </a:ln>
        </p:spPr>
      </p:pic>
      <p:pic>
        <p:nvPicPr>
          <p:cNvPr id="187" name="Google Shape;187;p2"/>
          <p:cNvPicPr preferRelativeResize="0"/>
          <p:nvPr/>
        </p:nvPicPr>
        <p:blipFill rotWithShape="1">
          <a:blip r:embed="rId7">
            <a:alphaModFix/>
          </a:blip>
          <a:srcRect l="640" r="899"/>
          <a:stretch/>
        </p:blipFill>
        <p:spPr>
          <a:xfrm rot="1711810">
            <a:off x="7213780" y="-674978"/>
            <a:ext cx="7425805" cy="17165427"/>
          </a:xfrm>
          <a:prstGeom prst="rect">
            <a:avLst/>
          </a:prstGeom>
          <a:noFill/>
          <a:ln>
            <a:noFill/>
          </a:ln>
        </p:spPr>
      </p:pic>
      <p:pic>
        <p:nvPicPr>
          <p:cNvPr id="188" name="Google Shape;188;p2"/>
          <p:cNvPicPr preferRelativeResize="0"/>
          <p:nvPr/>
        </p:nvPicPr>
        <p:blipFill rotWithShape="1">
          <a:blip r:embed="rId9">
            <a:alphaModFix/>
          </a:blip>
          <a:srcRect/>
          <a:stretch/>
        </p:blipFill>
        <p:spPr>
          <a:xfrm>
            <a:off x="3014448" y="2367232"/>
            <a:ext cx="4114800" cy="4114800"/>
          </a:xfrm>
          <a:prstGeom prst="rect">
            <a:avLst/>
          </a:prstGeom>
          <a:noFill/>
          <a:ln>
            <a:noFill/>
          </a:ln>
        </p:spPr>
      </p:pic>
      <p:pic>
        <p:nvPicPr>
          <p:cNvPr id="189" name="Google Shape;189;p2"/>
          <p:cNvPicPr preferRelativeResize="0"/>
          <p:nvPr/>
        </p:nvPicPr>
        <p:blipFill rotWithShape="1">
          <a:blip r:embed="rId9">
            <a:alphaModFix/>
          </a:blip>
          <a:srcRect/>
          <a:stretch/>
        </p:blipFill>
        <p:spPr>
          <a:xfrm>
            <a:off x="11337443" y="2077975"/>
            <a:ext cx="4114800" cy="4114800"/>
          </a:xfrm>
          <a:prstGeom prst="rect">
            <a:avLst/>
          </a:prstGeom>
          <a:noFill/>
          <a:ln>
            <a:noFill/>
          </a:ln>
        </p:spPr>
      </p:pic>
      <p:sp>
        <p:nvSpPr>
          <p:cNvPr id="190" name="Google Shape;190;p2"/>
          <p:cNvSpPr/>
          <p:nvPr/>
        </p:nvSpPr>
        <p:spPr>
          <a:xfrm>
            <a:off x="0" y="0"/>
            <a:ext cx="18288005" cy="10287000"/>
          </a:xfrm>
          <a:custGeom>
            <a:avLst/>
            <a:gdLst/>
            <a:ahLst/>
            <a:cxnLst/>
            <a:rect l="l" t="t" r="r" b="b"/>
            <a:pathLst>
              <a:path w="3899812" h="2193644" extrusionOk="0">
                <a:moveTo>
                  <a:pt x="3775351" y="2193644"/>
                </a:moveTo>
                <a:lnTo>
                  <a:pt x="124460" y="2193644"/>
                </a:lnTo>
                <a:cubicBezTo>
                  <a:pt x="55880" y="2193644"/>
                  <a:pt x="0" y="2137764"/>
                  <a:pt x="0" y="2069184"/>
                </a:cubicBezTo>
                <a:lnTo>
                  <a:pt x="0" y="124460"/>
                </a:lnTo>
                <a:cubicBezTo>
                  <a:pt x="0" y="55880"/>
                  <a:pt x="55880" y="0"/>
                  <a:pt x="124460" y="0"/>
                </a:cubicBezTo>
                <a:lnTo>
                  <a:pt x="3775351" y="0"/>
                </a:lnTo>
                <a:cubicBezTo>
                  <a:pt x="3843931" y="0"/>
                  <a:pt x="3899812" y="55880"/>
                  <a:pt x="3899812" y="124460"/>
                </a:cubicBezTo>
                <a:lnTo>
                  <a:pt x="3899812" y="2069184"/>
                </a:lnTo>
                <a:cubicBezTo>
                  <a:pt x="3899812" y="2137764"/>
                  <a:pt x="3843931" y="2193644"/>
                  <a:pt x="3775351" y="2193644"/>
                </a:cubicBezTo>
                <a:close/>
              </a:path>
            </a:pathLst>
          </a:custGeom>
          <a:solidFill>
            <a:srgbClr val="FFFFFF">
              <a:alpha val="7686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6069906" y="8068910"/>
            <a:ext cx="2378789" cy="237877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0">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2"/>
          <p:cNvPicPr preferRelativeResize="0"/>
          <p:nvPr/>
        </p:nvPicPr>
        <p:blipFill rotWithShape="1">
          <a:blip r:embed="rId9">
            <a:alphaModFix/>
          </a:blip>
          <a:srcRect/>
          <a:stretch/>
        </p:blipFill>
        <p:spPr>
          <a:xfrm>
            <a:off x="7222643" y="1673842"/>
            <a:ext cx="4114800" cy="4114800"/>
          </a:xfrm>
          <a:prstGeom prst="rect">
            <a:avLst/>
          </a:prstGeom>
          <a:noFill/>
          <a:ln>
            <a:noFill/>
          </a:ln>
        </p:spPr>
      </p:pic>
      <p:grpSp>
        <p:nvGrpSpPr>
          <p:cNvPr id="193" name="Google Shape;193;p2"/>
          <p:cNvGrpSpPr/>
          <p:nvPr/>
        </p:nvGrpSpPr>
        <p:grpSpPr>
          <a:xfrm>
            <a:off x="845732" y="1028701"/>
            <a:ext cx="16596536" cy="9180153"/>
            <a:chOff x="0" y="1"/>
            <a:chExt cx="22128716" cy="12240204"/>
          </a:xfrm>
        </p:grpSpPr>
        <p:sp>
          <p:nvSpPr>
            <p:cNvPr id="194" name="Google Shape;194;p2"/>
            <p:cNvSpPr txBox="1"/>
            <p:nvPr/>
          </p:nvSpPr>
          <p:spPr>
            <a:xfrm>
              <a:off x="0" y="1"/>
              <a:ext cx="22128716" cy="3033480"/>
            </a:xfrm>
            <a:prstGeom prst="rect">
              <a:avLst/>
            </a:prstGeom>
            <a:noFill/>
            <a:ln>
              <a:noFill/>
            </a:ln>
          </p:spPr>
          <p:txBody>
            <a:bodyPr spcFirstLastPara="1" wrap="square" lIns="0" tIns="0" rIns="0" bIns="0" anchor="t" anchorCtr="0">
              <a:spAutoFit/>
            </a:bodyPr>
            <a:lstStyle/>
            <a:p>
              <a:pPr marL="0" marR="0" lvl="0" indent="0" algn="ctr" rtl="0">
                <a:lnSpc>
                  <a:spcPct val="111997"/>
                </a:lnSpc>
                <a:spcBef>
                  <a:spcPts val="0"/>
                </a:spcBef>
                <a:spcAft>
                  <a:spcPts val="0"/>
                </a:spcAft>
                <a:buNone/>
              </a:pPr>
              <a:r>
                <a:rPr lang="en-CA" sz="6600" b="0" i="0" u="none" strike="noStrike" cap="none" dirty="0" smtClean="0">
                  <a:solidFill>
                    <a:srgbClr val="000000"/>
                  </a:solidFill>
                  <a:sym typeface="Arial"/>
                </a:rPr>
                <a:t>Employment Equity in CSC</a:t>
              </a:r>
              <a:endParaRPr sz="6600" dirty="0"/>
            </a:p>
            <a:p>
              <a:pPr marL="0" marR="0" lvl="0" indent="0" algn="ctr" rtl="0">
                <a:lnSpc>
                  <a:spcPct val="111997"/>
                </a:lnSpc>
                <a:spcBef>
                  <a:spcPts val="0"/>
                </a:spcBef>
                <a:spcAft>
                  <a:spcPts val="0"/>
                </a:spcAft>
                <a:buNone/>
              </a:pPr>
              <a:r>
                <a:rPr lang="fr-CA" sz="6600" dirty="0" smtClean="0"/>
                <a:t>L’équité en matière d’emploi </a:t>
              </a:r>
              <a:r>
                <a:rPr lang="en-US" sz="6600" dirty="0" smtClean="0"/>
                <a:t>au SCC</a:t>
              </a:r>
              <a:endParaRPr sz="6600" dirty="0"/>
            </a:p>
          </p:txBody>
        </p:sp>
        <p:sp>
          <p:nvSpPr>
            <p:cNvPr id="195" name="Google Shape;195;p2"/>
            <p:cNvSpPr txBox="1"/>
            <p:nvPr/>
          </p:nvSpPr>
          <p:spPr>
            <a:xfrm>
              <a:off x="0" y="4496973"/>
              <a:ext cx="22128600" cy="7743232"/>
            </a:xfrm>
            <a:prstGeom prst="rect">
              <a:avLst/>
            </a:prstGeom>
            <a:noFill/>
            <a:ln>
              <a:noFill/>
            </a:ln>
          </p:spPr>
          <p:txBody>
            <a:bodyPr spcFirstLastPara="1" wrap="square" lIns="0" tIns="0" rIns="0" bIns="0" anchor="t" anchorCtr="0">
              <a:spAutoFit/>
            </a:bodyPr>
            <a:lstStyle/>
            <a:p>
              <a:pPr marL="457200" marR="0" lvl="0" indent="-457200" rtl="0">
                <a:lnSpc>
                  <a:spcPct val="110003"/>
                </a:lnSpc>
                <a:spcBef>
                  <a:spcPts val="0"/>
                </a:spcBef>
                <a:spcAft>
                  <a:spcPts val="0"/>
                </a:spcAft>
                <a:buFont typeface="Arial" panose="020B0604020202020204" pitchFamily="34" charset="0"/>
                <a:buChar char="•"/>
              </a:pPr>
              <a:r>
                <a:rPr lang="fr-CA" sz="2639" dirty="0" smtClean="0">
                  <a:latin typeface="Lato"/>
                  <a:ea typeface="Lato"/>
                  <a:cs typeface="Lato"/>
                  <a:sym typeface="Lato"/>
                </a:rPr>
                <a:t>Loi sur l’équité en matière d’emploi</a:t>
              </a:r>
            </a:p>
            <a:p>
              <a:pPr marL="457200" lvl="1" indent="-457200" algn="ctr">
                <a:lnSpc>
                  <a:spcPct val="110003"/>
                </a:lnSpc>
                <a:buFont typeface="Arial" panose="020B0604020202020204" pitchFamily="34" charset="0"/>
                <a:buChar char="•"/>
              </a:pPr>
              <a:r>
                <a:rPr lang="fr-CA" sz="2639" dirty="0" smtClean="0">
                  <a:latin typeface="Lato"/>
                  <a:ea typeface="Lato"/>
                  <a:cs typeface="Lato"/>
                  <a:sym typeface="Lato"/>
                </a:rPr>
                <a:t>Quatre groupes: les femmes, les peuples autochtones, les personnes </a:t>
              </a:r>
              <a:r>
                <a:rPr lang="fr-CA" sz="2639" dirty="0" err="1" smtClean="0">
                  <a:latin typeface="Lato"/>
                  <a:ea typeface="Lato"/>
                  <a:cs typeface="Lato"/>
                  <a:sym typeface="Lato"/>
                </a:rPr>
                <a:t>racisées</a:t>
              </a:r>
              <a:r>
                <a:rPr lang="fr-CA" sz="2639" dirty="0" smtClean="0">
                  <a:latin typeface="Lato"/>
                  <a:ea typeface="Lato"/>
                  <a:cs typeface="Lato"/>
                  <a:sym typeface="Lato"/>
                </a:rPr>
                <a:t> </a:t>
              </a:r>
            </a:p>
            <a:p>
              <a:pPr lvl="1" algn="ctr">
                <a:lnSpc>
                  <a:spcPct val="110003"/>
                </a:lnSpc>
              </a:pPr>
              <a:r>
                <a:rPr lang="fr-CA" sz="2639" dirty="0" smtClean="0">
                  <a:latin typeface="Lato"/>
                  <a:ea typeface="Lato"/>
                  <a:cs typeface="Lato"/>
                  <a:sym typeface="Lato"/>
                </a:rPr>
                <a:t>et les personnes ayant un handicap</a:t>
              </a:r>
            </a:p>
            <a:p>
              <a:pPr marL="457200" lvl="1" indent="-457200">
                <a:lnSpc>
                  <a:spcPct val="110003"/>
                </a:lnSpc>
                <a:buFont typeface="Arial" panose="020B0604020202020204" pitchFamily="34" charset="0"/>
                <a:buChar char="•"/>
              </a:pPr>
              <a:r>
                <a:rPr lang="fr-FR" sz="2639" dirty="0" smtClean="0">
                  <a:latin typeface="Lato"/>
                  <a:ea typeface="Lato"/>
                  <a:cs typeface="Lato"/>
                  <a:sym typeface="Lato"/>
                </a:rPr>
                <a:t>Actuellement </a:t>
              </a:r>
              <a:r>
                <a:rPr lang="fr-FR" sz="2639" dirty="0">
                  <a:latin typeface="Lato"/>
                  <a:ea typeface="Lato"/>
                  <a:cs typeface="Lato"/>
                  <a:sym typeface="Lato"/>
                </a:rPr>
                <a:t>en cours de </a:t>
              </a:r>
              <a:r>
                <a:rPr lang="fr-FR" sz="2639" dirty="0" smtClean="0">
                  <a:latin typeface="Lato"/>
                  <a:ea typeface="Lato"/>
                  <a:cs typeface="Lato"/>
                  <a:sym typeface="Lato"/>
                </a:rPr>
                <a:t>révision</a:t>
              </a:r>
              <a:r>
                <a:rPr lang="fr-CA" sz="2639" dirty="0" smtClean="0">
                  <a:latin typeface="Lato"/>
                  <a:ea typeface="Lato"/>
                  <a:cs typeface="Lato"/>
                  <a:sym typeface="Lato"/>
                </a:rPr>
                <a:t>– changements, ajouts</a:t>
              </a:r>
            </a:p>
            <a:p>
              <a:pPr marL="457200" lvl="0" indent="-457200">
                <a:lnSpc>
                  <a:spcPct val="110003"/>
                </a:lnSpc>
                <a:buFont typeface="Arial" panose="020B0604020202020204" pitchFamily="34" charset="0"/>
                <a:buChar char="•"/>
              </a:pPr>
              <a:r>
                <a:rPr lang="fr-CA" sz="2639" dirty="0" smtClean="0">
                  <a:latin typeface="Lato"/>
                  <a:ea typeface="Lato"/>
                  <a:cs typeface="Lato"/>
                  <a:sym typeface="Lato"/>
                </a:rPr>
                <a:t>L’équipe E</a:t>
              </a:r>
              <a:r>
                <a:rPr lang="en-CA" sz="2639" dirty="0" smtClean="0">
                  <a:latin typeface="Lato"/>
                  <a:ea typeface="Lato"/>
                  <a:cs typeface="Lato"/>
                  <a:sym typeface="Lato"/>
                </a:rPr>
                <a:t>EDI </a:t>
              </a:r>
              <a:r>
                <a:rPr lang="fr-CA" sz="2639" dirty="0" smtClean="0">
                  <a:latin typeface="Lato"/>
                  <a:ea typeface="Lato"/>
                  <a:cs typeface="Lato"/>
                  <a:sym typeface="Lato"/>
                </a:rPr>
                <a:t>veille</a:t>
              </a:r>
              <a:r>
                <a:rPr lang="en-CA" sz="2639" dirty="0" smtClean="0">
                  <a:latin typeface="Lato"/>
                  <a:ea typeface="Lato"/>
                  <a:cs typeface="Lato"/>
                  <a:sym typeface="Lato"/>
                </a:rPr>
                <a:t> </a:t>
              </a:r>
              <a:r>
                <a:rPr lang="fr-FR" sz="2639" dirty="0" smtClean="0">
                  <a:latin typeface="Lato"/>
                  <a:ea typeface="Lato"/>
                  <a:cs typeface="Lato"/>
                  <a:sym typeface="Lato"/>
                </a:rPr>
                <a:t>à </a:t>
              </a:r>
              <a:r>
                <a:rPr lang="fr-FR" sz="2639" dirty="0">
                  <a:latin typeface="Lato"/>
                  <a:ea typeface="Lato"/>
                  <a:cs typeface="Lato"/>
                  <a:sym typeface="Lato"/>
                </a:rPr>
                <a:t>ce que le SCC respecte </a:t>
              </a:r>
              <a:r>
                <a:rPr lang="fr-FR" sz="2639" dirty="0" smtClean="0">
                  <a:latin typeface="Lato"/>
                  <a:ea typeface="Lato"/>
                  <a:cs typeface="Lato"/>
                  <a:sym typeface="Lato"/>
                </a:rPr>
                <a:t>la </a:t>
              </a:r>
              <a:r>
                <a:rPr lang="fr-CA" sz="2639" dirty="0" smtClean="0">
                  <a:latin typeface="Lato"/>
                  <a:ea typeface="Lato"/>
                  <a:cs typeface="Lato"/>
                  <a:sym typeface="Lato"/>
                </a:rPr>
                <a:t>Loi sur l’équité en matière d’emploi</a:t>
              </a:r>
            </a:p>
            <a:p>
              <a:pPr marL="457200" lvl="1" indent="-457200">
                <a:lnSpc>
                  <a:spcPct val="110003"/>
                </a:lnSpc>
                <a:buFont typeface="Arial" panose="020B0604020202020204" pitchFamily="34" charset="0"/>
                <a:buChar char="•"/>
              </a:pPr>
              <a:r>
                <a:rPr lang="fr-FR" sz="2639" dirty="0" smtClean="0">
                  <a:latin typeface="Lato"/>
                  <a:ea typeface="Lato"/>
                  <a:cs typeface="Lato"/>
                  <a:sym typeface="Lato"/>
                </a:rPr>
                <a:t>Revoir les politiques, </a:t>
              </a:r>
              <a:r>
                <a:rPr lang="fr-FR" sz="2639" dirty="0">
                  <a:latin typeface="Lato"/>
                  <a:ea typeface="Lato"/>
                  <a:cs typeface="Lato"/>
                  <a:sym typeface="Lato"/>
                </a:rPr>
                <a:t>les </a:t>
              </a:r>
              <a:r>
                <a:rPr lang="fr-FR" sz="2639" dirty="0" smtClean="0">
                  <a:latin typeface="Lato"/>
                  <a:ea typeface="Lato"/>
                  <a:cs typeface="Lato"/>
                  <a:sym typeface="Lato"/>
                </a:rPr>
                <a:t>plans et </a:t>
              </a:r>
              <a:r>
                <a:rPr lang="fr-FR" sz="2639" dirty="0">
                  <a:latin typeface="Lato"/>
                  <a:ea typeface="Lato"/>
                  <a:cs typeface="Lato"/>
                  <a:sym typeface="Lato"/>
                </a:rPr>
                <a:t>les documents </a:t>
              </a:r>
              <a:endParaRPr lang="fr-FR" sz="2639" dirty="0" smtClean="0">
                <a:latin typeface="Lato"/>
                <a:ea typeface="Lato"/>
                <a:cs typeface="Lato"/>
                <a:sym typeface="Lato"/>
              </a:endParaRPr>
            </a:p>
            <a:p>
              <a:pPr marL="457200" lvl="1" indent="-457200">
                <a:lnSpc>
                  <a:spcPct val="110003"/>
                </a:lnSpc>
                <a:buFont typeface="Arial" panose="020B0604020202020204" pitchFamily="34" charset="0"/>
                <a:buChar char="•"/>
              </a:pPr>
              <a:r>
                <a:rPr lang="fr-FR" sz="2639" dirty="0" smtClean="0">
                  <a:latin typeface="Lato"/>
                  <a:ea typeface="Lato"/>
                  <a:cs typeface="Lato"/>
                  <a:sym typeface="Lato"/>
                </a:rPr>
                <a:t>Créer </a:t>
              </a:r>
              <a:r>
                <a:rPr lang="fr-FR" sz="2639" dirty="0">
                  <a:latin typeface="Lato"/>
                  <a:ea typeface="Lato"/>
                  <a:cs typeface="Lato"/>
                  <a:sym typeface="Lato"/>
                </a:rPr>
                <a:t>des réseaux pour des groupes spécifiques (par exemple, le réseau des </a:t>
              </a:r>
              <a:r>
                <a:rPr lang="fr-FR" sz="2639" dirty="0" smtClean="0">
                  <a:latin typeface="Lato"/>
                  <a:ea typeface="Lato"/>
                  <a:cs typeface="Lato"/>
                  <a:sym typeface="Lato"/>
                </a:rPr>
                <a:t>employés fédéraux </a:t>
              </a:r>
              <a:r>
                <a:rPr lang="fr-FR" sz="2639" dirty="0">
                  <a:latin typeface="Lato"/>
                  <a:ea typeface="Lato"/>
                  <a:cs typeface="Lato"/>
                  <a:sym typeface="Lato"/>
                </a:rPr>
                <a:t>noirs</a:t>
              </a:r>
              <a:r>
                <a:rPr lang="fr-FR" sz="2639" dirty="0" smtClean="0">
                  <a:latin typeface="Lato"/>
                  <a:ea typeface="Lato"/>
                  <a:cs typeface="Lato"/>
                  <a:sym typeface="Lato"/>
                </a:rPr>
                <a:t>)</a:t>
              </a:r>
            </a:p>
            <a:p>
              <a:pPr marL="457200" lvl="1" indent="-457200">
                <a:lnSpc>
                  <a:spcPct val="110003"/>
                </a:lnSpc>
                <a:buFont typeface="Arial" panose="020B0604020202020204" pitchFamily="34" charset="0"/>
                <a:buChar char="•"/>
              </a:pPr>
              <a:r>
                <a:rPr lang="fr-FR" sz="2639" dirty="0" smtClean="0">
                  <a:latin typeface="Lato"/>
                  <a:ea typeface="Lato"/>
                  <a:cs typeface="Lato"/>
                  <a:sym typeface="Lato"/>
                </a:rPr>
                <a:t>Introduire </a:t>
              </a:r>
              <a:r>
                <a:rPr lang="fr-FR" sz="2639" dirty="0">
                  <a:latin typeface="Lato"/>
                  <a:ea typeface="Lato"/>
                  <a:cs typeface="Lato"/>
                  <a:sym typeface="Lato"/>
                </a:rPr>
                <a:t>l'équité dans tous les aspects du SCC qui sont axés sur les employés </a:t>
              </a:r>
              <a:r>
                <a:rPr lang="fr-FR" sz="2639" dirty="0" smtClean="0">
                  <a:latin typeface="Lato"/>
                  <a:ea typeface="Lato"/>
                  <a:cs typeface="Lato"/>
                  <a:sym typeface="Lato"/>
                </a:rPr>
                <a:t>et dont </a:t>
              </a:r>
              <a:r>
                <a:rPr lang="fr-FR" sz="2639" dirty="0">
                  <a:latin typeface="Lato"/>
                  <a:ea typeface="Lato"/>
                  <a:cs typeface="Lato"/>
                  <a:sym typeface="Lato"/>
                </a:rPr>
                <a:t>certains </a:t>
              </a:r>
              <a:r>
                <a:rPr lang="fr-FR" sz="2639" dirty="0" smtClean="0">
                  <a:latin typeface="Lato"/>
                  <a:ea typeface="Lato"/>
                  <a:cs typeface="Lato"/>
                  <a:sym typeface="Lato"/>
                </a:rPr>
                <a:t>sont </a:t>
              </a:r>
              <a:r>
                <a:rPr lang="fr-FR" sz="2639" dirty="0">
                  <a:latin typeface="Lato"/>
                  <a:ea typeface="Lato"/>
                  <a:cs typeface="Lato"/>
                  <a:sym typeface="Lato"/>
                </a:rPr>
                <a:t>axés sur les </a:t>
              </a:r>
              <a:r>
                <a:rPr lang="fr-FR" sz="2639" dirty="0" smtClean="0">
                  <a:latin typeface="Lato"/>
                  <a:ea typeface="Lato"/>
                  <a:cs typeface="Lato"/>
                  <a:sym typeface="Lato"/>
                </a:rPr>
                <a:t>délinquants</a:t>
              </a:r>
            </a:p>
            <a:p>
              <a:pPr marL="457200" lvl="1" indent="-457200">
                <a:lnSpc>
                  <a:spcPct val="110003"/>
                </a:lnSpc>
                <a:buFont typeface="Arial" panose="020B0604020202020204" pitchFamily="34" charset="0"/>
                <a:buChar char="•"/>
              </a:pPr>
              <a:endParaRPr lang="en-CA" sz="2639" dirty="0">
                <a:latin typeface="Lato"/>
                <a:ea typeface="Lato"/>
                <a:cs typeface="Lato"/>
                <a:sym typeface="Lato"/>
              </a:endParaRPr>
            </a:p>
            <a:p>
              <a:pPr lvl="6">
                <a:lnSpc>
                  <a:spcPct val="110003"/>
                </a:lnSpc>
              </a:pPr>
              <a:r>
                <a:rPr lang="fr-CA" sz="2639" dirty="0" smtClean="0">
                  <a:solidFill>
                    <a:srgbClr val="00B050"/>
                  </a:solidFill>
                  <a:latin typeface="Lato"/>
                  <a:ea typeface="Lato"/>
                  <a:cs typeface="Lato"/>
                  <a:sym typeface="Lato"/>
                </a:rPr>
                <a:t>Fait intéressant: le SCC est l’un des employeurs au sein du gouvernement fédéral qui embauche </a:t>
              </a:r>
            </a:p>
            <a:p>
              <a:pPr lvl="6">
                <a:lnSpc>
                  <a:spcPct val="110003"/>
                </a:lnSpc>
              </a:pPr>
              <a:r>
                <a:rPr lang="fr-CA" sz="2639" dirty="0" smtClean="0">
                  <a:solidFill>
                    <a:srgbClr val="00B050"/>
                  </a:solidFill>
                  <a:latin typeface="Lato"/>
                  <a:ea typeface="Lato"/>
                  <a:cs typeface="Lato"/>
                  <a:sym typeface="Lato"/>
                </a:rPr>
                <a:t>le plus grand nombre d’autochtones</a:t>
              </a:r>
            </a:p>
            <a:p>
              <a:pPr marL="457200" lvl="1" indent="-457200">
                <a:lnSpc>
                  <a:spcPct val="110003"/>
                </a:lnSpc>
                <a:buFont typeface="Arial" panose="020B0604020202020204" pitchFamily="34" charset="0"/>
                <a:buChar char="•"/>
              </a:pPr>
              <a:endParaRPr sz="2639" dirty="0">
                <a:latin typeface="Lato"/>
                <a:ea typeface="Lato"/>
                <a:cs typeface="Lato"/>
                <a:sym typeface="Lato"/>
              </a:endParaRPr>
            </a:p>
          </p:txBody>
        </p:sp>
      </p:grpSp>
    </p:spTree>
    <p:extLst>
      <p:ext uri="{BB962C8B-B14F-4D97-AF65-F5344CB8AC3E}">
        <p14:creationId xmlns:p14="http://schemas.microsoft.com/office/powerpoint/2010/main" val="2055597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
          <p:cNvPicPr preferRelativeResize="0"/>
          <p:nvPr/>
        </p:nvPicPr>
        <p:blipFill rotWithShape="1">
          <a:blip r:embed="rId3">
            <a:alphaModFix amt="40000"/>
          </a:blip>
          <a:srcRect/>
          <a:stretch/>
        </p:blipFill>
        <p:spPr>
          <a:xfrm rot="-3803255">
            <a:off x="5178204" y="1758724"/>
            <a:ext cx="14527543" cy="7457472"/>
          </a:xfrm>
          <a:prstGeom prst="rect">
            <a:avLst/>
          </a:prstGeom>
          <a:noFill/>
          <a:ln>
            <a:noFill/>
          </a:ln>
        </p:spPr>
      </p:pic>
      <p:pic>
        <p:nvPicPr>
          <p:cNvPr id="180" name="Google Shape;180;p2"/>
          <p:cNvPicPr preferRelativeResize="0"/>
          <p:nvPr/>
        </p:nvPicPr>
        <p:blipFill rotWithShape="1">
          <a:blip r:embed="rId4">
            <a:alphaModFix amt="40000"/>
          </a:blip>
          <a:srcRect/>
          <a:stretch/>
        </p:blipFill>
        <p:spPr>
          <a:xfrm rot="-5400000">
            <a:off x="1880229" y="2659478"/>
            <a:ext cx="14527543" cy="7457472"/>
          </a:xfrm>
          <a:prstGeom prst="rect">
            <a:avLst/>
          </a:prstGeom>
          <a:noFill/>
          <a:ln>
            <a:noFill/>
          </a:ln>
        </p:spPr>
      </p:pic>
      <p:pic>
        <p:nvPicPr>
          <p:cNvPr id="181" name="Google Shape;181;p2"/>
          <p:cNvPicPr preferRelativeResize="0"/>
          <p:nvPr/>
        </p:nvPicPr>
        <p:blipFill rotWithShape="1">
          <a:blip r:embed="rId5">
            <a:alphaModFix amt="40000"/>
          </a:blip>
          <a:srcRect/>
          <a:stretch/>
        </p:blipFill>
        <p:spPr>
          <a:xfrm rot="3800253" flipH="1">
            <a:off x="-1413537" y="1758657"/>
            <a:ext cx="14527543" cy="7457472"/>
          </a:xfrm>
          <a:prstGeom prst="rect">
            <a:avLst/>
          </a:prstGeom>
          <a:noFill/>
          <a:ln>
            <a:noFill/>
          </a:ln>
        </p:spPr>
      </p:pic>
      <p:pic>
        <p:nvPicPr>
          <p:cNvPr id="182" name="Google Shape;182;p2"/>
          <p:cNvPicPr preferRelativeResize="0"/>
          <p:nvPr/>
        </p:nvPicPr>
        <p:blipFill rotWithShape="1">
          <a:blip r:embed="rId6">
            <a:alphaModFix/>
          </a:blip>
          <a:srcRect/>
          <a:stretch/>
        </p:blipFill>
        <p:spPr>
          <a:xfrm rot="-2828579">
            <a:off x="7991594" y="-1428724"/>
            <a:ext cx="1844736" cy="2345004"/>
          </a:xfrm>
          <a:prstGeom prst="rect">
            <a:avLst/>
          </a:prstGeom>
          <a:noFill/>
          <a:ln>
            <a:noFill/>
          </a:ln>
        </p:spPr>
      </p:pic>
      <p:pic>
        <p:nvPicPr>
          <p:cNvPr id="183" name="Google Shape;183;p2"/>
          <p:cNvPicPr preferRelativeResize="0"/>
          <p:nvPr/>
        </p:nvPicPr>
        <p:blipFill rotWithShape="1">
          <a:blip r:embed="rId7">
            <a:alphaModFix/>
          </a:blip>
          <a:srcRect/>
          <a:stretch/>
        </p:blipFill>
        <p:spPr>
          <a:xfrm>
            <a:off x="6110763" y="448780"/>
            <a:ext cx="6066475" cy="13807054"/>
          </a:xfrm>
          <a:prstGeom prst="rect">
            <a:avLst/>
          </a:prstGeom>
          <a:noFill/>
          <a:ln>
            <a:noFill/>
          </a:ln>
        </p:spPr>
      </p:pic>
      <p:pic>
        <p:nvPicPr>
          <p:cNvPr id="184" name="Google Shape;184;p2"/>
          <p:cNvPicPr preferRelativeResize="0"/>
          <p:nvPr/>
        </p:nvPicPr>
        <p:blipFill rotWithShape="1">
          <a:blip r:embed="rId8">
            <a:alphaModFix/>
          </a:blip>
          <a:srcRect l="3119" r="3118"/>
          <a:stretch/>
        </p:blipFill>
        <p:spPr>
          <a:xfrm>
            <a:off x="2380172" y="-1271064"/>
            <a:ext cx="1268552" cy="2164724"/>
          </a:xfrm>
          <a:prstGeom prst="rect">
            <a:avLst/>
          </a:prstGeom>
          <a:noFill/>
          <a:ln>
            <a:noFill/>
          </a:ln>
        </p:spPr>
      </p:pic>
      <p:pic>
        <p:nvPicPr>
          <p:cNvPr id="185" name="Google Shape;185;p2"/>
          <p:cNvPicPr preferRelativeResize="0"/>
          <p:nvPr/>
        </p:nvPicPr>
        <p:blipFill rotWithShape="1">
          <a:blip r:embed="rId7">
            <a:alphaModFix/>
          </a:blip>
          <a:srcRect/>
          <a:stretch/>
        </p:blipFill>
        <p:spPr>
          <a:xfrm rot="-1805362">
            <a:off x="3527475" y="-629562"/>
            <a:ext cx="5930551" cy="13497698"/>
          </a:xfrm>
          <a:prstGeom prst="rect">
            <a:avLst/>
          </a:prstGeom>
          <a:noFill/>
          <a:ln>
            <a:noFill/>
          </a:ln>
        </p:spPr>
      </p:pic>
      <p:pic>
        <p:nvPicPr>
          <p:cNvPr id="186" name="Google Shape;186;p2"/>
          <p:cNvPicPr preferRelativeResize="0"/>
          <p:nvPr/>
        </p:nvPicPr>
        <p:blipFill rotWithShape="1">
          <a:blip r:embed="rId6">
            <a:alphaModFix/>
          </a:blip>
          <a:srcRect/>
          <a:stretch/>
        </p:blipFill>
        <p:spPr>
          <a:xfrm>
            <a:off x="14547670" y="-1406104"/>
            <a:ext cx="1809148" cy="2299764"/>
          </a:xfrm>
          <a:prstGeom prst="rect">
            <a:avLst/>
          </a:prstGeom>
          <a:noFill/>
          <a:ln>
            <a:noFill/>
          </a:ln>
        </p:spPr>
      </p:pic>
      <p:pic>
        <p:nvPicPr>
          <p:cNvPr id="187" name="Google Shape;187;p2"/>
          <p:cNvPicPr preferRelativeResize="0"/>
          <p:nvPr/>
        </p:nvPicPr>
        <p:blipFill rotWithShape="1">
          <a:blip r:embed="rId7">
            <a:alphaModFix/>
          </a:blip>
          <a:srcRect l="640" r="899"/>
          <a:stretch/>
        </p:blipFill>
        <p:spPr>
          <a:xfrm rot="1711810">
            <a:off x="7213780" y="-674978"/>
            <a:ext cx="7425805" cy="17165427"/>
          </a:xfrm>
          <a:prstGeom prst="rect">
            <a:avLst/>
          </a:prstGeom>
          <a:noFill/>
          <a:ln>
            <a:noFill/>
          </a:ln>
        </p:spPr>
      </p:pic>
      <p:pic>
        <p:nvPicPr>
          <p:cNvPr id="188" name="Google Shape;188;p2"/>
          <p:cNvPicPr preferRelativeResize="0"/>
          <p:nvPr/>
        </p:nvPicPr>
        <p:blipFill rotWithShape="1">
          <a:blip r:embed="rId9">
            <a:alphaModFix/>
          </a:blip>
          <a:srcRect/>
          <a:stretch/>
        </p:blipFill>
        <p:spPr>
          <a:xfrm>
            <a:off x="3014448" y="2367232"/>
            <a:ext cx="4114800" cy="4114800"/>
          </a:xfrm>
          <a:prstGeom prst="rect">
            <a:avLst/>
          </a:prstGeom>
          <a:noFill/>
          <a:ln>
            <a:noFill/>
          </a:ln>
        </p:spPr>
      </p:pic>
      <p:pic>
        <p:nvPicPr>
          <p:cNvPr id="189" name="Google Shape;189;p2"/>
          <p:cNvPicPr preferRelativeResize="0"/>
          <p:nvPr/>
        </p:nvPicPr>
        <p:blipFill rotWithShape="1">
          <a:blip r:embed="rId9">
            <a:alphaModFix/>
          </a:blip>
          <a:srcRect/>
          <a:stretch/>
        </p:blipFill>
        <p:spPr>
          <a:xfrm>
            <a:off x="11337443" y="2077975"/>
            <a:ext cx="4114800" cy="4114800"/>
          </a:xfrm>
          <a:prstGeom prst="rect">
            <a:avLst/>
          </a:prstGeom>
          <a:noFill/>
          <a:ln>
            <a:noFill/>
          </a:ln>
        </p:spPr>
      </p:pic>
      <p:sp>
        <p:nvSpPr>
          <p:cNvPr id="190" name="Google Shape;190;p2"/>
          <p:cNvSpPr/>
          <p:nvPr/>
        </p:nvSpPr>
        <p:spPr>
          <a:xfrm>
            <a:off x="0" y="0"/>
            <a:ext cx="18288005" cy="10287000"/>
          </a:xfrm>
          <a:custGeom>
            <a:avLst/>
            <a:gdLst/>
            <a:ahLst/>
            <a:cxnLst/>
            <a:rect l="l" t="t" r="r" b="b"/>
            <a:pathLst>
              <a:path w="3899812" h="2193644" extrusionOk="0">
                <a:moveTo>
                  <a:pt x="3775351" y="2193644"/>
                </a:moveTo>
                <a:lnTo>
                  <a:pt x="124460" y="2193644"/>
                </a:lnTo>
                <a:cubicBezTo>
                  <a:pt x="55880" y="2193644"/>
                  <a:pt x="0" y="2137764"/>
                  <a:pt x="0" y="2069184"/>
                </a:cubicBezTo>
                <a:lnTo>
                  <a:pt x="0" y="124460"/>
                </a:lnTo>
                <a:cubicBezTo>
                  <a:pt x="0" y="55880"/>
                  <a:pt x="55880" y="0"/>
                  <a:pt x="124460" y="0"/>
                </a:cubicBezTo>
                <a:lnTo>
                  <a:pt x="3775351" y="0"/>
                </a:lnTo>
                <a:cubicBezTo>
                  <a:pt x="3843931" y="0"/>
                  <a:pt x="3899812" y="55880"/>
                  <a:pt x="3899812" y="124460"/>
                </a:cubicBezTo>
                <a:lnTo>
                  <a:pt x="3899812" y="2069184"/>
                </a:lnTo>
                <a:cubicBezTo>
                  <a:pt x="3899812" y="2137764"/>
                  <a:pt x="3843931" y="2193644"/>
                  <a:pt x="3775351" y="2193644"/>
                </a:cubicBezTo>
                <a:close/>
              </a:path>
            </a:pathLst>
          </a:custGeom>
          <a:solidFill>
            <a:srgbClr val="FFFFFF">
              <a:alpha val="7686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6069906" y="8068910"/>
            <a:ext cx="2378789" cy="237877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0">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2"/>
          <p:cNvPicPr preferRelativeResize="0"/>
          <p:nvPr/>
        </p:nvPicPr>
        <p:blipFill rotWithShape="1">
          <a:blip r:embed="rId9">
            <a:alphaModFix/>
          </a:blip>
          <a:srcRect/>
          <a:stretch/>
        </p:blipFill>
        <p:spPr>
          <a:xfrm>
            <a:off x="7222643" y="1673842"/>
            <a:ext cx="4114800" cy="4114800"/>
          </a:xfrm>
          <a:prstGeom prst="rect">
            <a:avLst/>
          </a:prstGeom>
          <a:noFill/>
          <a:ln>
            <a:noFill/>
          </a:ln>
        </p:spPr>
      </p:pic>
      <p:grpSp>
        <p:nvGrpSpPr>
          <p:cNvPr id="193" name="Google Shape;193;p2"/>
          <p:cNvGrpSpPr/>
          <p:nvPr/>
        </p:nvGrpSpPr>
        <p:grpSpPr>
          <a:xfrm>
            <a:off x="845732" y="1028701"/>
            <a:ext cx="16596536" cy="7839978"/>
            <a:chOff x="0" y="1"/>
            <a:chExt cx="22128716" cy="10453304"/>
          </a:xfrm>
        </p:grpSpPr>
        <p:sp>
          <p:nvSpPr>
            <p:cNvPr id="194" name="Google Shape;194;p2"/>
            <p:cNvSpPr txBox="1"/>
            <p:nvPr/>
          </p:nvSpPr>
          <p:spPr>
            <a:xfrm>
              <a:off x="0" y="1"/>
              <a:ext cx="22128716" cy="3033480"/>
            </a:xfrm>
            <a:prstGeom prst="rect">
              <a:avLst/>
            </a:prstGeom>
            <a:noFill/>
            <a:ln>
              <a:noFill/>
            </a:ln>
          </p:spPr>
          <p:txBody>
            <a:bodyPr spcFirstLastPara="1" wrap="square" lIns="0" tIns="0" rIns="0" bIns="0" anchor="t" anchorCtr="0">
              <a:spAutoFit/>
            </a:bodyPr>
            <a:lstStyle/>
            <a:p>
              <a:pPr marL="0" marR="0" lvl="0" indent="0" algn="ctr" rtl="0">
                <a:lnSpc>
                  <a:spcPct val="111997"/>
                </a:lnSpc>
                <a:spcBef>
                  <a:spcPts val="0"/>
                </a:spcBef>
                <a:spcAft>
                  <a:spcPts val="0"/>
                </a:spcAft>
                <a:buNone/>
              </a:pPr>
              <a:r>
                <a:rPr lang="en-CA" sz="6600" b="0" i="0" u="none" strike="noStrike" cap="none" dirty="0" smtClean="0">
                  <a:solidFill>
                    <a:srgbClr val="000000"/>
                  </a:solidFill>
                  <a:sym typeface="Arial"/>
                </a:rPr>
                <a:t>Employment Equity in CSC</a:t>
              </a:r>
              <a:endParaRPr sz="6600" dirty="0"/>
            </a:p>
            <a:p>
              <a:pPr marL="0" marR="0" lvl="0" indent="0" algn="ctr" rtl="0">
                <a:lnSpc>
                  <a:spcPct val="111997"/>
                </a:lnSpc>
                <a:spcBef>
                  <a:spcPts val="0"/>
                </a:spcBef>
                <a:spcAft>
                  <a:spcPts val="0"/>
                </a:spcAft>
                <a:buNone/>
              </a:pPr>
              <a:r>
                <a:rPr lang="fr-CA" sz="6600" dirty="0" smtClean="0"/>
                <a:t>L’équité en matière d’emploi </a:t>
              </a:r>
              <a:r>
                <a:rPr lang="en-US" sz="6600" dirty="0" smtClean="0"/>
                <a:t>au SCC</a:t>
              </a:r>
              <a:endParaRPr sz="6600" dirty="0"/>
            </a:p>
          </p:txBody>
        </p:sp>
        <p:sp>
          <p:nvSpPr>
            <p:cNvPr id="195" name="Google Shape;195;p2"/>
            <p:cNvSpPr txBox="1"/>
            <p:nvPr/>
          </p:nvSpPr>
          <p:spPr>
            <a:xfrm>
              <a:off x="0" y="4496973"/>
              <a:ext cx="22128600" cy="5956332"/>
            </a:xfrm>
            <a:prstGeom prst="rect">
              <a:avLst/>
            </a:prstGeom>
            <a:noFill/>
            <a:ln>
              <a:noFill/>
            </a:ln>
          </p:spPr>
          <p:txBody>
            <a:bodyPr spcFirstLastPara="1" wrap="square" lIns="0" tIns="0" rIns="0" bIns="0" anchor="t" anchorCtr="0">
              <a:spAutoFit/>
            </a:bodyPr>
            <a:lstStyle/>
            <a:p>
              <a:pPr marL="457200" marR="0" lvl="0" indent="-457200" rtl="0">
                <a:lnSpc>
                  <a:spcPct val="110003"/>
                </a:lnSpc>
                <a:spcBef>
                  <a:spcPts val="0"/>
                </a:spcBef>
                <a:spcAft>
                  <a:spcPts val="0"/>
                </a:spcAft>
                <a:buFont typeface="Arial" panose="020B0604020202020204" pitchFamily="34" charset="0"/>
                <a:buChar char="•"/>
              </a:pPr>
              <a:r>
                <a:rPr lang="en-CA" sz="2639" dirty="0" smtClean="0">
                  <a:latin typeface="Lato"/>
                  <a:ea typeface="Lato"/>
                  <a:cs typeface="Lato"/>
                  <a:sym typeface="Lato"/>
                </a:rPr>
                <a:t>Employment Equity Act</a:t>
              </a:r>
            </a:p>
            <a:p>
              <a:pPr marL="457200" lvl="1" indent="-457200" algn="ctr">
                <a:lnSpc>
                  <a:spcPct val="110003"/>
                </a:lnSpc>
                <a:buFont typeface="Arial" panose="020B0604020202020204" pitchFamily="34" charset="0"/>
                <a:buChar char="•"/>
              </a:pPr>
              <a:r>
                <a:rPr lang="en-CA" sz="2639" dirty="0" smtClean="0">
                  <a:latin typeface="Lato"/>
                  <a:ea typeface="Lato"/>
                  <a:cs typeface="Lato"/>
                  <a:sym typeface="Lato"/>
                </a:rPr>
                <a:t>Four equity groups: Women, Indigenous peoples, Racialized persons, People with disabilities</a:t>
              </a:r>
            </a:p>
            <a:p>
              <a:pPr marL="457200" lvl="1" indent="-457200">
                <a:lnSpc>
                  <a:spcPct val="110003"/>
                </a:lnSpc>
                <a:buFont typeface="Arial" panose="020B0604020202020204" pitchFamily="34" charset="0"/>
                <a:buChar char="•"/>
              </a:pPr>
              <a:r>
                <a:rPr lang="en-CA" sz="2639" dirty="0" smtClean="0">
                  <a:latin typeface="Lato"/>
                  <a:ea typeface="Lato"/>
                  <a:cs typeface="Lato"/>
                  <a:sym typeface="Lato"/>
                </a:rPr>
                <a:t>Currently under review – changes, additions</a:t>
              </a:r>
            </a:p>
            <a:p>
              <a:pPr marL="457200" lvl="1" indent="-457200">
                <a:lnSpc>
                  <a:spcPct val="110003"/>
                </a:lnSpc>
                <a:buFont typeface="Arial" panose="020B0604020202020204" pitchFamily="34" charset="0"/>
                <a:buChar char="•"/>
              </a:pPr>
              <a:r>
                <a:rPr lang="en-CA" sz="2639" dirty="0" smtClean="0">
                  <a:latin typeface="Lato"/>
                  <a:ea typeface="Lato"/>
                  <a:cs typeface="Lato"/>
                  <a:sym typeface="Lato"/>
                </a:rPr>
                <a:t>EEDI team works to ensure that CSC is following the EE Act</a:t>
              </a:r>
            </a:p>
            <a:p>
              <a:pPr marL="457200" lvl="6" indent="-457200">
                <a:lnSpc>
                  <a:spcPct val="110003"/>
                </a:lnSpc>
                <a:buFont typeface="Arial" panose="020B0604020202020204" pitchFamily="34" charset="0"/>
                <a:buChar char="•"/>
              </a:pPr>
              <a:r>
                <a:rPr lang="en-CA" sz="2639" dirty="0" smtClean="0">
                  <a:latin typeface="Lato"/>
                  <a:ea typeface="Lato"/>
                  <a:cs typeface="Lato"/>
                  <a:sym typeface="Lato"/>
                </a:rPr>
                <a:t>Review policy, plans, documents </a:t>
              </a:r>
            </a:p>
            <a:p>
              <a:pPr marL="457200" lvl="6" indent="-457200">
                <a:lnSpc>
                  <a:spcPct val="110003"/>
                </a:lnSpc>
                <a:buFont typeface="Arial" panose="020B0604020202020204" pitchFamily="34" charset="0"/>
                <a:buChar char="•"/>
              </a:pPr>
              <a:r>
                <a:rPr lang="en-CA" sz="2639" dirty="0" smtClean="0">
                  <a:latin typeface="Lato"/>
                  <a:ea typeface="Lato"/>
                  <a:cs typeface="Lato"/>
                  <a:sym typeface="Lato"/>
                </a:rPr>
                <a:t>Create networks for specific groups (e.g., Black Employees Network)</a:t>
              </a:r>
            </a:p>
            <a:p>
              <a:pPr marL="457200" lvl="6" indent="-457200">
                <a:lnSpc>
                  <a:spcPct val="110003"/>
                </a:lnSpc>
                <a:buFont typeface="Arial" panose="020B0604020202020204" pitchFamily="34" charset="0"/>
                <a:buChar char="•"/>
              </a:pPr>
              <a:r>
                <a:rPr lang="en-CA" sz="2639" dirty="0" smtClean="0">
                  <a:latin typeface="Lato"/>
                  <a:ea typeface="Lato"/>
                  <a:cs typeface="Lato"/>
                  <a:sym typeface="Lato"/>
                </a:rPr>
                <a:t>Infuse equity into all aspects of CSC that are employee-focused and some that are offender-focused</a:t>
              </a:r>
            </a:p>
            <a:p>
              <a:pPr marL="457200" lvl="6" indent="-457200">
                <a:lnSpc>
                  <a:spcPct val="110003"/>
                </a:lnSpc>
                <a:buFont typeface="Arial" panose="020B0604020202020204" pitchFamily="34" charset="0"/>
                <a:buChar char="•"/>
              </a:pPr>
              <a:endParaRPr lang="en-CA" sz="2639" dirty="0">
                <a:latin typeface="Lato"/>
                <a:ea typeface="Lato"/>
                <a:cs typeface="Lato"/>
                <a:sym typeface="Lato"/>
              </a:endParaRPr>
            </a:p>
            <a:p>
              <a:pPr lvl="6">
                <a:lnSpc>
                  <a:spcPct val="110003"/>
                </a:lnSpc>
              </a:pPr>
              <a:r>
                <a:rPr lang="en-CA" sz="2639" dirty="0" smtClean="0">
                  <a:solidFill>
                    <a:srgbClr val="00B050"/>
                  </a:solidFill>
                  <a:latin typeface="Lato"/>
                  <a:ea typeface="Lato"/>
                  <a:cs typeface="Lato"/>
                  <a:sym typeface="Lato"/>
                </a:rPr>
                <a:t>Cool fact: CSC employs one the highest numbers of Indigenous Peoples within the federal government</a:t>
              </a:r>
            </a:p>
            <a:p>
              <a:pPr marL="457200" lvl="1" indent="-457200">
                <a:lnSpc>
                  <a:spcPct val="110003"/>
                </a:lnSpc>
                <a:buFont typeface="Arial" panose="020B0604020202020204" pitchFamily="34" charset="0"/>
                <a:buChar char="•"/>
              </a:pPr>
              <a:endParaRPr sz="2639" dirty="0">
                <a:latin typeface="Lato"/>
                <a:ea typeface="Lato"/>
                <a:cs typeface="Lato"/>
                <a:sym typeface="Lato"/>
              </a:endParaRPr>
            </a:p>
          </p:txBody>
        </p:sp>
      </p:grpSp>
    </p:spTree>
    <p:extLst>
      <p:ext uri="{BB962C8B-B14F-4D97-AF65-F5344CB8AC3E}">
        <p14:creationId xmlns:p14="http://schemas.microsoft.com/office/powerpoint/2010/main" val="43205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342"/>
            <a:ext cx="18288001" cy="10362739"/>
          </a:xfrm>
          <a:prstGeom prst="rect">
            <a:avLst/>
          </a:prstGeom>
        </p:spPr>
      </p:pic>
    </p:spTree>
    <p:extLst>
      <p:ext uri="{BB962C8B-B14F-4D97-AF65-F5344CB8AC3E}">
        <p14:creationId xmlns:p14="http://schemas.microsoft.com/office/powerpoint/2010/main" val="90288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8001" cy="10287000"/>
          </a:xfrm>
          <a:prstGeom prst="rect">
            <a:avLst/>
          </a:prstGeom>
        </p:spPr>
      </p:pic>
    </p:spTree>
    <p:extLst>
      <p:ext uri="{BB962C8B-B14F-4D97-AF65-F5344CB8AC3E}">
        <p14:creationId xmlns:p14="http://schemas.microsoft.com/office/powerpoint/2010/main" val="242927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
          <p:cNvPicPr preferRelativeResize="0"/>
          <p:nvPr/>
        </p:nvPicPr>
        <p:blipFill rotWithShape="1">
          <a:blip r:embed="rId3">
            <a:alphaModFix amt="40000"/>
          </a:blip>
          <a:srcRect/>
          <a:stretch/>
        </p:blipFill>
        <p:spPr>
          <a:xfrm rot="-3803255">
            <a:off x="5178204" y="1758724"/>
            <a:ext cx="14527543" cy="7457472"/>
          </a:xfrm>
          <a:prstGeom prst="rect">
            <a:avLst/>
          </a:prstGeom>
          <a:noFill/>
          <a:ln>
            <a:noFill/>
          </a:ln>
        </p:spPr>
      </p:pic>
      <p:pic>
        <p:nvPicPr>
          <p:cNvPr id="180" name="Google Shape;180;p2"/>
          <p:cNvPicPr preferRelativeResize="0"/>
          <p:nvPr/>
        </p:nvPicPr>
        <p:blipFill rotWithShape="1">
          <a:blip r:embed="rId4">
            <a:alphaModFix amt="40000"/>
          </a:blip>
          <a:srcRect/>
          <a:stretch/>
        </p:blipFill>
        <p:spPr>
          <a:xfrm rot="-5400000">
            <a:off x="1880229" y="2659478"/>
            <a:ext cx="14527543" cy="7457472"/>
          </a:xfrm>
          <a:prstGeom prst="rect">
            <a:avLst/>
          </a:prstGeom>
          <a:noFill/>
          <a:ln>
            <a:noFill/>
          </a:ln>
        </p:spPr>
      </p:pic>
      <p:pic>
        <p:nvPicPr>
          <p:cNvPr id="181" name="Google Shape;181;p2"/>
          <p:cNvPicPr preferRelativeResize="0"/>
          <p:nvPr/>
        </p:nvPicPr>
        <p:blipFill rotWithShape="1">
          <a:blip r:embed="rId5">
            <a:alphaModFix amt="40000"/>
          </a:blip>
          <a:srcRect/>
          <a:stretch/>
        </p:blipFill>
        <p:spPr>
          <a:xfrm rot="3800253" flipH="1">
            <a:off x="-1413537" y="1758657"/>
            <a:ext cx="14527543" cy="7457472"/>
          </a:xfrm>
          <a:prstGeom prst="rect">
            <a:avLst/>
          </a:prstGeom>
          <a:noFill/>
          <a:ln>
            <a:noFill/>
          </a:ln>
        </p:spPr>
      </p:pic>
      <p:pic>
        <p:nvPicPr>
          <p:cNvPr id="182" name="Google Shape;182;p2"/>
          <p:cNvPicPr preferRelativeResize="0"/>
          <p:nvPr/>
        </p:nvPicPr>
        <p:blipFill rotWithShape="1">
          <a:blip r:embed="rId6">
            <a:alphaModFix/>
          </a:blip>
          <a:srcRect/>
          <a:stretch/>
        </p:blipFill>
        <p:spPr>
          <a:xfrm rot="-2828579">
            <a:off x="7991594" y="-1428724"/>
            <a:ext cx="1844736" cy="2345004"/>
          </a:xfrm>
          <a:prstGeom prst="rect">
            <a:avLst/>
          </a:prstGeom>
          <a:noFill/>
          <a:ln>
            <a:noFill/>
          </a:ln>
        </p:spPr>
      </p:pic>
      <p:pic>
        <p:nvPicPr>
          <p:cNvPr id="183" name="Google Shape;183;p2"/>
          <p:cNvPicPr preferRelativeResize="0"/>
          <p:nvPr/>
        </p:nvPicPr>
        <p:blipFill rotWithShape="1">
          <a:blip r:embed="rId7">
            <a:alphaModFix/>
          </a:blip>
          <a:srcRect/>
          <a:stretch/>
        </p:blipFill>
        <p:spPr>
          <a:xfrm>
            <a:off x="6110763" y="448780"/>
            <a:ext cx="6066475" cy="13807054"/>
          </a:xfrm>
          <a:prstGeom prst="rect">
            <a:avLst/>
          </a:prstGeom>
          <a:noFill/>
          <a:ln>
            <a:noFill/>
          </a:ln>
        </p:spPr>
      </p:pic>
      <p:pic>
        <p:nvPicPr>
          <p:cNvPr id="184" name="Google Shape;184;p2"/>
          <p:cNvPicPr preferRelativeResize="0"/>
          <p:nvPr/>
        </p:nvPicPr>
        <p:blipFill rotWithShape="1">
          <a:blip r:embed="rId8">
            <a:alphaModFix/>
          </a:blip>
          <a:srcRect l="3119" r="3118"/>
          <a:stretch/>
        </p:blipFill>
        <p:spPr>
          <a:xfrm>
            <a:off x="2380172" y="-1271064"/>
            <a:ext cx="1268552" cy="2164724"/>
          </a:xfrm>
          <a:prstGeom prst="rect">
            <a:avLst/>
          </a:prstGeom>
          <a:noFill/>
          <a:ln>
            <a:noFill/>
          </a:ln>
        </p:spPr>
      </p:pic>
      <p:pic>
        <p:nvPicPr>
          <p:cNvPr id="185" name="Google Shape;185;p2"/>
          <p:cNvPicPr preferRelativeResize="0"/>
          <p:nvPr/>
        </p:nvPicPr>
        <p:blipFill rotWithShape="1">
          <a:blip r:embed="rId7">
            <a:alphaModFix/>
          </a:blip>
          <a:srcRect/>
          <a:stretch/>
        </p:blipFill>
        <p:spPr>
          <a:xfrm rot="-1805362">
            <a:off x="3527475" y="-629562"/>
            <a:ext cx="5930551" cy="13497698"/>
          </a:xfrm>
          <a:prstGeom prst="rect">
            <a:avLst/>
          </a:prstGeom>
          <a:noFill/>
          <a:ln>
            <a:noFill/>
          </a:ln>
        </p:spPr>
      </p:pic>
      <p:pic>
        <p:nvPicPr>
          <p:cNvPr id="186" name="Google Shape;186;p2"/>
          <p:cNvPicPr preferRelativeResize="0"/>
          <p:nvPr/>
        </p:nvPicPr>
        <p:blipFill rotWithShape="1">
          <a:blip r:embed="rId6">
            <a:alphaModFix/>
          </a:blip>
          <a:srcRect/>
          <a:stretch/>
        </p:blipFill>
        <p:spPr>
          <a:xfrm>
            <a:off x="14547670" y="-1406104"/>
            <a:ext cx="1809148" cy="2299764"/>
          </a:xfrm>
          <a:prstGeom prst="rect">
            <a:avLst/>
          </a:prstGeom>
          <a:noFill/>
          <a:ln>
            <a:noFill/>
          </a:ln>
        </p:spPr>
      </p:pic>
      <p:pic>
        <p:nvPicPr>
          <p:cNvPr id="187" name="Google Shape;187;p2"/>
          <p:cNvPicPr preferRelativeResize="0"/>
          <p:nvPr/>
        </p:nvPicPr>
        <p:blipFill rotWithShape="1">
          <a:blip r:embed="rId7">
            <a:alphaModFix/>
          </a:blip>
          <a:srcRect l="640" r="899"/>
          <a:stretch/>
        </p:blipFill>
        <p:spPr>
          <a:xfrm rot="1711810">
            <a:off x="7213780" y="-674978"/>
            <a:ext cx="7425805" cy="17165427"/>
          </a:xfrm>
          <a:prstGeom prst="rect">
            <a:avLst/>
          </a:prstGeom>
          <a:noFill/>
          <a:ln>
            <a:noFill/>
          </a:ln>
        </p:spPr>
      </p:pic>
      <p:pic>
        <p:nvPicPr>
          <p:cNvPr id="188" name="Google Shape;188;p2"/>
          <p:cNvPicPr preferRelativeResize="0"/>
          <p:nvPr/>
        </p:nvPicPr>
        <p:blipFill rotWithShape="1">
          <a:blip r:embed="rId9">
            <a:alphaModFix/>
          </a:blip>
          <a:srcRect/>
          <a:stretch/>
        </p:blipFill>
        <p:spPr>
          <a:xfrm>
            <a:off x="3014448" y="2367232"/>
            <a:ext cx="4114800" cy="4114800"/>
          </a:xfrm>
          <a:prstGeom prst="rect">
            <a:avLst/>
          </a:prstGeom>
          <a:noFill/>
          <a:ln>
            <a:noFill/>
          </a:ln>
        </p:spPr>
      </p:pic>
      <p:pic>
        <p:nvPicPr>
          <p:cNvPr id="189" name="Google Shape;189;p2"/>
          <p:cNvPicPr preferRelativeResize="0"/>
          <p:nvPr/>
        </p:nvPicPr>
        <p:blipFill rotWithShape="1">
          <a:blip r:embed="rId9">
            <a:alphaModFix/>
          </a:blip>
          <a:srcRect/>
          <a:stretch/>
        </p:blipFill>
        <p:spPr>
          <a:xfrm>
            <a:off x="11337443" y="2077975"/>
            <a:ext cx="4114800" cy="4114800"/>
          </a:xfrm>
          <a:prstGeom prst="rect">
            <a:avLst/>
          </a:prstGeom>
          <a:noFill/>
          <a:ln>
            <a:noFill/>
          </a:ln>
        </p:spPr>
      </p:pic>
      <p:sp>
        <p:nvSpPr>
          <p:cNvPr id="190" name="Google Shape;190;p2"/>
          <p:cNvSpPr/>
          <p:nvPr/>
        </p:nvSpPr>
        <p:spPr>
          <a:xfrm>
            <a:off x="-5" y="-40332"/>
            <a:ext cx="18288005" cy="10287000"/>
          </a:xfrm>
          <a:custGeom>
            <a:avLst/>
            <a:gdLst/>
            <a:ahLst/>
            <a:cxnLst/>
            <a:rect l="l" t="t" r="r" b="b"/>
            <a:pathLst>
              <a:path w="3899812" h="2193644" extrusionOk="0">
                <a:moveTo>
                  <a:pt x="3775351" y="2193644"/>
                </a:moveTo>
                <a:lnTo>
                  <a:pt x="124460" y="2193644"/>
                </a:lnTo>
                <a:cubicBezTo>
                  <a:pt x="55880" y="2193644"/>
                  <a:pt x="0" y="2137764"/>
                  <a:pt x="0" y="2069184"/>
                </a:cubicBezTo>
                <a:lnTo>
                  <a:pt x="0" y="124460"/>
                </a:lnTo>
                <a:cubicBezTo>
                  <a:pt x="0" y="55880"/>
                  <a:pt x="55880" y="0"/>
                  <a:pt x="124460" y="0"/>
                </a:cubicBezTo>
                <a:lnTo>
                  <a:pt x="3775351" y="0"/>
                </a:lnTo>
                <a:cubicBezTo>
                  <a:pt x="3843931" y="0"/>
                  <a:pt x="3899812" y="55880"/>
                  <a:pt x="3899812" y="124460"/>
                </a:cubicBezTo>
                <a:lnTo>
                  <a:pt x="3899812" y="2069184"/>
                </a:lnTo>
                <a:cubicBezTo>
                  <a:pt x="3899812" y="2137764"/>
                  <a:pt x="3843931" y="2193644"/>
                  <a:pt x="3775351" y="2193644"/>
                </a:cubicBezTo>
                <a:close/>
              </a:path>
            </a:pathLst>
          </a:custGeom>
          <a:solidFill>
            <a:srgbClr val="FFFFFF">
              <a:alpha val="7686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6069906" y="8068910"/>
            <a:ext cx="2378789" cy="237877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0">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2"/>
          <p:cNvPicPr preferRelativeResize="0"/>
          <p:nvPr/>
        </p:nvPicPr>
        <p:blipFill rotWithShape="1">
          <a:blip r:embed="rId9">
            <a:alphaModFix/>
          </a:blip>
          <a:srcRect/>
          <a:stretch/>
        </p:blipFill>
        <p:spPr>
          <a:xfrm>
            <a:off x="7222643" y="1673842"/>
            <a:ext cx="4114800" cy="4114800"/>
          </a:xfrm>
          <a:prstGeom prst="rect">
            <a:avLst/>
          </a:prstGeom>
          <a:noFill/>
          <a:ln>
            <a:noFill/>
          </a:ln>
        </p:spPr>
      </p:pic>
      <p:grpSp>
        <p:nvGrpSpPr>
          <p:cNvPr id="193" name="Google Shape;193;p2"/>
          <p:cNvGrpSpPr/>
          <p:nvPr/>
        </p:nvGrpSpPr>
        <p:grpSpPr>
          <a:xfrm>
            <a:off x="152310" y="1018009"/>
            <a:ext cx="16596536" cy="9485076"/>
            <a:chOff x="-825371" y="38783"/>
            <a:chExt cx="22128715" cy="12646764"/>
          </a:xfrm>
        </p:grpSpPr>
        <p:sp>
          <p:nvSpPr>
            <p:cNvPr id="194" name="Google Shape;194;p2"/>
            <p:cNvSpPr txBox="1"/>
            <p:nvPr/>
          </p:nvSpPr>
          <p:spPr>
            <a:xfrm>
              <a:off x="-825371" y="38783"/>
              <a:ext cx="22128715" cy="2757678"/>
            </a:xfrm>
            <a:prstGeom prst="rect">
              <a:avLst/>
            </a:prstGeom>
            <a:noFill/>
            <a:ln>
              <a:noFill/>
            </a:ln>
          </p:spPr>
          <p:txBody>
            <a:bodyPr spcFirstLastPara="1" wrap="square" lIns="0" tIns="0" rIns="0" bIns="0" anchor="t" anchorCtr="0">
              <a:spAutoFit/>
            </a:bodyPr>
            <a:lstStyle/>
            <a:p>
              <a:pPr marL="0" marR="0" lvl="0" indent="0" algn="ctr" rtl="0">
                <a:lnSpc>
                  <a:spcPct val="111997"/>
                </a:lnSpc>
                <a:spcBef>
                  <a:spcPts val="0"/>
                </a:spcBef>
                <a:spcAft>
                  <a:spcPts val="0"/>
                </a:spcAft>
                <a:buNone/>
              </a:pPr>
              <a:r>
                <a:rPr lang="fr-CA" sz="6000" b="0" i="0" u="none" strike="noStrike" cap="none" dirty="0" smtClean="0">
                  <a:solidFill>
                    <a:srgbClr val="000000"/>
                  </a:solidFill>
                  <a:sym typeface="Arial"/>
                </a:rPr>
                <a:t>Bureau de </a:t>
              </a:r>
              <a:r>
                <a:rPr lang="fr-CA" sz="6000" dirty="0" smtClean="0"/>
                <a:t>l</a:t>
              </a:r>
              <a:r>
                <a:rPr lang="fr-CA" sz="6000" b="0" i="0" u="none" strike="noStrike" cap="none" dirty="0" smtClean="0">
                  <a:solidFill>
                    <a:srgbClr val="000000"/>
                  </a:solidFill>
                  <a:sym typeface="Arial"/>
                </a:rPr>
                <a:t>ibération </a:t>
              </a:r>
            </a:p>
            <a:p>
              <a:pPr marL="0" marR="0" lvl="0" indent="0" algn="ctr" rtl="0">
                <a:lnSpc>
                  <a:spcPct val="111997"/>
                </a:lnSpc>
                <a:spcBef>
                  <a:spcPts val="0"/>
                </a:spcBef>
                <a:spcAft>
                  <a:spcPts val="0"/>
                </a:spcAft>
                <a:buNone/>
              </a:pPr>
              <a:r>
                <a:rPr lang="fr-CA" sz="6000" b="0" i="0" u="none" strike="noStrike" cap="none" dirty="0" smtClean="0">
                  <a:solidFill>
                    <a:srgbClr val="000000"/>
                  </a:solidFill>
                  <a:sym typeface="Arial"/>
                </a:rPr>
                <a:t>conditionnelle des TNO</a:t>
              </a:r>
              <a:endParaRPr lang="fr-CA" sz="6000" dirty="0">
                <a:solidFill>
                  <a:srgbClr val="FF0000"/>
                </a:solidFill>
              </a:endParaRPr>
            </a:p>
          </p:txBody>
        </p:sp>
        <p:sp>
          <p:nvSpPr>
            <p:cNvPr id="195" name="Google Shape;195;p2"/>
            <p:cNvSpPr txBox="1"/>
            <p:nvPr/>
          </p:nvSpPr>
          <p:spPr>
            <a:xfrm>
              <a:off x="5246922" y="3155419"/>
              <a:ext cx="9984128" cy="9530128"/>
            </a:xfrm>
            <a:prstGeom prst="rect">
              <a:avLst/>
            </a:prstGeom>
            <a:noFill/>
            <a:ln>
              <a:noFill/>
            </a:ln>
          </p:spPr>
          <p:txBody>
            <a:bodyPr spcFirstLastPara="1" wrap="square" lIns="0" tIns="0" rIns="0" bIns="0" anchor="t" anchorCtr="0">
              <a:spAutoFit/>
            </a:bodyPr>
            <a:lstStyle/>
            <a:p>
              <a:pPr lvl="0" algn="ctr">
                <a:lnSpc>
                  <a:spcPct val="110003"/>
                </a:lnSpc>
              </a:pPr>
              <a:r>
                <a:rPr lang="fr-CA" sz="2639" dirty="0" smtClean="0">
                  <a:latin typeface="Lato"/>
                  <a:ea typeface="Lato"/>
                  <a:cs typeface="Lato"/>
                  <a:sym typeface="Lato"/>
                </a:rPr>
                <a:t>Situé à Yellowknife (</a:t>
              </a:r>
              <a:r>
                <a:rPr lang="fr-CA" sz="2639" dirty="0" err="1" smtClean="0">
                  <a:latin typeface="Lato"/>
                  <a:ea typeface="Lato"/>
                  <a:cs typeface="Lato"/>
                </a:rPr>
                <a:t>Sǫ̀mba</a:t>
              </a:r>
              <a:r>
                <a:rPr lang="fr-CA" sz="2639" dirty="0" smtClean="0">
                  <a:latin typeface="Lato"/>
                  <a:ea typeface="Lato"/>
                  <a:cs typeface="Lato"/>
                </a:rPr>
                <a:t> </a:t>
              </a:r>
              <a:r>
                <a:rPr lang="fr-CA" sz="2639" dirty="0" err="1" smtClean="0">
                  <a:latin typeface="Lato"/>
                  <a:ea typeface="Lato"/>
                  <a:cs typeface="Lato"/>
                </a:rPr>
                <a:t>K'è</a:t>
              </a:r>
              <a:r>
                <a:rPr lang="fr-CA" sz="2639" dirty="0" smtClean="0">
                  <a:latin typeface="Lato"/>
                  <a:ea typeface="Lato"/>
                  <a:cs typeface="Lato"/>
                </a:rPr>
                <a:t> )</a:t>
              </a:r>
              <a:r>
                <a:rPr lang="fr-CA" sz="2639" dirty="0" smtClean="0">
                  <a:latin typeface="Lato"/>
                  <a:ea typeface="Lato"/>
                  <a:cs typeface="Lato"/>
                  <a:sym typeface="Lato"/>
                </a:rPr>
                <a:t>, TNO: </a:t>
              </a:r>
            </a:p>
            <a:p>
              <a:pPr marL="0" marR="0" lvl="0" indent="0" algn="ctr" rtl="0">
                <a:lnSpc>
                  <a:spcPct val="110003"/>
                </a:lnSpc>
                <a:spcBef>
                  <a:spcPts val="0"/>
                </a:spcBef>
                <a:spcAft>
                  <a:spcPts val="0"/>
                </a:spcAft>
                <a:buNone/>
              </a:pPr>
              <a:r>
                <a:rPr lang="fr-CA" sz="2639" dirty="0" smtClean="0">
                  <a:latin typeface="Lato"/>
                  <a:ea typeface="Lato"/>
                  <a:cs typeface="Lato"/>
                  <a:sym typeface="Lato"/>
                </a:rPr>
                <a:t>sur le territoire Chief </a:t>
              </a:r>
              <a:r>
                <a:rPr lang="en-US" sz="2639" dirty="0" err="1" smtClean="0">
                  <a:latin typeface="Lato"/>
                  <a:ea typeface="Lato"/>
                  <a:cs typeface="Lato"/>
                  <a:sym typeface="Lato"/>
                </a:rPr>
                <a:t>Drygeese</a:t>
              </a:r>
              <a:r>
                <a:rPr lang="en-US" sz="2639" dirty="0" smtClean="0">
                  <a:latin typeface="Lato"/>
                  <a:ea typeface="Lato"/>
                  <a:cs typeface="Lato"/>
                  <a:sym typeface="Lato"/>
                </a:rPr>
                <a:t>,</a:t>
              </a:r>
              <a:r>
                <a:rPr lang="fr-CA" sz="2639" dirty="0" smtClean="0">
                  <a:latin typeface="Lato"/>
                  <a:ea typeface="Lato"/>
                  <a:cs typeface="Lato"/>
                  <a:sym typeface="Lato"/>
                </a:rPr>
                <a:t> qui constitue la terre et le siège traditionnel de la Première Nation des </a:t>
              </a:r>
              <a:r>
                <a:rPr lang="fr-CA" sz="2639" dirty="0" err="1" smtClean="0">
                  <a:latin typeface="Lato"/>
                  <a:ea typeface="Lato"/>
                  <a:cs typeface="Lato"/>
                  <a:sym typeface="Lato"/>
                </a:rPr>
                <a:t>Dénés</a:t>
              </a:r>
              <a:r>
                <a:rPr lang="fr-CA" sz="2639" dirty="0" smtClean="0">
                  <a:latin typeface="Lato"/>
                  <a:ea typeface="Lato"/>
                  <a:cs typeface="Lato"/>
                  <a:sym typeface="Lato"/>
                </a:rPr>
                <a:t> </a:t>
              </a:r>
              <a:r>
                <a:rPr lang="fr-CA" sz="2639" dirty="0" err="1" smtClean="0">
                  <a:latin typeface="Lato"/>
                  <a:ea typeface="Lato"/>
                  <a:cs typeface="Lato"/>
                  <a:sym typeface="Lato"/>
                </a:rPr>
                <a:t>Yellowknives</a:t>
              </a:r>
              <a:r>
                <a:rPr lang="fr-CA" sz="2639" dirty="0" smtClean="0">
                  <a:latin typeface="Lato"/>
                  <a:ea typeface="Lato"/>
                  <a:cs typeface="Lato"/>
                  <a:sym typeface="Lato"/>
                </a:rPr>
                <a:t> et du Traité numéro 8</a:t>
              </a:r>
              <a:r>
                <a:rPr lang="en-CA" sz="2639" dirty="0" smtClean="0">
                  <a:latin typeface="Lato"/>
                  <a:ea typeface="Lato"/>
                  <a:cs typeface="Lato"/>
                  <a:sym typeface="Lato"/>
                </a:rPr>
                <a:t>. </a:t>
              </a: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p:txBody>
        </p:sp>
      </p:gr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0672" y="957965"/>
            <a:ext cx="3324396" cy="4310634"/>
          </a:xfrm>
          <a:prstGeom prst="rect">
            <a:avLst/>
          </a:prstGeom>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67962" y="5523203"/>
            <a:ext cx="8232961" cy="4625895"/>
          </a:xfrm>
          <a:prstGeom prst="rect">
            <a:avLst/>
          </a:prstGeom>
        </p:spPr>
      </p:pic>
      <p:pic>
        <p:nvPicPr>
          <p:cNvPr id="5" name="Picture 4"/>
          <p:cNvPicPr>
            <a:picLocks noChangeAspect="1"/>
          </p:cNvPicPr>
          <p:nvPr/>
        </p:nvPicPr>
        <p:blipFill rotWithShape="1">
          <a:blip r:embed="rId13">
            <a:extLst>
              <a:ext uri="{28A0092B-C50C-407E-A947-70E740481C1C}">
                <a14:useLocalDpi xmlns:a14="http://schemas.microsoft.com/office/drawing/2010/main" val="0"/>
              </a:ext>
            </a:extLst>
          </a:blip>
          <a:srcRect l="10495" t="19385" r="4657" b="27139"/>
          <a:stretch/>
        </p:blipFill>
        <p:spPr>
          <a:xfrm>
            <a:off x="12741633" y="2505001"/>
            <a:ext cx="4999690" cy="5601893"/>
          </a:xfrm>
          <a:prstGeom prst="rect">
            <a:avLst/>
          </a:prstGeom>
        </p:spPr>
      </p:pic>
      <p:pic>
        <p:nvPicPr>
          <p:cNvPr id="6" name="Picture 5"/>
          <p:cNvPicPr>
            <a:picLocks noChangeAspect="1"/>
          </p:cNvPicPr>
          <p:nvPr/>
        </p:nvPicPr>
        <p:blipFill rotWithShape="1">
          <a:blip r:embed="rId14"/>
          <a:srcRect l="73776" t="12555" r="16028" b="46302"/>
          <a:stretch/>
        </p:blipFill>
        <p:spPr>
          <a:xfrm>
            <a:off x="575269" y="5908001"/>
            <a:ext cx="2958353" cy="4114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
          <p:cNvPicPr preferRelativeResize="0"/>
          <p:nvPr/>
        </p:nvPicPr>
        <p:blipFill rotWithShape="1">
          <a:blip r:embed="rId3">
            <a:alphaModFix amt="40000"/>
          </a:blip>
          <a:srcRect/>
          <a:stretch/>
        </p:blipFill>
        <p:spPr>
          <a:xfrm rot="-3803255">
            <a:off x="5178204" y="1758724"/>
            <a:ext cx="14527543" cy="7457472"/>
          </a:xfrm>
          <a:prstGeom prst="rect">
            <a:avLst/>
          </a:prstGeom>
          <a:noFill/>
          <a:ln>
            <a:noFill/>
          </a:ln>
        </p:spPr>
      </p:pic>
      <p:pic>
        <p:nvPicPr>
          <p:cNvPr id="180" name="Google Shape;180;p2"/>
          <p:cNvPicPr preferRelativeResize="0"/>
          <p:nvPr/>
        </p:nvPicPr>
        <p:blipFill rotWithShape="1">
          <a:blip r:embed="rId4">
            <a:alphaModFix amt="40000"/>
          </a:blip>
          <a:srcRect/>
          <a:stretch/>
        </p:blipFill>
        <p:spPr>
          <a:xfrm rot="-5400000">
            <a:off x="1880229" y="2659478"/>
            <a:ext cx="14527543" cy="7457472"/>
          </a:xfrm>
          <a:prstGeom prst="rect">
            <a:avLst/>
          </a:prstGeom>
          <a:noFill/>
          <a:ln>
            <a:noFill/>
          </a:ln>
        </p:spPr>
      </p:pic>
      <p:pic>
        <p:nvPicPr>
          <p:cNvPr id="181" name="Google Shape;181;p2"/>
          <p:cNvPicPr preferRelativeResize="0"/>
          <p:nvPr/>
        </p:nvPicPr>
        <p:blipFill rotWithShape="1">
          <a:blip r:embed="rId5">
            <a:alphaModFix amt="40000"/>
          </a:blip>
          <a:srcRect/>
          <a:stretch/>
        </p:blipFill>
        <p:spPr>
          <a:xfrm rot="3800253" flipH="1">
            <a:off x="-1413537" y="1758657"/>
            <a:ext cx="14527543" cy="7457472"/>
          </a:xfrm>
          <a:prstGeom prst="rect">
            <a:avLst/>
          </a:prstGeom>
          <a:noFill/>
          <a:ln>
            <a:noFill/>
          </a:ln>
        </p:spPr>
      </p:pic>
      <p:pic>
        <p:nvPicPr>
          <p:cNvPr id="182" name="Google Shape;182;p2"/>
          <p:cNvPicPr preferRelativeResize="0"/>
          <p:nvPr/>
        </p:nvPicPr>
        <p:blipFill rotWithShape="1">
          <a:blip r:embed="rId6">
            <a:alphaModFix/>
          </a:blip>
          <a:srcRect/>
          <a:stretch/>
        </p:blipFill>
        <p:spPr>
          <a:xfrm rot="-2828579">
            <a:off x="7991594" y="-1428724"/>
            <a:ext cx="1844736" cy="2345004"/>
          </a:xfrm>
          <a:prstGeom prst="rect">
            <a:avLst/>
          </a:prstGeom>
          <a:noFill/>
          <a:ln>
            <a:noFill/>
          </a:ln>
        </p:spPr>
      </p:pic>
      <p:pic>
        <p:nvPicPr>
          <p:cNvPr id="183" name="Google Shape;183;p2"/>
          <p:cNvPicPr preferRelativeResize="0"/>
          <p:nvPr/>
        </p:nvPicPr>
        <p:blipFill rotWithShape="1">
          <a:blip r:embed="rId7">
            <a:alphaModFix/>
          </a:blip>
          <a:srcRect/>
          <a:stretch/>
        </p:blipFill>
        <p:spPr>
          <a:xfrm>
            <a:off x="6110763" y="448780"/>
            <a:ext cx="6066475" cy="13807054"/>
          </a:xfrm>
          <a:prstGeom prst="rect">
            <a:avLst/>
          </a:prstGeom>
          <a:noFill/>
          <a:ln>
            <a:noFill/>
          </a:ln>
        </p:spPr>
      </p:pic>
      <p:pic>
        <p:nvPicPr>
          <p:cNvPr id="184" name="Google Shape;184;p2"/>
          <p:cNvPicPr preferRelativeResize="0"/>
          <p:nvPr/>
        </p:nvPicPr>
        <p:blipFill rotWithShape="1">
          <a:blip r:embed="rId8">
            <a:alphaModFix/>
          </a:blip>
          <a:srcRect l="3119" r="3118"/>
          <a:stretch/>
        </p:blipFill>
        <p:spPr>
          <a:xfrm>
            <a:off x="2380172" y="-1271064"/>
            <a:ext cx="1268552" cy="2164724"/>
          </a:xfrm>
          <a:prstGeom prst="rect">
            <a:avLst/>
          </a:prstGeom>
          <a:noFill/>
          <a:ln>
            <a:noFill/>
          </a:ln>
        </p:spPr>
      </p:pic>
      <p:pic>
        <p:nvPicPr>
          <p:cNvPr id="185" name="Google Shape;185;p2"/>
          <p:cNvPicPr preferRelativeResize="0"/>
          <p:nvPr/>
        </p:nvPicPr>
        <p:blipFill rotWithShape="1">
          <a:blip r:embed="rId7">
            <a:alphaModFix/>
          </a:blip>
          <a:srcRect/>
          <a:stretch/>
        </p:blipFill>
        <p:spPr>
          <a:xfrm rot="-1805362">
            <a:off x="3527475" y="-629562"/>
            <a:ext cx="5930551" cy="13497698"/>
          </a:xfrm>
          <a:prstGeom prst="rect">
            <a:avLst/>
          </a:prstGeom>
          <a:noFill/>
          <a:ln>
            <a:noFill/>
          </a:ln>
        </p:spPr>
      </p:pic>
      <p:pic>
        <p:nvPicPr>
          <p:cNvPr id="186" name="Google Shape;186;p2"/>
          <p:cNvPicPr preferRelativeResize="0"/>
          <p:nvPr/>
        </p:nvPicPr>
        <p:blipFill rotWithShape="1">
          <a:blip r:embed="rId6">
            <a:alphaModFix/>
          </a:blip>
          <a:srcRect/>
          <a:stretch/>
        </p:blipFill>
        <p:spPr>
          <a:xfrm>
            <a:off x="14547670" y="-1406104"/>
            <a:ext cx="1809148" cy="2299764"/>
          </a:xfrm>
          <a:prstGeom prst="rect">
            <a:avLst/>
          </a:prstGeom>
          <a:noFill/>
          <a:ln>
            <a:noFill/>
          </a:ln>
        </p:spPr>
      </p:pic>
      <p:pic>
        <p:nvPicPr>
          <p:cNvPr id="187" name="Google Shape;187;p2"/>
          <p:cNvPicPr preferRelativeResize="0"/>
          <p:nvPr/>
        </p:nvPicPr>
        <p:blipFill rotWithShape="1">
          <a:blip r:embed="rId7">
            <a:alphaModFix/>
          </a:blip>
          <a:srcRect l="640" r="899"/>
          <a:stretch/>
        </p:blipFill>
        <p:spPr>
          <a:xfrm rot="1711810">
            <a:off x="7258410" y="-674977"/>
            <a:ext cx="7425805" cy="17165427"/>
          </a:xfrm>
          <a:prstGeom prst="rect">
            <a:avLst/>
          </a:prstGeom>
          <a:noFill/>
          <a:ln>
            <a:noFill/>
          </a:ln>
        </p:spPr>
      </p:pic>
      <p:pic>
        <p:nvPicPr>
          <p:cNvPr id="188" name="Google Shape;188;p2"/>
          <p:cNvPicPr preferRelativeResize="0"/>
          <p:nvPr/>
        </p:nvPicPr>
        <p:blipFill rotWithShape="1">
          <a:blip r:embed="rId9">
            <a:alphaModFix/>
          </a:blip>
          <a:srcRect/>
          <a:stretch/>
        </p:blipFill>
        <p:spPr>
          <a:xfrm>
            <a:off x="3014448" y="2367232"/>
            <a:ext cx="4114800" cy="4114800"/>
          </a:xfrm>
          <a:prstGeom prst="rect">
            <a:avLst/>
          </a:prstGeom>
          <a:noFill/>
          <a:ln>
            <a:noFill/>
          </a:ln>
        </p:spPr>
      </p:pic>
      <p:pic>
        <p:nvPicPr>
          <p:cNvPr id="189" name="Google Shape;189;p2"/>
          <p:cNvPicPr preferRelativeResize="0"/>
          <p:nvPr/>
        </p:nvPicPr>
        <p:blipFill rotWithShape="1">
          <a:blip r:embed="rId9">
            <a:alphaModFix/>
          </a:blip>
          <a:srcRect/>
          <a:stretch/>
        </p:blipFill>
        <p:spPr>
          <a:xfrm>
            <a:off x="11337443" y="2077975"/>
            <a:ext cx="4114800" cy="4114800"/>
          </a:xfrm>
          <a:prstGeom prst="rect">
            <a:avLst/>
          </a:prstGeom>
          <a:noFill/>
          <a:ln>
            <a:noFill/>
          </a:ln>
        </p:spPr>
      </p:pic>
      <p:sp>
        <p:nvSpPr>
          <p:cNvPr id="190" name="Google Shape;190;p2"/>
          <p:cNvSpPr/>
          <p:nvPr/>
        </p:nvSpPr>
        <p:spPr>
          <a:xfrm>
            <a:off x="-5" y="-40332"/>
            <a:ext cx="18288005" cy="10287000"/>
          </a:xfrm>
          <a:custGeom>
            <a:avLst/>
            <a:gdLst/>
            <a:ahLst/>
            <a:cxnLst/>
            <a:rect l="l" t="t" r="r" b="b"/>
            <a:pathLst>
              <a:path w="3899812" h="2193644" extrusionOk="0">
                <a:moveTo>
                  <a:pt x="3775351" y="2193644"/>
                </a:moveTo>
                <a:lnTo>
                  <a:pt x="124460" y="2193644"/>
                </a:lnTo>
                <a:cubicBezTo>
                  <a:pt x="55880" y="2193644"/>
                  <a:pt x="0" y="2137764"/>
                  <a:pt x="0" y="2069184"/>
                </a:cubicBezTo>
                <a:lnTo>
                  <a:pt x="0" y="124460"/>
                </a:lnTo>
                <a:cubicBezTo>
                  <a:pt x="0" y="55880"/>
                  <a:pt x="55880" y="0"/>
                  <a:pt x="124460" y="0"/>
                </a:cubicBezTo>
                <a:lnTo>
                  <a:pt x="3775351" y="0"/>
                </a:lnTo>
                <a:cubicBezTo>
                  <a:pt x="3843931" y="0"/>
                  <a:pt x="3899812" y="55880"/>
                  <a:pt x="3899812" y="124460"/>
                </a:cubicBezTo>
                <a:lnTo>
                  <a:pt x="3899812" y="2069184"/>
                </a:lnTo>
                <a:cubicBezTo>
                  <a:pt x="3899812" y="2137764"/>
                  <a:pt x="3843931" y="2193644"/>
                  <a:pt x="3775351" y="2193644"/>
                </a:cubicBezTo>
                <a:close/>
              </a:path>
            </a:pathLst>
          </a:custGeom>
          <a:solidFill>
            <a:srgbClr val="FFFFFF">
              <a:alpha val="7686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6069906" y="8068910"/>
            <a:ext cx="2378789" cy="237877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0">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2"/>
          <p:cNvPicPr preferRelativeResize="0"/>
          <p:nvPr/>
        </p:nvPicPr>
        <p:blipFill rotWithShape="1">
          <a:blip r:embed="rId9">
            <a:alphaModFix/>
          </a:blip>
          <a:srcRect/>
          <a:stretch/>
        </p:blipFill>
        <p:spPr>
          <a:xfrm>
            <a:off x="7427087" y="1687805"/>
            <a:ext cx="4114800" cy="4114800"/>
          </a:xfrm>
          <a:prstGeom prst="rect">
            <a:avLst/>
          </a:prstGeom>
          <a:noFill/>
          <a:ln>
            <a:noFill/>
          </a:ln>
        </p:spPr>
      </p:pic>
      <p:grpSp>
        <p:nvGrpSpPr>
          <p:cNvPr id="193" name="Google Shape;193;p2"/>
          <p:cNvGrpSpPr/>
          <p:nvPr/>
        </p:nvGrpSpPr>
        <p:grpSpPr>
          <a:xfrm>
            <a:off x="152310" y="984788"/>
            <a:ext cx="16596536" cy="8823276"/>
            <a:chOff x="0" y="38100"/>
            <a:chExt cx="22128715" cy="11764365"/>
          </a:xfrm>
        </p:grpSpPr>
        <p:sp>
          <p:nvSpPr>
            <p:cNvPr id="194" name="Google Shape;194;p2"/>
            <p:cNvSpPr txBox="1"/>
            <p:nvPr/>
          </p:nvSpPr>
          <p:spPr>
            <a:xfrm>
              <a:off x="0" y="38100"/>
              <a:ext cx="22128715" cy="2239245"/>
            </a:xfrm>
            <a:prstGeom prst="rect">
              <a:avLst/>
            </a:prstGeom>
            <a:noFill/>
            <a:ln>
              <a:noFill/>
            </a:ln>
          </p:spPr>
          <p:txBody>
            <a:bodyPr spcFirstLastPara="1" wrap="square" lIns="0" tIns="0" rIns="0" bIns="0" anchor="t" anchorCtr="0">
              <a:spAutoFit/>
            </a:bodyPr>
            <a:lstStyle/>
            <a:p>
              <a:pPr marL="0" marR="0" lvl="0" indent="0" algn="ctr" rtl="0">
                <a:lnSpc>
                  <a:spcPct val="111997"/>
                </a:lnSpc>
                <a:spcBef>
                  <a:spcPts val="0"/>
                </a:spcBef>
                <a:spcAft>
                  <a:spcPts val="0"/>
                </a:spcAft>
                <a:buNone/>
              </a:pPr>
              <a:r>
                <a:rPr lang="en-US" sz="9744" b="0" i="0" u="none" strike="noStrike" cap="none" dirty="0" smtClean="0">
                  <a:solidFill>
                    <a:srgbClr val="000000"/>
                  </a:solidFill>
                  <a:latin typeface="Arial"/>
                  <a:ea typeface="Arial"/>
                  <a:cs typeface="Arial"/>
                  <a:sym typeface="Arial"/>
                </a:rPr>
                <a:t>NWT Parole</a:t>
              </a:r>
              <a:endParaRPr dirty="0"/>
            </a:p>
          </p:txBody>
        </p:sp>
        <p:sp>
          <p:nvSpPr>
            <p:cNvPr id="195" name="Google Shape;195;p2"/>
            <p:cNvSpPr txBox="1"/>
            <p:nvPr/>
          </p:nvSpPr>
          <p:spPr>
            <a:xfrm>
              <a:off x="6067899" y="2867970"/>
              <a:ext cx="9984128" cy="8934495"/>
            </a:xfrm>
            <a:prstGeom prst="rect">
              <a:avLst/>
            </a:prstGeom>
            <a:noFill/>
            <a:ln>
              <a:noFill/>
            </a:ln>
          </p:spPr>
          <p:txBody>
            <a:bodyPr spcFirstLastPara="1" wrap="square" lIns="0" tIns="0" rIns="0" bIns="0" anchor="t" anchorCtr="0">
              <a:spAutoFit/>
            </a:bodyPr>
            <a:lstStyle/>
            <a:p>
              <a:pPr lvl="0" algn="ctr">
                <a:lnSpc>
                  <a:spcPct val="110003"/>
                </a:lnSpc>
              </a:pPr>
              <a:r>
                <a:rPr lang="en-CA" sz="2639" dirty="0" smtClean="0">
                  <a:latin typeface="Lato"/>
                  <a:ea typeface="Lato"/>
                  <a:cs typeface="Lato"/>
                  <a:sym typeface="Lato"/>
                </a:rPr>
                <a:t>Located in Yellowknife (</a:t>
              </a:r>
              <a:r>
                <a:rPr lang="en-CA" sz="2639" dirty="0" err="1">
                  <a:latin typeface="Lato"/>
                  <a:ea typeface="Lato"/>
                  <a:cs typeface="Lato"/>
                </a:rPr>
                <a:t>Sǫ̀mba</a:t>
              </a:r>
              <a:r>
                <a:rPr lang="en-CA" sz="2639" dirty="0">
                  <a:latin typeface="Lato"/>
                  <a:ea typeface="Lato"/>
                  <a:cs typeface="Lato"/>
                </a:rPr>
                <a:t> </a:t>
              </a:r>
              <a:r>
                <a:rPr lang="en-CA" sz="2639" dirty="0" err="1">
                  <a:latin typeface="Lato"/>
                  <a:ea typeface="Lato"/>
                  <a:cs typeface="Lato"/>
                </a:rPr>
                <a:t>K'è</a:t>
              </a:r>
              <a:r>
                <a:rPr lang="en-CA" sz="2639" dirty="0">
                  <a:latin typeface="Lato"/>
                  <a:ea typeface="Lato"/>
                  <a:cs typeface="Lato"/>
                </a:rPr>
                <a:t> )</a:t>
              </a:r>
              <a:r>
                <a:rPr lang="en-CA" sz="2639" dirty="0">
                  <a:latin typeface="Lato"/>
                  <a:ea typeface="Lato"/>
                  <a:cs typeface="Lato"/>
                  <a:sym typeface="Lato"/>
                </a:rPr>
                <a:t>, </a:t>
              </a:r>
              <a:r>
                <a:rPr lang="en-CA" sz="2639" dirty="0" smtClean="0">
                  <a:latin typeface="Lato"/>
                  <a:ea typeface="Lato"/>
                  <a:cs typeface="Lato"/>
                  <a:sym typeface="Lato"/>
                </a:rPr>
                <a:t>NT: </a:t>
              </a:r>
              <a:endParaRPr lang="en-CA" sz="2639" dirty="0">
                <a:latin typeface="Lato"/>
                <a:ea typeface="Lato"/>
                <a:cs typeface="Lato"/>
                <a:sym typeface="Lato"/>
              </a:endParaRPr>
            </a:p>
            <a:p>
              <a:pPr marL="0" marR="0" lvl="0" indent="0" algn="ctr" rtl="0">
                <a:lnSpc>
                  <a:spcPct val="110003"/>
                </a:lnSpc>
                <a:spcBef>
                  <a:spcPts val="0"/>
                </a:spcBef>
                <a:spcAft>
                  <a:spcPts val="0"/>
                </a:spcAft>
                <a:buNone/>
              </a:pPr>
              <a:r>
                <a:rPr lang="en-CA" sz="2639" dirty="0" smtClean="0">
                  <a:latin typeface="Lato"/>
                  <a:ea typeface="Lato"/>
                  <a:cs typeface="Lato"/>
                  <a:sym typeface="Lato"/>
                </a:rPr>
                <a:t>Chief </a:t>
              </a:r>
              <a:r>
                <a:rPr lang="en-CA" sz="2639" dirty="0" err="1" smtClean="0">
                  <a:latin typeface="Lato"/>
                  <a:ea typeface="Lato"/>
                  <a:cs typeface="Lato"/>
                  <a:sym typeface="Lato"/>
                </a:rPr>
                <a:t>Drygeese</a:t>
              </a:r>
              <a:r>
                <a:rPr lang="en-CA" sz="2639" dirty="0" smtClean="0">
                  <a:latin typeface="Lato"/>
                  <a:ea typeface="Lato"/>
                  <a:cs typeface="Lato"/>
                  <a:sym typeface="Lato"/>
                </a:rPr>
                <a:t> Territory, the traditional home and land of the </a:t>
              </a:r>
              <a:r>
                <a:rPr lang="en-CA" sz="2639" dirty="0" err="1" smtClean="0">
                  <a:latin typeface="Lato"/>
                  <a:ea typeface="Lato"/>
                  <a:cs typeface="Lato"/>
                  <a:sym typeface="Lato"/>
                </a:rPr>
                <a:t>Yellowknives</a:t>
              </a:r>
              <a:r>
                <a:rPr lang="en-CA" sz="2639" dirty="0" smtClean="0">
                  <a:latin typeface="Lato"/>
                  <a:ea typeface="Lato"/>
                  <a:cs typeface="Lato"/>
                  <a:sym typeface="Lato"/>
                </a:rPr>
                <a:t> Dene First Nation and Treaty 8 territory. </a:t>
              </a: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a:p>
              <a:pPr marL="0" marR="0" lvl="0" indent="0" algn="ctr" rtl="0">
                <a:lnSpc>
                  <a:spcPct val="110003"/>
                </a:lnSpc>
                <a:spcBef>
                  <a:spcPts val="0"/>
                </a:spcBef>
                <a:spcAft>
                  <a:spcPts val="0"/>
                </a:spcAft>
                <a:buNone/>
              </a:pPr>
              <a:endParaRPr sz="2639" dirty="0">
                <a:latin typeface="Lato"/>
                <a:ea typeface="Lato"/>
                <a:cs typeface="Lato"/>
                <a:sym typeface="Lato"/>
              </a:endParaRPr>
            </a:p>
          </p:txBody>
        </p:sp>
      </p:gr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0672" y="957965"/>
            <a:ext cx="3324396" cy="4310634"/>
          </a:xfrm>
          <a:prstGeom prst="rect">
            <a:avLst/>
          </a:prstGeom>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67962" y="5523203"/>
            <a:ext cx="8232961" cy="4625895"/>
          </a:xfrm>
          <a:prstGeom prst="rect">
            <a:avLst/>
          </a:prstGeom>
        </p:spPr>
      </p:pic>
      <p:pic>
        <p:nvPicPr>
          <p:cNvPr id="5" name="Picture 4"/>
          <p:cNvPicPr>
            <a:picLocks noChangeAspect="1"/>
          </p:cNvPicPr>
          <p:nvPr/>
        </p:nvPicPr>
        <p:blipFill rotWithShape="1">
          <a:blip r:embed="rId13">
            <a:extLst>
              <a:ext uri="{28A0092B-C50C-407E-A947-70E740481C1C}">
                <a14:useLocalDpi xmlns:a14="http://schemas.microsoft.com/office/drawing/2010/main" val="0"/>
              </a:ext>
            </a:extLst>
          </a:blip>
          <a:srcRect l="10495" t="19385" r="4657" b="27139"/>
          <a:stretch/>
        </p:blipFill>
        <p:spPr>
          <a:xfrm>
            <a:off x="12741633" y="2505001"/>
            <a:ext cx="4999690" cy="5601893"/>
          </a:xfrm>
          <a:prstGeom prst="rect">
            <a:avLst/>
          </a:prstGeom>
        </p:spPr>
      </p:pic>
      <p:pic>
        <p:nvPicPr>
          <p:cNvPr id="6" name="Picture 5"/>
          <p:cNvPicPr>
            <a:picLocks noChangeAspect="1"/>
          </p:cNvPicPr>
          <p:nvPr/>
        </p:nvPicPr>
        <p:blipFill rotWithShape="1">
          <a:blip r:embed="rId14"/>
          <a:srcRect l="73776" t="12555" r="16028" b="46302"/>
          <a:stretch/>
        </p:blipFill>
        <p:spPr>
          <a:xfrm>
            <a:off x="575269" y="5908001"/>
            <a:ext cx="2958353" cy="4114800"/>
          </a:xfrm>
          <a:prstGeom prst="rect">
            <a:avLst/>
          </a:prstGeom>
        </p:spPr>
      </p:pic>
    </p:spTree>
    <p:extLst>
      <p:ext uri="{BB962C8B-B14F-4D97-AF65-F5344CB8AC3E}">
        <p14:creationId xmlns:p14="http://schemas.microsoft.com/office/powerpoint/2010/main" val="340182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g12fb9b8d339_3_75"/>
          <p:cNvPicPr preferRelativeResize="0"/>
          <p:nvPr/>
        </p:nvPicPr>
        <p:blipFill rotWithShape="1">
          <a:blip r:embed="rId3">
            <a:alphaModFix/>
          </a:blip>
          <a:srcRect/>
          <a:stretch/>
        </p:blipFill>
        <p:spPr>
          <a:xfrm>
            <a:off x="10766845" y="-383557"/>
            <a:ext cx="2775775" cy="4114800"/>
          </a:xfrm>
          <a:prstGeom prst="rect">
            <a:avLst/>
          </a:prstGeom>
          <a:noFill/>
          <a:ln>
            <a:noFill/>
          </a:ln>
        </p:spPr>
      </p:pic>
      <p:pic>
        <p:nvPicPr>
          <p:cNvPr id="201" name="Google Shape;201;g12fb9b8d339_3_75"/>
          <p:cNvPicPr preferRelativeResize="0"/>
          <p:nvPr/>
        </p:nvPicPr>
        <p:blipFill rotWithShape="1">
          <a:blip r:embed="rId4">
            <a:alphaModFix/>
          </a:blip>
          <a:srcRect/>
          <a:stretch/>
        </p:blipFill>
        <p:spPr>
          <a:xfrm>
            <a:off x="11337444" y="2077974"/>
            <a:ext cx="4114800" cy="4114800"/>
          </a:xfrm>
          <a:prstGeom prst="rect">
            <a:avLst/>
          </a:prstGeom>
          <a:noFill/>
          <a:ln>
            <a:noFill/>
          </a:ln>
        </p:spPr>
      </p:pic>
      <p:sp>
        <p:nvSpPr>
          <p:cNvPr id="202" name="Google Shape;202;g12fb9b8d339_3_75"/>
          <p:cNvSpPr/>
          <p:nvPr/>
        </p:nvSpPr>
        <p:spPr>
          <a:xfrm>
            <a:off x="15909211" y="7908221"/>
            <a:ext cx="2378789" cy="237877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a:stretch>
          </a:blipFill>
          <a:ln>
            <a:noFill/>
          </a:ln>
        </p:spPr>
        <p:txBody>
          <a:bodyPr spcFirstLastPara="1" wrap="square" lIns="109700" tIns="109700" rIns="109700" bIns="109700" anchor="ctr" anchorCtr="0">
            <a:noAutofit/>
          </a:bodyPr>
          <a:lstStyle/>
          <a:p>
            <a:pPr marL="0" lvl="0" indent="0" algn="l" rtl="0">
              <a:spcBef>
                <a:spcPts val="0"/>
              </a:spcBef>
              <a:spcAft>
                <a:spcPts val="0"/>
              </a:spcAft>
              <a:buNone/>
            </a:pPr>
            <a:endParaRPr/>
          </a:p>
        </p:txBody>
      </p:sp>
      <p:pic>
        <p:nvPicPr>
          <p:cNvPr id="203" name="Google Shape;203;g12fb9b8d339_3_75"/>
          <p:cNvPicPr preferRelativeResize="0"/>
          <p:nvPr/>
        </p:nvPicPr>
        <p:blipFill rotWithShape="1">
          <a:blip r:embed="rId4">
            <a:alphaModFix/>
          </a:blip>
          <a:srcRect/>
          <a:stretch/>
        </p:blipFill>
        <p:spPr>
          <a:xfrm>
            <a:off x="7222644" y="1673843"/>
            <a:ext cx="4114800" cy="4114800"/>
          </a:xfrm>
          <a:prstGeom prst="rect">
            <a:avLst/>
          </a:prstGeom>
          <a:noFill/>
          <a:ln>
            <a:noFill/>
          </a:ln>
        </p:spPr>
      </p:pic>
      <p:pic>
        <p:nvPicPr>
          <p:cNvPr id="204" name="Google Shape;204;g12fb9b8d339_3_75"/>
          <p:cNvPicPr preferRelativeResize="0"/>
          <p:nvPr/>
        </p:nvPicPr>
        <p:blipFill rotWithShape="1">
          <a:blip r:embed="rId6">
            <a:alphaModFix/>
          </a:blip>
          <a:srcRect/>
          <a:stretch/>
        </p:blipFill>
        <p:spPr>
          <a:xfrm rot="8924760">
            <a:off x="-822563" y="-1772434"/>
            <a:ext cx="4899644" cy="7700816"/>
          </a:xfrm>
          <a:prstGeom prst="rect">
            <a:avLst/>
          </a:prstGeom>
          <a:noFill/>
          <a:ln>
            <a:noFill/>
          </a:ln>
        </p:spPr>
      </p:pic>
      <p:pic>
        <p:nvPicPr>
          <p:cNvPr id="205" name="Google Shape;205;g12fb9b8d339_3_75"/>
          <p:cNvPicPr preferRelativeResize="0"/>
          <p:nvPr/>
        </p:nvPicPr>
        <p:blipFill rotWithShape="1">
          <a:blip r:embed="rId7">
            <a:alphaModFix/>
          </a:blip>
          <a:srcRect/>
          <a:stretch/>
        </p:blipFill>
        <p:spPr>
          <a:xfrm rot="6990944">
            <a:off x="-1386324" y="977915"/>
            <a:ext cx="4787603" cy="7524720"/>
          </a:xfrm>
          <a:prstGeom prst="rect">
            <a:avLst/>
          </a:prstGeom>
          <a:noFill/>
          <a:ln>
            <a:noFill/>
          </a:ln>
        </p:spPr>
      </p:pic>
      <p:pic>
        <p:nvPicPr>
          <p:cNvPr id="206" name="Google Shape;206;g12fb9b8d339_3_75"/>
          <p:cNvPicPr preferRelativeResize="0"/>
          <p:nvPr/>
        </p:nvPicPr>
        <p:blipFill rotWithShape="1">
          <a:blip r:embed="rId8">
            <a:alphaModFix/>
          </a:blip>
          <a:srcRect/>
          <a:stretch/>
        </p:blipFill>
        <p:spPr>
          <a:xfrm rot="10800000">
            <a:off x="1627260" y="-1329566"/>
            <a:ext cx="4714438" cy="7409725"/>
          </a:xfrm>
          <a:prstGeom prst="rect">
            <a:avLst/>
          </a:prstGeom>
          <a:noFill/>
          <a:ln>
            <a:noFill/>
          </a:ln>
        </p:spPr>
      </p:pic>
      <p:sp>
        <p:nvSpPr>
          <p:cNvPr id="207" name="Google Shape;207;g12fb9b8d339_3_75"/>
          <p:cNvSpPr/>
          <p:nvPr/>
        </p:nvSpPr>
        <p:spPr>
          <a:xfrm>
            <a:off x="1103100" y="2752438"/>
            <a:ext cx="5576006" cy="5600999"/>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45454">
              <a:alpha val="35294"/>
            </a:srgbClr>
          </a:solidFill>
          <a:ln>
            <a:noFill/>
          </a:ln>
        </p:spPr>
        <p:txBody>
          <a:bodyPr spcFirstLastPara="1" wrap="square" lIns="109700" tIns="109700" rIns="109700" bIns="109700" anchor="ctr" anchorCtr="0">
            <a:noAutofit/>
          </a:bodyPr>
          <a:lstStyle/>
          <a:p>
            <a:pPr marL="0" lvl="0" indent="0" algn="l" rtl="0">
              <a:spcBef>
                <a:spcPts val="0"/>
              </a:spcBef>
              <a:spcAft>
                <a:spcPts val="0"/>
              </a:spcAft>
              <a:buNone/>
            </a:pPr>
            <a:endParaRPr/>
          </a:p>
        </p:txBody>
      </p:sp>
      <p:sp>
        <p:nvSpPr>
          <p:cNvPr id="209" name="Google Shape;209;g12fb9b8d339_3_75"/>
          <p:cNvSpPr txBox="1"/>
          <p:nvPr/>
        </p:nvSpPr>
        <p:spPr>
          <a:xfrm>
            <a:off x="7968892" y="348663"/>
            <a:ext cx="8336806" cy="1430520"/>
          </a:xfrm>
          <a:prstGeom prst="rect">
            <a:avLst/>
          </a:prstGeom>
          <a:noFill/>
          <a:ln>
            <a:noFill/>
          </a:ln>
        </p:spPr>
        <p:txBody>
          <a:bodyPr spcFirstLastPara="1" wrap="square" lIns="0" tIns="0" rIns="0" bIns="0" anchor="t" anchorCtr="0">
            <a:spAutoFit/>
          </a:bodyPr>
          <a:lstStyle/>
          <a:p>
            <a:pPr marL="0" marR="0" lvl="0" indent="0" algn="ctr" rtl="0">
              <a:lnSpc>
                <a:spcPct val="112008"/>
              </a:lnSpc>
              <a:spcBef>
                <a:spcPts val="0"/>
              </a:spcBef>
              <a:spcAft>
                <a:spcPts val="0"/>
              </a:spcAft>
              <a:buNone/>
            </a:pPr>
            <a:r>
              <a:rPr lang="en-US" sz="8300" b="0" i="0" u="none" strike="noStrike" cap="none" dirty="0" smtClean="0">
                <a:solidFill>
                  <a:srgbClr val="000000"/>
                </a:solidFill>
                <a:latin typeface="Arial"/>
                <a:ea typeface="Arial"/>
                <a:cs typeface="Arial"/>
                <a:sym typeface="Arial"/>
              </a:rPr>
              <a:t>Jennifer Gould</a:t>
            </a:r>
            <a:endParaRPr sz="1700" dirty="0"/>
          </a:p>
        </p:txBody>
      </p:sp>
      <p:sp>
        <p:nvSpPr>
          <p:cNvPr id="210" name="Google Shape;210;g12fb9b8d339_3_75"/>
          <p:cNvSpPr txBox="1"/>
          <p:nvPr/>
        </p:nvSpPr>
        <p:spPr>
          <a:xfrm>
            <a:off x="7546864" y="2468677"/>
            <a:ext cx="9786336" cy="7448193"/>
          </a:xfrm>
          <a:prstGeom prst="rect">
            <a:avLst/>
          </a:prstGeom>
          <a:noFill/>
          <a:ln>
            <a:noFill/>
          </a:ln>
        </p:spPr>
        <p:txBody>
          <a:bodyPr spcFirstLastPara="1" wrap="square" lIns="0" tIns="0" rIns="0" bIns="0" anchor="t" anchorCtr="0">
            <a:spAutoFit/>
          </a:bodyPr>
          <a:lstStyle/>
          <a:p>
            <a:pPr>
              <a:lnSpc>
                <a:spcPct val="109983"/>
              </a:lnSpc>
            </a:pPr>
            <a:r>
              <a:rPr lang="en-CA" sz="2200" dirty="0" smtClean="0">
                <a:latin typeface="Lato"/>
                <a:ea typeface="Lato"/>
                <a:cs typeface="Lato"/>
                <a:sym typeface="Lato"/>
              </a:rPr>
              <a:t>Un </a:t>
            </a:r>
            <a:r>
              <a:rPr lang="fr-CA" sz="2200" dirty="0" smtClean="0">
                <a:latin typeface="Lato"/>
                <a:ea typeface="Lato"/>
                <a:cs typeface="Lato"/>
                <a:sym typeface="Lato"/>
              </a:rPr>
              <a:t>peu d’histoire sur moi</a:t>
            </a:r>
            <a:r>
              <a:rPr lang="en-CA" sz="2200" dirty="0" smtClean="0">
                <a:latin typeface="Lato"/>
                <a:ea typeface="Lato"/>
                <a:cs typeface="Lato"/>
                <a:sym typeface="Lato"/>
              </a:rPr>
              <a:t>: </a:t>
            </a:r>
            <a:r>
              <a:rPr lang="fr-FR" sz="2200" dirty="0">
                <a:latin typeface="Lato"/>
                <a:ea typeface="Lato"/>
                <a:sym typeface="Lato"/>
              </a:rPr>
              <a:t>Ma première expérience </a:t>
            </a:r>
            <a:r>
              <a:rPr lang="fr-FR" sz="2200" dirty="0" smtClean="0">
                <a:latin typeface="Lato"/>
                <a:ea typeface="Lato"/>
                <a:sym typeface="Lato"/>
              </a:rPr>
              <a:t>au sein de la </a:t>
            </a:r>
            <a:r>
              <a:rPr lang="fr-FR" sz="2200" dirty="0">
                <a:latin typeface="Lato"/>
                <a:ea typeface="Lato"/>
                <a:sym typeface="Lato"/>
              </a:rPr>
              <a:t>fonction publique fédérale a eu lieu en 2008, alors que je travaillais dans le cadre du Programme fédéral d'expérience de travail étudiant (PFETE) en tant que spécialiste en information de groupe (SIG) pour le Centre </a:t>
            </a:r>
            <a:r>
              <a:rPr lang="fr-FR" sz="2200" dirty="0" smtClean="0">
                <a:latin typeface="Lato"/>
                <a:ea typeface="Lato"/>
                <a:sym typeface="Lato"/>
              </a:rPr>
              <a:t>Service Canada pour jeunes.</a:t>
            </a:r>
            <a:r>
              <a:rPr lang="en-CA" sz="2200" dirty="0" smtClean="0">
                <a:latin typeface="Lato"/>
                <a:ea typeface="Lato"/>
                <a:sym typeface="Lato"/>
              </a:rPr>
              <a:t>  </a:t>
            </a:r>
            <a:r>
              <a:rPr lang="fr-FR" sz="2200" dirty="0" smtClean="0">
                <a:latin typeface="Lato"/>
                <a:ea typeface="Lato"/>
                <a:sym typeface="Lato"/>
              </a:rPr>
              <a:t>J’ai reçu une nomination en 2011 pour devenir employée pour une période indéterminée au </a:t>
            </a:r>
            <a:r>
              <a:rPr lang="fr-FR" sz="2200" dirty="0">
                <a:latin typeface="Lato"/>
                <a:ea typeface="Lato"/>
                <a:sym typeface="Lato"/>
              </a:rPr>
              <a:t>sein du portefeuille de la sécurité publique.  </a:t>
            </a:r>
            <a:r>
              <a:rPr lang="fr-FR" sz="2200" dirty="0" smtClean="0">
                <a:latin typeface="Lato"/>
                <a:ea typeface="Lato"/>
                <a:sym typeface="Lato"/>
              </a:rPr>
              <a:t>Je travaille comme </a:t>
            </a:r>
            <a:r>
              <a:rPr lang="fr-FR" sz="2200" dirty="0">
                <a:latin typeface="Lato"/>
                <a:ea typeface="Lato"/>
                <a:sym typeface="Lato"/>
              </a:rPr>
              <a:t>agente de libération conditionnelle au Service correctionnel du Canada (SCC) depuis environ 5 ans. Je vis et travaille à Yellowknife, dans les Territoires du </a:t>
            </a:r>
            <a:r>
              <a:rPr lang="fr-FR" sz="2200" dirty="0" smtClean="0">
                <a:latin typeface="Lato"/>
                <a:ea typeface="Lato"/>
                <a:sym typeface="Lato"/>
              </a:rPr>
              <a:t>Nord-Ouest, pour le bureau de libération conditionnelle des TNO.  </a:t>
            </a:r>
            <a:r>
              <a:rPr lang="fr-FR" sz="2200" dirty="0">
                <a:latin typeface="Lato"/>
                <a:ea typeface="Lato"/>
                <a:sym typeface="Lato"/>
              </a:rPr>
              <a:t>Notre petit bureau secondaire est géré à partir de l'Alberta et je suis </a:t>
            </a:r>
            <a:r>
              <a:rPr lang="fr-FR" sz="2200" dirty="0" smtClean="0">
                <a:latin typeface="Lato"/>
                <a:ea typeface="Lato"/>
                <a:sym typeface="Lato"/>
              </a:rPr>
              <a:t>l'une </a:t>
            </a:r>
            <a:r>
              <a:rPr lang="fr-FR" sz="2200" dirty="0">
                <a:latin typeface="Lato"/>
                <a:ea typeface="Lato"/>
                <a:sym typeface="Lato"/>
              </a:rPr>
              <a:t>des trois (3) employés </a:t>
            </a:r>
            <a:r>
              <a:rPr lang="fr-FR" sz="2200" dirty="0" smtClean="0">
                <a:latin typeface="Lato"/>
                <a:ea typeface="Lato"/>
                <a:sym typeface="Lato"/>
              </a:rPr>
              <a:t>représentant le </a:t>
            </a:r>
            <a:r>
              <a:rPr lang="fr-FR" sz="2200" dirty="0">
                <a:latin typeface="Lato"/>
                <a:ea typeface="Lato"/>
                <a:sym typeface="Lato"/>
              </a:rPr>
              <a:t>SCC </a:t>
            </a:r>
            <a:r>
              <a:rPr lang="fr-FR" sz="2200" dirty="0" smtClean="0">
                <a:latin typeface="Lato"/>
                <a:ea typeface="Lato"/>
                <a:sym typeface="Lato"/>
              </a:rPr>
              <a:t>aux </a:t>
            </a:r>
            <a:r>
              <a:rPr lang="fr-FR" sz="2200" dirty="0">
                <a:latin typeface="Lato"/>
                <a:ea typeface="Lato"/>
                <a:sym typeface="Lato"/>
              </a:rPr>
              <a:t>Territoires du Nord-Ouest. </a:t>
            </a:r>
            <a:r>
              <a:rPr lang="fr-FR" sz="2200" dirty="0" smtClean="0">
                <a:latin typeface="Lato"/>
                <a:ea typeface="Lato"/>
                <a:sym typeface="Lato"/>
              </a:rPr>
              <a:t> </a:t>
            </a:r>
            <a:r>
              <a:rPr lang="fr-FR" sz="2200" dirty="0" smtClean="0">
                <a:latin typeface="Lato"/>
                <a:ea typeface="Lato"/>
                <a:cs typeface="Lato"/>
                <a:sym typeface="Lato"/>
              </a:rPr>
              <a:t>Il </a:t>
            </a:r>
            <a:r>
              <a:rPr lang="fr-FR" sz="2200" dirty="0">
                <a:latin typeface="Lato"/>
                <a:ea typeface="Lato"/>
                <a:cs typeface="Lato"/>
                <a:sym typeface="Lato"/>
              </a:rPr>
              <a:t>y a quelques années, j'ai suivi une formation sur les </a:t>
            </a:r>
            <a:r>
              <a:rPr lang="fr-FR" sz="2200" dirty="0" smtClean="0">
                <a:latin typeface="Lato"/>
                <a:ea typeface="Lato"/>
                <a:cs typeface="Lato"/>
                <a:sym typeface="Lato"/>
              </a:rPr>
              <a:t>programmes MPCI pour </a:t>
            </a:r>
            <a:r>
              <a:rPr lang="fr-FR" sz="2200" dirty="0">
                <a:latin typeface="Lato"/>
                <a:ea typeface="Lato"/>
                <a:cs typeface="Lato"/>
                <a:sym typeface="Lato"/>
              </a:rPr>
              <a:t>les hommes </a:t>
            </a:r>
            <a:r>
              <a:rPr lang="fr-FR" sz="2200" dirty="0" smtClean="0">
                <a:latin typeface="Lato"/>
                <a:ea typeface="Lato"/>
                <a:cs typeface="Lato"/>
                <a:sym typeface="Lato"/>
              </a:rPr>
              <a:t>(</a:t>
            </a:r>
            <a:r>
              <a:rPr lang="fr-CA" sz="2200" dirty="0" err="1" smtClean="0">
                <a:latin typeface="Lato"/>
                <a:ea typeface="Lato"/>
                <a:cs typeface="Lato"/>
                <a:sym typeface="Lato"/>
              </a:rPr>
              <a:t>multicibles</a:t>
            </a:r>
            <a:r>
              <a:rPr lang="fr-FR" sz="2200" dirty="0" smtClean="0">
                <a:latin typeface="Lato"/>
                <a:ea typeface="Lato"/>
                <a:cs typeface="Lato"/>
                <a:sym typeface="Lato"/>
              </a:rPr>
              <a:t> et délinquants sexuels).  </a:t>
            </a:r>
            <a:r>
              <a:rPr lang="fr-FR" sz="2200" dirty="0">
                <a:latin typeface="Lato"/>
                <a:ea typeface="Lato"/>
                <a:cs typeface="Lato"/>
                <a:sym typeface="Lato"/>
              </a:rPr>
              <a:t>Depuis lors, j'ai dispensé des programmes de maintien dans la communauté (</a:t>
            </a:r>
            <a:r>
              <a:rPr lang="fr-FR" sz="2200" dirty="0" smtClean="0">
                <a:latin typeface="Lato"/>
                <a:ea typeface="Lato"/>
                <a:cs typeface="Lato"/>
                <a:sym typeface="Lato"/>
              </a:rPr>
              <a:t>MC </a:t>
            </a:r>
            <a:r>
              <a:rPr lang="fr-FR" sz="2200" dirty="0">
                <a:latin typeface="Lato"/>
                <a:ea typeface="Lato"/>
                <a:cs typeface="Lato"/>
                <a:sym typeface="Lato"/>
              </a:rPr>
              <a:t>et </a:t>
            </a:r>
            <a:r>
              <a:rPr lang="fr-FR" sz="2200" dirty="0" smtClean="0">
                <a:latin typeface="Lato"/>
                <a:ea typeface="Lato"/>
                <a:cs typeface="Lato"/>
                <a:sym typeface="Lato"/>
              </a:rPr>
              <a:t>DS).  Depuis </a:t>
            </a:r>
            <a:r>
              <a:rPr lang="fr-FR" sz="2200" dirty="0">
                <a:latin typeface="Lato"/>
                <a:ea typeface="Lato"/>
                <a:cs typeface="Lato"/>
                <a:sym typeface="Lato"/>
              </a:rPr>
              <a:t>2022, je </a:t>
            </a:r>
            <a:r>
              <a:rPr lang="fr-CA" sz="2200" dirty="0" err="1" smtClean="0">
                <a:latin typeface="Lato"/>
                <a:ea typeface="Lato"/>
                <a:cs typeface="Lato"/>
                <a:sym typeface="Lato"/>
              </a:rPr>
              <a:t>coanime</a:t>
            </a:r>
            <a:r>
              <a:rPr lang="fr-FR" sz="2200" dirty="0" smtClean="0">
                <a:latin typeface="Lato"/>
                <a:ea typeface="Lato"/>
                <a:cs typeface="Lato"/>
                <a:sym typeface="Lato"/>
              </a:rPr>
              <a:t> </a:t>
            </a:r>
            <a:r>
              <a:rPr lang="fr-FR" sz="2200" dirty="0">
                <a:latin typeface="Lato"/>
                <a:ea typeface="Lato"/>
                <a:cs typeface="Lato"/>
                <a:sym typeface="Lato"/>
              </a:rPr>
              <a:t>le </a:t>
            </a:r>
            <a:r>
              <a:rPr lang="fr-FR" sz="2200" dirty="0" smtClean="0">
                <a:latin typeface="Lato"/>
                <a:ea typeface="Lato"/>
                <a:cs typeface="Lato"/>
                <a:sym typeface="Lato"/>
              </a:rPr>
              <a:t>Programme </a:t>
            </a:r>
            <a:r>
              <a:rPr lang="fr-FR" sz="2200" dirty="0">
                <a:latin typeface="Lato"/>
                <a:ea typeface="Lato"/>
                <a:cs typeface="Lato"/>
                <a:sym typeface="Lato"/>
              </a:rPr>
              <a:t>d'orientation </a:t>
            </a:r>
            <a:r>
              <a:rPr lang="fr-FR" sz="2200" dirty="0" smtClean="0">
                <a:latin typeface="Lato"/>
                <a:ea typeface="Lato"/>
                <a:cs typeface="Lato"/>
                <a:sym typeface="Lato"/>
              </a:rPr>
              <a:t>pour </a:t>
            </a:r>
            <a:r>
              <a:rPr lang="fr-FR" sz="2200" dirty="0">
                <a:latin typeface="Lato"/>
                <a:ea typeface="Lato"/>
                <a:cs typeface="Lato"/>
                <a:sym typeface="Lato"/>
              </a:rPr>
              <a:t>nouveaux employés </a:t>
            </a:r>
            <a:r>
              <a:rPr lang="fr-FR" sz="2200" dirty="0" smtClean="0">
                <a:latin typeface="Lato"/>
                <a:ea typeface="Lato"/>
                <a:cs typeface="Lato"/>
                <a:sym typeface="Lato"/>
              </a:rPr>
              <a:t>(PONE) </a:t>
            </a:r>
            <a:r>
              <a:rPr lang="fr-FR" sz="2200" dirty="0">
                <a:latin typeface="Lato"/>
                <a:ea typeface="Lato"/>
                <a:cs typeface="Lato"/>
                <a:sym typeface="Lato"/>
              </a:rPr>
              <a:t>de manière virtuelle via MS Teams</a:t>
            </a:r>
            <a:r>
              <a:rPr lang="fr-FR" sz="2200" dirty="0" smtClean="0">
                <a:latin typeface="Lato"/>
                <a:ea typeface="Lato"/>
                <a:cs typeface="Lato"/>
                <a:sym typeface="Lato"/>
              </a:rPr>
              <a:t>.  </a:t>
            </a:r>
            <a:r>
              <a:rPr lang="fr-FR" sz="2200" dirty="0">
                <a:latin typeface="Lato"/>
                <a:ea typeface="Lato"/>
                <a:cs typeface="Lato"/>
                <a:sym typeface="Lato"/>
              </a:rPr>
              <a:t>Enfin, j'ai été </a:t>
            </a:r>
            <a:r>
              <a:rPr lang="fr-FR" sz="2200" dirty="0" smtClean="0">
                <a:latin typeface="Lato"/>
                <a:ea typeface="Lato"/>
                <a:cs typeface="Lato"/>
                <a:sym typeface="Lato"/>
              </a:rPr>
              <a:t>intervenante de première ligne </a:t>
            </a:r>
            <a:r>
              <a:rPr lang="fr-FR" sz="2200" dirty="0">
                <a:latin typeface="Lato"/>
                <a:ea typeface="Lato"/>
                <a:cs typeface="Lato"/>
                <a:sym typeface="Lato"/>
              </a:rPr>
              <a:t>à l'Établissement Nova pour femmes </a:t>
            </a:r>
            <a:endParaRPr lang="fr-FR" sz="2200" dirty="0" smtClean="0">
              <a:latin typeface="Lato"/>
              <a:ea typeface="Lato"/>
              <a:cs typeface="Lato"/>
              <a:sym typeface="Lato"/>
            </a:endParaRPr>
          </a:p>
          <a:p>
            <a:pPr>
              <a:lnSpc>
                <a:spcPct val="109983"/>
              </a:lnSpc>
            </a:pPr>
            <a:r>
              <a:rPr lang="fr-FR" sz="2200" dirty="0" smtClean="0">
                <a:latin typeface="Lato"/>
                <a:ea typeface="Lato"/>
                <a:cs typeface="Lato"/>
                <a:sym typeface="Lato"/>
              </a:rPr>
              <a:t>de </a:t>
            </a:r>
            <a:r>
              <a:rPr lang="fr-FR" sz="2200" dirty="0">
                <a:latin typeface="Lato"/>
                <a:ea typeface="Lato"/>
                <a:cs typeface="Lato"/>
                <a:sym typeface="Lato"/>
              </a:rPr>
              <a:t>Truro, en Nouvelle-Écosse, avant de devenir agente de libération conditionnelle.  Il y a tellement de possibilités de carrière au sein du </a:t>
            </a:r>
            <a:endParaRPr lang="fr-FR" sz="2200" dirty="0" smtClean="0">
              <a:latin typeface="Lato"/>
              <a:ea typeface="Lato"/>
              <a:cs typeface="Lato"/>
              <a:sym typeface="Lato"/>
            </a:endParaRPr>
          </a:p>
          <a:p>
            <a:pPr>
              <a:lnSpc>
                <a:spcPct val="109983"/>
              </a:lnSpc>
            </a:pPr>
            <a:r>
              <a:rPr lang="fr-FR" sz="2200" dirty="0" smtClean="0">
                <a:latin typeface="Lato"/>
                <a:ea typeface="Lato"/>
                <a:cs typeface="Lato"/>
                <a:sym typeface="Lato"/>
              </a:rPr>
              <a:t>SCC </a:t>
            </a:r>
            <a:r>
              <a:rPr lang="fr-FR" sz="2200" dirty="0">
                <a:latin typeface="Lato"/>
                <a:ea typeface="Lato"/>
                <a:cs typeface="Lato"/>
                <a:sym typeface="Lato"/>
              </a:rPr>
              <a:t>; d'un océan à l'autre !</a:t>
            </a:r>
            <a:endParaRPr lang="en-CA" sz="2200" b="0" i="0" u="none" strike="noStrike" cap="none" dirty="0">
              <a:solidFill>
                <a:srgbClr val="000000"/>
              </a:solidFill>
              <a:latin typeface="Lato"/>
              <a:ea typeface="Arimo"/>
              <a:cs typeface="Arimo"/>
              <a:sym typeface="Lato"/>
            </a:endParaRPr>
          </a:p>
        </p:txBody>
      </p:sp>
      <p:sp>
        <p:nvSpPr>
          <p:cNvPr id="211" name="Google Shape;211;g12fb9b8d339_3_75"/>
          <p:cNvSpPr txBox="1"/>
          <p:nvPr/>
        </p:nvSpPr>
        <p:spPr>
          <a:xfrm>
            <a:off x="10253968" y="1582560"/>
            <a:ext cx="3801527" cy="654923"/>
          </a:xfrm>
          <a:prstGeom prst="rect">
            <a:avLst/>
          </a:prstGeom>
          <a:noFill/>
          <a:ln>
            <a:noFill/>
          </a:ln>
        </p:spPr>
        <p:txBody>
          <a:bodyPr spcFirstLastPara="1" wrap="square" lIns="0" tIns="0" rIns="0" bIns="0" anchor="t" anchorCtr="0">
            <a:spAutoFit/>
          </a:bodyPr>
          <a:lstStyle/>
          <a:p>
            <a:pPr marL="0" marR="0" lvl="0" indent="0" algn="ctr" rtl="0">
              <a:lnSpc>
                <a:spcPct val="111992"/>
              </a:lnSpc>
              <a:spcBef>
                <a:spcPts val="0"/>
              </a:spcBef>
              <a:spcAft>
                <a:spcPts val="0"/>
              </a:spcAft>
              <a:buNone/>
            </a:pPr>
            <a:r>
              <a:rPr lang="en-US" sz="3800" b="0" i="0" u="none" strike="noStrike" cap="none" dirty="0" smtClean="0">
                <a:solidFill>
                  <a:srgbClr val="000000"/>
                </a:solidFill>
                <a:latin typeface="Arial"/>
                <a:ea typeface="Arial"/>
                <a:cs typeface="Arial"/>
                <a:sym typeface="Arial"/>
              </a:rPr>
              <a:t>Sh</a:t>
            </a:r>
            <a:r>
              <a:rPr lang="en-US" sz="3800" dirty="0" smtClean="0"/>
              <a:t>e/ Her/ Elle</a:t>
            </a:r>
            <a:endParaRPr sz="1700" dirty="0"/>
          </a:p>
        </p:txBody>
      </p:sp>
      <p:sp>
        <p:nvSpPr>
          <p:cNvPr id="2" name="Rectangle 1"/>
          <p:cNvSpPr>
            <a:spLocks noChangeArrowheads="1"/>
          </p:cNvSpPr>
          <p:nvPr/>
        </p:nvSpPr>
        <p:spPr bwMode="auto">
          <a:xfrm>
            <a:off x="0" y="117343"/>
            <a:ext cx="65" cy="22251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6979" rIns="0" bIns="-2697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269743"/>
            <a:ext cx="65" cy="22251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6979" rIns="0" bIns="-2697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2540" y="339857"/>
            <a:ext cx="5457125" cy="97123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g12fb9b8d339_3_75"/>
          <p:cNvPicPr preferRelativeResize="0"/>
          <p:nvPr/>
        </p:nvPicPr>
        <p:blipFill rotWithShape="1">
          <a:blip r:embed="rId3">
            <a:alphaModFix/>
          </a:blip>
          <a:srcRect/>
          <a:stretch/>
        </p:blipFill>
        <p:spPr>
          <a:xfrm>
            <a:off x="10766845" y="-383557"/>
            <a:ext cx="2775775" cy="4114800"/>
          </a:xfrm>
          <a:prstGeom prst="rect">
            <a:avLst/>
          </a:prstGeom>
          <a:noFill/>
          <a:ln>
            <a:noFill/>
          </a:ln>
        </p:spPr>
      </p:pic>
      <p:pic>
        <p:nvPicPr>
          <p:cNvPr id="201" name="Google Shape;201;g12fb9b8d339_3_75"/>
          <p:cNvPicPr preferRelativeResize="0"/>
          <p:nvPr/>
        </p:nvPicPr>
        <p:blipFill rotWithShape="1">
          <a:blip r:embed="rId4">
            <a:alphaModFix/>
          </a:blip>
          <a:srcRect/>
          <a:stretch/>
        </p:blipFill>
        <p:spPr>
          <a:xfrm>
            <a:off x="11337444" y="2077974"/>
            <a:ext cx="4114800" cy="4114800"/>
          </a:xfrm>
          <a:prstGeom prst="rect">
            <a:avLst/>
          </a:prstGeom>
          <a:noFill/>
          <a:ln>
            <a:noFill/>
          </a:ln>
        </p:spPr>
      </p:pic>
      <p:sp>
        <p:nvSpPr>
          <p:cNvPr id="202" name="Google Shape;202;g12fb9b8d339_3_75"/>
          <p:cNvSpPr/>
          <p:nvPr/>
        </p:nvSpPr>
        <p:spPr>
          <a:xfrm>
            <a:off x="15909211" y="7908221"/>
            <a:ext cx="2378789" cy="237877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a:stretch>
          </a:blipFill>
          <a:ln>
            <a:noFill/>
          </a:ln>
        </p:spPr>
        <p:txBody>
          <a:bodyPr spcFirstLastPara="1" wrap="square" lIns="109700" tIns="109700" rIns="109700" bIns="109700" anchor="ctr" anchorCtr="0">
            <a:noAutofit/>
          </a:bodyPr>
          <a:lstStyle/>
          <a:p>
            <a:pPr marL="0" lvl="0" indent="0" algn="l" rtl="0">
              <a:spcBef>
                <a:spcPts val="0"/>
              </a:spcBef>
              <a:spcAft>
                <a:spcPts val="0"/>
              </a:spcAft>
              <a:buNone/>
            </a:pPr>
            <a:endParaRPr/>
          </a:p>
        </p:txBody>
      </p:sp>
      <p:pic>
        <p:nvPicPr>
          <p:cNvPr id="203" name="Google Shape;203;g12fb9b8d339_3_75"/>
          <p:cNvPicPr preferRelativeResize="0"/>
          <p:nvPr/>
        </p:nvPicPr>
        <p:blipFill rotWithShape="1">
          <a:blip r:embed="rId4">
            <a:alphaModFix/>
          </a:blip>
          <a:srcRect/>
          <a:stretch/>
        </p:blipFill>
        <p:spPr>
          <a:xfrm>
            <a:off x="7222644" y="1673843"/>
            <a:ext cx="4114800" cy="4114800"/>
          </a:xfrm>
          <a:prstGeom prst="rect">
            <a:avLst/>
          </a:prstGeom>
          <a:noFill/>
          <a:ln>
            <a:noFill/>
          </a:ln>
        </p:spPr>
      </p:pic>
      <p:pic>
        <p:nvPicPr>
          <p:cNvPr id="204" name="Google Shape;204;g12fb9b8d339_3_75"/>
          <p:cNvPicPr preferRelativeResize="0"/>
          <p:nvPr/>
        </p:nvPicPr>
        <p:blipFill rotWithShape="1">
          <a:blip r:embed="rId6">
            <a:alphaModFix/>
          </a:blip>
          <a:srcRect/>
          <a:stretch/>
        </p:blipFill>
        <p:spPr>
          <a:xfrm rot="8924760">
            <a:off x="-822563" y="-1772434"/>
            <a:ext cx="4899644" cy="7700816"/>
          </a:xfrm>
          <a:prstGeom prst="rect">
            <a:avLst/>
          </a:prstGeom>
          <a:noFill/>
          <a:ln>
            <a:noFill/>
          </a:ln>
        </p:spPr>
      </p:pic>
      <p:pic>
        <p:nvPicPr>
          <p:cNvPr id="205" name="Google Shape;205;g12fb9b8d339_3_75"/>
          <p:cNvPicPr preferRelativeResize="0"/>
          <p:nvPr/>
        </p:nvPicPr>
        <p:blipFill rotWithShape="1">
          <a:blip r:embed="rId7">
            <a:alphaModFix/>
          </a:blip>
          <a:srcRect/>
          <a:stretch/>
        </p:blipFill>
        <p:spPr>
          <a:xfrm rot="6990944">
            <a:off x="-1386324" y="977915"/>
            <a:ext cx="4787603" cy="7524720"/>
          </a:xfrm>
          <a:prstGeom prst="rect">
            <a:avLst/>
          </a:prstGeom>
          <a:noFill/>
          <a:ln>
            <a:noFill/>
          </a:ln>
        </p:spPr>
      </p:pic>
      <p:pic>
        <p:nvPicPr>
          <p:cNvPr id="206" name="Google Shape;206;g12fb9b8d339_3_75"/>
          <p:cNvPicPr preferRelativeResize="0"/>
          <p:nvPr/>
        </p:nvPicPr>
        <p:blipFill rotWithShape="1">
          <a:blip r:embed="rId8">
            <a:alphaModFix/>
          </a:blip>
          <a:srcRect/>
          <a:stretch/>
        </p:blipFill>
        <p:spPr>
          <a:xfrm rot="10800000">
            <a:off x="1627260" y="-1329566"/>
            <a:ext cx="4714438" cy="7409725"/>
          </a:xfrm>
          <a:prstGeom prst="rect">
            <a:avLst/>
          </a:prstGeom>
          <a:noFill/>
          <a:ln>
            <a:noFill/>
          </a:ln>
        </p:spPr>
      </p:pic>
      <p:sp>
        <p:nvSpPr>
          <p:cNvPr id="207" name="Google Shape;207;g12fb9b8d339_3_75"/>
          <p:cNvSpPr/>
          <p:nvPr/>
        </p:nvSpPr>
        <p:spPr>
          <a:xfrm>
            <a:off x="1103100" y="2752438"/>
            <a:ext cx="5576006" cy="5600999"/>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45454">
              <a:alpha val="35294"/>
            </a:srgbClr>
          </a:solidFill>
          <a:ln>
            <a:noFill/>
          </a:ln>
        </p:spPr>
        <p:txBody>
          <a:bodyPr spcFirstLastPara="1" wrap="square" lIns="109700" tIns="109700" rIns="109700" bIns="109700" anchor="ctr" anchorCtr="0">
            <a:noAutofit/>
          </a:bodyPr>
          <a:lstStyle/>
          <a:p>
            <a:pPr marL="0" lvl="0" indent="0" algn="l" rtl="0">
              <a:spcBef>
                <a:spcPts val="0"/>
              </a:spcBef>
              <a:spcAft>
                <a:spcPts val="0"/>
              </a:spcAft>
              <a:buNone/>
            </a:pPr>
            <a:endParaRPr/>
          </a:p>
        </p:txBody>
      </p:sp>
      <p:sp>
        <p:nvSpPr>
          <p:cNvPr id="209" name="Google Shape;209;g12fb9b8d339_3_75"/>
          <p:cNvSpPr txBox="1"/>
          <p:nvPr/>
        </p:nvSpPr>
        <p:spPr>
          <a:xfrm>
            <a:off x="7986330" y="839474"/>
            <a:ext cx="8336806" cy="1430520"/>
          </a:xfrm>
          <a:prstGeom prst="rect">
            <a:avLst/>
          </a:prstGeom>
          <a:noFill/>
          <a:ln>
            <a:noFill/>
          </a:ln>
        </p:spPr>
        <p:txBody>
          <a:bodyPr spcFirstLastPara="1" wrap="square" lIns="0" tIns="0" rIns="0" bIns="0" anchor="t" anchorCtr="0">
            <a:spAutoFit/>
          </a:bodyPr>
          <a:lstStyle/>
          <a:p>
            <a:pPr marL="0" marR="0" lvl="0" indent="0" algn="ctr" rtl="0">
              <a:lnSpc>
                <a:spcPct val="112008"/>
              </a:lnSpc>
              <a:spcBef>
                <a:spcPts val="0"/>
              </a:spcBef>
              <a:spcAft>
                <a:spcPts val="0"/>
              </a:spcAft>
              <a:buNone/>
            </a:pPr>
            <a:r>
              <a:rPr lang="en-US" sz="8300" b="0" i="0" u="none" strike="noStrike" cap="none" dirty="0" smtClean="0">
                <a:solidFill>
                  <a:srgbClr val="000000"/>
                </a:solidFill>
                <a:latin typeface="Arial"/>
                <a:ea typeface="Arial"/>
                <a:cs typeface="Arial"/>
                <a:sym typeface="Arial"/>
              </a:rPr>
              <a:t>Jennifer Gould</a:t>
            </a:r>
            <a:endParaRPr sz="1700" dirty="0"/>
          </a:p>
        </p:txBody>
      </p:sp>
      <p:sp>
        <p:nvSpPr>
          <p:cNvPr id="210" name="Google Shape;210;g12fb9b8d339_3_75"/>
          <p:cNvSpPr txBox="1"/>
          <p:nvPr/>
        </p:nvSpPr>
        <p:spPr>
          <a:xfrm>
            <a:off x="7772020" y="2976422"/>
            <a:ext cx="8336806" cy="7075783"/>
          </a:xfrm>
          <a:prstGeom prst="rect">
            <a:avLst/>
          </a:prstGeom>
          <a:noFill/>
          <a:ln>
            <a:noFill/>
          </a:ln>
        </p:spPr>
        <p:txBody>
          <a:bodyPr spcFirstLastPara="1" wrap="square" lIns="0" tIns="0" rIns="0" bIns="0" anchor="t" anchorCtr="0">
            <a:spAutoFit/>
          </a:bodyPr>
          <a:lstStyle/>
          <a:p>
            <a:pPr>
              <a:lnSpc>
                <a:spcPct val="109983"/>
              </a:lnSpc>
            </a:pPr>
            <a:r>
              <a:rPr lang="en-CA" sz="2200" dirty="0" smtClean="0">
                <a:latin typeface="Lato"/>
                <a:ea typeface="Lato"/>
                <a:cs typeface="Lato"/>
                <a:sym typeface="Lato"/>
              </a:rPr>
              <a:t>A little about me: </a:t>
            </a:r>
            <a:r>
              <a:rPr lang="en-CA" sz="2200" dirty="0" smtClean="0">
                <a:latin typeface="Lato"/>
                <a:ea typeface="Lato"/>
                <a:sym typeface="Lato"/>
              </a:rPr>
              <a:t>My first experience with the Federal Public Service was </a:t>
            </a:r>
            <a:r>
              <a:rPr lang="en-CA" sz="2200" dirty="0">
                <a:latin typeface="Lato"/>
                <a:ea typeface="Lato"/>
                <a:sym typeface="Lato"/>
              </a:rPr>
              <a:t>as a  Student </a:t>
            </a:r>
            <a:r>
              <a:rPr lang="en-CA" sz="2200" dirty="0" smtClean="0">
                <a:latin typeface="Lato"/>
                <a:ea typeface="Lato"/>
                <a:sym typeface="Lato"/>
              </a:rPr>
              <a:t>in 2008, working with the Federal Student Work Experience Program (FSWEP) as a Group Information Specialist (GIS) for Service Canada Centre for Youth.  I became an Indeterminate employee in 2011 working within the Public Safety Portfolio. </a:t>
            </a:r>
            <a:r>
              <a:rPr lang="en-CA" sz="2200" dirty="0">
                <a:latin typeface="Lato"/>
                <a:ea typeface="Lato"/>
                <a:sym typeface="Lato"/>
              </a:rPr>
              <a:t> </a:t>
            </a:r>
            <a:r>
              <a:rPr lang="en-CA" sz="2200" dirty="0" smtClean="0">
                <a:latin typeface="Lato"/>
                <a:ea typeface="Lato"/>
                <a:sym typeface="Lato"/>
              </a:rPr>
              <a:t> I</a:t>
            </a:r>
            <a:r>
              <a:rPr lang="en-CA" sz="2200" b="0" i="0" u="none" strike="noStrike" cap="none" dirty="0" smtClean="0">
                <a:solidFill>
                  <a:srgbClr val="000000"/>
                </a:solidFill>
                <a:latin typeface="Lato"/>
                <a:ea typeface="Lato"/>
                <a:cs typeface="Lato"/>
                <a:sym typeface="Lato"/>
              </a:rPr>
              <a:t> have been a Parole Officer with the Correctional Service of Canad</a:t>
            </a:r>
            <a:r>
              <a:rPr lang="en-CA" sz="2200" dirty="0" smtClean="0">
                <a:latin typeface="Lato"/>
                <a:ea typeface="Lato"/>
                <a:cs typeface="Lato"/>
                <a:sym typeface="Lato"/>
              </a:rPr>
              <a:t>a (CSC) for approximately 5 years living and working in Yellowknife, Northwest Territories; NWT Parole.  </a:t>
            </a:r>
            <a:r>
              <a:rPr lang="en-CA" sz="2200" dirty="0">
                <a:latin typeface="Lato"/>
                <a:ea typeface="Lato"/>
                <a:cs typeface="Lato"/>
                <a:sym typeface="Lato"/>
              </a:rPr>
              <a:t>O</a:t>
            </a:r>
            <a:r>
              <a:rPr lang="en-CA" sz="2200" dirty="0" smtClean="0">
                <a:latin typeface="Lato"/>
                <a:ea typeface="Lato"/>
                <a:cs typeface="Lato"/>
                <a:sym typeface="Lato"/>
              </a:rPr>
              <a:t>ur small sub-office is managed out of Alberta and I am one of three (3) staff who represent CSC in the Northwest Territories.  A few years ago, I was trained in the male, mainstream ICPM programs (Multi-Target and Sex Offender). Since then I have delivered one-to-one Community Maintenance Programming (MT and SO). Since 2022, I have been co-facilitating the New Employee Orientation Program (NEOP) virtually via MS Teams.  Finally, I was a Primary Worker at the Nova Institution for Women in Truro, Nova Scotia prior to becoming a Parole Officer.   There are so many career opportunities within CSC; from Coast to Coast to Coast!</a:t>
            </a:r>
            <a:endParaRPr lang="en-CA" sz="2200" b="0" i="0" u="none" strike="noStrike" cap="none" dirty="0">
              <a:solidFill>
                <a:srgbClr val="000000"/>
              </a:solidFill>
              <a:latin typeface="Lato"/>
              <a:ea typeface="Arimo"/>
              <a:cs typeface="Arimo"/>
              <a:sym typeface="Lato"/>
            </a:endParaRPr>
          </a:p>
        </p:txBody>
      </p:sp>
      <p:sp>
        <p:nvSpPr>
          <p:cNvPr id="211" name="Google Shape;211;g12fb9b8d339_3_75"/>
          <p:cNvSpPr txBox="1"/>
          <p:nvPr/>
        </p:nvSpPr>
        <p:spPr>
          <a:xfrm>
            <a:off x="10253969" y="2089796"/>
            <a:ext cx="3801527" cy="654923"/>
          </a:xfrm>
          <a:prstGeom prst="rect">
            <a:avLst/>
          </a:prstGeom>
          <a:noFill/>
          <a:ln>
            <a:noFill/>
          </a:ln>
        </p:spPr>
        <p:txBody>
          <a:bodyPr spcFirstLastPara="1" wrap="square" lIns="0" tIns="0" rIns="0" bIns="0" anchor="t" anchorCtr="0">
            <a:spAutoFit/>
          </a:bodyPr>
          <a:lstStyle/>
          <a:p>
            <a:pPr marL="0" marR="0" lvl="0" indent="0" algn="ctr" rtl="0">
              <a:lnSpc>
                <a:spcPct val="111992"/>
              </a:lnSpc>
              <a:spcBef>
                <a:spcPts val="0"/>
              </a:spcBef>
              <a:spcAft>
                <a:spcPts val="0"/>
              </a:spcAft>
              <a:buNone/>
            </a:pPr>
            <a:r>
              <a:rPr lang="en-US" sz="3800" b="0" i="0" u="none" strike="noStrike" cap="none" dirty="0" smtClean="0">
                <a:solidFill>
                  <a:srgbClr val="000000"/>
                </a:solidFill>
                <a:latin typeface="Arial"/>
                <a:ea typeface="Arial"/>
                <a:cs typeface="Arial"/>
                <a:sym typeface="Arial"/>
              </a:rPr>
              <a:t>Sh</a:t>
            </a:r>
            <a:r>
              <a:rPr lang="en-US" sz="3800" dirty="0" smtClean="0"/>
              <a:t>e/ Her/ Elle</a:t>
            </a:r>
            <a:endParaRPr sz="1700" dirty="0"/>
          </a:p>
        </p:txBody>
      </p:sp>
      <p:sp>
        <p:nvSpPr>
          <p:cNvPr id="2" name="Rectangle 1"/>
          <p:cNvSpPr>
            <a:spLocks noChangeArrowheads="1"/>
          </p:cNvSpPr>
          <p:nvPr/>
        </p:nvSpPr>
        <p:spPr bwMode="auto">
          <a:xfrm>
            <a:off x="0" y="117343"/>
            <a:ext cx="65" cy="22251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6979" rIns="0" bIns="-2697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269743"/>
            <a:ext cx="65" cy="22251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6979" rIns="0" bIns="-2697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2540" y="339857"/>
            <a:ext cx="5457125" cy="9712348"/>
          </a:xfrm>
          <a:prstGeom prst="rect">
            <a:avLst/>
          </a:prstGeom>
        </p:spPr>
      </p:pic>
    </p:spTree>
    <p:extLst>
      <p:ext uri="{BB962C8B-B14F-4D97-AF65-F5344CB8AC3E}">
        <p14:creationId xmlns:p14="http://schemas.microsoft.com/office/powerpoint/2010/main" val="399986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g12fb9b8d339_3_75"/>
          <p:cNvPicPr preferRelativeResize="0"/>
          <p:nvPr/>
        </p:nvPicPr>
        <p:blipFill rotWithShape="1">
          <a:blip r:embed="rId3">
            <a:alphaModFix/>
          </a:blip>
          <a:srcRect/>
          <a:stretch/>
        </p:blipFill>
        <p:spPr>
          <a:xfrm>
            <a:off x="10766845" y="-383557"/>
            <a:ext cx="2775775" cy="4114800"/>
          </a:xfrm>
          <a:prstGeom prst="rect">
            <a:avLst/>
          </a:prstGeom>
          <a:noFill/>
          <a:ln>
            <a:noFill/>
          </a:ln>
        </p:spPr>
      </p:pic>
      <p:pic>
        <p:nvPicPr>
          <p:cNvPr id="201" name="Google Shape;201;g12fb9b8d339_3_75"/>
          <p:cNvPicPr preferRelativeResize="0"/>
          <p:nvPr/>
        </p:nvPicPr>
        <p:blipFill rotWithShape="1">
          <a:blip r:embed="rId4">
            <a:alphaModFix/>
          </a:blip>
          <a:srcRect/>
          <a:stretch/>
        </p:blipFill>
        <p:spPr>
          <a:xfrm>
            <a:off x="11337444" y="2077974"/>
            <a:ext cx="4114800" cy="4114800"/>
          </a:xfrm>
          <a:prstGeom prst="rect">
            <a:avLst/>
          </a:prstGeom>
          <a:noFill/>
          <a:ln>
            <a:noFill/>
          </a:ln>
        </p:spPr>
      </p:pic>
      <p:sp>
        <p:nvSpPr>
          <p:cNvPr id="202" name="Google Shape;202;g12fb9b8d339_3_75"/>
          <p:cNvSpPr/>
          <p:nvPr/>
        </p:nvSpPr>
        <p:spPr>
          <a:xfrm>
            <a:off x="15909211" y="7908221"/>
            <a:ext cx="2378789" cy="237877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a:stretch>
          </a:blipFill>
          <a:ln>
            <a:noFill/>
          </a:ln>
        </p:spPr>
        <p:txBody>
          <a:bodyPr spcFirstLastPara="1" wrap="square" lIns="109700" tIns="109700" rIns="109700" bIns="109700" anchor="ctr" anchorCtr="0">
            <a:noAutofit/>
          </a:bodyPr>
          <a:lstStyle/>
          <a:p>
            <a:pPr marL="0" lvl="0" indent="0" algn="l" rtl="0">
              <a:spcBef>
                <a:spcPts val="0"/>
              </a:spcBef>
              <a:spcAft>
                <a:spcPts val="0"/>
              </a:spcAft>
              <a:buNone/>
            </a:pPr>
            <a:endParaRPr/>
          </a:p>
        </p:txBody>
      </p:sp>
      <p:pic>
        <p:nvPicPr>
          <p:cNvPr id="203" name="Google Shape;203;g12fb9b8d339_3_75"/>
          <p:cNvPicPr preferRelativeResize="0"/>
          <p:nvPr/>
        </p:nvPicPr>
        <p:blipFill rotWithShape="1">
          <a:blip r:embed="rId4">
            <a:alphaModFix/>
          </a:blip>
          <a:srcRect/>
          <a:stretch/>
        </p:blipFill>
        <p:spPr>
          <a:xfrm>
            <a:off x="7222644" y="1673843"/>
            <a:ext cx="4114800" cy="4114800"/>
          </a:xfrm>
          <a:prstGeom prst="rect">
            <a:avLst/>
          </a:prstGeom>
          <a:noFill/>
          <a:ln>
            <a:noFill/>
          </a:ln>
        </p:spPr>
      </p:pic>
      <p:pic>
        <p:nvPicPr>
          <p:cNvPr id="204" name="Google Shape;204;g12fb9b8d339_3_75"/>
          <p:cNvPicPr preferRelativeResize="0"/>
          <p:nvPr/>
        </p:nvPicPr>
        <p:blipFill rotWithShape="1">
          <a:blip r:embed="rId6">
            <a:alphaModFix/>
          </a:blip>
          <a:srcRect/>
          <a:stretch/>
        </p:blipFill>
        <p:spPr>
          <a:xfrm rot="8924760">
            <a:off x="-822563" y="-1772434"/>
            <a:ext cx="4899644" cy="7700816"/>
          </a:xfrm>
          <a:prstGeom prst="rect">
            <a:avLst/>
          </a:prstGeom>
          <a:noFill/>
          <a:ln>
            <a:noFill/>
          </a:ln>
        </p:spPr>
      </p:pic>
      <p:pic>
        <p:nvPicPr>
          <p:cNvPr id="205" name="Google Shape;205;g12fb9b8d339_3_75"/>
          <p:cNvPicPr preferRelativeResize="0"/>
          <p:nvPr/>
        </p:nvPicPr>
        <p:blipFill rotWithShape="1">
          <a:blip r:embed="rId7">
            <a:alphaModFix/>
          </a:blip>
          <a:srcRect/>
          <a:stretch/>
        </p:blipFill>
        <p:spPr>
          <a:xfrm rot="6990944">
            <a:off x="-1386324" y="977915"/>
            <a:ext cx="4787603" cy="7524720"/>
          </a:xfrm>
          <a:prstGeom prst="rect">
            <a:avLst/>
          </a:prstGeom>
          <a:noFill/>
          <a:ln>
            <a:noFill/>
          </a:ln>
        </p:spPr>
      </p:pic>
      <p:pic>
        <p:nvPicPr>
          <p:cNvPr id="206" name="Google Shape;206;g12fb9b8d339_3_75"/>
          <p:cNvPicPr preferRelativeResize="0"/>
          <p:nvPr/>
        </p:nvPicPr>
        <p:blipFill rotWithShape="1">
          <a:blip r:embed="rId8">
            <a:alphaModFix/>
          </a:blip>
          <a:srcRect/>
          <a:stretch/>
        </p:blipFill>
        <p:spPr>
          <a:xfrm rot="10800000">
            <a:off x="1627260" y="-1329566"/>
            <a:ext cx="4714438" cy="7409725"/>
          </a:xfrm>
          <a:prstGeom prst="rect">
            <a:avLst/>
          </a:prstGeom>
          <a:noFill/>
          <a:ln>
            <a:noFill/>
          </a:ln>
        </p:spPr>
      </p:pic>
      <p:sp>
        <p:nvSpPr>
          <p:cNvPr id="207" name="Google Shape;207;g12fb9b8d339_3_75"/>
          <p:cNvSpPr/>
          <p:nvPr/>
        </p:nvSpPr>
        <p:spPr>
          <a:xfrm>
            <a:off x="1103100" y="2752438"/>
            <a:ext cx="5576006" cy="5600999"/>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45454">
              <a:alpha val="35294"/>
            </a:srgbClr>
          </a:solidFill>
          <a:ln>
            <a:noFill/>
          </a:ln>
        </p:spPr>
        <p:txBody>
          <a:bodyPr spcFirstLastPara="1" wrap="square" lIns="109700" tIns="109700" rIns="109700" bIns="109700" anchor="ctr" anchorCtr="0">
            <a:noAutofit/>
          </a:bodyPr>
          <a:lstStyle/>
          <a:p>
            <a:pPr marL="0" lvl="0" indent="0" algn="l" rtl="0">
              <a:spcBef>
                <a:spcPts val="0"/>
              </a:spcBef>
              <a:spcAft>
                <a:spcPts val="0"/>
              </a:spcAft>
              <a:buNone/>
            </a:pPr>
            <a:endParaRPr/>
          </a:p>
        </p:txBody>
      </p:sp>
      <p:sp>
        <p:nvSpPr>
          <p:cNvPr id="208" name="Google Shape;208;g12fb9b8d339_3_75"/>
          <p:cNvSpPr/>
          <p:nvPr/>
        </p:nvSpPr>
        <p:spPr>
          <a:xfrm>
            <a:off x="1028700" y="2571580"/>
            <a:ext cx="5573311" cy="557328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9">
              <a:alphaModFix/>
            </a:blip>
            <a:stretch>
              <a:fillRect l="-50091"/>
            </a:stretch>
          </a:blipFill>
          <a:ln>
            <a:noFill/>
          </a:ln>
        </p:spPr>
        <p:txBody>
          <a:bodyPr spcFirstLastPara="1" wrap="square" lIns="109700" tIns="109700" rIns="109700" bIns="109700" anchor="ctr" anchorCtr="0">
            <a:noAutofit/>
          </a:bodyPr>
          <a:lstStyle/>
          <a:p>
            <a:pPr marL="0" lvl="0" indent="0" algn="l" rtl="0">
              <a:spcBef>
                <a:spcPts val="0"/>
              </a:spcBef>
              <a:spcAft>
                <a:spcPts val="0"/>
              </a:spcAft>
              <a:buNone/>
            </a:pPr>
            <a:endParaRPr/>
          </a:p>
        </p:txBody>
      </p:sp>
      <p:sp>
        <p:nvSpPr>
          <p:cNvPr id="209" name="Google Shape;209;g12fb9b8d339_3_75"/>
          <p:cNvSpPr txBox="1"/>
          <p:nvPr/>
        </p:nvSpPr>
        <p:spPr>
          <a:xfrm>
            <a:off x="7986330" y="839474"/>
            <a:ext cx="8336806" cy="1430520"/>
          </a:xfrm>
          <a:prstGeom prst="rect">
            <a:avLst/>
          </a:prstGeom>
          <a:noFill/>
          <a:ln>
            <a:noFill/>
          </a:ln>
        </p:spPr>
        <p:txBody>
          <a:bodyPr spcFirstLastPara="1" wrap="square" lIns="0" tIns="0" rIns="0" bIns="0" anchor="t" anchorCtr="0">
            <a:spAutoFit/>
          </a:bodyPr>
          <a:lstStyle/>
          <a:p>
            <a:pPr marL="0" marR="0" lvl="0" indent="0" algn="ctr" rtl="0">
              <a:lnSpc>
                <a:spcPct val="112008"/>
              </a:lnSpc>
              <a:spcBef>
                <a:spcPts val="0"/>
              </a:spcBef>
              <a:spcAft>
                <a:spcPts val="0"/>
              </a:spcAft>
              <a:buNone/>
            </a:pPr>
            <a:r>
              <a:rPr lang="en-US" sz="8300" b="0" i="0" u="none" strike="noStrike" cap="none" dirty="0" smtClean="0">
                <a:solidFill>
                  <a:srgbClr val="000000"/>
                </a:solidFill>
                <a:latin typeface="Arial"/>
                <a:ea typeface="Arial"/>
                <a:cs typeface="Arial"/>
                <a:sym typeface="Arial"/>
              </a:rPr>
              <a:t>Nina Halstead</a:t>
            </a:r>
            <a:endParaRPr sz="1700" dirty="0"/>
          </a:p>
        </p:txBody>
      </p:sp>
      <p:sp>
        <p:nvSpPr>
          <p:cNvPr id="210" name="Google Shape;210;g12fb9b8d339_3_75"/>
          <p:cNvSpPr txBox="1"/>
          <p:nvPr/>
        </p:nvSpPr>
        <p:spPr>
          <a:xfrm>
            <a:off x="7986330" y="2991216"/>
            <a:ext cx="8336806" cy="5873916"/>
          </a:xfrm>
          <a:prstGeom prst="rect">
            <a:avLst/>
          </a:prstGeom>
          <a:noFill/>
          <a:ln>
            <a:noFill/>
          </a:ln>
        </p:spPr>
        <p:txBody>
          <a:bodyPr spcFirstLastPara="1" wrap="square" lIns="0" tIns="0" rIns="0" bIns="0" anchor="t" anchorCtr="0">
            <a:spAutoFit/>
          </a:bodyPr>
          <a:lstStyle/>
          <a:p>
            <a:pPr lvl="0">
              <a:lnSpc>
                <a:spcPct val="109983"/>
              </a:lnSpc>
            </a:pPr>
            <a:r>
              <a:rPr lang="fr-CA" sz="2200" b="0" i="0" u="none" strike="noStrike" cap="none" dirty="0" smtClean="0">
                <a:solidFill>
                  <a:srgbClr val="000000"/>
                </a:solidFill>
                <a:latin typeface="Lato"/>
                <a:ea typeface="Lato"/>
                <a:cs typeface="Lato"/>
                <a:sym typeface="Lato"/>
              </a:rPr>
              <a:t>Coordonnatrice de projet</a:t>
            </a:r>
            <a:r>
              <a:rPr lang="fr-CA" sz="2200" dirty="0" smtClean="0">
                <a:latin typeface="Lato"/>
                <a:ea typeface="Lato"/>
                <a:cs typeface="Lato"/>
                <a:sym typeface="Lato"/>
              </a:rPr>
              <a:t> pour l’équipe “Équité en matière d’emploi,  diversité et inclusion” au sein de</a:t>
            </a:r>
            <a:r>
              <a:rPr lang="fr-CA" sz="2200" b="0" i="0" u="none" strike="noStrike" cap="none" dirty="0" smtClean="0">
                <a:solidFill>
                  <a:srgbClr val="000000"/>
                </a:solidFill>
                <a:latin typeface="Lato"/>
                <a:ea typeface="Lato"/>
                <a:cs typeface="Lato"/>
                <a:sym typeface="Lato"/>
              </a:rPr>
              <a:t> la direction des ressources humaines.</a:t>
            </a:r>
          </a:p>
          <a:p>
            <a:pPr marL="0" marR="0" lvl="0" indent="0" algn="l" rtl="0">
              <a:lnSpc>
                <a:spcPct val="109983"/>
              </a:lnSpc>
              <a:spcBef>
                <a:spcPts val="0"/>
              </a:spcBef>
              <a:spcAft>
                <a:spcPts val="0"/>
              </a:spcAft>
              <a:buNone/>
            </a:pPr>
            <a:endParaRPr lang="en-CA" sz="2200" dirty="0">
              <a:latin typeface="Lato"/>
              <a:sym typeface="Lato"/>
            </a:endParaRPr>
          </a:p>
          <a:p>
            <a:pPr lvl="0">
              <a:lnSpc>
                <a:spcPct val="109983"/>
              </a:lnSpc>
            </a:pPr>
            <a:r>
              <a:rPr lang="fr-FR" sz="2200" dirty="0">
                <a:latin typeface="Lato"/>
                <a:sym typeface="Lato"/>
              </a:rPr>
              <a:t>Fonctions antérieures en tant que </a:t>
            </a:r>
            <a:r>
              <a:rPr lang="fr-FR" sz="2200" dirty="0" smtClean="0">
                <a:latin typeface="Lato"/>
                <a:sym typeface="Lato"/>
              </a:rPr>
              <a:t>technicienne </a:t>
            </a:r>
            <a:r>
              <a:rPr lang="fr-FR" sz="2200" dirty="0">
                <a:latin typeface="Lato"/>
                <a:sym typeface="Lato"/>
              </a:rPr>
              <a:t>du comportement et </a:t>
            </a:r>
            <a:r>
              <a:rPr lang="fr-FR" sz="2200" dirty="0" smtClean="0">
                <a:latin typeface="Lato"/>
                <a:sym typeface="Lato"/>
              </a:rPr>
              <a:t>agente </a:t>
            </a:r>
            <a:r>
              <a:rPr lang="fr-FR" sz="2200" dirty="0">
                <a:latin typeface="Lato"/>
                <a:sym typeface="Lato"/>
              </a:rPr>
              <a:t>de libération conditionnelle</a:t>
            </a:r>
            <a:r>
              <a:rPr lang="fr-FR" sz="2200" dirty="0" smtClean="0">
                <a:latin typeface="Lato"/>
                <a:sym typeface="Lato"/>
              </a:rPr>
              <a:t>.</a:t>
            </a:r>
          </a:p>
          <a:p>
            <a:pPr lvl="0">
              <a:lnSpc>
                <a:spcPct val="109983"/>
              </a:lnSpc>
            </a:pPr>
            <a:endParaRPr lang="en-CA" sz="2200" dirty="0">
              <a:latin typeface="Lato"/>
              <a:sym typeface="Lato"/>
            </a:endParaRPr>
          </a:p>
          <a:p>
            <a:pPr marL="0" marR="0" lvl="0" indent="0" algn="l" rtl="0">
              <a:lnSpc>
                <a:spcPct val="109983"/>
              </a:lnSpc>
              <a:spcBef>
                <a:spcPts val="0"/>
              </a:spcBef>
              <a:spcAft>
                <a:spcPts val="0"/>
              </a:spcAft>
              <a:buNone/>
            </a:pPr>
            <a:r>
              <a:rPr lang="fr-CA" sz="2200" dirty="0" smtClean="0">
                <a:latin typeface="Lato"/>
                <a:sym typeface="Lato"/>
              </a:rPr>
              <a:t>Priorités actuelles:</a:t>
            </a:r>
          </a:p>
          <a:p>
            <a:pPr marL="342900" lvl="0" indent="-342900">
              <a:lnSpc>
                <a:spcPct val="109983"/>
              </a:lnSpc>
              <a:buFont typeface="Arial" panose="020B0604020202020204" pitchFamily="34" charset="0"/>
              <a:buChar char="•"/>
            </a:pPr>
            <a:r>
              <a:rPr lang="fr-FR" sz="2200" dirty="0" smtClean="0">
                <a:latin typeface="Lato"/>
                <a:sym typeface="Lato"/>
              </a:rPr>
              <a:t>Faire </a:t>
            </a:r>
            <a:r>
              <a:rPr lang="fr-FR" sz="2200" dirty="0">
                <a:latin typeface="Lato"/>
                <a:sym typeface="Lato"/>
              </a:rPr>
              <a:t>progresser l'équité en matière d'emploi et </a:t>
            </a:r>
            <a:r>
              <a:rPr lang="fr-FR" sz="2200" dirty="0" smtClean="0">
                <a:latin typeface="Lato"/>
                <a:sym typeface="Lato"/>
              </a:rPr>
              <a:t>le cadre de travail antiracisme/anti-oppression </a:t>
            </a:r>
            <a:r>
              <a:rPr lang="fr-FR" sz="2200" dirty="0">
                <a:latin typeface="Lato"/>
                <a:sym typeface="Lato"/>
              </a:rPr>
              <a:t>au sein du </a:t>
            </a:r>
            <a:r>
              <a:rPr lang="fr-FR" sz="2200" dirty="0" smtClean="0">
                <a:latin typeface="Lato"/>
                <a:sym typeface="Lato"/>
              </a:rPr>
              <a:t>SCC</a:t>
            </a:r>
          </a:p>
          <a:p>
            <a:pPr marL="285750" lvl="0" indent="-285750">
              <a:lnSpc>
                <a:spcPct val="109983"/>
              </a:lnSpc>
              <a:buFont typeface="Arial" panose="020B0604020202020204" pitchFamily="34" charset="0"/>
              <a:buChar char="•"/>
            </a:pPr>
            <a:r>
              <a:rPr lang="fr-FR" sz="2200" dirty="0">
                <a:latin typeface="Lato"/>
                <a:sym typeface="Lato"/>
              </a:rPr>
              <a:t>Créer et consulter des politiques, des plans et des documents </a:t>
            </a:r>
            <a:r>
              <a:rPr lang="fr-FR" sz="2200" dirty="0" smtClean="0">
                <a:latin typeface="Lato"/>
                <a:sym typeface="Lato"/>
              </a:rPr>
              <a:t>afin de </a:t>
            </a:r>
            <a:r>
              <a:rPr lang="fr-FR" sz="2200" dirty="0">
                <a:latin typeface="Lato"/>
                <a:sym typeface="Lato"/>
              </a:rPr>
              <a:t>s'assurer qu'ils </a:t>
            </a:r>
            <a:r>
              <a:rPr lang="fr-FR" sz="2200" dirty="0" smtClean="0">
                <a:latin typeface="Lato"/>
                <a:sym typeface="Lato"/>
              </a:rPr>
              <a:t>soient </a:t>
            </a:r>
            <a:r>
              <a:rPr lang="fr-FR" sz="2200" dirty="0">
                <a:latin typeface="Lato"/>
                <a:sym typeface="Lato"/>
              </a:rPr>
              <a:t>inclusifs </a:t>
            </a:r>
            <a:r>
              <a:rPr lang="fr-FR" sz="2200" dirty="0" smtClean="0">
                <a:latin typeface="Lato"/>
                <a:sym typeface="Lato"/>
              </a:rPr>
              <a:t>au niveau du </a:t>
            </a:r>
            <a:r>
              <a:rPr lang="fr-FR" sz="2200" dirty="0">
                <a:latin typeface="Lato"/>
                <a:sym typeface="Lato"/>
              </a:rPr>
              <a:t>langage, </a:t>
            </a:r>
            <a:r>
              <a:rPr lang="fr-FR" sz="2200" dirty="0" smtClean="0">
                <a:latin typeface="Lato"/>
                <a:sym typeface="Lato"/>
              </a:rPr>
              <a:t>des actions </a:t>
            </a:r>
            <a:r>
              <a:rPr lang="fr-FR" sz="2200" dirty="0">
                <a:latin typeface="Lato"/>
                <a:sym typeface="Lato"/>
              </a:rPr>
              <a:t>et </a:t>
            </a:r>
            <a:r>
              <a:rPr lang="fr-FR" sz="2200" dirty="0" smtClean="0">
                <a:latin typeface="Lato"/>
                <a:sym typeface="Lato"/>
              </a:rPr>
              <a:t>de l'accessibilité</a:t>
            </a:r>
            <a:endParaRPr lang="en-CA" sz="2200" dirty="0">
              <a:latin typeface="Lato"/>
              <a:sym typeface="Lato"/>
            </a:endParaRPr>
          </a:p>
          <a:p>
            <a:pPr marR="0" lvl="0" algn="l" rtl="0">
              <a:lnSpc>
                <a:spcPct val="109983"/>
              </a:lnSpc>
              <a:spcBef>
                <a:spcPts val="0"/>
              </a:spcBef>
              <a:spcAft>
                <a:spcPts val="0"/>
              </a:spcAft>
            </a:pPr>
            <a:endParaRPr lang="en-CA" sz="2200" dirty="0" smtClean="0">
              <a:latin typeface="Lato"/>
              <a:sym typeface="Lato"/>
            </a:endParaRPr>
          </a:p>
          <a:p>
            <a:pPr marR="0" lvl="0" algn="l" rtl="0">
              <a:lnSpc>
                <a:spcPct val="109983"/>
              </a:lnSpc>
              <a:spcBef>
                <a:spcPts val="0"/>
              </a:spcBef>
              <a:spcAft>
                <a:spcPts val="0"/>
              </a:spcAft>
            </a:pPr>
            <a:endParaRPr sz="1700" dirty="0"/>
          </a:p>
          <a:p>
            <a:pPr marL="0" marR="0" lvl="0" indent="0" algn="l" rtl="0">
              <a:lnSpc>
                <a:spcPct val="109983"/>
              </a:lnSpc>
              <a:spcBef>
                <a:spcPts val="0"/>
              </a:spcBef>
              <a:spcAft>
                <a:spcPts val="0"/>
              </a:spcAft>
              <a:buNone/>
            </a:pPr>
            <a:endParaRPr sz="2200" b="0" i="0" u="none" strike="noStrike" cap="none" dirty="0">
              <a:solidFill>
                <a:srgbClr val="000000"/>
              </a:solidFill>
              <a:latin typeface="Arimo"/>
              <a:ea typeface="Arimo"/>
              <a:cs typeface="Arimo"/>
              <a:sym typeface="Arimo"/>
            </a:endParaRPr>
          </a:p>
        </p:txBody>
      </p:sp>
      <p:sp>
        <p:nvSpPr>
          <p:cNvPr id="211" name="Google Shape;211;g12fb9b8d339_3_75"/>
          <p:cNvSpPr txBox="1"/>
          <p:nvPr/>
        </p:nvSpPr>
        <p:spPr>
          <a:xfrm>
            <a:off x="10253969" y="2089796"/>
            <a:ext cx="3801527" cy="654923"/>
          </a:xfrm>
          <a:prstGeom prst="rect">
            <a:avLst/>
          </a:prstGeom>
          <a:noFill/>
          <a:ln>
            <a:noFill/>
          </a:ln>
        </p:spPr>
        <p:txBody>
          <a:bodyPr spcFirstLastPara="1" wrap="square" lIns="0" tIns="0" rIns="0" bIns="0" anchor="t" anchorCtr="0">
            <a:spAutoFit/>
          </a:bodyPr>
          <a:lstStyle/>
          <a:p>
            <a:pPr marL="0" marR="0" lvl="0" indent="0" algn="ctr" rtl="0">
              <a:lnSpc>
                <a:spcPct val="111992"/>
              </a:lnSpc>
              <a:spcBef>
                <a:spcPts val="0"/>
              </a:spcBef>
              <a:spcAft>
                <a:spcPts val="0"/>
              </a:spcAft>
              <a:buNone/>
            </a:pPr>
            <a:r>
              <a:rPr lang="en-US" sz="3800" dirty="0" smtClean="0"/>
              <a:t>she/her/</a:t>
            </a:r>
            <a:r>
              <a:rPr lang="fr-CA" sz="3800" dirty="0" smtClean="0"/>
              <a:t>elle</a:t>
            </a:r>
            <a:endParaRPr lang="fr-CA" sz="1700" dirty="0"/>
          </a:p>
        </p:txBody>
      </p:sp>
      <p:pic>
        <p:nvPicPr>
          <p:cNvPr id="2" name="Picture 1"/>
          <p:cNvPicPr>
            <a:picLocks noChangeAspect="1"/>
          </p:cNvPicPr>
          <p:nvPr/>
        </p:nvPicPr>
        <p:blipFill rotWithShape="1">
          <a:blip r:embed="rId10">
            <a:extLst>
              <a:ext uri="{28A0092B-C50C-407E-A947-70E740481C1C}">
                <a14:useLocalDpi xmlns:a14="http://schemas.microsoft.com/office/drawing/2010/main" val="0"/>
              </a:ext>
            </a:extLst>
          </a:blip>
          <a:srcRect t="-261" r="225" b="28201"/>
          <a:stretch/>
        </p:blipFill>
        <p:spPr>
          <a:xfrm>
            <a:off x="1048492" y="1673843"/>
            <a:ext cx="5773367" cy="7314924"/>
          </a:xfrm>
          <a:prstGeom prst="rect">
            <a:avLst/>
          </a:prstGeom>
        </p:spPr>
      </p:pic>
    </p:spTree>
    <p:extLst>
      <p:ext uri="{BB962C8B-B14F-4D97-AF65-F5344CB8AC3E}">
        <p14:creationId xmlns:p14="http://schemas.microsoft.com/office/powerpoint/2010/main" val="355143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g12fb9b8d339_3_75"/>
          <p:cNvPicPr preferRelativeResize="0"/>
          <p:nvPr/>
        </p:nvPicPr>
        <p:blipFill rotWithShape="1">
          <a:blip r:embed="rId3">
            <a:alphaModFix/>
          </a:blip>
          <a:srcRect/>
          <a:stretch/>
        </p:blipFill>
        <p:spPr>
          <a:xfrm>
            <a:off x="10766845" y="-383557"/>
            <a:ext cx="2775775" cy="4114800"/>
          </a:xfrm>
          <a:prstGeom prst="rect">
            <a:avLst/>
          </a:prstGeom>
          <a:noFill/>
          <a:ln>
            <a:noFill/>
          </a:ln>
        </p:spPr>
      </p:pic>
      <p:pic>
        <p:nvPicPr>
          <p:cNvPr id="201" name="Google Shape;201;g12fb9b8d339_3_75"/>
          <p:cNvPicPr preferRelativeResize="0"/>
          <p:nvPr/>
        </p:nvPicPr>
        <p:blipFill rotWithShape="1">
          <a:blip r:embed="rId4">
            <a:alphaModFix/>
          </a:blip>
          <a:srcRect/>
          <a:stretch/>
        </p:blipFill>
        <p:spPr>
          <a:xfrm>
            <a:off x="11337444" y="2077974"/>
            <a:ext cx="4114800" cy="4114800"/>
          </a:xfrm>
          <a:prstGeom prst="rect">
            <a:avLst/>
          </a:prstGeom>
          <a:noFill/>
          <a:ln>
            <a:noFill/>
          </a:ln>
        </p:spPr>
      </p:pic>
      <p:sp>
        <p:nvSpPr>
          <p:cNvPr id="202" name="Google Shape;202;g12fb9b8d339_3_75"/>
          <p:cNvSpPr/>
          <p:nvPr/>
        </p:nvSpPr>
        <p:spPr>
          <a:xfrm>
            <a:off x="15909211" y="7908221"/>
            <a:ext cx="2378789" cy="237877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a:stretch>
          </a:blipFill>
          <a:ln>
            <a:noFill/>
          </a:ln>
        </p:spPr>
        <p:txBody>
          <a:bodyPr spcFirstLastPara="1" wrap="square" lIns="109700" tIns="109700" rIns="109700" bIns="109700" anchor="ctr" anchorCtr="0">
            <a:noAutofit/>
          </a:bodyPr>
          <a:lstStyle/>
          <a:p>
            <a:pPr marL="0" lvl="0" indent="0" algn="l" rtl="0">
              <a:spcBef>
                <a:spcPts val="0"/>
              </a:spcBef>
              <a:spcAft>
                <a:spcPts val="0"/>
              </a:spcAft>
              <a:buNone/>
            </a:pPr>
            <a:endParaRPr/>
          </a:p>
        </p:txBody>
      </p:sp>
      <p:pic>
        <p:nvPicPr>
          <p:cNvPr id="203" name="Google Shape;203;g12fb9b8d339_3_75"/>
          <p:cNvPicPr preferRelativeResize="0"/>
          <p:nvPr/>
        </p:nvPicPr>
        <p:blipFill rotWithShape="1">
          <a:blip r:embed="rId4">
            <a:alphaModFix/>
          </a:blip>
          <a:srcRect/>
          <a:stretch/>
        </p:blipFill>
        <p:spPr>
          <a:xfrm>
            <a:off x="7222644" y="1673843"/>
            <a:ext cx="4114800" cy="4114800"/>
          </a:xfrm>
          <a:prstGeom prst="rect">
            <a:avLst/>
          </a:prstGeom>
          <a:noFill/>
          <a:ln>
            <a:noFill/>
          </a:ln>
        </p:spPr>
      </p:pic>
      <p:pic>
        <p:nvPicPr>
          <p:cNvPr id="204" name="Google Shape;204;g12fb9b8d339_3_75"/>
          <p:cNvPicPr preferRelativeResize="0"/>
          <p:nvPr/>
        </p:nvPicPr>
        <p:blipFill rotWithShape="1">
          <a:blip r:embed="rId6">
            <a:alphaModFix/>
          </a:blip>
          <a:srcRect/>
          <a:stretch/>
        </p:blipFill>
        <p:spPr>
          <a:xfrm rot="8924760">
            <a:off x="-822563" y="-1772434"/>
            <a:ext cx="4899644" cy="7700816"/>
          </a:xfrm>
          <a:prstGeom prst="rect">
            <a:avLst/>
          </a:prstGeom>
          <a:noFill/>
          <a:ln>
            <a:noFill/>
          </a:ln>
        </p:spPr>
      </p:pic>
      <p:pic>
        <p:nvPicPr>
          <p:cNvPr id="205" name="Google Shape;205;g12fb9b8d339_3_75"/>
          <p:cNvPicPr preferRelativeResize="0"/>
          <p:nvPr/>
        </p:nvPicPr>
        <p:blipFill rotWithShape="1">
          <a:blip r:embed="rId7">
            <a:alphaModFix/>
          </a:blip>
          <a:srcRect/>
          <a:stretch/>
        </p:blipFill>
        <p:spPr>
          <a:xfrm rot="6990944">
            <a:off x="-1386324" y="977915"/>
            <a:ext cx="4787603" cy="7524720"/>
          </a:xfrm>
          <a:prstGeom prst="rect">
            <a:avLst/>
          </a:prstGeom>
          <a:noFill/>
          <a:ln>
            <a:noFill/>
          </a:ln>
        </p:spPr>
      </p:pic>
      <p:pic>
        <p:nvPicPr>
          <p:cNvPr id="206" name="Google Shape;206;g12fb9b8d339_3_75"/>
          <p:cNvPicPr preferRelativeResize="0"/>
          <p:nvPr/>
        </p:nvPicPr>
        <p:blipFill rotWithShape="1">
          <a:blip r:embed="rId8">
            <a:alphaModFix/>
          </a:blip>
          <a:srcRect/>
          <a:stretch/>
        </p:blipFill>
        <p:spPr>
          <a:xfrm rot="10800000">
            <a:off x="1627260" y="-1329566"/>
            <a:ext cx="4714438" cy="7409725"/>
          </a:xfrm>
          <a:prstGeom prst="rect">
            <a:avLst/>
          </a:prstGeom>
          <a:noFill/>
          <a:ln>
            <a:noFill/>
          </a:ln>
        </p:spPr>
      </p:pic>
      <p:sp>
        <p:nvSpPr>
          <p:cNvPr id="207" name="Google Shape;207;g12fb9b8d339_3_75"/>
          <p:cNvSpPr/>
          <p:nvPr/>
        </p:nvSpPr>
        <p:spPr>
          <a:xfrm>
            <a:off x="1103100" y="2752438"/>
            <a:ext cx="5576006" cy="5600999"/>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45454">
              <a:alpha val="35294"/>
            </a:srgbClr>
          </a:solidFill>
          <a:ln>
            <a:noFill/>
          </a:ln>
        </p:spPr>
        <p:txBody>
          <a:bodyPr spcFirstLastPara="1" wrap="square" lIns="109700" tIns="109700" rIns="109700" bIns="109700" anchor="ctr" anchorCtr="0">
            <a:noAutofit/>
          </a:bodyPr>
          <a:lstStyle/>
          <a:p>
            <a:pPr marL="0" lvl="0" indent="0" algn="l" rtl="0">
              <a:spcBef>
                <a:spcPts val="0"/>
              </a:spcBef>
              <a:spcAft>
                <a:spcPts val="0"/>
              </a:spcAft>
              <a:buNone/>
            </a:pPr>
            <a:endParaRPr/>
          </a:p>
        </p:txBody>
      </p:sp>
      <p:sp>
        <p:nvSpPr>
          <p:cNvPr id="208" name="Google Shape;208;g12fb9b8d339_3_75"/>
          <p:cNvSpPr/>
          <p:nvPr/>
        </p:nvSpPr>
        <p:spPr>
          <a:xfrm>
            <a:off x="1028700" y="2571580"/>
            <a:ext cx="5573311" cy="557328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9">
              <a:alphaModFix/>
            </a:blip>
            <a:stretch>
              <a:fillRect l="-50091"/>
            </a:stretch>
          </a:blipFill>
          <a:ln>
            <a:noFill/>
          </a:ln>
        </p:spPr>
        <p:txBody>
          <a:bodyPr spcFirstLastPara="1" wrap="square" lIns="109700" tIns="109700" rIns="109700" bIns="109700" anchor="ctr" anchorCtr="0">
            <a:noAutofit/>
          </a:bodyPr>
          <a:lstStyle/>
          <a:p>
            <a:pPr marL="0" lvl="0" indent="0" algn="l" rtl="0">
              <a:spcBef>
                <a:spcPts val="0"/>
              </a:spcBef>
              <a:spcAft>
                <a:spcPts val="0"/>
              </a:spcAft>
              <a:buNone/>
            </a:pPr>
            <a:endParaRPr/>
          </a:p>
        </p:txBody>
      </p:sp>
      <p:sp>
        <p:nvSpPr>
          <p:cNvPr id="209" name="Google Shape;209;g12fb9b8d339_3_75"/>
          <p:cNvSpPr txBox="1"/>
          <p:nvPr/>
        </p:nvSpPr>
        <p:spPr>
          <a:xfrm>
            <a:off x="7986330" y="839474"/>
            <a:ext cx="8336806" cy="1430520"/>
          </a:xfrm>
          <a:prstGeom prst="rect">
            <a:avLst/>
          </a:prstGeom>
          <a:noFill/>
          <a:ln>
            <a:noFill/>
          </a:ln>
        </p:spPr>
        <p:txBody>
          <a:bodyPr spcFirstLastPara="1" wrap="square" lIns="0" tIns="0" rIns="0" bIns="0" anchor="t" anchorCtr="0">
            <a:spAutoFit/>
          </a:bodyPr>
          <a:lstStyle/>
          <a:p>
            <a:pPr marL="0" marR="0" lvl="0" indent="0" algn="ctr" rtl="0">
              <a:lnSpc>
                <a:spcPct val="112008"/>
              </a:lnSpc>
              <a:spcBef>
                <a:spcPts val="0"/>
              </a:spcBef>
              <a:spcAft>
                <a:spcPts val="0"/>
              </a:spcAft>
              <a:buNone/>
            </a:pPr>
            <a:r>
              <a:rPr lang="en-US" sz="8300" b="0" i="0" u="none" strike="noStrike" cap="none" dirty="0" smtClean="0">
                <a:solidFill>
                  <a:srgbClr val="000000"/>
                </a:solidFill>
                <a:latin typeface="Arial"/>
                <a:ea typeface="Arial"/>
                <a:cs typeface="Arial"/>
                <a:sym typeface="Arial"/>
              </a:rPr>
              <a:t>Nina Halstead</a:t>
            </a:r>
            <a:endParaRPr sz="1700" dirty="0"/>
          </a:p>
        </p:txBody>
      </p:sp>
      <p:sp>
        <p:nvSpPr>
          <p:cNvPr id="210" name="Google Shape;210;g12fb9b8d339_3_75"/>
          <p:cNvSpPr txBox="1"/>
          <p:nvPr/>
        </p:nvSpPr>
        <p:spPr>
          <a:xfrm>
            <a:off x="7986330" y="2991216"/>
            <a:ext cx="8336806" cy="5501506"/>
          </a:xfrm>
          <a:prstGeom prst="rect">
            <a:avLst/>
          </a:prstGeom>
          <a:noFill/>
          <a:ln>
            <a:noFill/>
          </a:ln>
        </p:spPr>
        <p:txBody>
          <a:bodyPr spcFirstLastPara="1" wrap="square" lIns="0" tIns="0" rIns="0" bIns="0" anchor="t" anchorCtr="0">
            <a:spAutoFit/>
          </a:bodyPr>
          <a:lstStyle/>
          <a:p>
            <a:pPr marL="0" marR="0" lvl="0" indent="0" algn="l" rtl="0">
              <a:lnSpc>
                <a:spcPct val="109983"/>
              </a:lnSpc>
              <a:spcBef>
                <a:spcPts val="0"/>
              </a:spcBef>
              <a:spcAft>
                <a:spcPts val="0"/>
              </a:spcAft>
              <a:buNone/>
            </a:pPr>
            <a:r>
              <a:rPr lang="en-CA" sz="2200" b="0" i="0" u="none" strike="noStrike" cap="none" dirty="0" smtClean="0">
                <a:solidFill>
                  <a:srgbClr val="000000"/>
                </a:solidFill>
                <a:latin typeface="Lato"/>
                <a:ea typeface="Lato"/>
                <a:cs typeface="Lato"/>
                <a:sym typeface="Lato"/>
              </a:rPr>
              <a:t>Project Coordinator for Human Resource Management’s Employment Equity, Diversity, and Inclusion team.</a:t>
            </a:r>
          </a:p>
          <a:p>
            <a:pPr marL="0" marR="0" lvl="0" indent="0" algn="l" rtl="0">
              <a:lnSpc>
                <a:spcPct val="109983"/>
              </a:lnSpc>
              <a:spcBef>
                <a:spcPts val="0"/>
              </a:spcBef>
              <a:spcAft>
                <a:spcPts val="0"/>
              </a:spcAft>
              <a:buNone/>
            </a:pPr>
            <a:endParaRPr lang="en-CA" sz="2200" dirty="0">
              <a:latin typeface="Lato"/>
              <a:sym typeface="Lato"/>
            </a:endParaRPr>
          </a:p>
          <a:p>
            <a:pPr marL="0" marR="0" lvl="0" indent="0" algn="l" rtl="0">
              <a:lnSpc>
                <a:spcPct val="109983"/>
              </a:lnSpc>
              <a:spcBef>
                <a:spcPts val="0"/>
              </a:spcBef>
              <a:spcAft>
                <a:spcPts val="0"/>
              </a:spcAft>
              <a:buNone/>
            </a:pPr>
            <a:r>
              <a:rPr lang="en-CA" sz="2200" dirty="0" smtClean="0">
                <a:latin typeface="Lato"/>
                <a:sym typeface="Lato"/>
              </a:rPr>
              <a:t>Previous roles as a Behavioural Technologist and Parole Officer</a:t>
            </a:r>
          </a:p>
          <a:p>
            <a:pPr marL="0" marR="0" lvl="0" indent="0" algn="l" rtl="0">
              <a:lnSpc>
                <a:spcPct val="109983"/>
              </a:lnSpc>
              <a:spcBef>
                <a:spcPts val="0"/>
              </a:spcBef>
              <a:spcAft>
                <a:spcPts val="0"/>
              </a:spcAft>
              <a:buNone/>
            </a:pPr>
            <a:endParaRPr lang="en-CA" sz="2200" dirty="0">
              <a:latin typeface="Lato"/>
              <a:sym typeface="Lato"/>
            </a:endParaRPr>
          </a:p>
          <a:p>
            <a:pPr marL="0" marR="0" lvl="0" indent="0" algn="l" rtl="0">
              <a:lnSpc>
                <a:spcPct val="109983"/>
              </a:lnSpc>
              <a:spcBef>
                <a:spcPts val="0"/>
              </a:spcBef>
              <a:spcAft>
                <a:spcPts val="0"/>
              </a:spcAft>
              <a:buNone/>
            </a:pPr>
            <a:r>
              <a:rPr lang="en-CA" sz="2200" dirty="0" smtClean="0">
                <a:latin typeface="Lato"/>
                <a:sym typeface="Lato"/>
              </a:rPr>
              <a:t>Current focus:</a:t>
            </a:r>
          </a:p>
          <a:p>
            <a:pPr marL="285750" marR="0" lvl="0" indent="-285750" algn="l" rtl="0">
              <a:lnSpc>
                <a:spcPct val="109983"/>
              </a:lnSpc>
              <a:spcBef>
                <a:spcPts val="0"/>
              </a:spcBef>
              <a:spcAft>
                <a:spcPts val="0"/>
              </a:spcAft>
              <a:buFont typeface="Arial" panose="020B0604020202020204" pitchFamily="34" charset="0"/>
              <a:buChar char="•"/>
            </a:pPr>
            <a:r>
              <a:rPr lang="en-CA" sz="2200" dirty="0" smtClean="0">
                <a:latin typeface="Lato"/>
                <a:sym typeface="Lato"/>
              </a:rPr>
              <a:t>Advancing employment equity and antiracism/anti-oppression within CSC</a:t>
            </a:r>
          </a:p>
          <a:p>
            <a:pPr marL="285750" marR="0" lvl="0" indent="-285750" algn="l" rtl="0">
              <a:lnSpc>
                <a:spcPct val="109983"/>
              </a:lnSpc>
              <a:spcBef>
                <a:spcPts val="0"/>
              </a:spcBef>
              <a:spcAft>
                <a:spcPts val="0"/>
              </a:spcAft>
              <a:buFont typeface="Arial" panose="020B0604020202020204" pitchFamily="34" charset="0"/>
              <a:buChar char="•"/>
            </a:pPr>
            <a:r>
              <a:rPr lang="en-CA" sz="2200" dirty="0" smtClean="0">
                <a:latin typeface="Lato"/>
                <a:sym typeface="Lato"/>
              </a:rPr>
              <a:t>Creating and consulting on policies, plans, and documents to ensure that they are inclusive in terms of language, actions, and accessibility</a:t>
            </a:r>
          </a:p>
          <a:p>
            <a:pPr marL="285750" marR="0" lvl="0" indent="-285750" algn="l" rtl="0">
              <a:lnSpc>
                <a:spcPct val="109983"/>
              </a:lnSpc>
              <a:spcBef>
                <a:spcPts val="0"/>
              </a:spcBef>
              <a:spcAft>
                <a:spcPts val="0"/>
              </a:spcAft>
              <a:buFont typeface="Arial" panose="020B0604020202020204" pitchFamily="34" charset="0"/>
              <a:buChar char="•"/>
            </a:pPr>
            <a:endParaRPr lang="en-CA" sz="2200" dirty="0">
              <a:latin typeface="Lato"/>
              <a:sym typeface="Lato"/>
            </a:endParaRPr>
          </a:p>
          <a:p>
            <a:pPr marR="0" lvl="0" algn="l" rtl="0">
              <a:lnSpc>
                <a:spcPct val="109983"/>
              </a:lnSpc>
              <a:spcBef>
                <a:spcPts val="0"/>
              </a:spcBef>
              <a:spcAft>
                <a:spcPts val="0"/>
              </a:spcAft>
            </a:pPr>
            <a:endParaRPr lang="en-CA" sz="2200" dirty="0" smtClean="0">
              <a:latin typeface="Lato"/>
              <a:sym typeface="Lato"/>
            </a:endParaRPr>
          </a:p>
          <a:p>
            <a:pPr marR="0" lvl="0" algn="l" rtl="0">
              <a:lnSpc>
                <a:spcPct val="109983"/>
              </a:lnSpc>
              <a:spcBef>
                <a:spcPts val="0"/>
              </a:spcBef>
              <a:spcAft>
                <a:spcPts val="0"/>
              </a:spcAft>
            </a:pPr>
            <a:endParaRPr sz="1700" dirty="0"/>
          </a:p>
          <a:p>
            <a:pPr marL="0" marR="0" lvl="0" indent="0" algn="l" rtl="0">
              <a:lnSpc>
                <a:spcPct val="109983"/>
              </a:lnSpc>
              <a:spcBef>
                <a:spcPts val="0"/>
              </a:spcBef>
              <a:spcAft>
                <a:spcPts val="0"/>
              </a:spcAft>
              <a:buNone/>
            </a:pPr>
            <a:endParaRPr sz="2200" b="0" i="0" u="none" strike="noStrike" cap="none" dirty="0">
              <a:solidFill>
                <a:srgbClr val="000000"/>
              </a:solidFill>
              <a:latin typeface="Arimo"/>
              <a:ea typeface="Arimo"/>
              <a:cs typeface="Arimo"/>
              <a:sym typeface="Arimo"/>
            </a:endParaRPr>
          </a:p>
        </p:txBody>
      </p:sp>
      <p:sp>
        <p:nvSpPr>
          <p:cNvPr id="211" name="Google Shape;211;g12fb9b8d339_3_75"/>
          <p:cNvSpPr txBox="1"/>
          <p:nvPr/>
        </p:nvSpPr>
        <p:spPr>
          <a:xfrm>
            <a:off x="10253969" y="2089796"/>
            <a:ext cx="3801527" cy="654923"/>
          </a:xfrm>
          <a:prstGeom prst="rect">
            <a:avLst/>
          </a:prstGeom>
          <a:noFill/>
          <a:ln>
            <a:noFill/>
          </a:ln>
        </p:spPr>
        <p:txBody>
          <a:bodyPr spcFirstLastPara="1" wrap="square" lIns="0" tIns="0" rIns="0" bIns="0" anchor="t" anchorCtr="0">
            <a:spAutoFit/>
          </a:bodyPr>
          <a:lstStyle/>
          <a:p>
            <a:pPr marL="0" marR="0" lvl="0" indent="0" algn="ctr" rtl="0">
              <a:lnSpc>
                <a:spcPct val="111992"/>
              </a:lnSpc>
              <a:spcBef>
                <a:spcPts val="0"/>
              </a:spcBef>
              <a:spcAft>
                <a:spcPts val="0"/>
              </a:spcAft>
              <a:buNone/>
            </a:pPr>
            <a:r>
              <a:rPr lang="en-US" sz="3800" dirty="0" smtClean="0"/>
              <a:t>she/her/</a:t>
            </a:r>
            <a:r>
              <a:rPr lang="fr-CA" sz="3800" dirty="0" smtClean="0"/>
              <a:t>elle</a:t>
            </a:r>
            <a:endParaRPr lang="fr-CA" sz="1700" dirty="0"/>
          </a:p>
        </p:txBody>
      </p:sp>
      <p:pic>
        <p:nvPicPr>
          <p:cNvPr id="2" name="Picture 1"/>
          <p:cNvPicPr>
            <a:picLocks noChangeAspect="1"/>
          </p:cNvPicPr>
          <p:nvPr/>
        </p:nvPicPr>
        <p:blipFill rotWithShape="1">
          <a:blip r:embed="rId10">
            <a:extLst>
              <a:ext uri="{28A0092B-C50C-407E-A947-70E740481C1C}">
                <a14:useLocalDpi xmlns:a14="http://schemas.microsoft.com/office/drawing/2010/main" val="0"/>
              </a:ext>
            </a:extLst>
          </a:blip>
          <a:srcRect t="-261" r="225" b="28201"/>
          <a:stretch/>
        </p:blipFill>
        <p:spPr>
          <a:xfrm>
            <a:off x="1048492" y="1673843"/>
            <a:ext cx="5773367" cy="7314924"/>
          </a:xfrm>
          <a:prstGeom prst="rect">
            <a:avLst/>
          </a:prstGeom>
        </p:spPr>
      </p:pic>
    </p:spTree>
    <p:extLst>
      <p:ext uri="{BB962C8B-B14F-4D97-AF65-F5344CB8AC3E}">
        <p14:creationId xmlns:p14="http://schemas.microsoft.com/office/powerpoint/2010/main" val="209938390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1906</Words>
  <Application>Microsoft Office PowerPoint</Application>
  <PresentationFormat>Custom</PresentationFormat>
  <Paragraphs>131</Paragraphs>
  <Slides>13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Lato</vt:lpstr>
      <vt:lpstr>Calibri</vt:lpstr>
      <vt:lpstr>Arimo</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 Jennifer (PRA)</dc:creator>
  <cp:lastModifiedBy>Iachelli, Alexa</cp:lastModifiedBy>
  <cp:revision>40</cp:revision>
  <dcterms:created xsi:type="dcterms:W3CDTF">2006-08-16T00:00:00Z</dcterms:created>
  <dcterms:modified xsi:type="dcterms:W3CDTF">2022-07-26T15:38:41Z</dcterms:modified>
</cp:coreProperties>
</file>