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70" r:id="rId3"/>
    <p:sldId id="261" r:id="rId4"/>
    <p:sldId id="262" r:id="rId5"/>
    <p:sldId id="269" r:id="rId6"/>
    <p:sldId id="267" r:id="rId7"/>
    <p:sldId id="274" r:id="rId8"/>
    <p:sldId id="268" r:id="rId9"/>
    <p:sldId id="263" r:id="rId10"/>
    <p:sldId id="264" r:id="rId11"/>
    <p:sldId id="266" r:id="rId12"/>
    <p:sldId id="265" r:id="rId13"/>
    <p:sldId id="260" r:id="rId14"/>
    <p:sldId id="271" r:id="rId15"/>
    <p:sldId id="272" r:id="rId16"/>
    <p:sldId id="273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Beausoleil" initials="AB" lastIdx="7" clrIdx="0">
    <p:extLst>
      <p:ext uri="{19B8F6BF-5375-455C-9EA6-DF929625EA0E}">
        <p15:presenceInfo xmlns:p15="http://schemas.microsoft.com/office/powerpoint/2012/main" userId="S::Anne.Beausoleil@tpsgc-pwgsc.gc.ca::fff93927-cee8-44ef-833f-2702888b33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3792" autoAdjust="0"/>
  </p:normalViewPr>
  <p:slideViewPr>
    <p:cSldViewPr snapToGrid="0">
      <p:cViewPr varScale="1">
        <p:scale>
          <a:sx n="110" d="100"/>
          <a:sy n="110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89D42-4698-42CB-9F54-7970D161B07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82288FC-3990-4EF6-816A-74BB9E30D6A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900" dirty="0"/>
            <a:t>Hard to Define</a:t>
          </a:r>
          <a:endParaRPr lang="en-CA" sz="2900" dirty="0"/>
        </a:p>
      </dgm:t>
    </dgm:pt>
    <dgm:pt modelId="{7B9B3A53-26A0-4253-BE76-39E32951A3ED}" type="parTrans" cxnId="{925B5B9C-C4E3-406E-9F3C-EA2C03D51E97}">
      <dgm:prSet/>
      <dgm:spPr/>
      <dgm:t>
        <a:bodyPr/>
        <a:lstStyle/>
        <a:p>
          <a:endParaRPr lang="en-CA" sz="2900"/>
        </a:p>
      </dgm:t>
    </dgm:pt>
    <dgm:pt modelId="{24E32B53-98B9-41CC-BEF6-BB1903A48B3B}" type="sibTrans" cxnId="{925B5B9C-C4E3-406E-9F3C-EA2C03D51E97}">
      <dgm:prSet custT="1"/>
      <dgm:spPr/>
      <dgm:t>
        <a:bodyPr/>
        <a:lstStyle/>
        <a:p>
          <a:endParaRPr lang="en-CA" sz="2900"/>
        </a:p>
      </dgm:t>
    </dgm:pt>
    <dgm:pt modelId="{C58BEA42-3A71-4811-BE02-8B6D5691DD2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900" dirty="0"/>
            <a:t>What is it?</a:t>
          </a:r>
          <a:endParaRPr lang="en-CA" sz="2900" dirty="0"/>
        </a:p>
      </dgm:t>
    </dgm:pt>
    <dgm:pt modelId="{536535B6-AFC9-4DC9-B055-95894FAFA3D9}" type="parTrans" cxnId="{847CF305-65DA-4CC3-9BCC-7577D729571B}">
      <dgm:prSet/>
      <dgm:spPr/>
      <dgm:t>
        <a:bodyPr/>
        <a:lstStyle/>
        <a:p>
          <a:endParaRPr lang="en-CA" sz="2900"/>
        </a:p>
      </dgm:t>
    </dgm:pt>
    <dgm:pt modelId="{4D9674E8-D5B9-4C83-8328-BD49EA6A53F1}" type="sibTrans" cxnId="{847CF305-65DA-4CC3-9BCC-7577D729571B}">
      <dgm:prSet/>
      <dgm:spPr/>
      <dgm:t>
        <a:bodyPr/>
        <a:lstStyle/>
        <a:p>
          <a:endParaRPr lang="en-CA" sz="2900"/>
        </a:p>
      </dgm:t>
    </dgm:pt>
    <dgm:pt modelId="{538CD2B9-1BB4-49F5-9D0F-F0A8F85E7BB1}" type="pres">
      <dgm:prSet presAssocID="{7BB89D42-4698-42CB-9F54-7970D161B07D}" presName="Name0" presStyleCnt="0">
        <dgm:presLayoutVars>
          <dgm:dir/>
          <dgm:resizeHandles val="exact"/>
        </dgm:presLayoutVars>
      </dgm:prSet>
      <dgm:spPr/>
    </dgm:pt>
    <dgm:pt modelId="{D1BED9FD-08F8-4CF5-B353-FBD042D9871E}" type="pres">
      <dgm:prSet presAssocID="{482288FC-3990-4EF6-816A-74BB9E30D6A2}" presName="node" presStyleLbl="node1" presStyleIdx="0" presStyleCnt="2">
        <dgm:presLayoutVars>
          <dgm:bulletEnabled val="1"/>
        </dgm:presLayoutVars>
      </dgm:prSet>
      <dgm:spPr/>
    </dgm:pt>
    <dgm:pt modelId="{5076C344-77BF-48C9-8888-E5A1F1EB772D}" type="pres">
      <dgm:prSet presAssocID="{24E32B53-98B9-41CC-BEF6-BB1903A48B3B}" presName="sibTrans" presStyleLbl="sibTrans2D1" presStyleIdx="0" presStyleCnt="1"/>
      <dgm:spPr/>
    </dgm:pt>
    <dgm:pt modelId="{C6FFCFBA-8BAD-45F9-874F-BF0D76725151}" type="pres">
      <dgm:prSet presAssocID="{24E32B53-98B9-41CC-BEF6-BB1903A48B3B}" presName="connectorText" presStyleLbl="sibTrans2D1" presStyleIdx="0" presStyleCnt="1"/>
      <dgm:spPr/>
    </dgm:pt>
    <dgm:pt modelId="{12C7E467-1CA1-40BD-A4FD-4451F56824C7}" type="pres">
      <dgm:prSet presAssocID="{C58BEA42-3A71-4811-BE02-8B6D5691DD29}" presName="node" presStyleLbl="node1" presStyleIdx="1" presStyleCnt="2" custScaleY="86420">
        <dgm:presLayoutVars>
          <dgm:bulletEnabled val="1"/>
        </dgm:presLayoutVars>
      </dgm:prSet>
      <dgm:spPr/>
    </dgm:pt>
  </dgm:ptLst>
  <dgm:cxnLst>
    <dgm:cxn modelId="{847CF305-65DA-4CC3-9BCC-7577D729571B}" srcId="{7BB89D42-4698-42CB-9F54-7970D161B07D}" destId="{C58BEA42-3A71-4811-BE02-8B6D5691DD29}" srcOrd="1" destOrd="0" parTransId="{536535B6-AFC9-4DC9-B055-95894FAFA3D9}" sibTransId="{4D9674E8-D5B9-4C83-8328-BD49EA6A53F1}"/>
    <dgm:cxn modelId="{0BD71E1C-367F-4059-8E93-BD8F4396F4A8}" type="presOf" srcId="{C58BEA42-3A71-4811-BE02-8B6D5691DD29}" destId="{12C7E467-1CA1-40BD-A4FD-4451F56824C7}" srcOrd="0" destOrd="0" presId="urn:microsoft.com/office/officeart/2005/8/layout/process1"/>
    <dgm:cxn modelId="{2EC8DF2D-9FA8-450E-916E-9A883163E684}" type="presOf" srcId="{24E32B53-98B9-41CC-BEF6-BB1903A48B3B}" destId="{5076C344-77BF-48C9-8888-E5A1F1EB772D}" srcOrd="0" destOrd="0" presId="urn:microsoft.com/office/officeart/2005/8/layout/process1"/>
    <dgm:cxn modelId="{6A6CA077-C54C-4C90-B7A0-2686C920E6D9}" type="presOf" srcId="{482288FC-3990-4EF6-816A-74BB9E30D6A2}" destId="{D1BED9FD-08F8-4CF5-B353-FBD042D9871E}" srcOrd="0" destOrd="0" presId="urn:microsoft.com/office/officeart/2005/8/layout/process1"/>
    <dgm:cxn modelId="{17A29A7A-DE45-481A-9D41-1F12E96D0FF3}" type="presOf" srcId="{7BB89D42-4698-42CB-9F54-7970D161B07D}" destId="{538CD2B9-1BB4-49F5-9D0F-F0A8F85E7BB1}" srcOrd="0" destOrd="0" presId="urn:microsoft.com/office/officeart/2005/8/layout/process1"/>
    <dgm:cxn modelId="{925B5B9C-C4E3-406E-9F3C-EA2C03D51E97}" srcId="{7BB89D42-4698-42CB-9F54-7970D161B07D}" destId="{482288FC-3990-4EF6-816A-74BB9E30D6A2}" srcOrd="0" destOrd="0" parTransId="{7B9B3A53-26A0-4253-BE76-39E32951A3ED}" sibTransId="{24E32B53-98B9-41CC-BEF6-BB1903A48B3B}"/>
    <dgm:cxn modelId="{C390B6BA-F2B4-44D6-8DCC-3223799B45AB}" type="presOf" srcId="{24E32B53-98B9-41CC-BEF6-BB1903A48B3B}" destId="{C6FFCFBA-8BAD-45F9-874F-BF0D76725151}" srcOrd="1" destOrd="0" presId="urn:microsoft.com/office/officeart/2005/8/layout/process1"/>
    <dgm:cxn modelId="{B32844A6-72C8-4A64-90CD-F6E8C03ADC82}" type="presParOf" srcId="{538CD2B9-1BB4-49F5-9D0F-F0A8F85E7BB1}" destId="{D1BED9FD-08F8-4CF5-B353-FBD042D9871E}" srcOrd="0" destOrd="0" presId="urn:microsoft.com/office/officeart/2005/8/layout/process1"/>
    <dgm:cxn modelId="{B89F8241-0044-481E-9856-A110959A289B}" type="presParOf" srcId="{538CD2B9-1BB4-49F5-9D0F-F0A8F85E7BB1}" destId="{5076C344-77BF-48C9-8888-E5A1F1EB772D}" srcOrd="1" destOrd="0" presId="urn:microsoft.com/office/officeart/2005/8/layout/process1"/>
    <dgm:cxn modelId="{5177FC37-31F6-4DCC-A1A8-7CF7A7C0BC7E}" type="presParOf" srcId="{5076C344-77BF-48C9-8888-E5A1F1EB772D}" destId="{C6FFCFBA-8BAD-45F9-874F-BF0D76725151}" srcOrd="0" destOrd="0" presId="urn:microsoft.com/office/officeart/2005/8/layout/process1"/>
    <dgm:cxn modelId="{325D5572-104E-4E97-8222-926244B0DDBD}" type="presParOf" srcId="{538CD2B9-1BB4-49F5-9D0F-F0A8F85E7BB1}" destId="{12C7E467-1CA1-40BD-A4FD-4451F56824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B89D42-4698-42CB-9F54-7970D161B07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82288FC-3990-4EF6-816A-74BB9E30D6A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900" dirty="0"/>
            <a:t>Hard to Sell</a:t>
          </a:r>
          <a:endParaRPr lang="en-CA" sz="2900" dirty="0"/>
        </a:p>
      </dgm:t>
    </dgm:pt>
    <dgm:pt modelId="{7B9B3A53-26A0-4253-BE76-39E32951A3ED}" type="parTrans" cxnId="{925B5B9C-C4E3-406E-9F3C-EA2C03D51E97}">
      <dgm:prSet/>
      <dgm:spPr/>
      <dgm:t>
        <a:bodyPr/>
        <a:lstStyle/>
        <a:p>
          <a:endParaRPr lang="en-CA"/>
        </a:p>
      </dgm:t>
    </dgm:pt>
    <dgm:pt modelId="{24E32B53-98B9-41CC-BEF6-BB1903A48B3B}" type="sibTrans" cxnId="{925B5B9C-C4E3-406E-9F3C-EA2C03D51E97}">
      <dgm:prSet/>
      <dgm:spPr/>
      <dgm:t>
        <a:bodyPr/>
        <a:lstStyle/>
        <a:p>
          <a:endParaRPr lang="en-CA"/>
        </a:p>
      </dgm:t>
    </dgm:pt>
    <dgm:pt modelId="{C58BEA42-3A71-4811-BE02-8B6D5691DD29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Why should I care?</a:t>
          </a:r>
          <a:endParaRPr lang="en-CA" dirty="0"/>
        </a:p>
      </dgm:t>
    </dgm:pt>
    <dgm:pt modelId="{536535B6-AFC9-4DC9-B055-95894FAFA3D9}" type="parTrans" cxnId="{847CF305-65DA-4CC3-9BCC-7577D729571B}">
      <dgm:prSet/>
      <dgm:spPr/>
      <dgm:t>
        <a:bodyPr/>
        <a:lstStyle/>
        <a:p>
          <a:endParaRPr lang="en-CA"/>
        </a:p>
      </dgm:t>
    </dgm:pt>
    <dgm:pt modelId="{4D9674E8-D5B9-4C83-8328-BD49EA6A53F1}" type="sibTrans" cxnId="{847CF305-65DA-4CC3-9BCC-7577D729571B}">
      <dgm:prSet/>
      <dgm:spPr/>
      <dgm:t>
        <a:bodyPr/>
        <a:lstStyle/>
        <a:p>
          <a:endParaRPr lang="en-CA"/>
        </a:p>
      </dgm:t>
    </dgm:pt>
    <dgm:pt modelId="{538CD2B9-1BB4-49F5-9D0F-F0A8F85E7BB1}" type="pres">
      <dgm:prSet presAssocID="{7BB89D42-4698-42CB-9F54-7970D161B07D}" presName="Name0" presStyleCnt="0">
        <dgm:presLayoutVars>
          <dgm:dir/>
          <dgm:resizeHandles val="exact"/>
        </dgm:presLayoutVars>
      </dgm:prSet>
      <dgm:spPr/>
    </dgm:pt>
    <dgm:pt modelId="{D1BED9FD-08F8-4CF5-B353-FBD042D9871E}" type="pres">
      <dgm:prSet presAssocID="{482288FC-3990-4EF6-816A-74BB9E30D6A2}" presName="node" presStyleLbl="node1" presStyleIdx="0" presStyleCnt="2">
        <dgm:presLayoutVars>
          <dgm:bulletEnabled val="1"/>
        </dgm:presLayoutVars>
      </dgm:prSet>
      <dgm:spPr/>
    </dgm:pt>
    <dgm:pt modelId="{5076C344-77BF-48C9-8888-E5A1F1EB772D}" type="pres">
      <dgm:prSet presAssocID="{24E32B53-98B9-41CC-BEF6-BB1903A48B3B}" presName="sibTrans" presStyleLbl="sibTrans2D1" presStyleIdx="0" presStyleCnt="1"/>
      <dgm:spPr/>
    </dgm:pt>
    <dgm:pt modelId="{C6FFCFBA-8BAD-45F9-874F-BF0D76725151}" type="pres">
      <dgm:prSet presAssocID="{24E32B53-98B9-41CC-BEF6-BB1903A48B3B}" presName="connectorText" presStyleLbl="sibTrans2D1" presStyleIdx="0" presStyleCnt="1"/>
      <dgm:spPr/>
    </dgm:pt>
    <dgm:pt modelId="{12C7E467-1CA1-40BD-A4FD-4451F56824C7}" type="pres">
      <dgm:prSet presAssocID="{C58BEA42-3A71-4811-BE02-8B6D5691DD29}" presName="node" presStyleLbl="node1" presStyleIdx="1" presStyleCnt="2">
        <dgm:presLayoutVars>
          <dgm:bulletEnabled val="1"/>
        </dgm:presLayoutVars>
      </dgm:prSet>
      <dgm:spPr/>
    </dgm:pt>
  </dgm:ptLst>
  <dgm:cxnLst>
    <dgm:cxn modelId="{847CF305-65DA-4CC3-9BCC-7577D729571B}" srcId="{7BB89D42-4698-42CB-9F54-7970D161B07D}" destId="{C58BEA42-3A71-4811-BE02-8B6D5691DD29}" srcOrd="1" destOrd="0" parTransId="{536535B6-AFC9-4DC9-B055-95894FAFA3D9}" sibTransId="{4D9674E8-D5B9-4C83-8328-BD49EA6A53F1}"/>
    <dgm:cxn modelId="{0BD71E1C-367F-4059-8E93-BD8F4396F4A8}" type="presOf" srcId="{C58BEA42-3A71-4811-BE02-8B6D5691DD29}" destId="{12C7E467-1CA1-40BD-A4FD-4451F56824C7}" srcOrd="0" destOrd="0" presId="urn:microsoft.com/office/officeart/2005/8/layout/process1"/>
    <dgm:cxn modelId="{2EC8DF2D-9FA8-450E-916E-9A883163E684}" type="presOf" srcId="{24E32B53-98B9-41CC-BEF6-BB1903A48B3B}" destId="{5076C344-77BF-48C9-8888-E5A1F1EB772D}" srcOrd="0" destOrd="0" presId="urn:microsoft.com/office/officeart/2005/8/layout/process1"/>
    <dgm:cxn modelId="{6A6CA077-C54C-4C90-B7A0-2686C920E6D9}" type="presOf" srcId="{482288FC-3990-4EF6-816A-74BB9E30D6A2}" destId="{D1BED9FD-08F8-4CF5-B353-FBD042D9871E}" srcOrd="0" destOrd="0" presId="urn:microsoft.com/office/officeart/2005/8/layout/process1"/>
    <dgm:cxn modelId="{17A29A7A-DE45-481A-9D41-1F12E96D0FF3}" type="presOf" srcId="{7BB89D42-4698-42CB-9F54-7970D161B07D}" destId="{538CD2B9-1BB4-49F5-9D0F-F0A8F85E7BB1}" srcOrd="0" destOrd="0" presId="urn:microsoft.com/office/officeart/2005/8/layout/process1"/>
    <dgm:cxn modelId="{925B5B9C-C4E3-406E-9F3C-EA2C03D51E97}" srcId="{7BB89D42-4698-42CB-9F54-7970D161B07D}" destId="{482288FC-3990-4EF6-816A-74BB9E30D6A2}" srcOrd="0" destOrd="0" parTransId="{7B9B3A53-26A0-4253-BE76-39E32951A3ED}" sibTransId="{24E32B53-98B9-41CC-BEF6-BB1903A48B3B}"/>
    <dgm:cxn modelId="{C390B6BA-F2B4-44D6-8DCC-3223799B45AB}" type="presOf" srcId="{24E32B53-98B9-41CC-BEF6-BB1903A48B3B}" destId="{C6FFCFBA-8BAD-45F9-874F-BF0D76725151}" srcOrd="1" destOrd="0" presId="urn:microsoft.com/office/officeart/2005/8/layout/process1"/>
    <dgm:cxn modelId="{B32844A6-72C8-4A64-90CD-F6E8C03ADC82}" type="presParOf" srcId="{538CD2B9-1BB4-49F5-9D0F-F0A8F85E7BB1}" destId="{D1BED9FD-08F8-4CF5-B353-FBD042D9871E}" srcOrd="0" destOrd="0" presId="urn:microsoft.com/office/officeart/2005/8/layout/process1"/>
    <dgm:cxn modelId="{B89F8241-0044-481E-9856-A110959A289B}" type="presParOf" srcId="{538CD2B9-1BB4-49F5-9D0F-F0A8F85E7BB1}" destId="{5076C344-77BF-48C9-8888-E5A1F1EB772D}" srcOrd="1" destOrd="0" presId="urn:microsoft.com/office/officeart/2005/8/layout/process1"/>
    <dgm:cxn modelId="{5177FC37-31F6-4DCC-A1A8-7CF7A7C0BC7E}" type="presParOf" srcId="{5076C344-77BF-48C9-8888-E5A1F1EB772D}" destId="{C6FFCFBA-8BAD-45F9-874F-BF0D76725151}" srcOrd="0" destOrd="0" presId="urn:microsoft.com/office/officeart/2005/8/layout/process1"/>
    <dgm:cxn modelId="{325D5572-104E-4E97-8222-926244B0DDBD}" type="presParOf" srcId="{538CD2B9-1BB4-49F5-9D0F-F0A8F85E7BB1}" destId="{12C7E467-1CA1-40BD-A4FD-4451F56824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B89D42-4698-42CB-9F54-7970D161B07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82288FC-3990-4EF6-816A-74BB9E30D6A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900" dirty="0">
              <a:solidFill>
                <a:schemeClr val="bg1"/>
              </a:solidFill>
            </a:rPr>
            <a:t>Hard to Execute</a:t>
          </a:r>
          <a:endParaRPr lang="en-CA" sz="2900" dirty="0">
            <a:solidFill>
              <a:schemeClr val="bg1"/>
            </a:solidFill>
          </a:endParaRPr>
        </a:p>
      </dgm:t>
    </dgm:pt>
    <dgm:pt modelId="{7B9B3A53-26A0-4253-BE76-39E32951A3ED}" type="parTrans" cxnId="{925B5B9C-C4E3-406E-9F3C-EA2C03D51E97}">
      <dgm:prSet/>
      <dgm:spPr/>
      <dgm:t>
        <a:bodyPr/>
        <a:lstStyle/>
        <a:p>
          <a:endParaRPr lang="en-CA" sz="2900">
            <a:solidFill>
              <a:schemeClr val="bg1"/>
            </a:solidFill>
          </a:endParaRPr>
        </a:p>
      </dgm:t>
    </dgm:pt>
    <dgm:pt modelId="{24E32B53-98B9-41CC-BEF6-BB1903A48B3B}" type="sibTrans" cxnId="{925B5B9C-C4E3-406E-9F3C-EA2C03D51E97}">
      <dgm:prSet custT="1"/>
      <dgm:spPr/>
      <dgm:t>
        <a:bodyPr/>
        <a:lstStyle/>
        <a:p>
          <a:endParaRPr lang="en-CA" sz="2900">
            <a:solidFill>
              <a:schemeClr val="bg1"/>
            </a:solidFill>
          </a:endParaRPr>
        </a:p>
      </dgm:t>
    </dgm:pt>
    <dgm:pt modelId="{C58BEA42-3A71-4811-BE02-8B6D5691DD2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900" dirty="0">
              <a:solidFill>
                <a:schemeClr val="bg1"/>
              </a:solidFill>
            </a:rPr>
            <a:t>How do I do it?</a:t>
          </a:r>
          <a:endParaRPr lang="en-CA" sz="2900" dirty="0">
            <a:solidFill>
              <a:schemeClr val="bg1"/>
            </a:solidFill>
          </a:endParaRPr>
        </a:p>
      </dgm:t>
    </dgm:pt>
    <dgm:pt modelId="{536535B6-AFC9-4DC9-B055-95894FAFA3D9}" type="parTrans" cxnId="{847CF305-65DA-4CC3-9BCC-7577D729571B}">
      <dgm:prSet/>
      <dgm:spPr/>
      <dgm:t>
        <a:bodyPr/>
        <a:lstStyle/>
        <a:p>
          <a:endParaRPr lang="en-CA" sz="2900">
            <a:solidFill>
              <a:schemeClr val="bg1"/>
            </a:solidFill>
          </a:endParaRPr>
        </a:p>
      </dgm:t>
    </dgm:pt>
    <dgm:pt modelId="{4D9674E8-D5B9-4C83-8328-BD49EA6A53F1}" type="sibTrans" cxnId="{847CF305-65DA-4CC3-9BCC-7577D729571B}">
      <dgm:prSet/>
      <dgm:spPr/>
      <dgm:t>
        <a:bodyPr/>
        <a:lstStyle/>
        <a:p>
          <a:endParaRPr lang="en-CA" sz="2900">
            <a:solidFill>
              <a:schemeClr val="bg1"/>
            </a:solidFill>
          </a:endParaRPr>
        </a:p>
      </dgm:t>
    </dgm:pt>
    <dgm:pt modelId="{538CD2B9-1BB4-49F5-9D0F-F0A8F85E7BB1}" type="pres">
      <dgm:prSet presAssocID="{7BB89D42-4698-42CB-9F54-7970D161B07D}" presName="Name0" presStyleCnt="0">
        <dgm:presLayoutVars>
          <dgm:dir/>
          <dgm:resizeHandles val="exact"/>
        </dgm:presLayoutVars>
      </dgm:prSet>
      <dgm:spPr/>
    </dgm:pt>
    <dgm:pt modelId="{D1BED9FD-08F8-4CF5-B353-FBD042D9871E}" type="pres">
      <dgm:prSet presAssocID="{482288FC-3990-4EF6-816A-74BB9E30D6A2}" presName="node" presStyleLbl="node1" presStyleIdx="0" presStyleCnt="2">
        <dgm:presLayoutVars>
          <dgm:bulletEnabled val="1"/>
        </dgm:presLayoutVars>
      </dgm:prSet>
      <dgm:spPr/>
    </dgm:pt>
    <dgm:pt modelId="{5076C344-77BF-48C9-8888-E5A1F1EB772D}" type="pres">
      <dgm:prSet presAssocID="{24E32B53-98B9-41CC-BEF6-BB1903A48B3B}" presName="sibTrans" presStyleLbl="sibTrans2D1" presStyleIdx="0" presStyleCnt="1"/>
      <dgm:spPr/>
    </dgm:pt>
    <dgm:pt modelId="{C6FFCFBA-8BAD-45F9-874F-BF0D76725151}" type="pres">
      <dgm:prSet presAssocID="{24E32B53-98B9-41CC-BEF6-BB1903A48B3B}" presName="connectorText" presStyleLbl="sibTrans2D1" presStyleIdx="0" presStyleCnt="1"/>
      <dgm:spPr/>
    </dgm:pt>
    <dgm:pt modelId="{12C7E467-1CA1-40BD-A4FD-4451F56824C7}" type="pres">
      <dgm:prSet presAssocID="{C58BEA42-3A71-4811-BE02-8B6D5691DD29}" presName="node" presStyleLbl="node1" presStyleIdx="1" presStyleCnt="2">
        <dgm:presLayoutVars>
          <dgm:bulletEnabled val="1"/>
        </dgm:presLayoutVars>
      </dgm:prSet>
      <dgm:spPr/>
    </dgm:pt>
  </dgm:ptLst>
  <dgm:cxnLst>
    <dgm:cxn modelId="{847CF305-65DA-4CC3-9BCC-7577D729571B}" srcId="{7BB89D42-4698-42CB-9F54-7970D161B07D}" destId="{C58BEA42-3A71-4811-BE02-8B6D5691DD29}" srcOrd="1" destOrd="0" parTransId="{536535B6-AFC9-4DC9-B055-95894FAFA3D9}" sibTransId="{4D9674E8-D5B9-4C83-8328-BD49EA6A53F1}"/>
    <dgm:cxn modelId="{0BD71E1C-367F-4059-8E93-BD8F4396F4A8}" type="presOf" srcId="{C58BEA42-3A71-4811-BE02-8B6D5691DD29}" destId="{12C7E467-1CA1-40BD-A4FD-4451F56824C7}" srcOrd="0" destOrd="0" presId="urn:microsoft.com/office/officeart/2005/8/layout/process1"/>
    <dgm:cxn modelId="{2EC8DF2D-9FA8-450E-916E-9A883163E684}" type="presOf" srcId="{24E32B53-98B9-41CC-BEF6-BB1903A48B3B}" destId="{5076C344-77BF-48C9-8888-E5A1F1EB772D}" srcOrd="0" destOrd="0" presId="urn:microsoft.com/office/officeart/2005/8/layout/process1"/>
    <dgm:cxn modelId="{6A6CA077-C54C-4C90-B7A0-2686C920E6D9}" type="presOf" srcId="{482288FC-3990-4EF6-816A-74BB9E30D6A2}" destId="{D1BED9FD-08F8-4CF5-B353-FBD042D9871E}" srcOrd="0" destOrd="0" presId="urn:microsoft.com/office/officeart/2005/8/layout/process1"/>
    <dgm:cxn modelId="{17A29A7A-DE45-481A-9D41-1F12E96D0FF3}" type="presOf" srcId="{7BB89D42-4698-42CB-9F54-7970D161B07D}" destId="{538CD2B9-1BB4-49F5-9D0F-F0A8F85E7BB1}" srcOrd="0" destOrd="0" presId="urn:microsoft.com/office/officeart/2005/8/layout/process1"/>
    <dgm:cxn modelId="{925B5B9C-C4E3-406E-9F3C-EA2C03D51E97}" srcId="{7BB89D42-4698-42CB-9F54-7970D161B07D}" destId="{482288FC-3990-4EF6-816A-74BB9E30D6A2}" srcOrd="0" destOrd="0" parTransId="{7B9B3A53-26A0-4253-BE76-39E32951A3ED}" sibTransId="{24E32B53-98B9-41CC-BEF6-BB1903A48B3B}"/>
    <dgm:cxn modelId="{C390B6BA-F2B4-44D6-8DCC-3223799B45AB}" type="presOf" srcId="{24E32B53-98B9-41CC-BEF6-BB1903A48B3B}" destId="{C6FFCFBA-8BAD-45F9-874F-BF0D76725151}" srcOrd="1" destOrd="0" presId="urn:microsoft.com/office/officeart/2005/8/layout/process1"/>
    <dgm:cxn modelId="{B32844A6-72C8-4A64-90CD-F6E8C03ADC82}" type="presParOf" srcId="{538CD2B9-1BB4-49F5-9D0F-F0A8F85E7BB1}" destId="{D1BED9FD-08F8-4CF5-B353-FBD042D9871E}" srcOrd="0" destOrd="0" presId="urn:microsoft.com/office/officeart/2005/8/layout/process1"/>
    <dgm:cxn modelId="{B89F8241-0044-481E-9856-A110959A289B}" type="presParOf" srcId="{538CD2B9-1BB4-49F5-9D0F-F0A8F85E7BB1}" destId="{5076C344-77BF-48C9-8888-E5A1F1EB772D}" srcOrd="1" destOrd="0" presId="urn:microsoft.com/office/officeart/2005/8/layout/process1"/>
    <dgm:cxn modelId="{5177FC37-31F6-4DCC-A1A8-7CF7A7C0BC7E}" type="presParOf" srcId="{5076C344-77BF-48C9-8888-E5A1F1EB772D}" destId="{C6FFCFBA-8BAD-45F9-874F-BF0D76725151}" srcOrd="0" destOrd="0" presId="urn:microsoft.com/office/officeart/2005/8/layout/process1"/>
    <dgm:cxn modelId="{325D5572-104E-4E97-8222-926244B0DDBD}" type="presParOf" srcId="{538CD2B9-1BB4-49F5-9D0F-F0A8F85E7BB1}" destId="{12C7E467-1CA1-40BD-A4FD-4451F56824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B89D42-4698-42CB-9F54-7970D161B07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82288FC-3990-4EF6-816A-74BB9E30D6A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900" dirty="0">
              <a:solidFill>
                <a:schemeClr val="bg1"/>
              </a:solidFill>
            </a:rPr>
            <a:t>Hard to Measure</a:t>
          </a:r>
          <a:endParaRPr lang="en-CA" sz="2900" dirty="0">
            <a:solidFill>
              <a:schemeClr val="bg1"/>
            </a:solidFill>
          </a:endParaRPr>
        </a:p>
      </dgm:t>
    </dgm:pt>
    <dgm:pt modelId="{7B9B3A53-26A0-4253-BE76-39E32951A3ED}" type="parTrans" cxnId="{925B5B9C-C4E3-406E-9F3C-EA2C03D51E97}">
      <dgm:prSet/>
      <dgm:spPr/>
      <dgm:t>
        <a:bodyPr/>
        <a:lstStyle/>
        <a:p>
          <a:endParaRPr lang="en-CA" sz="2900"/>
        </a:p>
      </dgm:t>
    </dgm:pt>
    <dgm:pt modelId="{24E32B53-98B9-41CC-BEF6-BB1903A48B3B}" type="sibTrans" cxnId="{925B5B9C-C4E3-406E-9F3C-EA2C03D51E97}">
      <dgm:prSet custT="1"/>
      <dgm:spPr/>
      <dgm:t>
        <a:bodyPr/>
        <a:lstStyle/>
        <a:p>
          <a:endParaRPr lang="en-CA" sz="2900"/>
        </a:p>
      </dgm:t>
    </dgm:pt>
    <dgm:pt modelId="{C58BEA42-3A71-4811-BE02-8B6D5691DD2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900" dirty="0">
              <a:solidFill>
                <a:schemeClr val="bg1"/>
              </a:solidFill>
            </a:rPr>
            <a:t>What did I get?</a:t>
          </a:r>
          <a:endParaRPr lang="en-CA" sz="2900" dirty="0">
            <a:solidFill>
              <a:schemeClr val="bg1"/>
            </a:solidFill>
          </a:endParaRPr>
        </a:p>
      </dgm:t>
    </dgm:pt>
    <dgm:pt modelId="{536535B6-AFC9-4DC9-B055-95894FAFA3D9}" type="parTrans" cxnId="{847CF305-65DA-4CC3-9BCC-7577D729571B}">
      <dgm:prSet/>
      <dgm:spPr/>
      <dgm:t>
        <a:bodyPr/>
        <a:lstStyle/>
        <a:p>
          <a:endParaRPr lang="en-CA" sz="2900"/>
        </a:p>
      </dgm:t>
    </dgm:pt>
    <dgm:pt modelId="{4D9674E8-D5B9-4C83-8328-BD49EA6A53F1}" type="sibTrans" cxnId="{847CF305-65DA-4CC3-9BCC-7577D729571B}">
      <dgm:prSet/>
      <dgm:spPr/>
      <dgm:t>
        <a:bodyPr/>
        <a:lstStyle/>
        <a:p>
          <a:endParaRPr lang="en-CA" sz="2900"/>
        </a:p>
      </dgm:t>
    </dgm:pt>
    <dgm:pt modelId="{538CD2B9-1BB4-49F5-9D0F-F0A8F85E7BB1}" type="pres">
      <dgm:prSet presAssocID="{7BB89D42-4698-42CB-9F54-7970D161B07D}" presName="Name0" presStyleCnt="0">
        <dgm:presLayoutVars>
          <dgm:dir/>
          <dgm:resizeHandles val="exact"/>
        </dgm:presLayoutVars>
      </dgm:prSet>
      <dgm:spPr/>
    </dgm:pt>
    <dgm:pt modelId="{D1BED9FD-08F8-4CF5-B353-FBD042D9871E}" type="pres">
      <dgm:prSet presAssocID="{482288FC-3990-4EF6-816A-74BB9E30D6A2}" presName="node" presStyleLbl="node1" presStyleIdx="0" presStyleCnt="2">
        <dgm:presLayoutVars>
          <dgm:bulletEnabled val="1"/>
        </dgm:presLayoutVars>
      </dgm:prSet>
      <dgm:spPr/>
    </dgm:pt>
    <dgm:pt modelId="{5076C344-77BF-48C9-8888-E5A1F1EB772D}" type="pres">
      <dgm:prSet presAssocID="{24E32B53-98B9-41CC-BEF6-BB1903A48B3B}" presName="sibTrans" presStyleLbl="sibTrans2D1" presStyleIdx="0" presStyleCnt="1"/>
      <dgm:spPr/>
    </dgm:pt>
    <dgm:pt modelId="{C6FFCFBA-8BAD-45F9-874F-BF0D76725151}" type="pres">
      <dgm:prSet presAssocID="{24E32B53-98B9-41CC-BEF6-BB1903A48B3B}" presName="connectorText" presStyleLbl="sibTrans2D1" presStyleIdx="0" presStyleCnt="1"/>
      <dgm:spPr/>
    </dgm:pt>
    <dgm:pt modelId="{12C7E467-1CA1-40BD-A4FD-4451F56824C7}" type="pres">
      <dgm:prSet presAssocID="{C58BEA42-3A71-4811-BE02-8B6D5691DD29}" presName="node" presStyleLbl="node1" presStyleIdx="1" presStyleCnt="2">
        <dgm:presLayoutVars>
          <dgm:bulletEnabled val="1"/>
        </dgm:presLayoutVars>
      </dgm:prSet>
      <dgm:spPr/>
    </dgm:pt>
  </dgm:ptLst>
  <dgm:cxnLst>
    <dgm:cxn modelId="{847CF305-65DA-4CC3-9BCC-7577D729571B}" srcId="{7BB89D42-4698-42CB-9F54-7970D161B07D}" destId="{C58BEA42-3A71-4811-BE02-8B6D5691DD29}" srcOrd="1" destOrd="0" parTransId="{536535B6-AFC9-4DC9-B055-95894FAFA3D9}" sibTransId="{4D9674E8-D5B9-4C83-8328-BD49EA6A53F1}"/>
    <dgm:cxn modelId="{0BD71E1C-367F-4059-8E93-BD8F4396F4A8}" type="presOf" srcId="{C58BEA42-3A71-4811-BE02-8B6D5691DD29}" destId="{12C7E467-1CA1-40BD-A4FD-4451F56824C7}" srcOrd="0" destOrd="0" presId="urn:microsoft.com/office/officeart/2005/8/layout/process1"/>
    <dgm:cxn modelId="{2EC8DF2D-9FA8-450E-916E-9A883163E684}" type="presOf" srcId="{24E32B53-98B9-41CC-BEF6-BB1903A48B3B}" destId="{5076C344-77BF-48C9-8888-E5A1F1EB772D}" srcOrd="0" destOrd="0" presId="urn:microsoft.com/office/officeart/2005/8/layout/process1"/>
    <dgm:cxn modelId="{6A6CA077-C54C-4C90-B7A0-2686C920E6D9}" type="presOf" srcId="{482288FC-3990-4EF6-816A-74BB9E30D6A2}" destId="{D1BED9FD-08F8-4CF5-B353-FBD042D9871E}" srcOrd="0" destOrd="0" presId="urn:microsoft.com/office/officeart/2005/8/layout/process1"/>
    <dgm:cxn modelId="{17A29A7A-DE45-481A-9D41-1F12E96D0FF3}" type="presOf" srcId="{7BB89D42-4698-42CB-9F54-7970D161B07D}" destId="{538CD2B9-1BB4-49F5-9D0F-F0A8F85E7BB1}" srcOrd="0" destOrd="0" presId="urn:microsoft.com/office/officeart/2005/8/layout/process1"/>
    <dgm:cxn modelId="{925B5B9C-C4E3-406E-9F3C-EA2C03D51E97}" srcId="{7BB89D42-4698-42CB-9F54-7970D161B07D}" destId="{482288FC-3990-4EF6-816A-74BB9E30D6A2}" srcOrd="0" destOrd="0" parTransId="{7B9B3A53-26A0-4253-BE76-39E32951A3ED}" sibTransId="{24E32B53-98B9-41CC-BEF6-BB1903A48B3B}"/>
    <dgm:cxn modelId="{C390B6BA-F2B4-44D6-8DCC-3223799B45AB}" type="presOf" srcId="{24E32B53-98B9-41CC-BEF6-BB1903A48B3B}" destId="{C6FFCFBA-8BAD-45F9-874F-BF0D76725151}" srcOrd="1" destOrd="0" presId="urn:microsoft.com/office/officeart/2005/8/layout/process1"/>
    <dgm:cxn modelId="{B32844A6-72C8-4A64-90CD-F6E8C03ADC82}" type="presParOf" srcId="{538CD2B9-1BB4-49F5-9D0F-F0A8F85E7BB1}" destId="{D1BED9FD-08F8-4CF5-B353-FBD042D9871E}" srcOrd="0" destOrd="0" presId="urn:microsoft.com/office/officeart/2005/8/layout/process1"/>
    <dgm:cxn modelId="{B89F8241-0044-481E-9856-A110959A289B}" type="presParOf" srcId="{538CD2B9-1BB4-49F5-9D0F-F0A8F85E7BB1}" destId="{5076C344-77BF-48C9-8888-E5A1F1EB772D}" srcOrd="1" destOrd="0" presId="urn:microsoft.com/office/officeart/2005/8/layout/process1"/>
    <dgm:cxn modelId="{5177FC37-31F6-4DCC-A1A8-7CF7A7C0BC7E}" type="presParOf" srcId="{5076C344-77BF-48C9-8888-E5A1F1EB772D}" destId="{C6FFCFBA-8BAD-45F9-874F-BF0D76725151}" srcOrd="0" destOrd="0" presId="urn:microsoft.com/office/officeart/2005/8/layout/process1"/>
    <dgm:cxn modelId="{325D5572-104E-4E97-8222-926244B0DDBD}" type="presParOf" srcId="{538CD2B9-1BB4-49F5-9D0F-F0A8F85E7BB1}" destId="{12C7E467-1CA1-40BD-A4FD-4451F56824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C8D628-F939-4167-94ED-09941DD28F7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5976F7B-3CA6-4DC1-87FD-6F9A530268DD}">
      <dgm:prSet phldrT="[Text]"/>
      <dgm:spPr/>
      <dgm:t>
        <a:bodyPr/>
        <a:lstStyle/>
        <a:p>
          <a:r>
            <a:rPr lang="en-US" dirty="0"/>
            <a:t>Gain</a:t>
          </a:r>
          <a:endParaRPr lang="en-CA" dirty="0"/>
        </a:p>
      </dgm:t>
    </dgm:pt>
    <dgm:pt modelId="{CCF784B9-5FEF-4811-8A0C-6B12676268CE}" type="parTrans" cxnId="{8AA9293F-E75D-4279-AF75-263D9958E48C}">
      <dgm:prSet/>
      <dgm:spPr/>
      <dgm:t>
        <a:bodyPr/>
        <a:lstStyle/>
        <a:p>
          <a:endParaRPr lang="en-CA"/>
        </a:p>
      </dgm:t>
    </dgm:pt>
    <dgm:pt modelId="{17FCA244-FD69-45E7-BF9C-50DBAB335B33}" type="sibTrans" cxnId="{8AA9293F-E75D-4279-AF75-263D9958E48C}">
      <dgm:prSet/>
      <dgm:spPr/>
      <dgm:t>
        <a:bodyPr/>
        <a:lstStyle/>
        <a:p>
          <a:endParaRPr lang="en-CA"/>
        </a:p>
      </dgm:t>
    </dgm:pt>
    <dgm:pt modelId="{B2098E3C-2F12-4131-AC5B-A7381BF81624}">
      <dgm:prSet phldrT="[Text]"/>
      <dgm:spPr/>
      <dgm:t>
        <a:bodyPr/>
        <a:lstStyle/>
        <a:p>
          <a:r>
            <a:rPr lang="en-US" dirty="0"/>
            <a:t>Gain Creator</a:t>
          </a:r>
          <a:endParaRPr lang="en-CA" dirty="0"/>
        </a:p>
      </dgm:t>
    </dgm:pt>
    <dgm:pt modelId="{49577B02-7BC3-415D-91DC-D2E1895A5C03}" type="parTrans" cxnId="{6B713260-D09E-4BD8-9AE1-C77D1874A870}">
      <dgm:prSet/>
      <dgm:spPr/>
      <dgm:t>
        <a:bodyPr/>
        <a:lstStyle/>
        <a:p>
          <a:endParaRPr lang="en-CA"/>
        </a:p>
      </dgm:t>
    </dgm:pt>
    <dgm:pt modelId="{BBF5C0A5-5795-4E26-BCB5-B39EB701558B}" type="sibTrans" cxnId="{6B713260-D09E-4BD8-9AE1-C77D1874A870}">
      <dgm:prSet/>
      <dgm:spPr/>
      <dgm:t>
        <a:bodyPr/>
        <a:lstStyle/>
        <a:p>
          <a:endParaRPr lang="en-CA"/>
        </a:p>
      </dgm:t>
    </dgm:pt>
    <dgm:pt modelId="{0775513C-6323-4E31-B0B7-E9F9F7BC517F}" type="pres">
      <dgm:prSet presAssocID="{1EC8D628-F939-4167-94ED-09941DD28F77}" presName="linearFlow" presStyleCnt="0">
        <dgm:presLayoutVars>
          <dgm:resizeHandles val="exact"/>
        </dgm:presLayoutVars>
      </dgm:prSet>
      <dgm:spPr/>
    </dgm:pt>
    <dgm:pt modelId="{3C48F07F-237C-4FDC-8E5C-E3987105B127}" type="pres">
      <dgm:prSet presAssocID="{15976F7B-3CA6-4DC1-87FD-6F9A530268DD}" presName="node" presStyleLbl="node1" presStyleIdx="0" presStyleCnt="2">
        <dgm:presLayoutVars>
          <dgm:bulletEnabled val="1"/>
        </dgm:presLayoutVars>
      </dgm:prSet>
      <dgm:spPr/>
    </dgm:pt>
    <dgm:pt modelId="{E84CA614-8DDE-4B14-8728-28D13B4FAAF7}" type="pres">
      <dgm:prSet presAssocID="{17FCA244-FD69-45E7-BF9C-50DBAB335B33}" presName="sibTrans" presStyleLbl="sibTrans2D1" presStyleIdx="0" presStyleCnt="1"/>
      <dgm:spPr/>
    </dgm:pt>
    <dgm:pt modelId="{7191392F-7887-464D-BEE4-9AB9A4D4B5BB}" type="pres">
      <dgm:prSet presAssocID="{17FCA244-FD69-45E7-BF9C-50DBAB335B33}" presName="connectorText" presStyleLbl="sibTrans2D1" presStyleIdx="0" presStyleCnt="1"/>
      <dgm:spPr/>
    </dgm:pt>
    <dgm:pt modelId="{E2182D62-F77D-43D0-8B16-1979915133E6}" type="pres">
      <dgm:prSet presAssocID="{B2098E3C-2F12-4131-AC5B-A7381BF81624}" presName="node" presStyleLbl="node1" presStyleIdx="1" presStyleCnt="2">
        <dgm:presLayoutVars>
          <dgm:bulletEnabled val="1"/>
        </dgm:presLayoutVars>
      </dgm:prSet>
      <dgm:spPr/>
    </dgm:pt>
  </dgm:ptLst>
  <dgm:cxnLst>
    <dgm:cxn modelId="{86C3F128-6BE4-424D-97AE-7D3BD206E3AD}" type="presOf" srcId="{15976F7B-3CA6-4DC1-87FD-6F9A530268DD}" destId="{3C48F07F-237C-4FDC-8E5C-E3987105B127}" srcOrd="0" destOrd="0" presId="urn:microsoft.com/office/officeart/2005/8/layout/process2"/>
    <dgm:cxn modelId="{C7EDB82F-E101-4855-858F-A361EF95D026}" type="presOf" srcId="{1EC8D628-F939-4167-94ED-09941DD28F77}" destId="{0775513C-6323-4E31-B0B7-E9F9F7BC517F}" srcOrd="0" destOrd="0" presId="urn:microsoft.com/office/officeart/2005/8/layout/process2"/>
    <dgm:cxn modelId="{E07DDA37-A05F-402B-A9C1-636703CE0963}" type="presOf" srcId="{17FCA244-FD69-45E7-BF9C-50DBAB335B33}" destId="{E84CA614-8DDE-4B14-8728-28D13B4FAAF7}" srcOrd="0" destOrd="0" presId="urn:microsoft.com/office/officeart/2005/8/layout/process2"/>
    <dgm:cxn modelId="{8AA9293F-E75D-4279-AF75-263D9958E48C}" srcId="{1EC8D628-F939-4167-94ED-09941DD28F77}" destId="{15976F7B-3CA6-4DC1-87FD-6F9A530268DD}" srcOrd="0" destOrd="0" parTransId="{CCF784B9-5FEF-4811-8A0C-6B12676268CE}" sibTransId="{17FCA244-FD69-45E7-BF9C-50DBAB335B33}"/>
    <dgm:cxn modelId="{6B713260-D09E-4BD8-9AE1-C77D1874A870}" srcId="{1EC8D628-F939-4167-94ED-09941DD28F77}" destId="{B2098E3C-2F12-4131-AC5B-A7381BF81624}" srcOrd="1" destOrd="0" parTransId="{49577B02-7BC3-415D-91DC-D2E1895A5C03}" sibTransId="{BBF5C0A5-5795-4E26-BCB5-B39EB701558B}"/>
    <dgm:cxn modelId="{75332067-75E0-4D35-B034-BFA8A4E10B89}" type="presOf" srcId="{B2098E3C-2F12-4131-AC5B-A7381BF81624}" destId="{E2182D62-F77D-43D0-8B16-1979915133E6}" srcOrd="0" destOrd="0" presId="urn:microsoft.com/office/officeart/2005/8/layout/process2"/>
    <dgm:cxn modelId="{A87D2CCC-BCEC-42DE-9ADB-30C551D51F00}" type="presOf" srcId="{17FCA244-FD69-45E7-BF9C-50DBAB335B33}" destId="{7191392F-7887-464D-BEE4-9AB9A4D4B5BB}" srcOrd="1" destOrd="0" presId="urn:microsoft.com/office/officeart/2005/8/layout/process2"/>
    <dgm:cxn modelId="{47827104-9394-480F-BFE8-07B1ECB44131}" type="presParOf" srcId="{0775513C-6323-4E31-B0B7-E9F9F7BC517F}" destId="{3C48F07F-237C-4FDC-8E5C-E3987105B127}" srcOrd="0" destOrd="0" presId="urn:microsoft.com/office/officeart/2005/8/layout/process2"/>
    <dgm:cxn modelId="{F6146AC3-F92A-4343-860E-E27E50C4DECD}" type="presParOf" srcId="{0775513C-6323-4E31-B0B7-E9F9F7BC517F}" destId="{E84CA614-8DDE-4B14-8728-28D13B4FAAF7}" srcOrd="1" destOrd="0" presId="urn:microsoft.com/office/officeart/2005/8/layout/process2"/>
    <dgm:cxn modelId="{DAB5362F-571F-4503-A3DE-78344AA17929}" type="presParOf" srcId="{E84CA614-8DDE-4B14-8728-28D13B4FAAF7}" destId="{7191392F-7887-464D-BEE4-9AB9A4D4B5BB}" srcOrd="0" destOrd="0" presId="urn:microsoft.com/office/officeart/2005/8/layout/process2"/>
    <dgm:cxn modelId="{54CC00D5-221B-4585-A3EF-FD87469324E8}" type="presParOf" srcId="{0775513C-6323-4E31-B0B7-E9F9F7BC517F}" destId="{E2182D62-F77D-43D0-8B16-1979915133E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C8D628-F939-4167-94ED-09941DD28F7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5976F7B-3CA6-4DC1-87FD-6F9A530268DD}">
      <dgm:prSet phldrT="[Text]"/>
      <dgm:spPr/>
      <dgm:t>
        <a:bodyPr/>
        <a:lstStyle/>
        <a:p>
          <a:r>
            <a:rPr lang="en-US" dirty="0"/>
            <a:t>Pain</a:t>
          </a:r>
          <a:endParaRPr lang="en-CA" dirty="0"/>
        </a:p>
      </dgm:t>
    </dgm:pt>
    <dgm:pt modelId="{CCF784B9-5FEF-4811-8A0C-6B12676268CE}" type="parTrans" cxnId="{8AA9293F-E75D-4279-AF75-263D9958E48C}">
      <dgm:prSet/>
      <dgm:spPr/>
      <dgm:t>
        <a:bodyPr/>
        <a:lstStyle/>
        <a:p>
          <a:endParaRPr lang="en-CA"/>
        </a:p>
      </dgm:t>
    </dgm:pt>
    <dgm:pt modelId="{17FCA244-FD69-45E7-BF9C-50DBAB335B33}" type="sibTrans" cxnId="{8AA9293F-E75D-4279-AF75-263D9958E48C}">
      <dgm:prSet/>
      <dgm:spPr/>
      <dgm:t>
        <a:bodyPr/>
        <a:lstStyle/>
        <a:p>
          <a:endParaRPr lang="en-CA"/>
        </a:p>
      </dgm:t>
    </dgm:pt>
    <dgm:pt modelId="{B2098E3C-2F12-4131-AC5B-A7381BF81624}">
      <dgm:prSet phldrT="[Text]"/>
      <dgm:spPr/>
      <dgm:t>
        <a:bodyPr/>
        <a:lstStyle/>
        <a:p>
          <a:r>
            <a:rPr lang="en-US" dirty="0"/>
            <a:t>Pain Reliver</a:t>
          </a:r>
          <a:endParaRPr lang="en-CA" dirty="0"/>
        </a:p>
      </dgm:t>
    </dgm:pt>
    <dgm:pt modelId="{49577B02-7BC3-415D-91DC-D2E1895A5C03}" type="parTrans" cxnId="{6B713260-D09E-4BD8-9AE1-C77D1874A870}">
      <dgm:prSet/>
      <dgm:spPr/>
      <dgm:t>
        <a:bodyPr/>
        <a:lstStyle/>
        <a:p>
          <a:endParaRPr lang="en-CA"/>
        </a:p>
      </dgm:t>
    </dgm:pt>
    <dgm:pt modelId="{BBF5C0A5-5795-4E26-BCB5-B39EB701558B}" type="sibTrans" cxnId="{6B713260-D09E-4BD8-9AE1-C77D1874A870}">
      <dgm:prSet/>
      <dgm:spPr/>
      <dgm:t>
        <a:bodyPr/>
        <a:lstStyle/>
        <a:p>
          <a:endParaRPr lang="en-CA"/>
        </a:p>
      </dgm:t>
    </dgm:pt>
    <dgm:pt modelId="{0775513C-6323-4E31-B0B7-E9F9F7BC517F}" type="pres">
      <dgm:prSet presAssocID="{1EC8D628-F939-4167-94ED-09941DD28F77}" presName="linearFlow" presStyleCnt="0">
        <dgm:presLayoutVars>
          <dgm:resizeHandles val="exact"/>
        </dgm:presLayoutVars>
      </dgm:prSet>
      <dgm:spPr/>
    </dgm:pt>
    <dgm:pt modelId="{3C48F07F-237C-4FDC-8E5C-E3987105B127}" type="pres">
      <dgm:prSet presAssocID="{15976F7B-3CA6-4DC1-87FD-6F9A530268DD}" presName="node" presStyleLbl="node1" presStyleIdx="0" presStyleCnt="2">
        <dgm:presLayoutVars>
          <dgm:bulletEnabled val="1"/>
        </dgm:presLayoutVars>
      </dgm:prSet>
      <dgm:spPr/>
    </dgm:pt>
    <dgm:pt modelId="{E84CA614-8DDE-4B14-8728-28D13B4FAAF7}" type="pres">
      <dgm:prSet presAssocID="{17FCA244-FD69-45E7-BF9C-50DBAB335B33}" presName="sibTrans" presStyleLbl="sibTrans2D1" presStyleIdx="0" presStyleCnt="1"/>
      <dgm:spPr/>
    </dgm:pt>
    <dgm:pt modelId="{7191392F-7887-464D-BEE4-9AB9A4D4B5BB}" type="pres">
      <dgm:prSet presAssocID="{17FCA244-FD69-45E7-BF9C-50DBAB335B33}" presName="connectorText" presStyleLbl="sibTrans2D1" presStyleIdx="0" presStyleCnt="1"/>
      <dgm:spPr/>
    </dgm:pt>
    <dgm:pt modelId="{E2182D62-F77D-43D0-8B16-1979915133E6}" type="pres">
      <dgm:prSet presAssocID="{B2098E3C-2F12-4131-AC5B-A7381BF81624}" presName="node" presStyleLbl="node1" presStyleIdx="1" presStyleCnt="2">
        <dgm:presLayoutVars>
          <dgm:bulletEnabled val="1"/>
        </dgm:presLayoutVars>
      </dgm:prSet>
      <dgm:spPr/>
    </dgm:pt>
  </dgm:ptLst>
  <dgm:cxnLst>
    <dgm:cxn modelId="{86C3F128-6BE4-424D-97AE-7D3BD206E3AD}" type="presOf" srcId="{15976F7B-3CA6-4DC1-87FD-6F9A530268DD}" destId="{3C48F07F-237C-4FDC-8E5C-E3987105B127}" srcOrd="0" destOrd="0" presId="urn:microsoft.com/office/officeart/2005/8/layout/process2"/>
    <dgm:cxn modelId="{C7EDB82F-E101-4855-858F-A361EF95D026}" type="presOf" srcId="{1EC8D628-F939-4167-94ED-09941DD28F77}" destId="{0775513C-6323-4E31-B0B7-E9F9F7BC517F}" srcOrd="0" destOrd="0" presId="urn:microsoft.com/office/officeart/2005/8/layout/process2"/>
    <dgm:cxn modelId="{E07DDA37-A05F-402B-A9C1-636703CE0963}" type="presOf" srcId="{17FCA244-FD69-45E7-BF9C-50DBAB335B33}" destId="{E84CA614-8DDE-4B14-8728-28D13B4FAAF7}" srcOrd="0" destOrd="0" presId="urn:microsoft.com/office/officeart/2005/8/layout/process2"/>
    <dgm:cxn modelId="{8AA9293F-E75D-4279-AF75-263D9958E48C}" srcId="{1EC8D628-F939-4167-94ED-09941DD28F77}" destId="{15976F7B-3CA6-4DC1-87FD-6F9A530268DD}" srcOrd="0" destOrd="0" parTransId="{CCF784B9-5FEF-4811-8A0C-6B12676268CE}" sibTransId="{17FCA244-FD69-45E7-BF9C-50DBAB335B33}"/>
    <dgm:cxn modelId="{6B713260-D09E-4BD8-9AE1-C77D1874A870}" srcId="{1EC8D628-F939-4167-94ED-09941DD28F77}" destId="{B2098E3C-2F12-4131-AC5B-A7381BF81624}" srcOrd="1" destOrd="0" parTransId="{49577B02-7BC3-415D-91DC-D2E1895A5C03}" sibTransId="{BBF5C0A5-5795-4E26-BCB5-B39EB701558B}"/>
    <dgm:cxn modelId="{75332067-75E0-4D35-B034-BFA8A4E10B89}" type="presOf" srcId="{B2098E3C-2F12-4131-AC5B-A7381BF81624}" destId="{E2182D62-F77D-43D0-8B16-1979915133E6}" srcOrd="0" destOrd="0" presId="urn:microsoft.com/office/officeart/2005/8/layout/process2"/>
    <dgm:cxn modelId="{A87D2CCC-BCEC-42DE-9ADB-30C551D51F00}" type="presOf" srcId="{17FCA244-FD69-45E7-BF9C-50DBAB335B33}" destId="{7191392F-7887-464D-BEE4-9AB9A4D4B5BB}" srcOrd="1" destOrd="0" presId="urn:microsoft.com/office/officeart/2005/8/layout/process2"/>
    <dgm:cxn modelId="{47827104-9394-480F-BFE8-07B1ECB44131}" type="presParOf" srcId="{0775513C-6323-4E31-B0B7-E9F9F7BC517F}" destId="{3C48F07F-237C-4FDC-8E5C-E3987105B127}" srcOrd="0" destOrd="0" presId="urn:microsoft.com/office/officeart/2005/8/layout/process2"/>
    <dgm:cxn modelId="{F6146AC3-F92A-4343-860E-E27E50C4DECD}" type="presParOf" srcId="{0775513C-6323-4E31-B0B7-E9F9F7BC517F}" destId="{E84CA614-8DDE-4B14-8728-28D13B4FAAF7}" srcOrd="1" destOrd="0" presId="urn:microsoft.com/office/officeart/2005/8/layout/process2"/>
    <dgm:cxn modelId="{DAB5362F-571F-4503-A3DE-78344AA17929}" type="presParOf" srcId="{E84CA614-8DDE-4B14-8728-28D13B4FAAF7}" destId="{7191392F-7887-464D-BEE4-9AB9A4D4B5BB}" srcOrd="0" destOrd="0" presId="urn:microsoft.com/office/officeart/2005/8/layout/process2"/>
    <dgm:cxn modelId="{54CC00D5-221B-4585-A3EF-FD87469324E8}" type="presParOf" srcId="{0775513C-6323-4E31-B0B7-E9F9F7BC517F}" destId="{E2182D62-F77D-43D0-8B16-1979915133E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C8D628-F939-4167-94ED-09941DD28F7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5976F7B-3CA6-4DC1-87FD-6F9A530268DD}">
      <dgm:prSet phldrT="[Text]"/>
      <dgm:spPr/>
      <dgm:t>
        <a:bodyPr/>
        <a:lstStyle/>
        <a:p>
          <a:r>
            <a:rPr lang="en-US" dirty="0"/>
            <a:t>Job</a:t>
          </a:r>
          <a:endParaRPr lang="en-CA" dirty="0"/>
        </a:p>
      </dgm:t>
    </dgm:pt>
    <dgm:pt modelId="{CCF784B9-5FEF-4811-8A0C-6B12676268CE}" type="parTrans" cxnId="{8AA9293F-E75D-4279-AF75-263D9958E48C}">
      <dgm:prSet/>
      <dgm:spPr/>
      <dgm:t>
        <a:bodyPr/>
        <a:lstStyle/>
        <a:p>
          <a:endParaRPr lang="en-CA"/>
        </a:p>
      </dgm:t>
    </dgm:pt>
    <dgm:pt modelId="{17FCA244-FD69-45E7-BF9C-50DBAB335B33}" type="sibTrans" cxnId="{8AA9293F-E75D-4279-AF75-263D9958E48C}">
      <dgm:prSet/>
      <dgm:spPr/>
      <dgm:t>
        <a:bodyPr/>
        <a:lstStyle/>
        <a:p>
          <a:endParaRPr lang="en-CA"/>
        </a:p>
      </dgm:t>
    </dgm:pt>
    <dgm:pt modelId="{B2098E3C-2F12-4131-AC5B-A7381BF81624}">
      <dgm:prSet phldrT="[Text]"/>
      <dgm:spPr/>
      <dgm:t>
        <a:bodyPr/>
        <a:lstStyle/>
        <a:p>
          <a:r>
            <a:rPr lang="en-US" dirty="0"/>
            <a:t>Products &amp; Service</a:t>
          </a:r>
          <a:endParaRPr lang="en-CA" dirty="0"/>
        </a:p>
      </dgm:t>
    </dgm:pt>
    <dgm:pt modelId="{49577B02-7BC3-415D-91DC-D2E1895A5C03}" type="parTrans" cxnId="{6B713260-D09E-4BD8-9AE1-C77D1874A870}">
      <dgm:prSet/>
      <dgm:spPr/>
      <dgm:t>
        <a:bodyPr/>
        <a:lstStyle/>
        <a:p>
          <a:endParaRPr lang="en-CA"/>
        </a:p>
      </dgm:t>
    </dgm:pt>
    <dgm:pt modelId="{BBF5C0A5-5795-4E26-BCB5-B39EB701558B}" type="sibTrans" cxnId="{6B713260-D09E-4BD8-9AE1-C77D1874A870}">
      <dgm:prSet/>
      <dgm:spPr/>
      <dgm:t>
        <a:bodyPr/>
        <a:lstStyle/>
        <a:p>
          <a:endParaRPr lang="en-CA"/>
        </a:p>
      </dgm:t>
    </dgm:pt>
    <dgm:pt modelId="{0775513C-6323-4E31-B0B7-E9F9F7BC517F}" type="pres">
      <dgm:prSet presAssocID="{1EC8D628-F939-4167-94ED-09941DD28F77}" presName="linearFlow" presStyleCnt="0">
        <dgm:presLayoutVars>
          <dgm:resizeHandles val="exact"/>
        </dgm:presLayoutVars>
      </dgm:prSet>
      <dgm:spPr/>
    </dgm:pt>
    <dgm:pt modelId="{3C48F07F-237C-4FDC-8E5C-E3987105B127}" type="pres">
      <dgm:prSet presAssocID="{15976F7B-3CA6-4DC1-87FD-6F9A530268DD}" presName="node" presStyleLbl="node1" presStyleIdx="0" presStyleCnt="2" custLinFactNeighborX="-1260" custLinFactNeighborY="-61">
        <dgm:presLayoutVars>
          <dgm:bulletEnabled val="1"/>
        </dgm:presLayoutVars>
      </dgm:prSet>
      <dgm:spPr/>
    </dgm:pt>
    <dgm:pt modelId="{E84CA614-8DDE-4B14-8728-28D13B4FAAF7}" type="pres">
      <dgm:prSet presAssocID="{17FCA244-FD69-45E7-BF9C-50DBAB335B33}" presName="sibTrans" presStyleLbl="sibTrans2D1" presStyleIdx="0" presStyleCnt="1"/>
      <dgm:spPr/>
    </dgm:pt>
    <dgm:pt modelId="{7191392F-7887-464D-BEE4-9AB9A4D4B5BB}" type="pres">
      <dgm:prSet presAssocID="{17FCA244-FD69-45E7-BF9C-50DBAB335B33}" presName="connectorText" presStyleLbl="sibTrans2D1" presStyleIdx="0" presStyleCnt="1"/>
      <dgm:spPr/>
    </dgm:pt>
    <dgm:pt modelId="{E2182D62-F77D-43D0-8B16-1979915133E6}" type="pres">
      <dgm:prSet presAssocID="{B2098E3C-2F12-4131-AC5B-A7381BF81624}" presName="node" presStyleLbl="node1" presStyleIdx="1" presStyleCnt="2">
        <dgm:presLayoutVars>
          <dgm:bulletEnabled val="1"/>
        </dgm:presLayoutVars>
      </dgm:prSet>
      <dgm:spPr/>
    </dgm:pt>
  </dgm:ptLst>
  <dgm:cxnLst>
    <dgm:cxn modelId="{86C3F128-6BE4-424D-97AE-7D3BD206E3AD}" type="presOf" srcId="{15976F7B-3CA6-4DC1-87FD-6F9A530268DD}" destId="{3C48F07F-237C-4FDC-8E5C-E3987105B127}" srcOrd="0" destOrd="0" presId="urn:microsoft.com/office/officeart/2005/8/layout/process2"/>
    <dgm:cxn modelId="{C7EDB82F-E101-4855-858F-A361EF95D026}" type="presOf" srcId="{1EC8D628-F939-4167-94ED-09941DD28F77}" destId="{0775513C-6323-4E31-B0B7-E9F9F7BC517F}" srcOrd="0" destOrd="0" presId="urn:microsoft.com/office/officeart/2005/8/layout/process2"/>
    <dgm:cxn modelId="{E07DDA37-A05F-402B-A9C1-636703CE0963}" type="presOf" srcId="{17FCA244-FD69-45E7-BF9C-50DBAB335B33}" destId="{E84CA614-8DDE-4B14-8728-28D13B4FAAF7}" srcOrd="0" destOrd="0" presId="urn:microsoft.com/office/officeart/2005/8/layout/process2"/>
    <dgm:cxn modelId="{8AA9293F-E75D-4279-AF75-263D9958E48C}" srcId="{1EC8D628-F939-4167-94ED-09941DD28F77}" destId="{15976F7B-3CA6-4DC1-87FD-6F9A530268DD}" srcOrd="0" destOrd="0" parTransId="{CCF784B9-5FEF-4811-8A0C-6B12676268CE}" sibTransId="{17FCA244-FD69-45E7-BF9C-50DBAB335B33}"/>
    <dgm:cxn modelId="{6B713260-D09E-4BD8-9AE1-C77D1874A870}" srcId="{1EC8D628-F939-4167-94ED-09941DD28F77}" destId="{B2098E3C-2F12-4131-AC5B-A7381BF81624}" srcOrd="1" destOrd="0" parTransId="{49577B02-7BC3-415D-91DC-D2E1895A5C03}" sibTransId="{BBF5C0A5-5795-4E26-BCB5-B39EB701558B}"/>
    <dgm:cxn modelId="{75332067-75E0-4D35-B034-BFA8A4E10B89}" type="presOf" srcId="{B2098E3C-2F12-4131-AC5B-A7381BF81624}" destId="{E2182D62-F77D-43D0-8B16-1979915133E6}" srcOrd="0" destOrd="0" presId="urn:microsoft.com/office/officeart/2005/8/layout/process2"/>
    <dgm:cxn modelId="{A87D2CCC-BCEC-42DE-9ADB-30C551D51F00}" type="presOf" srcId="{17FCA244-FD69-45E7-BF9C-50DBAB335B33}" destId="{7191392F-7887-464D-BEE4-9AB9A4D4B5BB}" srcOrd="1" destOrd="0" presId="urn:microsoft.com/office/officeart/2005/8/layout/process2"/>
    <dgm:cxn modelId="{47827104-9394-480F-BFE8-07B1ECB44131}" type="presParOf" srcId="{0775513C-6323-4E31-B0B7-E9F9F7BC517F}" destId="{3C48F07F-237C-4FDC-8E5C-E3987105B127}" srcOrd="0" destOrd="0" presId="urn:microsoft.com/office/officeart/2005/8/layout/process2"/>
    <dgm:cxn modelId="{F6146AC3-F92A-4343-860E-E27E50C4DECD}" type="presParOf" srcId="{0775513C-6323-4E31-B0B7-E9F9F7BC517F}" destId="{E84CA614-8DDE-4B14-8728-28D13B4FAAF7}" srcOrd="1" destOrd="0" presId="urn:microsoft.com/office/officeart/2005/8/layout/process2"/>
    <dgm:cxn modelId="{DAB5362F-571F-4503-A3DE-78344AA17929}" type="presParOf" srcId="{E84CA614-8DDE-4B14-8728-28D13B4FAAF7}" destId="{7191392F-7887-464D-BEE4-9AB9A4D4B5BB}" srcOrd="0" destOrd="0" presId="urn:microsoft.com/office/officeart/2005/8/layout/process2"/>
    <dgm:cxn modelId="{54CC00D5-221B-4585-A3EF-FD87469324E8}" type="presParOf" srcId="{0775513C-6323-4E31-B0B7-E9F9F7BC517F}" destId="{E2182D62-F77D-43D0-8B16-1979915133E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ED9FD-08F8-4CF5-B353-FBD042D9871E}">
      <dsp:nvSpPr>
        <dsp:cNvPr id="0" name=""/>
        <dsp:cNvSpPr/>
      </dsp:nvSpPr>
      <dsp:spPr>
        <a:xfrm>
          <a:off x="1567" y="0"/>
          <a:ext cx="3343688" cy="74586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Hard to Define</a:t>
          </a:r>
          <a:endParaRPr lang="en-CA" sz="2900" kern="1200" dirty="0"/>
        </a:p>
      </dsp:txBody>
      <dsp:txXfrm>
        <a:off x="23413" y="21846"/>
        <a:ext cx="3299996" cy="702173"/>
      </dsp:txXfrm>
    </dsp:sp>
    <dsp:sp modelId="{5076C344-77BF-48C9-8888-E5A1F1EB772D}">
      <dsp:nvSpPr>
        <dsp:cNvPr id="0" name=""/>
        <dsp:cNvSpPr/>
      </dsp:nvSpPr>
      <dsp:spPr>
        <a:xfrm>
          <a:off x="3679625" y="0"/>
          <a:ext cx="708861" cy="745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900" kern="1200"/>
        </a:p>
      </dsp:txBody>
      <dsp:txXfrm>
        <a:off x="3679625" y="149173"/>
        <a:ext cx="496203" cy="447519"/>
      </dsp:txXfrm>
    </dsp:sp>
    <dsp:sp modelId="{12C7E467-1CA1-40BD-A4FD-4451F56824C7}">
      <dsp:nvSpPr>
        <dsp:cNvPr id="0" name=""/>
        <dsp:cNvSpPr/>
      </dsp:nvSpPr>
      <dsp:spPr>
        <a:xfrm>
          <a:off x="4682731" y="0"/>
          <a:ext cx="3343688" cy="74586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What is it?</a:t>
          </a:r>
          <a:endParaRPr lang="en-CA" sz="2900" kern="1200" dirty="0"/>
        </a:p>
      </dsp:txBody>
      <dsp:txXfrm>
        <a:off x="4704577" y="21846"/>
        <a:ext cx="3299996" cy="702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ED9FD-08F8-4CF5-B353-FBD042D9871E}">
      <dsp:nvSpPr>
        <dsp:cNvPr id="0" name=""/>
        <dsp:cNvSpPr/>
      </dsp:nvSpPr>
      <dsp:spPr>
        <a:xfrm>
          <a:off x="1567" y="0"/>
          <a:ext cx="3343688" cy="83460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Hard to Sell</a:t>
          </a:r>
          <a:endParaRPr lang="en-CA" sz="2900" kern="1200" dirty="0"/>
        </a:p>
      </dsp:txBody>
      <dsp:txXfrm>
        <a:off x="26012" y="24445"/>
        <a:ext cx="3294798" cy="785713"/>
      </dsp:txXfrm>
    </dsp:sp>
    <dsp:sp modelId="{5076C344-77BF-48C9-8888-E5A1F1EB772D}">
      <dsp:nvSpPr>
        <dsp:cNvPr id="0" name=""/>
        <dsp:cNvSpPr/>
      </dsp:nvSpPr>
      <dsp:spPr>
        <a:xfrm>
          <a:off x="3679625" y="2684"/>
          <a:ext cx="708861" cy="829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300" kern="1200"/>
        </a:p>
      </dsp:txBody>
      <dsp:txXfrm>
        <a:off x="3679625" y="168531"/>
        <a:ext cx="496203" cy="497540"/>
      </dsp:txXfrm>
    </dsp:sp>
    <dsp:sp modelId="{12C7E467-1CA1-40BD-A4FD-4451F56824C7}">
      <dsp:nvSpPr>
        <dsp:cNvPr id="0" name=""/>
        <dsp:cNvSpPr/>
      </dsp:nvSpPr>
      <dsp:spPr>
        <a:xfrm>
          <a:off x="4682731" y="0"/>
          <a:ext cx="3343688" cy="83460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Why should I care?</a:t>
          </a:r>
          <a:endParaRPr lang="en-CA" sz="2800" kern="1200" dirty="0"/>
        </a:p>
      </dsp:txBody>
      <dsp:txXfrm>
        <a:off x="4707176" y="24445"/>
        <a:ext cx="3294798" cy="785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ED9FD-08F8-4CF5-B353-FBD042D9871E}">
      <dsp:nvSpPr>
        <dsp:cNvPr id="0" name=""/>
        <dsp:cNvSpPr/>
      </dsp:nvSpPr>
      <dsp:spPr>
        <a:xfrm>
          <a:off x="1567" y="0"/>
          <a:ext cx="3343688" cy="8346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1"/>
              </a:solidFill>
            </a:rPr>
            <a:t>Hard to Execute</a:t>
          </a:r>
          <a:endParaRPr lang="en-CA" sz="2900" kern="1200" dirty="0">
            <a:solidFill>
              <a:schemeClr val="bg1"/>
            </a:solidFill>
          </a:endParaRPr>
        </a:p>
      </dsp:txBody>
      <dsp:txXfrm>
        <a:off x="26012" y="24445"/>
        <a:ext cx="3294798" cy="785713"/>
      </dsp:txXfrm>
    </dsp:sp>
    <dsp:sp modelId="{5076C344-77BF-48C9-8888-E5A1F1EB772D}">
      <dsp:nvSpPr>
        <dsp:cNvPr id="0" name=""/>
        <dsp:cNvSpPr/>
      </dsp:nvSpPr>
      <dsp:spPr>
        <a:xfrm>
          <a:off x="3679625" y="2684"/>
          <a:ext cx="708861" cy="829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900" kern="1200">
            <a:solidFill>
              <a:schemeClr val="bg1"/>
            </a:solidFill>
          </a:endParaRPr>
        </a:p>
      </dsp:txBody>
      <dsp:txXfrm>
        <a:off x="3679625" y="168531"/>
        <a:ext cx="496203" cy="497540"/>
      </dsp:txXfrm>
    </dsp:sp>
    <dsp:sp modelId="{12C7E467-1CA1-40BD-A4FD-4451F56824C7}">
      <dsp:nvSpPr>
        <dsp:cNvPr id="0" name=""/>
        <dsp:cNvSpPr/>
      </dsp:nvSpPr>
      <dsp:spPr>
        <a:xfrm>
          <a:off x="4682731" y="0"/>
          <a:ext cx="3343688" cy="8346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1"/>
              </a:solidFill>
            </a:rPr>
            <a:t>How do I do it?</a:t>
          </a:r>
          <a:endParaRPr lang="en-CA" sz="2900" kern="1200" dirty="0">
            <a:solidFill>
              <a:schemeClr val="bg1"/>
            </a:solidFill>
          </a:endParaRPr>
        </a:p>
      </dsp:txBody>
      <dsp:txXfrm>
        <a:off x="4707176" y="24445"/>
        <a:ext cx="3294798" cy="785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ED9FD-08F8-4CF5-B353-FBD042D9871E}">
      <dsp:nvSpPr>
        <dsp:cNvPr id="0" name=""/>
        <dsp:cNvSpPr/>
      </dsp:nvSpPr>
      <dsp:spPr>
        <a:xfrm>
          <a:off x="1567" y="0"/>
          <a:ext cx="3343688" cy="8346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1"/>
              </a:solidFill>
            </a:rPr>
            <a:t>Hard to Measure</a:t>
          </a:r>
          <a:endParaRPr lang="en-CA" sz="2900" kern="1200" dirty="0">
            <a:solidFill>
              <a:schemeClr val="bg1"/>
            </a:solidFill>
          </a:endParaRPr>
        </a:p>
      </dsp:txBody>
      <dsp:txXfrm>
        <a:off x="26012" y="24445"/>
        <a:ext cx="3294798" cy="785713"/>
      </dsp:txXfrm>
    </dsp:sp>
    <dsp:sp modelId="{5076C344-77BF-48C9-8888-E5A1F1EB772D}">
      <dsp:nvSpPr>
        <dsp:cNvPr id="0" name=""/>
        <dsp:cNvSpPr/>
      </dsp:nvSpPr>
      <dsp:spPr>
        <a:xfrm>
          <a:off x="3679625" y="2684"/>
          <a:ext cx="708861" cy="829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900" kern="1200"/>
        </a:p>
      </dsp:txBody>
      <dsp:txXfrm>
        <a:off x="3679625" y="168531"/>
        <a:ext cx="496203" cy="497540"/>
      </dsp:txXfrm>
    </dsp:sp>
    <dsp:sp modelId="{12C7E467-1CA1-40BD-A4FD-4451F56824C7}">
      <dsp:nvSpPr>
        <dsp:cNvPr id="0" name=""/>
        <dsp:cNvSpPr/>
      </dsp:nvSpPr>
      <dsp:spPr>
        <a:xfrm>
          <a:off x="4682731" y="0"/>
          <a:ext cx="3343688" cy="8346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bg1"/>
              </a:solidFill>
            </a:rPr>
            <a:t>What did I get?</a:t>
          </a:r>
          <a:endParaRPr lang="en-CA" sz="2900" kern="1200" dirty="0">
            <a:solidFill>
              <a:schemeClr val="bg1"/>
            </a:solidFill>
          </a:endParaRPr>
        </a:p>
      </dsp:txBody>
      <dsp:txXfrm>
        <a:off x="4707176" y="24445"/>
        <a:ext cx="3294798" cy="785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F07F-237C-4FDC-8E5C-E3987105B127}">
      <dsp:nvSpPr>
        <dsp:cNvPr id="0" name=""/>
        <dsp:cNvSpPr/>
      </dsp:nvSpPr>
      <dsp:spPr>
        <a:xfrm>
          <a:off x="0" y="630"/>
          <a:ext cx="2016125" cy="206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Gain</a:t>
          </a:r>
          <a:endParaRPr lang="en-CA" sz="3700" kern="1200" dirty="0"/>
        </a:p>
      </dsp:txBody>
      <dsp:txXfrm>
        <a:off x="59050" y="59680"/>
        <a:ext cx="1898025" cy="1945780"/>
      </dsp:txXfrm>
    </dsp:sp>
    <dsp:sp modelId="{E84CA614-8DDE-4B14-8728-28D13B4FAAF7}">
      <dsp:nvSpPr>
        <dsp:cNvPr id="0" name=""/>
        <dsp:cNvSpPr/>
      </dsp:nvSpPr>
      <dsp:spPr>
        <a:xfrm rot="5400000">
          <a:off x="621084" y="2116107"/>
          <a:ext cx="773955" cy="928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000" kern="1200"/>
        </a:p>
      </dsp:txBody>
      <dsp:txXfrm rot="-5400000">
        <a:off x="729438" y="2193502"/>
        <a:ext cx="557248" cy="541769"/>
      </dsp:txXfrm>
    </dsp:sp>
    <dsp:sp modelId="{E2182D62-F77D-43D0-8B16-1979915133E6}">
      <dsp:nvSpPr>
        <dsp:cNvPr id="0" name=""/>
        <dsp:cNvSpPr/>
      </dsp:nvSpPr>
      <dsp:spPr>
        <a:xfrm>
          <a:off x="0" y="3096451"/>
          <a:ext cx="2016125" cy="206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Gain Creator</a:t>
          </a:r>
          <a:endParaRPr lang="en-CA" sz="3700" kern="1200" dirty="0"/>
        </a:p>
      </dsp:txBody>
      <dsp:txXfrm>
        <a:off x="59050" y="3155501"/>
        <a:ext cx="1898025" cy="19457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F07F-237C-4FDC-8E5C-E3987105B127}">
      <dsp:nvSpPr>
        <dsp:cNvPr id="0" name=""/>
        <dsp:cNvSpPr/>
      </dsp:nvSpPr>
      <dsp:spPr>
        <a:xfrm>
          <a:off x="0" y="630"/>
          <a:ext cx="2016125" cy="206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Pain</a:t>
          </a:r>
          <a:endParaRPr lang="en-CA" sz="4000" kern="1200" dirty="0"/>
        </a:p>
      </dsp:txBody>
      <dsp:txXfrm>
        <a:off x="59050" y="59680"/>
        <a:ext cx="1898025" cy="1945780"/>
      </dsp:txXfrm>
    </dsp:sp>
    <dsp:sp modelId="{E84CA614-8DDE-4B14-8728-28D13B4FAAF7}">
      <dsp:nvSpPr>
        <dsp:cNvPr id="0" name=""/>
        <dsp:cNvSpPr/>
      </dsp:nvSpPr>
      <dsp:spPr>
        <a:xfrm rot="5400000">
          <a:off x="621084" y="2116107"/>
          <a:ext cx="773955" cy="928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200" kern="1200"/>
        </a:p>
      </dsp:txBody>
      <dsp:txXfrm rot="-5400000">
        <a:off x="729438" y="2193502"/>
        <a:ext cx="557248" cy="541769"/>
      </dsp:txXfrm>
    </dsp:sp>
    <dsp:sp modelId="{E2182D62-F77D-43D0-8B16-1979915133E6}">
      <dsp:nvSpPr>
        <dsp:cNvPr id="0" name=""/>
        <dsp:cNvSpPr/>
      </dsp:nvSpPr>
      <dsp:spPr>
        <a:xfrm>
          <a:off x="0" y="3096451"/>
          <a:ext cx="2016125" cy="206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Pain Reliver</a:t>
          </a:r>
          <a:endParaRPr lang="en-CA" sz="4000" kern="1200" dirty="0"/>
        </a:p>
      </dsp:txBody>
      <dsp:txXfrm>
        <a:off x="59050" y="3155501"/>
        <a:ext cx="1898025" cy="1945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F07F-237C-4FDC-8E5C-E3987105B127}">
      <dsp:nvSpPr>
        <dsp:cNvPr id="0" name=""/>
        <dsp:cNvSpPr/>
      </dsp:nvSpPr>
      <dsp:spPr>
        <a:xfrm>
          <a:off x="0" y="0"/>
          <a:ext cx="2016125" cy="206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Job</a:t>
          </a:r>
          <a:endParaRPr lang="en-CA" sz="3200" kern="1200" dirty="0"/>
        </a:p>
      </dsp:txBody>
      <dsp:txXfrm>
        <a:off x="59050" y="59050"/>
        <a:ext cx="1898025" cy="1945780"/>
      </dsp:txXfrm>
    </dsp:sp>
    <dsp:sp modelId="{E84CA614-8DDE-4B14-8728-28D13B4FAAF7}">
      <dsp:nvSpPr>
        <dsp:cNvPr id="0" name=""/>
        <dsp:cNvSpPr/>
      </dsp:nvSpPr>
      <dsp:spPr>
        <a:xfrm rot="5400000">
          <a:off x="620848" y="2115793"/>
          <a:ext cx="774427" cy="928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600" kern="1200"/>
        </a:p>
      </dsp:txBody>
      <dsp:txXfrm rot="-5400000">
        <a:off x="729438" y="2192952"/>
        <a:ext cx="557248" cy="542099"/>
      </dsp:txXfrm>
    </dsp:sp>
    <dsp:sp modelId="{E2182D62-F77D-43D0-8B16-1979915133E6}">
      <dsp:nvSpPr>
        <dsp:cNvPr id="0" name=""/>
        <dsp:cNvSpPr/>
      </dsp:nvSpPr>
      <dsp:spPr>
        <a:xfrm>
          <a:off x="0" y="3096451"/>
          <a:ext cx="2016125" cy="2063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Products &amp; Service</a:t>
          </a:r>
          <a:endParaRPr lang="en-CA" sz="3200" kern="1200" dirty="0"/>
        </a:p>
      </dsp:txBody>
      <dsp:txXfrm>
        <a:off x="59050" y="3155501"/>
        <a:ext cx="1898025" cy="1945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2AEF9-23DE-4BA3-AEE4-093C4625DE20}" type="datetimeFigureOut">
              <a:rPr lang="en-CA" smtClean="0"/>
              <a:t>2022-02-21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EAF3D-76BF-472D-A139-C055C1429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24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CA" b="0" i="0" dirty="0">
                <a:solidFill>
                  <a:srgbClr val="A3A3A3"/>
                </a:solidFill>
                <a:effectLst/>
                <a:latin typeface="Muli"/>
              </a:rPr>
              <a:t>  Object Management Group®, OMG®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EAF3D-76BF-472D-A139-C055C1429F2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6093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CA" b="0" i="0" dirty="0">
                <a:solidFill>
                  <a:srgbClr val="A3A3A3"/>
                </a:solidFill>
                <a:effectLst/>
                <a:latin typeface="Muli"/>
              </a:rPr>
              <a:t>  Business Architecture Framework (</a:t>
            </a:r>
            <a:r>
              <a:rPr lang="en-CA" b="0" i="0" dirty="0" err="1">
                <a:solidFill>
                  <a:srgbClr val="A3A3A3"/>
                </a:solidFill>
                <a:effectLst/>
                <a:latin typeface="Muli"/>
              </a:rPr>
              <a:t>Bizbok</a:t>
            </a:r>
            <a:r>
              <a:rPr lang="en-CA" b="0" i="0" dirty="0">
                <a:solidFill>
                  <a:srgbClr val="A3A3A3"/>
                </a:solidFill>
                <a:effectLst/>
                <a:latin typeface="Muli"/>
              </a:rPr>
              <a:t> Guide)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EAF3D-76BF-472D-A139-C055C1429F2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6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EAF3D-76BF-472D-A139-C055C1429F2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43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5A06-943E-4C8F-B6A5-50D8B167C3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801" y="2470987"/>
            <a:ext cx="7637417" cy="920820"/>
          </a:xfrm>
        </p:spPr>
        <p:txBody>
          <a:bodyPr lIns="0" anchor="t" anchorCtr="0"/>
          <a:lstStyle>
            <a:lvl1pPr algn="l">
              <a:defRPr sz="4500">
                <a:latin typeface="+mj-lt"/>
                <a:ea typeface="Cambria" panose="02040503050406030204" pitchFamily="18" charset="0"/>
              </a:defRPr>
            </a:lvl1pPr>
          </a:lstStyle>
          <a:p>
            <a:r>
              <a:rPr lang="fr-CA" noProof="0"/>
              <a:t>Report Title</a:t>
            </a:r>
            <a:endParaRPr lang="fr-CA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0DED7-C37F-438A-9784-F10CC8EA6D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1" y="3909178"/>
            <a:ext cx="7637417" cy="538485"/>
          </a:xfrm>
        </p:spPr>
        <p:txBody>
          <a:bodyPr lIns="0" tIns="0" rIns="0" bIns="0"/>
          <a:lstStyle>
            <a:lvl1pPr marL="0" indent="0" algn="l">
              <a:buNone/>
              <a:defRPr sz="1800">
                <a:latin typeface="+mj-lt"/>
                <a:ea typeface="Cambria" panose="020405030504060302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CA" noProof="0"/>
              <a:t>Subtitle</a:t>
            </a:r>
            <a:endParaRPr lang="fr-CA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9A73F-9AE5-40DE-B245-667EC76B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BE2678C-FEC5-489C-9E01-3EC6622269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3551501"/>
            <a:ext cx="8046720" cy="19798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0603C3EC-9F0D-479E-81B6-534AB19ADF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2194" y="2349457"/>
            <a:ext cx="3946925" cy="23876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8A9DFA-8187-468F-AF3A-ED671DD6A7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6300145"/>
            <a:ext cx="12192001" cy="55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6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A6F9F-9B47-45FC-B6D5-6CA9A17D9C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" y="457200"/>
            <a:ext cx="4023360" cy="55245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fr-CA" noProof="0"/>
              <a:t>Page Title</a:t>
            </a:r>
            <a:endParaRPr lang="fr-CA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3F826-150A-4FAC-BD97-FF2767EE27B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252611" cy="566737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CA" noProof="0" dirty="0"/>
              <a:t>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77A8B-7259-4E74-B352-515E7BF6ED6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1520" y="1188720"/>
            <a:ext cx="4023360" cy="49358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 noProof="0"/>
              <a:t>Paragraph</a:t>
            </a:r>
            <a:endParaRPr lang="fr-CA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F89BE-D2D7-49B7-ADEE-905881DE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F9E6-BA13-4C7C-9F75-B807F75842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noProof="0"/>
              <a:t>Page Title</a:t>
            </a:r>
            <a:endParaRPr lang="fr-CA" noProof="0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DB9E7-31EA-4D1F-8E14-1B36EC2F0B54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  <a:endParaRPr lang="fr-CA" noProof="0" dirty="0"/>
          </a:p>
          <a:p>
            <a:pPr lvl="3"/>
            <a:r>
              <a:rPr lang="fr-CA" noProof="0"/>
              <a:t>Level #4</a:t>
            </a:r>
            <a:endParaRPr lang="fr-CA" noProof="0" dirty="0"/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DA4BE-54C1-4E7E-8794-BEDEE0DF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5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14668D-17F6-41CE-8AEF-3240044F10EE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10658559" y="365125"/>
            <a:ext cx="777240" cy="576072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fr-CA" noProof="0"/>
              <a:t>Page Title</a:t>
            </a:r>
            <a:endParaRPr lang="fr-CA" noProof="0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CD2B8-8AA6-4F37-9955-71057ECE23A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31521" y="365124"/>
            <a:ext cx="9536431" cy="5760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</a:p>
          <a:p>
            <a:pPr lvl="3"/>
            <a:r>
              <a:rPr lang="fr-CA" noProof="0"/>
              <a:t>Level #4</a:t>
            </a:r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4FB44-8900-40D4-8674-FBB8900C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5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2726097" y="3151414"/>
            <a:ext cx="6516613" cy="21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5E539-CBE8-49BE-ACB6-82667D1BE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noProof="0"/>
              <a:t>Page Title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3BCC-9A51-4917-BC07-7D61FBA0D3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519" y="1188720"/>
            <a:ext cx="10704280" cy="50292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</a:p>
          <a:p>
            <a:pPr lvl="3"/>
            <a:r>
              <a:rPr lang="fr-CA" noProof="0"/>
              <a:t>Level #4</a:t>
            </a:r>
          </a:p>
          <a:p>
            <a:pPr lvl="4"/>
            <a:r>
              <a:rPr lang="fr-CA" noProof="0"/>
              <a:t>Level #5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8E7CC3-20BF-4926-A846-9731E96EF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4522" y="6516611"/>
            <a:ext cx="491279" cy="1979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8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5E539-CBE8-49BE-ACB6-82667D1BE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noProof="0"/>
              <a:t>Page Title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3BCC-9A51-4917-BC07-7D61FBA0D3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519" y="1188720"/>
            <a:ext cx="10704280" cy="5029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  <a:endParaRPr lang="fr-CA" noProof="0" dirty="0"/>
          </a:p>
          <a:p>
            <a:pPr lvl="3"/>
            <a:r>
              <a:rPr lang="fr-CA" noProof="0"/>
              <a:t>Level #4</a:t>
            </a:r>
            <a:endParaRPr lang="fr-CA" noProof="0" dirty="0"/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8E7CC3-20BF-4926-A846-9731E96EF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4522" y="6516611"/>
            <a:ext cx="491279" cy="1979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964119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4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A276-B4CB-4E1D-A167-556F2B4C9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19" y="1447274"/>
            <a:ext cx="1070428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CA" noProof="0"/>
              <a:t>Sub-Section Title</a:t>
            </a:r>
            <a:endParaRPr lang="fr-CA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DEEBB-2835-4821-8E51-8D365930B6E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1519" y="4589463"/>
            <a:ext cx="10704280" cy="15351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noProof="0"/>
              <a:t>Subtitle</a:t>
            </a:r>
            <a:endParaRPr lang="fr-CA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A2EC5-1074-4946-AC0A-20094125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5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032" y="4357611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6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127B-59BB-4B00-9BF6-97D4F5626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noProof="0"/>
              <a:t>Page Title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10A1-6836-402E-91C6-C687094CD3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1519" y="1188720"/>
            <a:ext cx="5266944" cy="5029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  <a:endParaRPr lang="fr-CA" noProof="0" dirty="0"/>
          </a:p>
          <a:p>
            <a:pPr lvl="3"/>
            <a:r>
              <a:rPr lang="fr-CA" noProof="0"/>
              <a:t>Level #4</a:t>
            </a:r>
            <a:endParaRPr lang="fr-CA" noProof="0" dirty="0"/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167A3-40CF-43DA-A440-A97EF0067D6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1" y="1188720"/>
            <a:ext cx="5263599" cy="5029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</a:p>
          <a:p>
            <a:pPr lvl="3"/>
            <a:r>
              <a:rPr lang="fr-CA" noProof="0"/>
              <a:t>Level #4</a:t>
            </a:r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96C27-0225-4FB3-93C5-D89F2EE2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1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3786F-028A-46E0-9E46-80290A69B90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1521" y="1188720"/>
            <a:ext cx="5266057" cy="36576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 noProof="0"/>
              <a:t>Subtitle</a:t>
            </a:r>
            <a:endParaRPr lang="fr-CA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14BA5-CD4B-4189-9196-B6D884FA75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31520" y="1829434"/>
            <a:ext cx="5266056" cy="43797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  <a:endParaRPr lang="fr-CA" noProof="0" dirty="0"/>
          </a:p>
          <a:p>
            <a:pPr lvl="3"/>
            <a:r>
              <a:rPr lang="fr-CA" noProof="0"/>
              <a:t>Level #4</a:t>
            </a:r>
            <a:endParaRPr lang="fr-CA" noProof="0" dirty="0"/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6E32F-1DF1-4981-AA04-FCA17002A18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188720"/>
            <a:ext cx="5263599" cy="36576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 noProof="0"/>
              <a:t>Subtitle</a:t>
            </a:r>
            <a:endParaRPr lang="fr-CA" noProof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D9FA1-3F22-44A4-AEC0-A53F7D40042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1" y="1829434"/>
            <a:ext cx="5263599" cy="43797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</a:p>
          <a:p>
            <a:pPr lvl="3"/>
            <a:r>
              <a:rPr lang="fr-CA" noProof="0"/>
              <a:t>Level #4</a:t>
            </a:r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6581BD-51C8-4494-ABD6-A892B509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C5BBA7-7A39-48E2-81C4-D9D0D877E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" y="365126"/>
            <a:ext cx="10704280" cy="548640"/>
          </a:xfrm>
        </p:spPr>
        <p:txBody>
          <a:bodyPr/>
          <a:lstStyle>
            <a:lvl1pPr>
              <a:defRPr/>
            </a:lvl1pPr>
          </a:lstStyle>
          <a:p>
            <a:r>
              <a:rPr lang="fr-CA" noProof="0"/>
              <a:t>Page Title</a:t>
            </a:r>
            <a:endParaRPr lang="en-CA" dirty="0"/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F6EFE-3051-44D2-BA01-F711E6DDD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noProof="0"/>
              <a:t>Page Title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2BEAD-8DEA-4D4D-A4FB-82E954C4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2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EF00E-CCB3-49EF-96D9-14D6ABC8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3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0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E69E-B81D-4B0C-A293-2AE101A1CC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19" y="457200"/>
            <a:ext cx="4023360" cy="54864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fr-CA" noProof="0"/>
              <a:t>Page Title</a:t>
            </a:r>
            <a:endParaRPr lang="fr-CA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A57C6-B2DF-4B75-919E-68EBCF283F7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457201"/>
            <a:ext cx="6252611" cy="566737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CA" noProof="0"/>
              <a:t>Level #1</a:t>
            </a:r>
            <a:endParaRPr lang="fr-CA" noProof="0" dirty="0"/>
          </a:p>
          <a:p>
            <a:pPr lvl="1"/>
            <a:r>
              <a:rPr lang="fr-CA" noProof="0"/>
              <a:t>Level #2</a:t>
            </a:r>
            <a:endParaRPr lang="fr-CA" noProof="0" dirty="0"/>
          </a:p>
          <a:p>
            <a:pPr lvl="2"/>
            <a:r>
              <a:rPr lang="fr-CA" noProof="0"/>
              <a:t>Level #3</a:t>
            </a:r>
            <a:endParaRPr lang="fr-CA" noProof="0" dirty="0"/>
          </a:p>
          <a:p>
            <a:pPr lvl="3"/>
            <a:r>
              <a:rPr lang="fr-CA" noProof="0"/>
              <a:t>Level #4</a:t>
            </a:r>
            <a:endParaRPr lang="fr-CA" noProof="0" dirty="0"/>
          </a:p>
          <a:p>
            <a:pPr lvl="4"/>
            <a:r>
              <a:rPr lang="fr-CA" noProof="0"/>
              <a:t>Level #5</a:t>
            </a:r>
            <a:endParaRPr lang="fr-CA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1F626-F1F0-4DE3-A71A-E9462B1D5CC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1522" y="1188720"/>
            <a:ext cx="4023359" cy="49358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 noProof="0"/>
              <a:t>Paragraph</a:t>
            </a:r>
            <a:endParaRPr lang="fr-CA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6E2BF-3776-4130-B7AC-FA0D6F48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Graphic 17">
            <a:extLst>
              <a:ext uri="{FF2B5EF4-FFF2-40B4-BE49-F238E27FC236}">
                <a16:creationId xmlns:a16="http://schemas.microsoft.com/office/drawing/2014/main" id="{96C4E2DB-D682-4EC6-97E6-CA7A1FC4C9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484974"/>
            <a:ext cx="10728960" cy="1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8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building, parked, large, sitting&#10;&#10;Description automatically generated">
            <a:extLst>
              <a:ext uri="{FF2B5EF4-FFF2-40B4-BE49-F238E27FC236}">
                <a16:creationId xmlns:a16="http://schemas.microsoft.com/office/drawing/2014/main" id="{659F3E4B-BA36-4A3C-8ADA-914571556E6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59"/>
            <a:ext cx="12192000" cy="682768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82B03-D66E-4971-87F3-03FF6BC8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6"/>
            <a:ext cx="10704280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r-CA" noProof="0"/>
              <a:t>Page Title</a:t>
            </a:r>
            <a:endParaRPr lang="fr-CA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9465C-7E55-4F37-BA72-B47D7D4A9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19" y="1188720"/>
            <a:ext cx="10704280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CA" noProof="0"/>
              <a:t>Level #1</a:t>
            </a:r>
          </a:p>
          <a:p>
            <a:pPr lvl="1"/>
            <a:r>
              <a:rPr lang="fr-CA" noProof="0"/>
              <a:t>Level #2</a:t>
            </a:r>
          </a:p>
          <a:p>
            <a:pPr lvl="2"/>
            <a:r>
              <a:rPr lang="fr-CA" noProof="0"/>
              <a:t>Level #3</a:t>
            </a:r>
          </a:p>
          <a:p>
            <a:pPr lvl="3"/>
            <a:r>
              <a:rPr lang="fr-CA" noProof="0"/>
              <a:t>Level #4</a:t>
            </a:r>
          </a:p>
          <a:p>
            <a:pPr lvl="4"/>
            <a:r>
              <a:rPr lang="fr-CA" noProof="0"/>
              <a:t>Level #5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46958-47FB-4C15-8B7D-1581C540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4522" y="6516611"/>
            <a:ext cx="491279" cy="1979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6F0CF-D303-475F-943A-730B13ED5B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69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685800" rtl="0" eaLnBrk="1" latinLnBrk="0" hangingPunct="1">
        <a:lnSpc>
          <a:spcPct val="100000"/>
        </a:lnSpc>
        <a:spcBef>
          <a:spcPts val="750"/>
        </a:spcBef>
        <a:buSzPct val="100000"/>
        <a:buFont typeface="Wingdings 2" panose="05020102010507070707" pitchFamily="18" charset="2"/>
        <a:buChar char=""/>
        <a:defRPr sz="21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14375" indent="-371475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Wingdings 2" panose="05020102010507070707" pitchFamily="18" charset="2"/>
        <a:buChar char=""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0600" indent="-304800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Wingdings 2" panose="05020102010507070707" pitchFamily="18" charset="2"/>
        <a:buChar char=""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43025" indent="-314325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Wingdings 2" panose="05020102010507070707" pitchFamily="18" charset="2"/>
        <a:buChar char=""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619250" indent="-247650" algn="l" defTabSz="685800" rtl="0" eaLnBrk="1" latinLnBrk="0" hangingPunct="1">
        <a:lnSpc>
          <a:spcPct val="100000"/>
        </a:lnSpc>
        <a:spcBef>
          <a:spcPts val="375"/>
        </a:spcBef>
        <a:buSzPct val="100000"/>
        <a:buFont typeface="Wingdings 2" panose="05020102010507070707" pitchFamily="18" charset="2"/>
        <a:buChar char=""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32E8-3668-4CF0-8CFF-54704BAD0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764" y="2508180"/>
            <a:ext cx="5852159" cy="920820"/>
          </a:xfrm>
        </p:spPr>
        <p:txBody>
          <a:bodyPr>
            <a:noAutofit/>
          </a:bodyPr>
          <a:lstStyle/>
          <a:p>
            <a:r>
              <a:rPr lang="en-US" sz="3200" dirty="0"/>
              <a:t>Value Proposition</a:t>
            </a:r>
            <a:br>
              <a:rPr lang="en-US" sz="3200" dirty="0"/>
            </a:br>
            <a:r>
              <a:rPr lang="en-US" sz="2400" dirty="0"/>
              <a:t>Business Architecture Working Group</a:t>
            </a:r>
            <a:endParaRPr lang="en-CA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F1BE2-66AC-48B3-819C-23EF9BE1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764" y="3909178"/>
            <a:ext cx="5852159" cy="5384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Discussion</a:t>
            </a:r>
          </a:p>
          <a:p>
            <a:r>
              <a:rPr lang="en-US" dirty="0"/>
              <a:t>Month 2: 2022 02 21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122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4090-DEBC-429D-9F66-7B9B7698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Architecture – Why should I care?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DF03B-51C1-44A3-A8FA-899502B23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10</a:t>
            </a:fld>
            <a:endParaRPr lang="en-CA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5E5E18-3162-4F51-987F-A3C17D21F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71523"/>
              </p:ext>
            </p:extLst>
          </p:nvPr>
        </p:nvGraphicFramePr>
        <p:xfrm>
          <a:off x="731520" y="1168393"/>
          <a:ext cx="10704279" cy="183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4279">
                  <a:extLst>
                    <a:ext uri="{9D8B030D-6E8A-4147-A177-3AD203B41FA5}">
                      <a16:colId xmlns:a16="http://schemas.microsoft.com/office/drawing/2014/main" val="1498313299"/>
                    </a:ext>
                  </a:extLst>
                </a:gridCol>
              </a:tblGrid>
              <a:tr h="6165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Q2 – </a:t>
                      </a:r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Does investment in Business Architecture really deliver value to the business?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If so, what types of value are being realized?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89003"/>
                  </a:ext>
                </a:extLst>
              </a:tr>
              <a:tr h="12157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7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4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4090-DEBC-429D-9F66-7B9B7698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Architecture – Why should I care?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DF03B-51C1-44A3-A8FA-899502B23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11</a:t>
            </a:fld>
            <a:endParaRPr lang="en-CA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CA4C56C3-58C0-40EC-9686-6CD96D226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877886"/>
              </p:ext>
            </p:extLst>
          </p:nvPr>
        </p:nvGraphicFramePr>
        <p:xfrm>
          <a:off x="731521" y="1130292"/>
          <a:ext cx="10794172" cy="183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4172">
                  <a:extLst>
                    <a:ext uri="{9D8B030D-6E8A-4147-A177-3AD203B41FA5}">
                      <a16:colId xmlns:a16="http://schemas.microsoft.com/office/drawing/2014/main" val="1498313299"/>
                    </a:ext>
                  </a:extLst>
                </a:gridCol>
              </a:tblGrid>
              <a:tr h="6165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Q3 – </a:t>
                      </a:r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What is the role of Business Architecture in leveraging transformational relationships among strategy, operations (business, process, people) and 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89003"/>
                  </a:ext>
                </a:extLst>
              </a:tr>
              <a:tr h="1215742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7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40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4090-DEBC-429D-9F66-7B9B7698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Architecture – Why should I care?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DF03B-51C1-44A3-A8FA-899502B23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12</a:t>
            </a:fld>
            <a:endParaRPr lang="en-CA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5E5E18-3162-4F51-987F-A3C17D21F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921530"/>
              </p:ext>
            </p:extLst>
          </p:nvPr>
        </p:nvGraphicFramePr>
        <p:xfrm>
          <a:off x="731520" y="1269993"/>
          <a:ext cx="10704279" cy="183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4279">
                  <a:extLst>
                    <a:ext uri="{9D8B030D-6E8A-4147-A177-3AD203B41FA5}">
                      <a16:colId xmlns:a16="http://schemas.microsoft.com/office/drawing/2014/main" val="1498313299"/>
                    </a:ext>
                  </a:extLst>
                </a:gridCol>
              </a:tblGrid>
              <a:tr h="6165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Q4 – </a:t>
                      </a:r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What are the best practices for supporting a sustainable value proposition for Business Architecture and what are the greatest challenges to attaining 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89003"/>
                  </a:ext>
                </a:extLst>
              </a:tr>
              <a:tr h="1215742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7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404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0CA1-0458-42DE-B8C7-BFD30CC3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2: Homework Assignment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185B4-FE40-467C-B0D8-348055A22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39" y="1765006"/>
            <a:ext cx="8028210" cy="24250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</a:rPr>
              <a:t>Submit your Business Architecture “road show” decks and/or responses from this workshop </a:t>
            </a:r>
          </a:p>
          <a:p>
            <a:pPr marL="0" indent="0" algn="ctr">
              <a:buNone/>
            </a:pPr>
            <a:r>
              <a:rPr lang="en-CA" sz="4400" u="sng" dirty="0"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CA" sz="4400" dirty="0">
                <a:latin typeface="Calibri" panose="020F0502020204030204" pitchFamily="34" charset="0"/>
                <a:ea typeface="Calibri" panose="020F0502020204030204" pitchFamily="34" charset="0"/>
              </a:rPr>
              <a:t> March 4th</a:t>
            </a:r>
            <a:endParaRPr lang="en-CA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B653E-4FC2-4348-B958-354A74910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13</a:t>
            </a:fld>
            <a:endParaRPr lang="en-CA"/>
          </a:p>
        </p:txBody>
      </p:sp>
      <p:pic>
        <p:nvPicPr>
          <p:cNvPr id="6" name="Graphic 5" descr="Presentation with checklist with solid fill">
            <a:extLst>
              <a:ext uri="{FF2B5EF4-FFF2-40B4-BE49-F238E27FC236}">
                <a16:creationId xmlns:a16="http://schemas.microsoft.com/office/drawing/2014/main" id="{181C7149-BE8E-427E-B823-C1C822BD6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256" y="4277816"/>
            <a:ext cx="1391489" cy="13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7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36D2-6DC9-40CE-9408-BE57E543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– CBSA Presentation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6723-2041-49C3-9E50-449310DA9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business have access to your models? – Everyone in the department has access to it</a:t>
            </a:r>
          </a:p>
          <a:p>
            <a:r>
              <a:rPr lang="en-US" dirty="0"/>
              <a:t>How do you keep them maintained? Wait for a change, or periodic review with the business?  Creating a RACI to help maintain it. The business owner will be responsible for maintaining it. Change request will be submitted through a governance workflow. </a:t>
            </a:r>
          </a:p>
          <a:p>
            <a:endParaRPr lang="en-US" dirty="0"/>
          </a:p>
          <a:p>
            <a:r>
              <a:rPr lang="en-US" dirty="0"/>
              <a:t>Any benefits to business processes?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WG: What out of these models would you see as a priority for your organization?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CACC4-1741-4B90-B6B0-9B29736B3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733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9B6EC-9B85-42BD-9FCB-1E729DF5C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15</a:t>
            </a:fld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9D512E-B532-4360-B372-88A46AEFA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538162"/>
            <a:ext cx="12020550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92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C2BF-EB21-44A7-96E5-C87B736A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– Comments/Notes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6DB6-F29D-48FF-B84D-1845C0F49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business architecture link to a “account executive”?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58E95-47E8-4DBE-AB87-B0F43A9A1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47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79F4-6D3A-4D07-8EBD-7546B2398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EBBF0-A343-4804-BCD7-C9190B6D5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2</a:t>
            </a:fld>
            <a:endParaRPr lang="en-CA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129784E-2A26-4365-B786-35D1C0453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noggin jogging to help define your own Value Proposition statement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625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79F4-6D3A-4D07-8EBD-7546B2398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Program Roadblocks</a:t>
            </a:r>
            <a:endParaRPr lang="en-C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D2B8F6F-EBBB-4A9A-B23B-D11134C77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645282"/>
              </p:ext>
            </p:extLst>
          </p:nvPr>
        </p:nvGraphicFramePr>
        <p:xfrm>
          <a:off x="2082006" y="1388963"/>
          <a:ext cx="8027988" cy="745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EBBF0-A343-4804-BCD7-C9190B6D5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3</a:t>
            </a:fld>
            <a:endParaRPr lang="en-CA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E37935DE-5B58-4BC6-8A2F-4BD52BE09C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302926"/>
              </p:ext>
            </p:extLst>
          </p:nvPr>
        </p:nvGraphicFramePr>
        <p:xfrm>
          <a:off x="2082006" y="2343806"/>
          <a:ext cx="8027988" cy="834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21D1EEB-8D03-4F40-9687-84384674F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770862"/>
              </p:ext>
            </p:extLst>
          </p:nvPr>
        </p:nvGraphicFramePr>
        <p:xfrm>
          <a:off x="2082006" y="3386627"/>
          <a:ext cx="8027988" cy="834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815F9B07-AFC9-4DD1-BEEF-5D182E96C5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970167"/>
              </p:ext>
            </p:extLst>
          </p:nvPr>
        </p:nvGraphicFramePr>
        <p:xfrm>
          <a:off x="2132833" y="4429448"/>
          <a:ext cx="8027988" cy="834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03791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5804-1DE1-41D7-BAA0-555D39E3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Architecture – What is it?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B4D3E-880B-4C3E-B5EB-E0DC55D10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4</a:t>
            </a:fld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AAE052-BAC6-4963-81A8-514BA604264F}"/>
              </a:ext>
            </a:extLst>
          </p:cNvPr>
          <p:cNvSpPr txBox="1"/>
          <p:nvPr/>
        </p:nvSpPr>
        <p:spPr>
          <a:xfrm>
            <a:off x="3948223" y="1650357"/>
            <a:ext cx="399784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"A blueprint of the enterprise that provides a common understanding of the organization and is used to align strategic objectives and tactical demands.“ </a:t>
            </a:r>
          </a:p>
        </p:txBody>
      </p:sp>
    </p:spTree>
    <p:extLst>
      <p:ext uri="{BB962C8B-B14F-4D97-AF65-F5344CB8AC3E}">
        <p14:creationId xmlns:p14="http://schemas.microsoft.com/office/powerpoint/2010/main" val="362179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5804-1DE1-41D7-BAA0-555D39E3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example, at PSPC – we defined it as: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B4D3E-880B-4C3E-B5EB-E0DC55D10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5</a:t>
            </a:fld>
            <a:endParaRPr lang="en-CA"/>
          </a:p>
        </p:txBody>
      </p:sp>
      <p:pic>
        <p:nvPicPr>
          <p:cNvPr id="5" name="__EngageSlideDescription__" descr="slide description : Business Architecture Defined ">
            <a:extLst>
              <a:ext uri="{FF2B5EF4-FFF2-40B4-BE49-F238E27FC236}">
                <a16:creationId xmlns:a16="http://schemas.microsoft.com/office/drawing/2014/main" id="{734BBF78-9C9C-4572-B794-C79317E4180B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15616"/>
            <a:ext cx="12700" cy="12700"/>
          </a:xfrm>
          <a:prstGeom prst="rect">
            <a:avLst/>
          </a:prstGeom>
          <a:ln/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08165A-7338-4F67-9C9C-8E406721E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115616"/>
            <a:ext cx="11367901" cy="9941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Business Architecture represents a </a:t>
            </a:r>
            <a:r>
              <a:rPr lang="en-US" b="1" dirty="0"/>
              <a:t>holistic</a:t>
            </a:r>
            <a:r>
              <a:rPr lang="en-US" dirty="0"/>
              <a:t>, </a:t>
            </a:r>
            <a:r>
              <a:rPr lang="en-CA" dirty="0"/>
              <a:t>multidimensional business view of the enterprise. </a:t>
            </a:r>
          </a:p>
        </p:txBody>
      </p:sp>
      <p:pic>
        <p:nvPicPr>
          <p:cNvPr id="7" name="Picture 6" descr="Decorative">
            <a:extLst>
              <a:ext uri="{FF2B5EF4-FFF2-40B4-BE49-F238E27FC236}">
                <a16:creationId xmlns:a16="http://schemas.microsoft.com/office/drawing/2014/main" id="{0652144B-97C9-4496-925B-E8ED75017BD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384974" y="1972235"/>
            <a:ext cx="5726942" cy="33329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DA8050-549E-4BF3-AD46-E544A4E0F1F9}"/>
              </a:ext>
            </a:extLst>
          </p:cNvPr>
          <p:cNvSpPr/>
          <p:nvPr/>
        </p:nvSpPr>
        <p:spPr>
          <a:xfrm>
            <a:off x="9111916" y="2436264"/>
            <a:ext cx="27372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0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Business </a:t>
            </a:r>
            <a:r>
              <a:rPr lang="en-CA" sz="20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Scenarios </a:t>
            </a:r>
          </a:p>
          <a:p>
            <a:pPr algn="r"/>
            <a:endParaRPr lang="en-CA" sz="2000" b="1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algn="r"/>
            <a:r>
              <a:rPr lang="en-CA" sz="20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Used to identify business needs, and drive the business requirements that the architecture development, and ultimately the IT, has to address. </a:t>
            </a:r>
            <a:endParaRPr lang="en-CA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9F17C6-226D-4F45-9030-0DEF89F2878C}"/>
              </a:ext>
            </a:extLst>
          </p:cNvPr>
          <p:cNvSpPr/>
          <p:nvPr/>
        </p:nvSpPr>
        <p:spPr>
          <a:xfrm>
            <a:off x="203201" y="2590152"/>
            <a:ext cx="31406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Architecture </a:t>
            </a:r>
            <a:r>
              <a:rPr lang="en-CA" sz="20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Blueprints </a:t>
            </a:r>
            <a:r>
              <a:rPr lang="en-CA" sz="20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(models/maps/diagrams) </a:t>
            </a:r>
          </a:p>
          <a:p>
            <a:endParaRPr lang="en-US" sz="2000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Reveals how the organization is structured and how capabilities, processes, organization and information fit together.</a:t>
            </a:r>
            <a:endParaRPr lang="en-CA" sz="2000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1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5804-1DE1-41D7-BAA0-555D39E3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Architecture – Who is it for? (example)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B4D3E-880B-4C3E-B5EB-E0DC55D10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6</a:t>
            </a:fld>
            <a:endParaRPr lang="en-CA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41461A5-35D5-4945-A055-AB244285C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20535"/>
              </p:ext>
            </p:extLst>
          </p:nvPr>
        </p:nvGraphicFramePr>
        <p:xfrm>
          <a:off x="253998" y="1151255"/>
          <a:ext cx="11480801" cy="517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764">
                  <a:extLst>
                    <a:ext uri="{9D8B030D-6E8A-4147-A177-3AD203B41FA5}">
                      <a16:colId xmlns:a16="http://schemas.microsoft.com/office/drawing/2014/main" val="1498313299"/>
                    </a:ext>
                  </a:extLst>
                </a:gridCol>
                <a:gridCol w="3035679">
                  <a:extLst>
                    <a:ext uri="{9D8B030D-6E8A-4147-A177-3AD203B41FA5}">
                      <a16:colId xmlns:a16="http://schemas.microsoft.com/office/drawing/2014/main" val="1570053303"/>
                    </a:ext>
                  </a:extLst>
                </a:gridCol>
                <a:gridCol w="3035679">
                  <a:extLst>
                    <a:ext uri="{9D8B030D-6E8A-4147-A177-3AD203B41FA5}">
                      <a16:colId xmlns:a16="http://schemas.microsoft.com/office/drawing/2014/main" val="4274694637"/>
                    </a:ext>
                  </a:extLst>
                </a:gridCol>
                <a:gridCol w="3035679">
                  <a:extLst>
                    <a:ext uri="{9D8B030D-6E8A-4147-A177-3AD203B41FA5}">
                      <a16:colId xmlns:a16="http://schemas.microsoft.com/office/drawing/2014/main" val="39423073"/>
                    </a:ext>
                  </a:extLst>
                </a:gridCol>
              </a:tblGrid>
              <a:tr h="867882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Q1 – Who are my clients/customers/consumers?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89003"/>
                  </a:ext>
                </a:extLst>
              </a:tr>
              <a:tr h="1244169">
                <a:tc>
                  <a:txBody>
                    <a:bodyPr/>
                    <a:lstStyle/>
                    <a:p>
                      <a:r>
                        <a:rPr lang="en-US" sz="1300" b="1" dirty="0"/>
                        <a:t>Consumer</a:t>
                      </a:r>
                      <a:endParaRPr lang="en-CA" sz="13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Job</a:t>
                      </a:r>
                    </a:p>
                    <a:p>
                      <a:r>
                        <a:rPr lang="en-US" sz="1300" b="0" dirty="0"/>
                        <a:t>(tasks trying to perform, problem trying to solve, need trying to satisfy)</a:t>
                      </a:r>
                      <a:endParaRPr lang="en-CA" sz="13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Pains</a:t>
                      </a:r>
                    </a:p>
                    <a:p>
                      <a:r>
                        <a:rPr lang="en-US" sz="1300" dirty="0"/>
                        <a:t>(risks, costs, undesired outcome)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Gains </a:t>
                      </a:r>
                    </a:p>
                    <a:p>
                      <a:r>
                        <a:rPr lang="en-US" sz="1300" dirty="0"/>
                        <a:t>(Expected benefits/outcomes)</a:t>
                      </a:r>
                      <a:endParaRPr lang="en-CA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77258"/>
                  </a:ext>
                </a:extLst>
              </a:tr>
              <a:tr h="2917361">
                <a:tc>
                  <a:txBody>
                    <a:bodyPr/>
                    <a:lstStyle/>
                    <a:p>
                      <a:r>
                        <a:rPr lang="en-US" sz="1300" dirty="0"/>
                        <a:t>Business Executive</a:t>
                      </a: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Define strategy and key related projects and manage critical implementation decision and actions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300" dirty="0"/>
                        <a:t>Manage successful strategy execution (demands, impact on the origination structure, coordinate requirements, talents and capabilities)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1300" dirty="0"/>
                        <a:t>Ensure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Miscommunication leading to ineffective issue analysis, lack of collaboration and unresolved problems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Lack of transparency into cross-functional complexity making it difficult to envision and deploy solutions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Widespread redundancy and inconsistency leading to missed opportunity, increase costs and failed initiatives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Silo-based planning and deployment resulting in fragmented solution deployment</a:t>
                      </a: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Take ownership and drive transformation strategies through business-centric roadmaps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Align business processes across business </a:t>
                      </a:r>
                      <a:r>
                        <a:rPr lang="en-US" sz="1300" dirty="0" err="1"/>
                        <a:t>untis</a:t>
                      </a:r>
                      <a:endParaRPr lang="en-US" sz="13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Deliver stakeholder focused benefits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Transparency and clarity to enable issue collaboration, issue analysis, and problem resolution</a:t>
                      </a:r>
                      <a:endParaRPr lang="en-CA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925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8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5804-1DE1-41D7-BAA0-555D39E3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Architecture – Who is it for? (example)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B4D3E-880B-4C3E-B5EB-E0DC55D10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7</a:t>
            </a:fld>
            <a:endParaRPr lang="en-CA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41461A5-35D5-4945-A055-AB244285C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01495"/>
              </p:ext>
            </p:extLst>
          </p:nvPr>
        </p:nvGraphicFramePr>
        <p:xfrm>
          <a:off x="343259" y="1100455"/>
          <a:ext cx="11480801" cy="413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764">
                  <a:extLst>
                    <a:ext uri="{9D8B030D-6E8A-4147-A177-3AD203B41FA5}">
                      <a16:colId xmlns:a16="http://schemas.microsoft.com/office/drawing/2014/main" val="1498313299"/>
                    </a:ext>
                  </a:extLst>
                </a:gridCol>
                <a:gridCol w="3035679">
                  <a:extLst>
                    <a:ext uri="{9D8B030D-6E8A-4147-A177-3AD203B41FA5}">
                      <a16:colId xmlns:a16="http://schemas.microsoft.com/office/drawing/2014/main" val="1570053303"/>
                    </a:ext>
                  </a:extLst>
                </a:gridCol>
                <a:gridCol w="3035679">
                  <a:extLst>
                    <a:ext uri="{9D8B030D-6E8A-4147-A177-3AD203B41FA5}">
                      <a16:colId xmlns:a16="http://schemas.microsoft.com/office/drawing/2014/main" val="4274694637"/>
                    </a:ext>
                  </a:extLst>
                </a:gridCol>
                <a:gridCol w="3035679">
                  <a:extLst>
                    <a:ext uri="{9D8B030D-6E8A-4147-A177-3AD203B41FA5}">
                      <a16:colId xmlns:a16="http://schemas.microsoft.com/office/drawing/2014/main" val="39423073"/>
                    </a:ext>
                  </a:extLst>
                </a:gridCol>
              </a:tblGrid>
              <a:tr h="536213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Q1 – Who are my clients/customers/consumers?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89003"/>
                  </a:ext>
                </a:extLst>
              </a:tr>
              <a:tr h="472465">
                <a:tc>
                  <a:txBody>
                    <a:bodyPr/>
                    <a:lstStyle/>
                    <a:p>
                      <a:r>
                        <a:rPr lang="en-US" sz="1300" b="1" dirty="0"/>
                        <a:t>Consumer</a:t>
                      </a:r>
                      <a:endParaRPr lang="en-CA" sz="13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Job</a:t>
                      </a:r>
                    </a:p>
                    <a:p>
                      <a:r>
                        <a:rPr lang="en-US" sz="1300" b="0" dirty="0"/>
                        <a:t>(tasks trying to perform, problem trying to solve, need trying to satisfy)</a:t>
                      </a:r>
                      <a:endParaRPr lang="en-CA" sz="13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Pains</a:t>
                      </a:r>
                    </a:p>
                    <a:p>
                      <a:r>
                        <a:rPr lang="en-US" sz="1300" dirty="0"/>
                        <a:t>(risks, costs, undesired outcome)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Gains </a:t>
                      </a:r>
                    </a:p>
                    <a:p>
                      <a:r>
                        <a:rPr lang="en-US" sz="1300" dirty="0"/>
                        <a:t>(Expected benefits/outcomes)</a:t>
                      </a:r>
                      <a:endParaRPr lang="en-CA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77258"/>
                  </a:ext>
                </a:extLst>
              </a:tr>
              <a:tr h="1111612">
                <a:tc>
                  <a:txBody>
                    <a:bodyPr/>
                    <a:lstStyle/>
                    <a:p>
                      <a:r>
                        <a:rPr lang="en-US" sz="1300" dirty="0"/>
                        <a:t>Account Executive/Portfolio Management Representative/Business Relationship Manager</a:t>
                      </a: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Create digital strategy for client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00" dirty="0"/>
                        <a:t>Support business in delivering on their priorities </a:t>
                      </a: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CA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925473"/>
                  </a:ext>
                </a:extLst>
              </a:tr>
              <a:tr h="1802466">
                <a:tc>
                  <a:txBody>
                    <a:bodyPr/>
                    <a:lstStyle/>
                    <a:p>
                      <a:r>
                        <a:rPr lang="en-US" sz="1300" dirty="0"/>
                        <a:t>Project Managers</a:t>
                      </a: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CA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CA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33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46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60FF-45FE-4359-9FBA-E40A62DC9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-&gt; Solution Fit</a:t>
            </a:r>
            <a:endParaRPr lang="en-C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6F55C6-1959-442E-85D9-AE5CE4F31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046996"/>
              </p:ext>
            </p:extLst>
          </p:nvPr>
        </p:nvGraphicFramePr>
        <p:xfrm>
          <a:off x="2640426" y="1163638"/>
          <a:ext cx="2016125" cy="5160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1A685-15E1-454E-A246-EFCC2F720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9542" y="6491211"/>
            <a:ext cx="368459" cy="197985"/>
          </a:xfrm>
        </p:spPr>
        <p:txBody>
          <a:bodyPr/>
          <a:lstStyle/>
          <a:p>
            <a:fld id="{B266F0CF-D303-475F-943A-730B13ED5BD8}" type="slidenum">
              <a:rPr lang="en-CA" smtClean="0"/>
              <a:t>8</a:t>
            </a:fld>
            <a:endParaRPr lang="en-CA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AA850F07-F2BC-4D26-BDD2-22671D1122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809370"/>
              </p:ext>
            </p:extLst>
          </p:nvPr>
        </p:nvGraphicFramePr>
        <p:xfrm>
          <a:off x="4862926" y="1163638"/>
          <a:ext cx="2016125" cy="5160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261D8CA0-3CD5-4EA0-9138-2FA59C8DCE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841226"/>
              </p:ext>
            </p:extLst>
          </p:nvPr>
        </p:nvGraphicFramePr>
        <p:xfrm>
          <a:off x="7110826" y="1163638"/>
          <a:ext cx="2016125" cy="5160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03839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4090-DEBC-429D-9F66-7B9B7698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Architecture – Why should I care?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DF03B-51C1-44A3-A8FA-899502B23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66F0CF-D303-475F-943A-730B13ED5BD8}" type="slidenum">
              <a:rPr lang="en-CA" smtClean="0"/>
              <a:t>9</a:t>
            </a:fld>
            <a:endParaRPr lang="en-CA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AC98654-7379-47C2-B8F7-86C103C20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093027"/>
            <a:ext cx="11028089" cy="7924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Value Proposition Definition: E</a:t>
            </a:r>
            <a:r>
              <a:rPr lang="en-CA" dirty="0"/>
              <a:t>xpression of the value to a recipient evaluated in terms of the recipient's level of satisfaction.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5E5E18-3162-4F51-987F-A3C17D21F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894584"/>
              </p:ext>
            </p:extLst>
          </p:nvPr>
        </p:nvGraphicFramePr>
        <p:xfrm>
          <a:off x="731520" y="2064768"/>
          <a:ext cx="10411401" cy="183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1401">
                  <a:extLst>
                    <a:ext uri="{9D8B030D-6E8A-4147-A177-3AD203B41FA5}">
                      <a16:colId xmlns:a16="http://schemas.microsoft.com/office/drawing/2014/main" val="1498313299"/>
                    </a:ext>
                  </a:extLst>
                </a:gridCol>
              </a:tblGrid>
              <a:tr h="6165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Q1 – How can executives and strategists use Business Architecture to make business strategy come to life and bring value to the department?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89003"/>
                  </a:ext>
                </a:extLst>
              </a:tr>
              <a:tr h="1215742">
                <a:tc>
                  <a:txBody>
                    <a:bodyPr/>
                    <a:lstStyle/>
                    <a:p>
                      <a:r>
                        <a:rPr lang="en-US" sz="1600" dirty="0"/>
                        <a:t>- Provide an overall framework in which to visualize, plan, scope, assess, and manage business alignment and transformation initiatives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7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708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579311|-10846711|-14797230|-8244963|-11249614|PSPC&quot;,&quot;Id&quot;:&quot;604f57c63030391a0c64ece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_IMGDECORATIVE" val="1"/>
  <p:tag name="E_TABJUMP" val=""/>
</p:tagLst>
</file>

<file path=ppt/theme/theme1.xml><?xml version="1.0" encoding="utf-8"?>
<a:theme xmlns:a="http://schemas.openxmlformats.org/drawingml/2006/main" name="PSPC">
  <a:themeElements>
    <a:clrScheme name="PSPC">
      <a:dk1>
        <a:srgbClr val="000000"/>
      </a:dk1>
      <a:lt1>
        <a:srgbClr val="F1F2F2"/>
      </a:lt1>
      <a:dk2>
        <a:srgbClr val="000000"/>
      </a:dk2>
      <a:lt2>
        <a:srgbClr val="F1F2F2"/>
      </a:lt2>
      <a:accent1>
        <a:srgbClr val="1E3652"/>
      </a:accent1>
      <a:accent2>
        <a:srgbClr val="636466"/>
      </a:accent2>
      <a:accent3>
        <a:srgbClr val="C3D941"/>
      </a:accent3>
      <a:accent4>
        <a:srgbClr val="A79F8F"/>
      </a:accent4>
      <a:accent5>
        <a:srgbClr val="BB583E"/>
      </a:accent5>
      <a:accent6>
        <a:srgbClr val="9D1F63"/>
      </a:accent6>
      <a:hlink>
        <a:srgbClr val="1E3652"/>
      </a:hlink>
      <a:folHlink>
        <a:srgbClr val="9D1F63"/>
      </a:folHlink>
    </a:clrScheme>
    <a:fontScheme name="PS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PC" id="{66650124-61F8-4635-A014-276169D70544}" vid="{4A503D3E-0C2A-44FE-9FD5-9270B3E6CC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PSPC</Template>
  <TotalTime>7585</TotalTime>
  <Words>789</Words>
  <Application>Microsoft Office PowerPoint</Application>
  <PresentationFormat>Widescreen</PresentationFormat>
  <Paragraphs>109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Muli</vt:lpstr>
      <vt:lpstr>Wingdings 2</vt:lpstr>
      <vt:lpstr>PSPC</vt:lpstr>
      <vt:lpstr>Value Proposition Business Architecture Working Group</vt:lpstr>
      <vt:lpstr>Purpose</vt:lpstr>
      <vt:lpstr>BA Program Roadblocks</vt:lpstr>
      <vt:lpstr>Business Architecture – What is it?</vt:lpstr>
      <vt:lpstr>For example, at PSPC – we defined it as:</vt:lpstr>
      <vt:lpstr>Business Architecture – Who is it for? (example)</vt:lpstr>
      <vt:lpstr>Business Architecture – Who is it for? (example)</vt:lpstr>
      <vt:lpstr>Problem -&gt; Solution Fit</vt:lpstr>
      <vt:lpstr>Business Architecture – Why should I care?</vt:lpstr>
      <vt:lpstr>Business Architecture – Why should I care?</vt:lpstr>
      <vt:lpstr>Business Architecture – Why should I care?</vt:lpstr>
      <vt:lpstr>Business Architecture – Why should I care?</vt:lpstr>
      <vt:lpstr>Month 2: Homework Assignment</vt:lpstr>
      <vt:lpstr>ANNEX – CBSA Presentation</vt:lpstr>
      <vt:lpstr>PowerPoint Presentation</vt:lpstr>
      <vt:lpstr>ANNEX – Comments/Notes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Veronique.Nadeau@tpsgc-pwgsc.gc.ca</dc:creator>
  <cp:lastModifiedBy>Anne Beausoleil</cp:lastModifiedBy>
  <cp:revision>96</cp:revision>
  <dcterms:created xsi:type="dcterms:W3CDTF">2020-07-30T03:13:02Z</dcterms:created>
  <dcterms:modified xsi:type="dcterms:W3CDTF">2022-02-21T20:17:36Z</dcterms:modified>
</cp:coreProperties>
</file>