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3685" r:id="rId6"/>
  </p:sldMasterIdLst>
  <p:notesMasterIdLst>
    <p:notesMasterId r:id="rId14"/>
  </p:notesMasterIdLst>
  <p:sldIdLst>
    <p:sldId id="256" r:id="rId7"/>
    <p:sldId id="262" r:id="rId8"/>
    <p:sldId id="263" r:id="rId9"/>
    <p:sldId id="264" r:id="rId10"/>
    <p:sldId id="265" r:id="rId11"/>
    <p:sldId id="260" r:id="rId12"/>
    <p:sldId id="261"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717D7A-BCAB-62D1-A60A-88788D98D217}" name="Smith2, Lisa (SPAC/PSPC) (elle-la / she-her)" initials="SL((l/sh" userId="S::Lisa.Smith2@tpsgc-pwgsc.gc.ca::7b4eaeb0-e3e3-472d-b267-c890aed369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6481" autoAdjust="0"/>
  </p:normalViewPr>
  <p:slideViewPr>
    <p:cSldViewPr snapToGrid="0">
      <p:cViewPr varScale="1">
        <p:scale>
          <a:sx n="140" d="100"/>
          <a:sy n="140" d="100"/>
        </p:scale>
        <p:origin x="1430" y="1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7C62-4438-A592-B5011EB98642}"/>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7C62-4438-A592-B5011EB98642}"/>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5-7C62-4438-A592-B5011EB98642}"/>
              </c:ext>
            </c:extLst>
          </c:dPt>
          <c:dPt>
            <c:idx val="3"/>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7-7C62-4438-A592-B5011EB98642}"/>
              </c:ext>
            </c:extLst>
          </c:dPt>
          <c:cat>
            <c:strRef>
              <c:f>Sheet1!$A$2:$A$5</c:f>
              <c:strCache>
                <c:ptCount val="4"/>
                <c:pt idx="0">
                  <c:v>1. Promotion, application and selection (March-June)</c:v>
                </c:pt>
                <c:pt idx="1">
                  <c:v>2. Implementation (July-March)</c:v>
                </c:pt>
                <c:pt idx="2">
                  <c:v>3. Performance measurement and improvement (October - February)</c:v>
                </c:pt>
                <c:pt idx="3">
                  <c:v>4.  Preparation and Support (February -March)</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7C62-4438-A592-B5011EB986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hyperlink" Target="mailto:dgrhgouvernancedirco.hrbdirocgovernance@tpsgc-pwgsc.gc.ca" TargetMode="External"/><Relationship Id="rId5" Type="http://schemas.openxmlformats.org/officeDocument/2006/relationships/image" Target="../media/image25.sv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5" Type="http://schemas.openxmlformats.org/officeDocument/2006/relationships/hyperlink" Target="mailto:dgrhgouvernancedirco.hrbdirocgovernance@tpsgc-pwgsc.gc.ca" TargetMode="External"/><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D6681-AD1C-4CAD-91A3-6FADEC6B9245}"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1173CEB-B4F3-49FD-B2BA-7A2517282542}">
      <dgm:prSet/>
      <dgm:spPr/>
      <dgm:t>
        <a:bodyPr/>
        <a:lstStyle/>
        <a:p>
          <a:r>
            <a:rPr lang="fr-FR" b="0" i="0" dirty="0"/>
            <a:t>le Programme de bourses en seconde langue officielle</a:t>
          </a:r>
          <a:r>
            <a:rPr lang="en-CA" dirty="0"/>
            <a:t>:</a:t>
          </a:r>
          <a:endParaRPr lang="en-US" dirty="0"/>
        </a:p>
      </dgm:t>
    </dgm:pt>
    <dgm:pt modelId="{40F54AFC-56B7-4DD5-9302-EF6C6491B24B}" type="parTrans" cxnId="{E6EDBC7A-2220-487A-83BD-66D952FA1B46}">
      <dgm:prSet/>
      <dgm:spPr/>
      <dgm:t>
        <a:bodyPr/>
        <a:lstStyle/>
        <a:p>
          <a:endParaRPr lang="en-US"/>
        </a:p>
      </dgm:t>
    </dgm:pt>
    <dgm:pt modelId="{61238F0B-A3F4-4414-BEFE-F0A96380237D}" type="sibTrans" cxnId="{E6EDBC7A-2220-487A-83BD-66D952FA1B46}">
      <dgm:prSet/>
      <dgm:spPr/>
      <dgm:t>
        <a:bodyPr/>
        <a:lstStyle/>
        <a:p>
          <a:endParaRPr lang="en-US"/>
        </a:p>
      </dgm:t>
    </dgm:pt>
    <dgm:pt modelId="{C79BE816-511E-4FAF-9AE6-1E0D0E65C6D4}">
      <dgm:prSet/>
      <dgm:spPr/>
      <dgm:t>
        <a:bodyPr/>
        <a:lstStyle/>
        <a:p>
          <a:pPr>
            <a:spcAft>
              <a:spcPts val="1200"/>
            </a:spcAft>
          </a:pPr>
          <a:r>
            <a:rPr lang="fr-FR" dirty="0"/>
            <a:t>Créé en 2017 en tant que mesure positive pour aider à éliminer les obstacles à l'avancement professionnel des employés qui sont membres de groupes en quête d'équité.</a:t>
          </a:r>
          <a:endParaRPr lang="en-US" dirty="0">
            <a:highlight>
              <a:srgbClr val="FFFF00"/>
            </a:highlight>
          </a:endParaRPr>
        </a:p>
      </dgm:t>
    </dgm:pt>
    <dgm:pt modelId="{F0477CDF-7A32-49CF-BB23-66A624D2955E}" type="sibTrans" cxnId="{8DDE2F69-A033-449D-8AC3-3A1728A5A6E4}">
      <dgm:prSet/>
      <dgm:spPr/>
      <dgm:t>
        <a:bodyPr/>
        <a:lstStyle/>
        <a:p>
          <a:endParaRPr lang="en-US"/>
        </a:p>
      </dgm:t>
    </dgm:pt>
    <dgm:pt modelId="{D0EA16F0-EFFE-4124-A647-51E2E4B0B838}" type="parTrans" cxnId="{8DDE2F69-A033-449D-8AC3-3A1728A5A6E4}">
      <dgm:prSet/>
      <dgm:spPr/>
      <dgm:t>
        <a:bodyPr/>
        <a:lstStyle/>
        <a:p>
          <a:endParaRPr lang="en-US"/>
        </a:p>
      </dgm:t>
    </dgm:pt>
    <dgm:pt modelId="{46D8D974-9D32-429F-A86B-4B6433B2833C}">
      <dgm:prSet/>
      <dgm:spPr/>
      <dgm:t>
        <a:bodyPr/>
        <a:lstStyle/>
        <a:p>
          <a:pPr>
            <a:spcAft>
              <a:spcPts val="1200"/>
            </a:spcAft>
          </a:pPr>
          <a:r>
            <a:rPr lang="fr-FR" dirty="0"/>
            <a:t>Créé en réponse au rapport Borbey-Mendelsohn et au renouvellement de la fonction publique fédérale.</a:t>
          </a:r>
          <a:endParaRPr lang="en-US" dirty="0">
            <a:highlight>
              <a:srgbClr val="FFFF00"/>
            </a:highlight>
          </a:endParaRPr>
        </a:p>
      </dgm:t>
    </dgm:pt>
    <dgm:pt modelId="{F35DB93F-583E-4E34-B7F4-12993FA05E03}" type="sibTrans" cxnId="{4F3D5AD3-FD19-481B-BCF5-CBB07EC55EA9}">
      <dgm:prSet/>
      <dgm:spPr/>
      <dgm:t>
        <a:bodyPr/>
        <a:lstStyle/>
        <a:p>
          <a:endParaRPr lang="en-US"/>
        </a:p>
      </dgm:t>
    </dgm:pt>
    <dgm:pt modelId="{40A197E3-3A0E-4395-A1D6-147FC0564214}" type="parTrans" cxnId="{4F3D5AD3-FD19-481B-BCF5-CBB07EC55EA9}">
      <dgm:prSet/>
      <dgm:spPr/>
      <dgm:t>
        <a:bodyPr/>
        <a:lstStyle/>
        <a:p>
          <a:endParaRPr lang="en-US"/>
        </a:p>
      </dgm:t>
    </dgm:pt>
    <dgm:pt modelId="{EE4C4E86-EADF-4B81-8F4D-CB2776712D1C}">
      <dgm:prSet/>
      <dgm:spPr/>
      <dgm:t>
        <a:bodyPr/>
        <a:lstStyle/>
        <a:p>
          <a:pPr>
            <a:spcAft>
              <a:spcPts val="1200"/>
            </a:spcAft>
          </a:pPr>
          <a:r>
            <a:rPr lang="fr-FR" dirty="0"/>
            <a:t>Le renouvellement du programme en 2021-22 a été influencé par le Plan d'action pour la diversité et l'inclusion (PADI) du CPFP et l'inclusion des employés noirs et 2SLGBTQIA+ dans le programme.</a:t>
          </a:r>
          <a:endParaRPr lang="en-US" dirty="0">
            <a:highlight>
              <a:srgbClr val="FFFF00"/>
            </a:highlight>
          </a:endParaRPr>
        </a:p>
      </dgm:t>
    </dgm:pt>
    <dgm:pt modelId="{76C87B4D-B615-495B-9D9E-54943DFF83B8}" type="parTrans" cxnId="{7716B573-10DA-4F76-8336-5227D5AB9316}">
      <dgm:prSet/>
      <dgm:spPr/>
      <dgm:t>
        <a:bodyPr/>
        <a:lstStyle/>
        <a:p>
          <a:endParaRPr lang="en-CA"/>
        </a:p>
      </dgm:t>
    </dgm:pt>
    <dgm:pt modelId="{44006056-BB50-4A63-B9A9-E9AD34A507B9}" type="sibTrans" cxnId="{7716B573-10DA-4F76-8336-5227D5AB9316}">
      <dgm:prSet/>
      <dgm:spPr/>
      <dgm:t>
        <a:bodyPr/>
        <a:lstStyle/>
        <a:p>
          <a:endParaRPr lang="en-CA"/>
        </a:p>
      </dgm:t>
    </dgm:pt>
    <dgm:pt modelId="{D8A2648B-01EF-4D94-9644-DEE6DA7AF5F4}" type="pres">
      <dgm:prSet presAssocID="{937D6681-AD1C-4CAD-91A3-6FADEC6B9245}" presName="linear" presStyleCnt="0">
        <dgm:presLayoutVars>
          <dgm:dir/>
          <dgm:animLvl val="lvl"/>
          <dgm:resizeHandles val="exact"/>
        </dgm:presLayoutVars>
      </dgm:prSet>
      <dgm:spPr/>
    </dgm:pt>
    <dgm:pt modelId="{A78CB005-F27A-4EF9-8CE2-090FCC9D866A}" type="pres">
      <dgm:prSet presAssocID="{81173CEB-B4F3-49FD-B2BA-7A2517282542}" presName="parentLin" presStyleCnt="0"/>
      <dgm:spPr/>
    </dgm:pt>
    <dgm:pt modelId="{7F0735DF-83DD-4A5C-87BB-7DDB59BFD2AE}" type="pres">
      <dgm:prSet presAssocID="{81173CEB-B4F3-49FD-B2BA-7A2517282542}" presName="parentLeftMargin" presStyleLbl="node1" presStyleIdx="0" presStyleCnt="1"/>
      <dgm:spPr/>
    </dgm:pt>
    <dgm:pt modelId="{1DFDF2E4-951B-43F9-BC6C-770311C3A91E}" type="pres">
      <dgm:prSet presAssocID="{81173CEB-B4F3-49FD-B2BA-7A2517282542}" presName="parentText" presStyleLbl="node1" presStyleIdx="0" presStyleCnt="1">
        <dgm:presLayoutVars>
          <dgm:chMax val="0"/>
          <dgm:bulletEnabled val="1"/>
        </dgm:presLayoutVars>
      </dgm:prSet>
      <dgm:spPr/>
    </dgm:pt>
    <dgm:pt modelId="{01FCB4C9-0347-4D97-A283-5F445D4AAA39}" type="pres">
      <dgm:prSet presAssocID="{81173CEB-B4F3-49FD-B2BA-7A2517282542}" presName="negativeSpace" presStyleCnt="0"/>
      <dgm:spPr/>
    </dgm:pt>
    <dgm:pt modelId="{2DE6F3B0-FD42-4B50-98C6-8EE91A78EEF8}" type="pres">
      <dgm:prSet presAssocID="{81173CEB-B4F3-49FD-B2BA-7A2517282542}" presName="childText" presStyleLbl="conFgAcc1" presStyleIdx="0" presStyleCnt="1" custScaleY="65790" custLinFactNeighborY="24488">
        <dgm:presLayoutVars>
          <dgm:bulletEnabled val="1"/>
        </dgm:presLayoutVars>
      </dgm:prSet>
      <dgm:spPr/>
    </dgm:pt>
  </dgm:ptLst>
  <dgm:cxnLst>
    <dgm:cxn modelId="{209FF310-6AA8-4EB2-A235-291B82AB2E16}" type="presOf" srcId="{C79BE816-511E-4FAF-9AE6-1E0D0E65C6D4}" destId="{2DE6F3B0-FD42-4B50-98C6-8EE91A78EEF8}" srcOrd="0" destOrd="0" presId="urn:microsoft.com/office/officeart/2005/8/layout/list1"/>
    <dgm:cxn modelId="{14A5F716-9B61-430D-B147-B72697F1BF59}" type="presOf" srcId="{937D6681-AD1C-4CAD-91A3-6FADEC6B9245}" destId="{D8A2648B-01EF-4D94-9644-DEE6DA7AF5F4}" srcOrd="0" destOrd="0" presId="urn:microsoft.com/office/officeart/2005/8/layout/list1"/>
    <dgm:cxn modelId="{B0CB142C-6CFC-4905-8423-3D841BD04FA7}" type="presOf" srcId="{EE4C4E86-EADF-4B81-8F4D-CB2776712D1C}" destId="{2DE6F3B0-FD42-4B50-98C6-8EE91A78EEF8}" srcOrd="0" destOrd="2" presId="urn:microsoft.com/office/officeart/2005/8/layout/list1"/>
    <dgm:cxn modelId="{8DDE2F69-A033-449D-8AC3-3A1728A5A6E4}" srcId="{81173CEB-B4F3-49FD-B2BA-7A2517282542}" destId="{C79BE816-511E-4FAF-9AE6-1E0D0E65C6D4}" srcOrd="0" destOrd="0" parTransId="{D0EA16F0-EFFE-4124-A647-51E2E4B0B838}" sibTransId="{F0477CDF-7A32-49CF-BB23-66A624D2955E}"/>
    <dgm:cxn modelId="{7716B573-10DA-4F76-8336-5227D5AB9316}" srcId="{81173CEB-B4F3-49FD-B2BA-7A2517282542}" destId="{EE4C4E86-EADF-4B81-8F4D-CB2776712D1C}" srcOrd="2" destOrd="0" parTransId="{76C87B4D-B615-495B-9D9E-54943DFF83B8}" sibTransId="{44006056-BB50-4A63-B9A9-E9AD34A507B9}"/>
    <dgm:cxn modelId="{E6EDBC7A-2220-487A-83BD-66D952FA1B46}" srcId="{937D6681-AD1C-4CAD-91A3-6FADEC6B9245}" destId="{81173CEB-B4F3-49FD-B2BA-7A2517282542}" srcOrd="0" destOrd="0" parTransId="{40F54AFC-56B7-4DD5-9302-EF6C6491B24B}" sibTransId="{61238F0B-A3F4-4414-BEFE-F0A96380237D}"/>
    <dgm:cxn modelId="{CDBD29C2-E3C8-4B37-98E5-A38614B6B375}" type="presOf" srcId="{46D8D974-9D32-429F-A86B-4B6433B2833C}" destId="{2DE6F3B0-FD42-4B50-98C6-8EE91A78EEF8}" srcOrd="0" destOrd="1" presId="urn:microsoft.com/office/officeart/2005/8/layout/list1"/>
    <dgm:cxn modelId="{084D79C4-78B7-4B55-8BB6-24DFADE8FF5B}" type="presOf" srcId="{81173CEB-B4F3-49FD-B2BA-7A2517282542}" destId="{7F0735DF-83DD-4A5C-87BB-7DDB59BFD2AE}" srcOrd="0" destOrd="0" presId="urn:microsoft.com/office/officeart/2005/8/layout/list1"/>
    <dgm:cxn modelId="{4F3D5AD3-FD19-481B-BCF5-CBB07EC55EA9}" srcId="{81173CEB-B4F3-49FD-B2BA-7A2517282542}" destId="{46D8D974-9D32-429F-A86B-4B6433B2833C}" srcOrd="1" destOrd="0" parTransId="{40A197E3-3A0E-4395-A1D6-147FC0564214}" sibTransId="{F35DB93F-583E-4E34-B7F4-12993FA05E03}"/>
    <dgm:cxn modelId="{5F794DF4-0206-4205-A0EB-8472A8CEC307}" type="presOf" srcId="{81173CEB-B4F3-49FD-B2BA-7A2517282542}" destId="{1DFDF2E4-951B-43F9-BC6C-770311C3A91E}" srcOrd="1" destOrd="0" presId="urn:microsoft.com/office/officeart/2005/8/layout/list1"/>
    <dgm:cxn modelId="{5C0870CA-EDC2-48F9-A72E-1C59C4480110}" type="presParOf" srcId="{D8A2648B-01EF-4D94-9644-DEE6DA7AF5F4}" destId="{A78CB005-F27A-4EF9-8CE2-090FCC9D866A}" srcOrd="0" destOrd="0" presId="urn:microsoft.com/office/officeart/2005/8/layout/list1"/>
    <dgm:cxn modelId="{D565A65F-89C5-4786-856C-F5065B9CA49F}" type="presParOf" srcId="{A78CB005-F27A-4EF9-8CE2-090FCC9D866A}" destId="{7F0735DF-83DD-4A5C-87BB-7DDB59BFD2AE}" srcOrd="0" destOrd="0" presId="urn:microsoft.com/office/officeart/2005/8/layout/list1"/>
    <dgm:cxn modelId="{2CAE2226-ED95-42D8-8BB7-EBC32E1C18AC}" type="presParOf" srcId="{A78CB005-F27A-4EF9-8CE2-090FCC9D866A}" destId="{1DFDF2E4-951B-43F9-BC6C-770311C3A91E}" srcOrd="1" destOrd="0" presId="urn:microsoft.com/office/officeart/2005/8/layout/list1"/>
    <dgm:cxn modelId="{2EF119FD-669A-4DA0-9BD5-B69F2488A3C1}" type="presParOf" srcId="{D8A2648B-01EF-4D94-9644-DEE6DA7AF5F4}" destId="{01FCB4C9-0347-4D97-A283-5F445D4AAA39}" srcOrd="1" destOrd="0" presId="urn:microsoft.com/office/officeart/2005/8/layout/list1"/>
    <dgm:cxn modelId="{785B8B79-4767-4504-8786-4717C0CFC1BE}" type="presParOf" srcId="{D8A2648B-01EF-4D94-9644-DEE6DA7AF5F4}" destId="{2DE6F3B0-FD42-4B50-98C6-8EE91A78EE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3D9AC-66B6-4798-8AC8-E44F0661FB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06D949C-0A87-487A-82D2-905080398325}">
      <dgm:prSet/>
      <dgm:spPr/>
      <dgm:t>
        <a:bodyPr/>
        <a:lstStyle/>
        <a:p>
          <a:pPr>
            <a:lnSpc>
              <a:spcPct val="100000"/>
            </a:lnSpc>
          </a:pPr>
          <a:r>
            <a:rPr lang="fr-FR" dirty="0"/>
            <a:t>100% des participants sont d'accord : "le programme représente une valeur ajoutée qui m'aidera à progresser dans ma carrière professionnelle"</a:t>
          </a:r>
          <a:endParaRPr lang="en-US" dirty="0"/>
        </a:p>
      </dgm:t>
    </dgm:pt>
    <dgm:pt modelId="{CAB36EE0-AE4E-48E9-9387-54E02B45E0EF}" type="parTrans" cxnId="{8112DF55-6C6F-42BF-B161-A513268548F5}">
      <dgm:prSet/>
      <dgm:spPr/>
      <dgm:t>
        <a:bodyPr/>
        <a:lstStyle/>
        <a:p>
          <a:endParaRPr lang="en-US"/>
        </a:p>
      </dgm:t>
    </dgm:pt>
    <dgm:pt modelId="{E5E025D4-60F5-43D2-AE33-09923CADC92E}" type="sibTrans" cxnId="{8112DF55-6C6F-42BF-B161-A513268548F5}">
      <dgm:prSet/>
      <dgm:spPr/>
      <dgm:t>
        <a:bodyPr/>
        <a:lstStyle/>
        <a:p>
          <a:endParaRPr lang="en-US"/>
        </a:p>
      </dgm:t>
    </dgm:pt>
    <dgm:pt modelId="{FCE3CCAE-D246-4E7D-B641-67B5EF17DA6E}">
      <dgm:prSet/>
      <dgm:spPr/>
      <dgm:t>
        <a:bodyPr/>
        <a:lstStyle/>
        <a:p>
          <a:pPr>
            <a:lnSpc>
              <a:spcPct val="100000"/>
            </a:lnSpc>
          </a:pPr>
          <a:r>
            <a:rPr lang="fr-FR" dirty="0"/>
            <a:t>Les participants font état d'une plus grande confiance dans l'utilisation de leur seconde langue officielle sur le lieu de travail.</a:t>
          </a:r>
          <a:endParaRPr lang="en-US" dirty="0"/>
        </a:p>
      </dgm:t>
    </dgm:pt>
    <dgm:pt modelId="{018B9BB9-34D7-475D-BCE9-F402AE1376EB}" type="sibTrans" cxnId="{BB90D6DE-843F-4B85-9817-68C3EBC132AB}">
      <dgm:prSet/>
      <dgm:spPr/>
      <dgm:t>
        <a:bodyPr/>
        <a:lstStyle/>
        <a:p>
          <a:endParaRPr lang="en-US"/>
        </a:p>
      </dgm:t>
    </dgm:pt>
    <dgm:pt modelId="{F1F34869-4481-4402-8DBD-004CE00E2744}" type="parTrans" cxnId="{BB90D6DE-843F-4B85-9817-68C3EBC132AB}">
      <dgm:prSet/>
      <dgm:spPr/>
      <dgm:t>
        <a:bodyPr/>
        <a:lstStyle/>
        <a:p>
          <a:endParaRPr lang="en-US"/>
        </a:p>
      </dgm:t>
    </dgm:pt>
    <dgm:pt modelId="{2DB519BC-6BE4-4C71-B264-8AE2D5700128}">
      <dgm:prSet/>
      <dgm:spPr/>
      <dgm:t>
        <a:bodyPr/>
        <a:lstStyle/>
        <a:p>
          <a:pPr>
            <a:lnSpc>
              <a:spcPct val="100000"/>
            </a:lnSpc>
          </a:pPr>
          <a:r>
            <a:rPr lang="fr-FR" dirty="0"/>
            <a:t>Développe une culture de l'inclusion</a:t>
          </a:r>
          <a:endParaRPr lang="en-US" dirty="0"/>
        </a:p>
      </dgm:t>
    </dgm:pt>
    <dgm:pt modelId="{B70FEF22-D048-4A48-9A03-223C026738C2}" type="sibTrans" cxnId="{B7571979-3F83-4F0F-95CF-C5E0F4666383}">
      <dgm:prSet/>
      <dgm:spPr/>
      <dgm:t>
        <a:bodyPr/>
        <a:lstStyle/>
        <a:p>
          <a:endParaRPr lang="en-US"/>
        </a:p>
      </dgm:t>
    </dgm:pt>
    <dgm:pt modelId="{9EDDA648-35F1-4356-92A9-FC34B277BF9E}" type="parTrans" cxnId="{B7571979-3F83-4F0F-95CF-C5E0F4666383}">
      <dgm:prSet/>
      <dgm:spPr/>
      <dgm:t>
        <a:bodyPr/>
        <a:lstStyle/>
        <a:p>
          <a:endParaRPr lang="en-US"/>
        </a:p>
      </dgm:t>
    </dgm:pt>
    <dgm:pt modelId="{A68CD89B-797C-433F-B143-25C4F6B8B7B8}">
      <dgm:prSet/>
      <dgm:spPr/>
      <dgm:t>
        <a:bodyPr/>
        <a:lstStyle/>
        <a:p>
          <a:pPr>
            <a:lnSpc>
              <a:spcPct val="100000"/>
            </a:lnSpc>
          </a:pPr>
          <a:r>
            <a:rPr lang="fr-FR" dirty="0"/>
            <a:t>Améliorer le moral des groupes d'EE</a:t>
          </a:r>
          <a:endParaRPr lang="en-US" dirty="0"/>
        </a:p>
      </dgm:t>
    </dgm:pt>
    <dgm:pt modelId="{6A332433-4D52-416B-83E7-C9BC3992B6C0}" type="parTrans" cxnId="{C9EDCCC6-CC3C-4D41-9DB5-48ED32B8F8D7}">
      <dgm:prSet/>
      <dgm:spPr/>
      <dgm:t>
        <a:bodyPr/>
        <a:lstStyle/>
        <a:p>
          <a:endParaRPr lang="en-CA"/>
        </a:p>
      </dgm:t>
    </dgm:pt>
    <dgm:pt modelId="{D9A4B2E3-74B6-4EF9-BC4C-956BA59CB2A0}" type="sibTrans" cxnId="{C9EDCCC6-CC3C-4D41-9DB5-48ED32B8F8D7}">
      <dgm:prSet/>
      <dgm:spPr/>
      <dgm:t>
        <a:bodyPr/>
        <a:lstStyle/>
        <a:p>
          <a:endParaRPr lang="en-CA"/>
        </a:p>
      </dgm:t>
    </dgm:pt>
    <dgm:pt modelId="{A4AA00F5-3F72-48DD-86D2-9D2ACC901B70}">
      <dgm:prSet/>
      <dgm:spPr/>
      <dgm:t>
        <a:bodyPr/>
        <a:lstStyle/>
        <a:p>
          <a:pPr>
            <a:lnSpc>
              <a:spcPct val="100000"/>
            </a:lnSpc>
          </a:pPr>
          <a:r>
            <a:rPr lang="fr-FR" dirty="0"/>
            <a:t>Création d'opportunités pour répondre aux critères d'avancement de carrière</a:t>
          </a:r>
          <a:endParaRPr lang="en-US" dirty="0"/>
        </a:p>
      </dgm:t>
    </dgm:pt>
    <dgm:pt modelId="{8A25833A-8070-493F-9F00-2ABAEA2F6425}" type="sibTrans" cxnId="{DA434BA9-6F7D-45C7-A205-A97DE8202C03}">
      <dgm:prSet/>
      <dgm:spPr/>
      <dgm:t>
        <a:bodyPr/>
        <a:lstStyle/>
        <a:p>
          <a:endParaRPr lang="en-US"/>
        </a:p>
      </dgm:t>
    </dgm:pt>
    <dgm:pt modelId="{165C6EFD-BB1B-43B2-9268-B90B7358AF85}" type="parTrans" cxnId="{DA434BA9-6F7D-45C7-A205-A97DE8202C03}">
      <dgm:prSet/>
      <dgm:spPr/>
      <dgm:t>
        <a:bodyPr/>
        <a:lstStyle/>
        <a:p>
          <a:endParaRPr lang="en-US"/>
        </a:p>
      </dgm:t>
    </dgm:pt>
    <dgm:pt modelId="{D4F8A65B-4063-4545-B50B-324AB767BF33}" type="pres">
      <dgm:prSet presAssocID="{67A3D9AC-66B6-4798-8AC8-E44F0661FB1E}" presName="root" presStyleCnt="0">
        <dgm:presLayoutVars>
          <dgm:dir/>
          <dgm:resizeHandles val="exact"/>
        </dgm:presLayoutVars>
      </dgm:prSet>
      <dgm:spPr/>
    </dgm:pt>
    <dgm:pt modelId="{222A51D1-7E99-4691-A244-10E7960CC03B}" type="pres">
      <dgm:prSet presAssocID="{A4AA00F5-3F72-48DD-86D2-9D2ACC901B70}" presName="compNode" presStyleCnt="0"/>
      <dgm:spPr/>
    </dgm:pt>
    <dgm:pt modelId="{F54BCB34-95CA-4A94-8B7E-4BCB5F4BEB1B}" type="pres">
      <dgm:prSet presAssocID="{A4AA00F5-3F72-48DD-86D2-9D2ACC901B70}" presName="bgRect" presStyleLbl="bgShp" presStyleIdx="0" presStyleCnt="5"/>
      <dgm:spPr/>
    </dgm:pt>
    <dgm:pt modelId="{2D4225F2-1F50-45BE-9763-9A69D103EE13}" type="pres">
      <dgm:prSet presAssocID="{A4AA00F5-3F72-48DD-86D2-9D2ACC901B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599FC3E-EBD1-46F2-8A52-E5144AED09CC}" type="pres">
      <dgm:prSet presAssocID="{A4AA00F5-3F72-48DD-86D2-9D2ACC901B70}" presName="spaceRect" presStyleCnt="0"/>
      <dgm:spPr/>
    </dgm:pt>
    <dgm:pt modelId="{07F7228D-2D4C-41BE-93CC-8106CDBBF5F2}" type="pres">
      <dgm:prSet presAssocID="{A4AA00F5-3F72-48DD-86D2-9D2ACC901B70}" presName="parTx" presStyleLbl="revTx" presStyleIdx="0" presStyleCnt="5">
        <dgm:presLayoutVars>
          <dgm:chMax val="0"/>
          <dgm:chPref val="0"/>
        </dgm:presLayoutVars>
      </dgm:prSet>
      <dgm:spPr/>
    </dgm:pt>
    <dgm:pt modelId="{807EB61A-D45A-4B04-B673-D7BD26222528}" type="pres">
      <dgm:prSet presAssocID="{8A25833A-8070-493F-9F00-2ABAEA2F6425}" presName="sibTrans" presStyleCnt="0"/>
      <dgm:spPr/>
    </dgm:pt>
    <dgm:pt modelId="{525D6E3E-25DE-4B66-ACB0-EAE41DA93E25}" type="pres">
      <dgm:prSet presAssocID="{A68CD89B-797C-433F-B143-25C4F6B8B7B8}" presName="compNode" presStyleCnt="0"/>
      <dgm:spPr/>
    </dgm:pt>
    <dgm:pt modelId="{F4CA3CE7-CA26-4E1D-8CEB-319BFE9EC34E}" type="pres">
      <dgm:prSet presAssocID="{A68CD89B-797C-433F-B143-25C4F6B8B7B8}" presName="bgRect" presStyleLbl="bgShp" presStyleIdx="1" presStyleCnt="5"/>
      <dgm:spPr/>
    </dgm:pt>
    <dgm:pt modelId="{CAF5976B-8B41-423E-A4B3-C8ED6A0279E1}" type="pres">
      <dgm:prSet presAssocID="{A68CD89B-797C-433F-B143-25C4F6B8B7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eworks with solid fill"/>
        </a:ext>
      </dgm:extLst>
    </dgm:pt>
    <dgm:pt modelId="{6BC724DA-6D50-47D7-8FF4-BF646040CF99}" type="pres">
      <dgm:prSet presAssocID="{A68CD89B-797C-433F-B143-25C4F6B8B7B8}" presName="spaceRect" presStyleCnt="0"/>
      <dgm:spPr/>
    </dgm:pt>
    <dgm:pt modelId="{4DAC76DB-E1C2-4E96-90DC-68662AC887A6}" type="pres">
      <dgm:prSet presAssocID="{A68CD89B-797C-433F-B143-25C4F6B8B7B8}" presName="parTx" presStyleLbl="revTx" presStyleIdx="1" presStyleCnt="5">
        <dgm:presLayoutVars>
          <dgm:chMax val="0"/>
          <dgm:chPref val="0"/>
        </dgm:presLayoutVars>
      </dgm:prSet>
      <dgm:spPr/>
    </dgm:pt>
    <dgm:pt modelId="{3148C516-E4F9-4090-8A1A-220D1C048043}" type="pres">
      <dgm:prSet presAssocID="{D9A4B2E3-74B6-4EF9-BC4C-956BA59CB2A0}" presName="sibTrans" presStyleCnt="0"/>
      <dgm:spPr/>
    </dgm:pt>
    <dgm:pt modelId="{1CB6D8CF-0767-48C8-8CB0-C716E99D16A7}" type="pres">
      <dgm:prSet presAssocID="{2DB519BC-6BE4-4C71-B264-8AE2D5700128}" presName="compNode" presStyleCnt="0"/>
      <dgm:spPr/>
    </dgm:pt>
    <dgm:pt modelId="{51895F15-D37E-4512-9525-47B8A9548A7E}" type="pres">
      <dgm:prSet presAssocID="{2DB519BC-6BE4-4C71-B264-8AE2D5700128}" presName="bgRect" presStyleLbl="bgShp" presStyleIdx="2" presStyleCnt="5"/>
      <dgm:spPr/>
    </dgm:pt>
    <dgm:pt modelId="{8CE9913D-042C-48F8-BB70-DDD1B6700E23}" type="pres">
      <dgm:prSet presAssocID="{2DB519BC-6BE4-4C71-B264-8AE2D5700128}" presName="iconRect" presStyleLbl="node1" presStyleIdx="2" presStyleCnt="5"/>
      <dgm:spPr>
        <a:blipFill rotWithShape="1">
          <a:blip xmlns:r="http://schemas.openxmlformats.org/officeDocument/2006/relationships" r:embed="rId5"/>
          <a:srcRect/>
          <a:stretch>
            <a:fillRect/>
          </a:stretch>
        </a:blipFill>
        <a:ln>
          <a:noFill/>
        </a:ln>
      </dgm:spPr>
      <dgm:extLst>
        <a:ext uri="{E40237B7-FDA0-4F09-8148-C483321AD2D9}">
          <dgm14:cNvPr xmlns:dgm14="http://schemas.microsoft.com/office/drawing/2010/diagram" id="0" name="" descr="Branching Diagram"/>
        </a:ext>
      </dgm:extLst>
    </dgm:pt>
    <dgm:pt modelId="{44608AAD-C117-4310-AE25-3E95D65735D0}" type="pres">
      <dgm:prSet presAssocID="{2DB519BC-6BE4-4C71-B264-8AE2D5700128}" presName="spaceRect" presStyleCnt="0"/>
      <dgm:spPr/>
    </dgm:pt>
    <dgm:pt modelId="{865F2D51-7D21-4EE2-A6B2-3D60EBBFB9E6}" type="pres">
      <dgm:prSet presAssocID="{2DB519BC-6BE4-4C71-B264-8AE2D5700128}" presName="parTx" presStyleLbl="revTx" presStyleIdx="2" presStyleCnt="5">
        <dgm:presLayoutVars>
          <dgm:chMax val="0"/>
          <dgm:chPref val="0"/>
        </dgm:presLayoutVars>
      </dgm:prSet>
      <dgm:spPr/>
    </dgm:pt>
    <dgm:pt modelId="{2BA4709B-2259-4ED4-B76C-E165E7863CC7}" type="pres">
      <dgm:prSet presAssocID="{B70FEF22-D048-4A48-9A03-223C026738C2}" presName="sibTrans" presStyleCnt="0"/>
      <dgm:spPr/>
    </dgm:pt>
    <dgm:pt modelId="{33725C99-80DB-4A94-A18D-928AF8D5E813}" type="pres">
      <dgm:prSet presAssocID="{FCE3CCAE-D246-4E7D-B641-67B5EF17DA6E}" presName="compNode" presStyleCnt="0"/>
      <dgm:spPr/>
    </dgm:pt>
    <dgm:pt modelId="{D10A905B-B456-4BA9-A078-5BDE0007984D}" type="pres">
      <dgm:prSet presAssocID="{FCE3CCAE-D246-4E7D-B641-67B5EF17DA6E}" presName="bgRect" presStyleLbl="bgShp" presStyleIdx="3" presStyleCnt="5"/>
      <dgm:spPr/>
    </dgm:pt>
    <dgm:pt modelId="{D1947EC6-8ED5-4F0B-8C52-EFEB816634A8}" type="pres">
      <dgm:prSet presAssocID="{FCE3CCAE-D246-4E7D-B641-67B5EF17DA6E}"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Chat outline"/>
        </a:ext>
      </dgm:extLst>
    </dgm:pt>
    <dgm:pt modelId="{5B17ED3B-1CD6-4829-8287-3226EF954604}" type="pres">
      <dgm:prSet presAssocID="{FCE3CCAE-D246-4E7D-B641-67B5EF17DA6E}" presName="spaceRect" presStyleCnt="0"/>
      <dgm:spPr/>
    </dgm:pt>
    <dgm:pt modelId="{6ECE91F6-3D19-4ECA-9850-2368E04CF3A8}" type="pres">
      <dgm:prSet presAssocID="{FCE3CCAE-D246-4E7D-B641-67B5EF17DA6E}" presName="parTx" presStyleLbl="revTx" presStyleIdx="3" presStyleCnt="5">
        <dgm:presLayoutVars>
          <dgm:chMax val="0"/>
          <dgm:chPref val="0"/>
        </dgm:presLayoutVars>
      </dgm:prSet>
      <dgm:spPr/>
    </dgm:pt>
    <dgm:pt modelId="{451BE441-55C1-4C4D-B939-C94BBD641730}" type="pres">
      <dgm:prSet presAssocID="{018B9BB9-34D7-475D-BCE9-F402AE1376EB}" presName="sibTrans" presStyleCnt="0"/>
      <dgm:spPr/>
    </dgm:pt>
    <dgm:pt modelId="{9363000F-443C-42C0-A008-522745F999A4}" type="pres">
      <dgm:prSet presAssocID="{806D949C-0A87-487A-82D2-905080398325}" presName="compNode" presStyleCnt="0"/>
      <dgm:spPr/>
    </dgm:pt>
    <dgm:pt modelId="{A20415C0-C405-42E3-8D7A-8F4D165AF1C1}" type="pres">
      <dgm:prSet presAssocID="{806D949C-0A87-487A-82D2-905080398325}" presName="bgRect" presStyleLbl="bgShp" presStyleIdx="4" presStyleCnt="5" custLinFactNeighborX="115" custLinFactNeighborY="-6530"/>
      <dgm:spPr/>
    </dgm:pt>
    <dgm:pt modelId="{5024C671-3C7E-40DE-993F-001BBA5C0429}" type="pres">
      <dgm:prSet presAssocID="{806D949C-0A87-487A-82D2-905080398325}" presName="iconRect" presStyleLbl="node1" presStyleIdx="4" presStyleCnt="5"/>
      <dgm:spPr>
        <a:blipFill rotWithShape="1">
          <a:blip xmlns:r="http://schemas.openxmlformats.org/officeDocument/2006/relationships" r:embed="rId8"/>
          <a:srcRect/>
          <a:stretch>
            <a:fillRect/>
          </a:stretch>
        </a:blipFill>
        <a:ln>
          <a:noFill/>
        </a:ln>
      </dgm:spPr>
      <dgm:extLst>
        <a:ext uri="{E40237B7-FDA0-4F09-8148-C483321AD2D9}">
          <dgm14:cNvPr xmlns:dgm14="http://schemas.microsoft.com/office/drawing/2010/diagram" id="0" name="" descr="Person with Cane"/>
        </a:ext>
      </dgm:extLst>
    </dgm:pt>
    <dgm:pt modelId="{DB3F8C57-A73A-40BD-A41E-43661ECC337E}" type="pres">
      <dgm:prSet presAssocID="{806D949C-0A87-487A-82D2-905080398325}" presName="spaceRect" presStyleCnt="0"/>
      <dgm:spPr/>
    </dgm:pt>
    <dgm:pt modelId="{E640252F-578B-47FE-BE4A-2410EFC0E659}" type="pres">
      <dgm:prSet presAssocID="{806D949C-0A87-487A-82D2-905080398325}" presName="parTx" presStyleLbl="revTx" presStyleIdx="4" presStyleCnt="5">
        <dgm:presLayoutVars>
          <dgm:chMax val="0"/>
          <dgm:chPref val="0"/>
        </dgm:presLayoutVars>
      </dgm:prSet>
      <dgm:spPr/>
    </dgm:pt>
  </dgm:ptLst>
  <dgm:cxnLst>
    <dgm:cxn modelId="{E562EF19-3BBB-44D4-AD2F-C5A268199E1D}" type="presOf" srcId="{67A3D9AC-66B6-4798-8AC8-E44F0661FB1E}" destId="{D4F8A65B-4063-4545-B50B-324AB767BF33}" srcOrd="0" destOrd="0" presId="urn:microsoft.com/office/officeart/2018/2/layout/IconVerticalSolidList"/>
    <dgm:cxn modelId="{BBF9061C-32A0-46D9-B62C-41FBFEBDC922}" type="presOf" srcId="{A4AA00F5-3F72-48DD-86D2-9D2ACC901B70}" destId="{07F7228D-2D4C-41BE-93CC-8106CDBBF5F2}" srcOrd="0" destOrd="0" presId="urn:microsoft.com/office/officeart/2018/2/layout/IconVerticalSolidList"/>
    <dgm:cxn modelId="{F27D3F3E-207E-4E96-AA5E-E6A8BCA1F2DD}" type="presOf" srcId="{2DB519BC-6BE4-4C71-B264-8AE2D5700128}" destId="{865F2D51-7D21-4EE2-A6B2-3D60EBBFB9E6}" srcOrd="0" destOrd="0" presId="urn:microsoft.com/office/officeart/2018/2/layout/IconVerticalSolidList"/>
    <dgm:cxn modelId="{8112DF55-6C6F-42BF-B161-A513268548F5}" srcId="{67A3D9AC-66B6-4798-8AC8-E44F0661FB1E}" destId="{806D949C-0A87-487A-82D2-905080398325}" srcOrd="4" destOrd="0" parTransId="{CAB36EE0-AE4E-48E9-9387-54E02B45E0EF}" sibTransId="{E5E025D4-60F5-43D2-AE33-09923CADC92E}"/>
    <dgm:cxn modelId="{B7571979-3F83-4F0F-95CF-C5E0F4666383}" srcId="{67A3D9AC-66B6-4798-8AC8-E44F0661FB1E}" destId="{2DB519BC-6BE4-4C71-B264-8AE2D5700128}" srcOrd="2" destOrd="0" parTransId="{9EDDA648-35F1-4356-92A9-FC34B277BF9E}" sibTransId="{B70FEF22-D048-4A48-9A03-223C026738C2}"/>
    <dgm:cxn modelId="{DA434BA9-6F7D-45C7-A205-A97DE8202C03}" srcId="{67A3D9AC-66B6-4798-8AC8-E44F0661FB1E}" destId="{A4AA00F5-3F72-48DD-86D2-9D2ACC901B70}" srcOrd="0" destOrd="0" parTransId="{165C6EFD-BB1B-43B2-9268-B90B7358AF85}" sibTransId="{8A25833A-8070-493F-9F00-2ABAEA2F6425}"/>
    <dgm:cxn modelId="{C9EDCCC6-CC3C-4D41-9DB5-48ED32B8F8D7}" srcId="{67A3D9AC-66B6-4798-8AC8-E44F0661FB1E}" destId="{A68CD89B-797C-433F-B143-25C4F6B8B7B8}" srcOrd="1" destOrd="0" parTransId="{6A332433-4D52-416B-83E7-C9BC3992B6C0}" sibTransId="{D9A4B2E3-74B6-4EF9-BC4C-956BA59CB2A0}"/>
    <dgm:cxn modelId="{817192CB-B8AB-45F8-9149-9F8552CA4D4C}" type="presOf" srcId="{806D949C-0A87-487A-82D2-905080398325}" destId="{E640252F-578B-47FE-BE4A-2410EFC0E659}" srcOrd="0" destOrd="0" presId="urn:microsoft.com/office/officeart/2018/2/layout/IconVerticalSolidList"/>
    <dgm:cxn modelId="{BB90D6DE-843F-4B85-9817-68C3EBC132AB}" srcId="{67A3D9AC-66B6-4798-8AC8-E44F0661FB1E}" destId="{FCE3CCAE-D246-4E7D-B641-67B5EF17DA6E}" srcOrd="3" destOrd="0" parTransId="{F1F34869-4481-4402-8DBD-004CE00E2744}" sibTransId="{018B9BB9-34D7-475D-BCE9-F402AE1376EB}"/>
    <dgm:cxn modelId="{72527DF3-E081-4C40-9152-1C23E2C990C4}" type="presOf" srcId="{FCE3CCAE-D246-4E7D-B641-67B5EF17DA6E}" destId="{6ECE91F6-3D19-4ECA-9850-2368E04CF3A8}" srcOrd="0" destOrd="0" presId="urn:microsoft.com/office/officeart/2018/2/layout/IconVerticalSolidList"/>
    <dgm:cxn modelId="{B20171F6-777A-4474-AB22-06A7C55CF391}" type="presOf" srcId="{A68CD89B-797C-433F-B143-25C4F6B8B7B8}" destId="{4DAC76DB-E1C2-4E96-90DC-68662AC887A6}" srcOrd="0" destOrd="0" presId="urn:microsoft.com/office/officeart/2018/2/layout/IconVerticalSolidList"/>
    <dgm:cxn modelId="{9212CA50-2912-47EC-B5E1-273666B8DA13}" type="presParOf" srcId="{D4F8A65B-4063-4545-B50B-324AB767BF33}" destId="{222A51D1-7E99-4691-A244-10E7960CC03B}" srcOrd="0" destOrd="0" presId="urn:microsoft.com/office/officeart/2018/2/layout/IconVerticalSolidList"/>
    <dgm:cxn modelId="{8F857EDD-2D7E-4306-8E1A-2CDD07C383CA}" type="presParOf" srcId="{222A51D1-7E99-4691-A244-10E7960CC03B}" destId="{F54BCB34-95CA-4A94-8B7E-4BCB5F4BEB1B}" srcOrd="0" destOrd="0" presId="urn:microsoft.com/office/officeart/2018/2/layout/IconVerticalSolidList"/>
    <dgm:cxn modelId="{6D328A06-DEF0-424A-88BF-52E406FCCC2C}" type="presParOf" srcId="{222A51D1-7E99-4691-A244-10E7960CC03B}" destId="{2D4225F2-1F50-45BE-9763-9A69D103EE13}" srcOrd="1" destOrd="0" presId="urn:microsoft.com/office/officeart/2018/2/layout/IconVerticalSolidList"/>
    <dgm:cxn modelId="{239E73B2-C805-463A-B34C-65F331FD0319}" type="presParOf" srcId="{222A51D1-7E99-4691-A244-10E7960CC03B}" destId="{4599FC3E-EBD1-46F2-8A52-E5144AED09CC}" srcOrd="2" destOrd="0" presId="urn:microsoft.com/office/officeart/2018/2/layout/IconVerticalSolidList"/>
    <dgm:cxn modelId="{90656FB5-5EC5-4FE5-866F-66A9C5220979}" type="presParOf" srcId="{222A51D1-7E99-4691-A244-10E7960CC03B}" destId="{07F7228D-2D4C-41BE-93CC-8106CDBBF5F2}" srcOrd="3" destOrd="0" presId="urn:microsoft.com/office/officeart/2018/2/layout/IconVerticalSolidList"/>
    <dgm:cxn modelId="{A5B328B9-392B-48DC-95DD-E37BC4533CB9}" type="presParOf" srcId="{D4F8A65B-4063-4545-B50B-324AB767BF33}" destId="{807EB61A-D45A-4B04-B673-D7BD26222528}" srcOrd="1" destOrd="0" presId="urn:microsoft.com/office/officeart/2018/2/layout/IconVerticalSolidList"/>
    <dgm:cxn modelId="{0F24CAA3-4EBC-42BD-8FE3-FE746FCEA709}" type="presParOf" srcId="{D4F8A65B-4063-4545-B50B-324AB767BF33}" destId="{525D6E3E-25DE-4B66-ACB0-EAE41DA93E25}" srcOrd="2" destOrd="0" presId="urn:microsoft.com/office/officeart/2018/2/layout/IconVerticalSolidList"/>
    <dgm:cxn modelId="{0B6CD80B-F5E3-4CFE-83B7-204C87C22433}" type="presParOf" srcId="{525D6E3E-25DE-4B66-ACB0-EAE41DA93E25}" destId="{F4CA3CE7-CA26-4E1D-8CEB-319BFE9EC34E}" srcOrd="0" destOrd="0" presId="urn:microsoft.com/office/officeart/2018/2/layout/IconVerticalSolidList"/>
    <dgm:cxn modelId="{47CE5066-39BF-4E5F-9027-C01CE0A52783}" type="presParOf" srcId="{525D6E3E-25DE-4B66-ACB0-EAE41DA93E25}" destId="{CAF5976B-8B41-423E-A4B3-C8ED6A0279E1}" srcOrd="1" destOrd="0" presId="urn:microsoft.com/office/officeart/2018/2/layout/IconVerticalSolidList"/>
    <dgm:cxn modelId="{0AAB4F01-8187-4D44-886E-33FAF73AFE47}" type="presParOf" srcId="{525D6E3E-25DE-4B66-ACB0-EAE41DA93E25}" destId="{6BC724DA-6D50-47D7-8FF4-BF646040CF99}" srcOrd="2" destOrd="0" presId="urn:microsoft.com/office/officeart/2018/2/layout/IconVerticalSolidList"/>
    <dgm:cxn modelId="{10C5CF23-0F8D-4623-8569-5865634443BA}" type="presParOf" srcId="{525D6E3E-25DE-4B66-ACB0-EAE41DA93E25}" destId="{4DAC76DB-E1C2-4E96-90DC-68662AC887A6}" srcOrd="3" destOrd="0" presId="urn:microsoft.com/office/officeart/2018/2/layout/IconVerticalSolidList"/>
    <dgm:cxn modelId="{74F2DC7B-B4D7-4F25-A7DF-AE63435A8DD9}" type="presParOf" srcId="{D4F8A65B-4063-4545-B50B-324AB767BF33}" destId="{3148C516-E4F9-4090-8A1A-220D1C048043}" srcOrd="3" destOrd="0" presId="urn:microsoft.com/office/officeart/2018/2/layout/IconVerticalSolidList"/>
    <dgm:cxn modelId="{415B85E7-D85D-4383-ACEE-A1BFEB696E05}" type="presParOf" srcId="{D4F8A65B-4063-4545-B50B-324AB767BF33}" destId="{1CB6D8CF-0767-48C8-8CB0-C716E99D16A7}" srcOrd="4" destOrd="0" presId="urn:microsoft.com/office/officeart/2018/2/layout/IconVerticalSolidList"/>
    <dgm:cxn modelId="{15C57190-2832-4EE4-A121-CC83540A0494}" type="presParOf" srcId="{1CB6D8CF-0767-48C8-8CB0-C716E99D16A7}" destId="{51895F15-D37E-4512-9525-47B8A9548A7E}" srcOrd="0" destOrd="0" presId="urn:microsoft.com/office/officeart/2018/2/layout/IconVerticalSolidList"/>
    <dgm:cxn modelId="{27511523-A54B-42B6-973D-9007566BF4EC}" type="presParOf" srcId="{1CB6D8CF-0767-48C8-8CB0-C716E99D16A7}" destId="{8CE9913D-042C-48F8-BB70-DDD1B6700E23}" srcOrd="1" destOrd="0" presId="urn:microsoft.com/office/officeart/2018/2/layout/IconVerticalSolidList"/>
    <dgm:cxn modelId="{ED8FA111-A43D-495B-AF0B-0EFC26172218}" type="presParOf" srcId="{1CB6D8CF-0767-48C8-8CB0-C716E99D16A7}" destId="{44608AAD-C117-4310-AE25-3E95D65735D0}" srcOrd="2" destOrd="0" presId="urn:microsoft.com/office/officeart/2018/2/layout/IconVerticalSolidList"/>
    <dgm:cxn modelId="{D3A51B98-B1C2-4B7F-9DEC-89E48D2AAC0D}" type="presParOf" srcId="{1CB6D8CF-0767-48C8-8CB0-C716E99D16A7}" destId="{865F2D51-7D21-4EE2-A6B2-3D60EBBFB9E6}" srcOrd="3" destOrd="0" presId="urn:microsoft.com/office/officeart/2018/2/layout/IconVerticalSolidList"/>
    <dgm:cxn modelId="{FD21444E-04B0-455B-94B6-62637B5C1E2F}" type="presParOf" srcId="{D4F8A65B-4063-4545-B50B-324AB767BF33}" destId="{2BA4709B-2259-4ED4-B76C-E165E7863CC7}" srcOrd="5" destOrd="0" presId="urn:microsoft.com/office/officeart/2018/2/layout/IconVerticalSolidList"/>
    <dgm:cxn modelId="{1E327883-BAFF-4DAF-A74D-105CA819F088}" type="presParOf" srcId="{D4F8A65B-4063-4545-B50B-324AB767BF33}" destId="{33725C99-80DB-4A94-A18D-928AF8D5E813}" srcOrd="6" destOrd="0" presId="urn:microsoft.com/office/officeart/2018/2/layout/IconVerticalSolidList"/>
    <dgm:cxn modelId="{44386922-7F97-436B-A3E2-C559C11B048B}" type="presParOf" srcId="{33725C99-80DB-4A94-A18D-928AF8D5E813}" destId="{D10A905B-B456-4BA9-A078-5BDE0007984D}" srcOrd="0" destOrd="0" presId="urn:microsoft.com/office/officeart/2018/2/layout/IconVerticalSolidList"/>
    <dgm:cxn modelId="{E214F744-5B78-4CB6-8666-7A2C37FC3C6E}" type="presParOf" srcId="{33725C99-80DB-4A94-A18D-928AF8D5E813}" destId="{D1947EC6-8ED5-4F0B-8C52-EFEB816634A8}" srcOrd="1" destOrd="0" presId="urn:microsoft.com/office/officeart/2018/2/layout/IconVerticalSolidList"/>
    <dgm:cxn modelId="{3AF52AC9-F477-4791-A2DA-5141CC856766}" type="presParOf" srcId="{33725C99-80DB-4A94-A18D-928AF8D5E813}" destId="{5B17ED3B-1CD6-4829-8287-3226EF954604}" srcOrd="2" destOrd="0" presId="urn:microsoft.com/office/officeart/2018/2/layout/IconVerticalSolidList"/>
    <dgm:cxn modelId="{4EB0139F-2F61-448C-A197-7496FED25450}" type="presParOf" srcId="{33725C99-80DB-4A94-A18D-928AF8D5E813}" destId="{6ECE91F6-3D19-4ECA-9850-2368E04CF3A8}" srcOrd="3" destOrd="0" presId="urn:microsoft.com/office/officeart/2018/2/layout/IconVerticalSolidList"/>
    <dgm:cxn modelId="{A6C25541-89ED-4F9E-BC4F-E2BEFBB5BB66}" type="presParOf" srcId="{D4F8A65B-4063-4545-B50B-324AB767BF33}" destId="{451BE441-55C1-4C4D-B939-C94BBD641730}" srcOrd="7" destOrd="0" presId="urn:microsoft.com/office/officeart/2018/2/layout/IconVerticalSolidList"/>
    <dgm:cxn modelId="{6F2423DB-D153-4E60-8865-19A85B02B7AA}" type="presParOf" srcId="{D4F8A65B-4063-4545-B50B-324AB767BF33}" destId="{9363000F-443C-42C0-A008-522745F999A4}" srcOrd="8" destOrd="0" presId="urn:microsoft.com/office/officeart/2018/2/layout/IconVerticalSolidList"/>
    <dgm:cxn modelId="{EBDC46ED-2673-4417-A3B5-1D422667B0FB}" type="presParOf" srcId="{9363000F-443C-42C0-A008-522745F999A4}" destId="{A20415C0-C405-42E3-8D7A-8F4D165AF1C1}" srcOrd="0" destOrd="0" presId="urn:microsoft.com/office/officeart/2018/2/layout/IconVerticalSolidList"/>
    <dgm:cxn modelId="{18895499-C580-4044-9E02-A11C8314195C}" type="presParOf" srcId="{9363000F-443C-42C0-A008-522745F999A4}" destId="{5024C671-3C7E-40DE-993F-001BBA5C0429}" srcOrd="1" destOrd="0" presId="urn:microsoft.com/office/officeart/2018/2/layout/IconVerticalSolidList"/>
    <dgm:cxn modelId="{FF630A99-601D-4A0D-B8E5-391D2192A243}" type="presParOf" srcId="{9363000F-443C-42C0-A008-522745F999A4}" destId="{DB3F8C57-A73A-40BD-A41E-43661ECC337E}" srcOrd="2" destOrd="0" presId="urn:microsoft.com/office/officeart/2018/2/layout/IconVerticalSolidList"/>
    <dgm:cxn modelId="{225932DE-D16B-4B68-8CB8-2C233D27899B}" type="presParOf" srcId="{9363000F-443C-42C0-A008-522745F999A4}" destId="{E640252F-578B-47FE-BE4A-2410EFC0E6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E7975B-1680-4E2E-AC35-665A5A2119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8CF0D46-5189-4055-9A22-CA22E5444A75}">
      <dgm:prSet custT="1"/>
      <dgm:spPr/>
      <dgm:t>
        <a:bodyPr/>
        <a:lstStyle/>
        <a:p>
          <a:pPr>
            <a:lnSpc>
              <a:spcPct val="100000"/>
            </a:lnSpc>
          </a:pPr>
          <a:r>
            <a:rPr lang="fr-FR" sz="1800" b="1" dirty="0"/>
            <a:t>Programme de diversité, d'inclusion, de reconnaissance et de culture organisationnelle</a:t>
          </a:r>
        </a:p>
        <a:p>
          <a:pPr>
            <a:lnSpc>
              <a:spcPct val="100000"/>
            </a:lnSpc>
          </a:pPr>
          <a:r>
            <a:rPr lang="fr-FR" sz="1800" b="0" dirty="0"/>
            <a:t>Direction générale des ressources humaines</a:t>
          </a:r>
        </a:p>
        <a:p>
          <a:pPr>
            <a:lnSpc>
              <a:spcPct val="100000"/>
            </a:lnSpc>
          </a:pPr>
          <a:r>
            <a:rPr lang="fr-FR" sz="1800" dirty="0"/>
            <a:t>Services publics et Approvisionnement Canada</a:t>
          </a:r>
          <a:br>
            <a:rPr lang="fr-FR" sz="1600" dirty="0"/>
          </a:br>
          <a:endParaRPr lang="en-US" sz="1600" dirty="0"/>
        </a:p>
      </dgm:t>
    </dgm:pt>
    <dgm:pt modelId="{817B3C11-E1D0-4780-B96C-AC1A3C699011}" type="parTrans" cxnId="{E4C06970-9AA3-49F0-8D24-E61DC2293317}">
      <dgm:prSet/>
      <dgm:spPr/>
      <dgm:t>
        <a:bodyPr/>
        <a:lstStyle/>
        <a:p>
          <a:endParaRPr lang="en-US"/>
        </a:p>
      </dgm:t>
    </dgm:pt>
    <dgm:pt modelId="{C9F76D8D-48CA-417B-9447-81A44262079F}" type="sibTrans" cxnId="{E4C06970-9AA3-49F0-8D24-E61DC2293317}">
      <dgm:prSet/>
      <dgm:spPr/>
      <dgm:t>
        <a:bodyPr/>
        <a:lstStyle/>
        <a:p>
          <a:endParaRPr lang="en-US"/>
        </a:p>
      </dgm:t>
    </dgm:pt>
    <dgm:pt modelId="{36B3C016-8D4E-4AAB-9AC1-88B600060F12}">
      <dgm:prSet/>
      <dgm:spPr/>
      <dgm:t>
        <a:bodyPr/>
        <a:lstStyle/>
        <a:p>
          <a:pPr>
            <a:lnSpc>
              <a:spcPct val="100000"/>
            </a:lnSpc>
          </a:pPr>
          <a:r>
            <a:rPr lang="en-CA" dirty="0">
              <a:hlinkClick xmlns:r="http://schemas.openxmlformats.org/officeDocument/2006/relationships" r:id="rId1"/>
            </a:rPr>
            <a:t>dgrhgouvernancedirco.hrbdirocgovernance@tpsgc-pwgsc.gc.ca</a:t>
          </a:r>
          <a:endParaRPr lang="en-US" dirty="0"/>
        </a:p>
      </dgm:t>
    </dgm:pt>
    <dgm:pt modelId="{82287363-9D97-4F72-B387-28D54FC4F50F}" type="parTrans" cxnId="{FFEF45A5-1FC3-44B2-A27F-986C288F2ED7}">
      <dgm:prSet/>
      <dgm:spPr/>
      <dgm:t>
        <a:bodyPr/>
        <a:lstStyle/>
        <a:p>
          <a:endParaRPr lang="en-US"/>
        </a:p>
      </dgm:t>
    </dgm:pt>
    <dgm:pt modelId="{4756BA8B-F5ED-4E2D-BE35-97610173C8DA}" type="sibTrans" cxnId="{FFEF45A5-1FC3-44B2-A27F-986C288F2ED7}">
      <dgm:prSet/>
      <dgm:spPr/>
      <dgm:t>
        <a:bodyPr/>
        <a:lstStyle/>
        <a:p>
          <a:endParaRPr lang="en-US"/>
        </a:p>
      </dgm:t>
    </dgm:pt>
    <dgm:pt modelId="{7965F6BB-A4C3-4875-A894-223AB84C0A8C}" type="pres">
      <dgm:prSet presAssocID="{1CE7975B-1680-4E2E-AC35-665A5A211900}" presName="root" presStyleCnt="0">
        <dgm:presLayoutVars>
          <dgm:dir/>
          <dgm:resizeHandles val="exact"/>
        </dgm:presLayoutVars>
      </dgm:prSet>
      <dgm:spPr/>
    </dgm:pt>
    <dgm:pt modelId="{D945D9C2-8A74-4A45-B37A-73BD05759396}" type="pres">
      <dgm:prSet presAssocID="{C8CF0D46-5189-4055-9A22-CA22E5444A75}" presName="compNode" presStyleCnt="0"/>
      <dgm:spPr/>
    </dgm:pt>
    <dgm:pt modelId="{A7F0AB5C-9A8F-4105-8D08-A736170C9A8D}" type="pres">
      <dgm:prSet presAssocID="{C8CF0D46-5189-4055-9A22-CA22E5444A75}" presName="bgRect" presStyleLbl="bgShp" presStyleIdx="0" presStyleCnt="2"/>
      <dgm:spPr/>
    </dgm:pt>
    <dgm:pt modelId="{A73339BC-4E98-4BD4-B29A-6CE4CFA4C05E}" type="pres">
      <dgm:prSet presAssocID="{C8CF0D46-5189-4055-9A22-CA22E5444A7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EFE59448-09AC-4EB3-BC48-51B8F19907BB}" type="pres">
      <dgm:prSet presAssocID="{C8CF0D46-5189-4055-9A22-CA22E5444A75}" presName="spaceRect" presStyleCnt="0"/>
      <dgm:spPr/>
    </dgm:pt>
    <dgm:pt modelId="{52617413-40ED-4148-92CB-B2F66412C3CD}" type="pres">
      <dgm:prSet presAssocID="{C8CF0D46-5189-4055-9A22-CA22E5444A75}" presName="parTx" presStyleLbl="revTx" presStyleIdx="0" presStyleCnt="2">
        <dgm:presLayoutVars>
          <dgm:chMax val="0"/>
          <dgm:chPref val="0"/>
        </dgm:presLayoutVars>
      </dgm:prSet>
      <dgm:spPr/>
    </dgm:pt>
    <dgm:pt modelId="{9BA70FE2-61AF-42FA-B40B-B3A270323A86}" type="pres">
      <dgm:prSet presAssocID="{C9F76D8D-48CA-417B-9447-81A44262079F}" presName="sibTrans" presStyleCnt="0"/>
      <dgm:spPr/>
    </dgm:pt>
    <dgm:pt modelId="{D6986013-D74C-40F2-A07E-1F42E9A325FB}" type="pres">
      <dgm:prSet presAssocID="{36B3C016-8D4E-4AAB-9AC1-88B600060F12}" presName="compNode" presStyleCnt="0"/>
      <dgm:spPr/>
    </dgm:pt>
    <dgm:pt modelId="{D5FFC9BF-21D4-4266-B9DE-DD6C56659C97}" type="pres">
      <dgm:prSet presAssocID="{36B3C016-8D4E-4AAB-9AC1-88B600060F12}" presName="bgRect" presStyleLbl="bgShp" presStyleIdx="1" presStyleCnt="2"/>
      <dgm:spPr/>
    </dgm:pt>
    <dgm:pt modelId="{90EB12BB-9200-4E37-B168-20FFD2F8ED13}" type="pres">
      <dgm:prSet presAssocID="{36B3C016-8D4E-4AAB-9AC1-88B600060F1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B254871C-D702-4CB5-A8EA-9A7AB27AB28B}" type="pres">
      <dgm:prSet presAssocID="{36B3C016-8D4E-4AAB-9AC1-88B600060F12}" presName="spaceRect" presStyleCnt="0"/>
      <dgm:spPr/>
    </dgm:pt>
    <dgm:pt modelId="{DFBD6DFB-9725-451E-B4BA-085722F50D6B}" type="pres">
      <dgm:prSet presAssocID="{36B3C016-8D4E-4AAB-9AC1-88B600060F12}" presName="parTx" presStyleLbl="revTx" presStyleIdx="1" presStyleCnt="2">
        <dgm:presLayoutVars>
          <dgm:chMax val="0"/>
          <dgm:chPref val="0"/>
        </dgm:presLayoutVars>
      </dgm:prSet>
      <dgm:spPr/>
    </dgm:pt>
  </dgm:ptLst>
  <dgm:cxnLst>
    <dgm:cxn modelId="{AA653717-E9FA-4807-BC5B-8F14ADC0415E}" type="presOf" srcId="{C8CF0D46-5189-4055-9A22-CA22E5444A75}" destId="{52617413-40ED-4148-92CB-B2F66412C3CD}" srcOrd="0" destOrd="0" presId="urn:microsoft.com/office/officeart/2018/2/layout/IconVerticalSolidList"/>
    <dgm:cxn modelId="{E4C06970-9AA3-49F0-8D24-E61DC2293317}" srcId="{1CE7975B-1680-4E2E-AC35-665A5A211900}" destId="{C8CF0D46-5189-4055-9A22-CA22E5444A75}" srcOrd="0" destOrd="0" parTransId="{817B3C11-E1D0-4780-B96C-AC1A3C699011}" sibTransId="{C9F76D8D-48CA-417B-9447-81A44262079F}"/>
    <dgm:cxn modelId="{D1B2CA95-E30D-4A83-837C-45FA2234A4B9}" type="presOf" srcId="{1CE7975B-1680-4E2E-AC35-665A5A211900}" destId="{7965F6BB-A4C3-4875-A894-223AB84C0A8C}" srcOrd="0" destOrd="0" presId="urn:microsoft.com/office/officeart/2018/2/layout/IconVerticalSolidList"/>
    <dgm:cxn modelId="{FFEF45A5-1FC3-44B2-A27F-986C288F2ED7}" srcId="{1CE7975B-1680-4E2E-AC35-665A5A211900}" destId="{36B3C016-8D4E-4AAB-9AC1-88B600060F12}" srcOrd="1" destOrd="0" parTransId="{82287363-9D97-4F72-B387-28D54FC4F50F}" sibTransId="{4756BA8B-F5ED-4E2D-BE35-97610173C8DA}"/>
    <dgm:cxn modelId="{454378F0-F952-468F-86EA-D5E98C5ACCDD}" type="presOf" srcId="{36B3C016-8D4E-4AAB-9AC1-88B600060F12}" destId="{DFBD6DFB-9725-451E-B4BA-085722F50D6B}" srcOrd="0" destOrd="0" presId="urn:microsoft.com/office/officeart/2018/2/layout/IconVerticalSolidList"/>
    <dgm:cxn modelId="{3B9129BF-A2C7-4622-A449-55B13EF402E6}" type="presParOf" srcId="{7965F6BB-A4C3-4875-A894-223AB84C0A8C}" destId="{D945D9C2-8A74-4A45-B37A-73BD05759396}" srcOrd="0" destOrd="0" presId="urn:microsoft.com/office/officeart/2018/2/layout/IconVerticalSolidList"/>
    <dgm:cxn modelId="{00E1381D-24BA-47AF-B557-DD36E45392A1}" type="presParOf" srcId="{D945D9C2-8A74-4A45-B37A-73BD05759396}" destId="{A7F0AB5C-9A8F-4105-8D08-A736170C9A8D}" srcOrd="0" destOrd="0" presId="urn:microsoft.com/office/officeart/2018/2/layout/IconVerticalSolidList"/>
    <dgm:cxn modelId="{8CB05E43-4DBA-4D01-9271-6C2D6CFDAE00}" type="presParOf" srcId="{D945D9C2-8A74-4A45-B37A-73BD05759396}" destId="{A73339BC-4E98-4BD4-B29A-6CE4CFA4C05E}" srcOrd="1" destOrd="0" presId="urn:microsoft.com/office/officeart/2018/2/layout/IconVerticalSolidList"/>
    <dgm:cxn modelId="{1E659E21-A862-4F37-ABA2-31C87E797154}" type="presParOf" srcId="{D945D9C2-8A74-4A45-B37A-73BD05759396}" destId="{EFE59448-09AC-4EB3-BC48-51B8F19907BB}" srcOrd="2" destOrd="0" presId="urn:microsoft.com/office/officeart/2018/2/layout/IconVerticalSolidList"/>
    <dgm:cxn modelId="{1931738F-D243-4642-9E7E-C9E6AF5A2F87}" type="presParOf" srcId="{D945D9C2-8A74-4A45-B37A-73BD05759396}" destId="{52617413-40ED-4148-92CB-B2F66412C3CD}" srcOrd="3" destOrd="0" presId="urn:microsoft.com/office/officeart/2018/2/layout/IconVerticalSolidList"/>
    <dgm:cxn modelId="{EEDEA463-4613-41DC-BA47-650299A7FAB8}" type="presParOf" srcId="{7965F6BB-A4C3-4875-A894-223AB84C0A8C}" destId="{9BA70FE2-61AF-42FA-B40B-B3A270323A86}" srcOrd="1" destOrd="0" presId="urn:microsoft.com/office/officeart/2018/2/layout/IconVerticalSolidList"/>
    <dgm:cxn modelId="{007F7B86-C9C7-4F59-959A-FAFDA3DCDAF8}" type="presParOf" srcId="{7965F6BB-A4C3-4875-A894-223AB84C0A8C}" destId="{D6986013-D74C-40F2-A07E-1F42E9A325FB}" srcOrd="2" destOrd="0" presId="urn:microsoft.com/office/officeart/2018/2/layout/IconVerticalSolidList"/>
    <dgm:cxn modelId="{D856AEFE-79B5-4C3C-AC78-F4C0751A2809}" type="presParOf" srcId="{D6986013-D74C-40F2-A07E-1F42E9A325FB}" destId="{D5FFC9BF-21D4-4266-B9DE-DD6C56659C97}" srcOrd="0" destOrd="0" presId="urn:microsoft.com/office/officeart/2018/2/layout/IconVerticalSolidList"/>
    <dgm:cxn modelId="{D5AE11A2-8F27-4CC8-BB98-22DECA92B7C2}" type="presParOf" srcId="{D6986013-D74C-40F2-A07E-1F42E9A325FB}" destId="{90EB12BB-9200-4E37-B168-20FFD2F8ED13}" srcOrd="1" destOrd="0" presId="urn:microsoft.com/office/officeart/2018/2/layout/IconVerticalSolidList"/>
    <dgm:cxn modelId="{4B611E8C-E4F3-423D-9160-EDBF55594D80}" type="presParOf" srcId="{D6986013-D74C-40F2-A07E-1F42E9A325FB}" destId="{B254871C-D702-4CB5-A8EA-9A7AB27AB28B}" srcOrd="2" destOrd="0" presId="urn:microsoft.com/office/officeart/2018/2/layout/IconVerticalSolidList"/>
    <dgm:cxn modelId="{17EE1292-164E-4BAB-87D2-F3C62A7CC728}" type="presParOf" srcId="{D6986013-D74C-40F2-A07E-1F42E9A325FB}" destId="{DFBD6DFB-9725-451E-B4BA-085722F50D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6F3B0-FD42-4B50-98C6-8EE91A78EEF8}">
      <dsp:nvSpPr>
        <dsp:cNvPr id="0" name=""/>
        <dsp:cNvSpPr/>
      </dsp:nvSpPr>
      <dsp:spPr>
        <a:xfrm>
          <a:off x="0" y="737740"/>
          <a:ext cx="8028210" cy="432713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3078" tIns="458216" rIns="623078" bIns="156464" numCol="1" spcCol="1270" anchor="t" anchorCtr="0">
          <a:noAutofit/>
        </a:bodyPr>
        <a:lstStyle/>
        <a:p>
          <a:pPr marL="228600" lvl="1" indent="-228600" algn="l" defTabSz="977900">
            <a:lnSpc>
              <a:spcPct val="90000"/>
            </a:lnSpc>
            <a:spcBef>
              <a:spcPct val="0"/>
            </a:spcBef>
            <a:spcAft>
              <a:spcPts val="1200"/>
            </a:spcAft>
            <a:buChar char="•"/>
          </a:pPr>
          <a:r>
            <a:rPr lang="fr-FR" sz="2200" kern="1200" dirty="0"/>
            <a:t>Créé en 2017 en tant que mesure positive pour aider à éliminer les obstacles à l'avancement professionnel des employés qui sont membres de groupes en quête d'équité.</a:t>
          </a:r>
          <a:endParaRPr lang="en-US" sz="2200" kern="1200" dirty="0">
            <a:highlight>
              <a:srgbClr val="FFFF00"/>
            </a:highlight>
          </a:endParaRPr>
        </a:p>
        <a:p>
          <a:pPr marL="228600" lvl="1" indent="-228600" algn="l" defTabSz="977900">
            <a:lnSpc>
              <a:spcPct val="90000"/>
            </a:lnSpc>
            <a:spcBef>
              <a:spcPct val="0"/>
            </a:spcBef>
            <a:spcAft>
              <a:spcPts val="1200"/>
            </a:spcAft>
            <a:buChar char="•"/>
          </a:pPr>
          <a:r>
            <a:rPr lang="fr-FR" sz="2200" kern="1200" dirty="0"/>
            <a:t>Créé en réponse au rapport Borbey-Mendelsohn et au renouvellement de la fonction publique fédérale.</a:t>
          </a:r>
          <a:endParaRPr lang="en-US" sz="2200" kern="1200" dirty="0">
            <a:highlight>
              <a:srgbClr val="FFFF00"/>
            </a:highlight>
          </a:endParaRPr>
        </a:p>
        <a:p>
          <a:pPr marL="228600" lvl="1" indent="-228600" algn="l" defTabSz="977900">
            <a:lnSpc>
              <a:spcPct val="90000"/>
            </a:lnSpc>
            <a:spcBef>
              <a:spcPct val="0"/>
            </a:spcBef>
            <a:spcAft>
              <a:spcPts val="1200"/>
            </a:spcAft>
            <a:buChar char="•"/>
          </a:pPr>
          <a:r>
            <a:rPr lang="fr-FR" sz="2200" kern="1200" dirty="0"/>
            <a:t>Le renouvellement du programme en 2021-22 a été influencé par le Plan d'action pour la diversité et l'inclusion (PADI) du CPFP et l'inclusion des employés noirs et 2SLGBTQIA+ dans le programme.</a:t>
          </a:r>
          <a:endParaRPr lang="en-US" sz="2200" kern="1200" dirty="0">
            <a:highlight>
              <a:srgbClr val="FFFF00"/>
            </a:highlight>
          </a:endParaRPr>
        </a:p>
      </dsp:txBody>
      <dsp:txXfrm>
        <a:off x="0" y="737740"/>
        <a:ext cx="8028210" cy="4327139"/>
      </dsp:txXfrm>
    </dsp:sp>
    <dsp:sp modelId="{1DFDF2E4-951B-43F9-BC6C-770311C3A91E}">
      <dsp:nvSpPr>
        <dsp:cNvPr id="0" name=""/>
        <dsp:cNvSpPr/>
      </dsp:nvSpPr>
      <dsp:spPr>
        <a:xfrm>
          <a:off x="401410" y="204882"/>
          <a:ext cx="5619747"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413" tIns="0" rIns="212413" bIns="0" numCol="1" spcCol="1270" anchor="ctr" anchorCtr="0">
          <a:noAutofit/>
        </a:bodyPr>
        <a:lstStyle/>
        <a:p>
          <a:pPr marL="0" lvl="0" indent="0" algn="l" defTabSz="977900">
            <a:lnSpc>
              <a:spcPct val="90000"/>
            </a:lnSpc>
            <a:spcBef>
              <a:spcPct val="0"/>
            </a:spcBef>
            <a:spcAft>
              <a:spcPct val="35000"/>
            </a:spcAft>
            <a:buNone/>
          </a:pPr>
          <a:r>
            <a:rPr lang="fr-FR" sz="2200" b="0" i="0" kern="1200" dirty="0"/>
            <a:t>le Programme de bourses en seconde langue officielle</a:t>
          </a:r>
          <a:r>
            <a:rPr lang="en-CA" sz="2200" kern="1200" dirty="0"/>
            <a:t>:</a:t>
          </a:r>
          <a:endParaRPr lang="en-US" sz="2200" kern="1200" dirty="0"/>
        </a:p>
      </dsp:txBody>
      <dsp:txXfrm>
        <a:off x="443200" y="246672"/>
        <a:ext cx="5536167"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BCB34-95CA-4A94-8B7E-4BCB5F4BEB1B}">
      <dsp:nvSpPr>
        <dsp:cNvPr id="0" name=""/>
        <dsp:cNvSpPr/>
      </dsp:nvSpPr>
      <dsp:spPr>
        <a:xfrm>
          <a:off x="0" y="3929"/>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225F2-1F50-45BE-9763-9A69D103EE13}">
      <dsp:nvSpPr>
        <dsp:cNvPr id="0" name=""/>
        <dsp:cNvSpPr/>
      </dsp:nvSpPr>
      <dsp:spPr>
        <a:xfrm>
          <a:off x="253159" y="192229"/>
          <a:ext cx="460289" cy="460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7228D-2D4C-41BE-93CC-8106CDBBF5F2}">
      <dsp:nvSpPr>
        <dsp:cNvPr id="0" name=""/>
        <dsp:cNvSpPr/>
      </dsp:nvSpPr>
      <dsp:spPr>
        <a:xfrm>
          <a:off x="966608" y="3929"/>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711200">
            <a:lnSpc>
              <a:spcPct val="100000"/>
            </a:lnSpc>
            <a:spcBef>
              <a:spcPct val="0"/>
            </a:spcBef>
            <a:spcAft>
              <a:spcPct val="35000"/>
            </a:spcAft>
            <a:buNone/>
          </a:pPr>
          <a:r>
            <a:rPr lang="fr-FR" sz="1600" kern="1200" dirty="0"/>
            <a:t>Création d'opportunités pour répondre aux critères d'avancement de carrière</a:t>
          </a:r>
          <a:endParaRPr lang="en-US" sz="1600" kern="1200" dirty="0"/>
        </a:p>
      </dsp:txBody>
      <dsp:txXfrm>
        <a:off x="966608" y="3929"/>
        <a:ext cx="7061601" cy="836890"/>
      </dsp:txXfrm>
    </dsp:sp>
    <dsp:sp modelId="{F4CA3CE7-CA26-4E1D-8CEB-319BFE9EC34E}">
      <dsp:nvSpPr>
        <dsp:cNvPr id="0" name=""/>
        <dsp:cNvSpPr/>
      </dsp:nvSpPr>
      <dsp:spPr>
        <a:xfrm>
          <a:off x="0" y="1050041"/>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5976B-8B41-423E-A4B3-C8ED6A0279E1}">
      <dsp:nvSpPr>
        <dsp:cNvPr id="0" name=""/>
        <dsp:cNvSpPr/>
      </dsp:nvSpPr>
      <dsp:spPr>
        <a:xfrm>
          <a:off x="253159" y="1238342"/>
          <a:ext cx="460289" cy="460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C76DB-E1C2-4E96-90DC-68662AC887A6}">
      <dsp:nvSpPr>
        <dsp:cNvPr id="0" name=""/>
        <dsp:cNvSpPr/>
      </dsp:nvSpPr>
      <dsp:spPr>
        <a:xfrm>
          <a:off x="966608" y="1050041"/>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711200">
            <a:lnSpc>
              <a:spcPct val="100000"/>
            </a:lnSpc>
            <a:spcBef>
              <a:spcPct val="0"/>
            </a:spcBef>
            <a:spcAft>
              <a:spcPct val="35000"/>
            </a:spcAft>
            <a:buNone/>
          </a:pPr>
          <a:r>
            <a:rPr lang="fr-FR" sz="1600" kern="1200" dirty="0"/>
            <a:t>Améliorer le moral des groupes d'EE</a:t>
          </a:r>
          <a:endParaRPr lang="en-US" sz="1600" kern="1200" dirty="0"/>
        </a:p>
      </dsp:txBody>
      <dsp:txXfrm>
        <a:off x="966608" y="1050041"/>
        <a:ext cx="7061601" cy="836890"/>
      </dsp:txXfrm>
    </dsp:sp>
    <dsp:sp modelId="{51895F15-D37E-4512-9525-47B8A9548A7E}">
      <dsp:nvSpPr>
        <dsp:cNvPr id="0" name=""/>
        <dsp:cNvSpPr/>
      </dsp:nvSpPr>
      <dsp:spPr>
        <a:xfrm>
          <a:off x="0" y="2096154"/>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9913D-042C-48F8-BB70-DDD1B6700E23}">
      <dsp:nvSpPr>
        <dsp:cNvPr id="0" name=""/>
        <dsp:cNvSpPr/>
      </dsp:nvSpPr>
      <dsp:spPr>
        <a:xfrm>
          <a:off x="253159" y="2284455"/>
          <a:ext cx="460289" cy="460289"/>
        </a:xfrm>
        <a:prstGeom prst="rect">
          <a:avLst/>
        </a:prstGeom>
        <a:blipFill rotWithShape="1">
          <a:blip xmlns:r="http://schemas.openxmlformats.org/officeDocument/2006/relationships" r:embed="rId5"/>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F2D51-7D21-4EE2-A6B2-3D60EBBFB9E6}">
      <dsp:nvSpPr>
        <dsp:cNvPr id="0" name=""/>
        <dsp:cNvSpPr/>
      </dsp:nvSpPr>
      <dsp:spPr>
        <a:xfrm>
          <a:off x="966608" y="2096154"/>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711200">
            <a:lnSpc>
              <a:spcPct val="100000"/>
            </a:lnSpc>
            <a:spcBef>
              <a:spcPct val="0"/>
            </a:spcBef>
            <a:spcAft>
              <a:spcPct val="35000"/>
            </a:spcAft>
            <a:buNone/>
          </a:pPr>
          <a:r>
            <a:rPr lang="fr-FR" sz="1600" kern="1200" dirty="0"/>
            <a:t>Développe une culture de l'inclusion</a:t>
          </a:r>
          <a:endParaRPr lang="en-US" sz="1600" kern="1200" dirty="0"/>
        </a:p>
      </dsp:txBody>
      <dsp:txXfrm>
        <a:off x="966608" y="2096154"/>
        <a:ext cx="7061601" cy="836890"/>
      </dsp:txXfrm>
    </dsp:sp>
    <dsp:sp modelId="{D10A905B-B456-4BA9-A078-5BDE0007984D}">
      <dsp:nvSpPr>
        <dsp:cNvPr id="0" name=""/>
        <dsp:cNvSpPr/>
      </dsp:nvSpPr>
      <dsp:spPr>
        <a:xfrm>
          <a:off x="0" y="3142267"/>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47EC6-8ED5-4F0B-8C52-EFEB816634A8}">
      <dsp:nvSpPr>
        <dsp:cNvPr id="0" name=""/>
        <dsp:cNvSpPr/>
      </dsp:nvSpPr>
      <dsp:spPr>
        <a:xfrm>
          <a:off x="253159" y="3330568"/>
          <a:ext cx="460289" cy="4602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CE91F6-3D19-4ECA-9850-2368E04CF3A8}">
      <dsp:nvSpPr>
        <dsp:cNvPr id="0" name=""/>
        <dsp:cNvSpPr/>
      </dsp:nvSpPr>
      <dsp:spPr>
        <a:xfrm>
          <a:off x="966608" y="3142267"/>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711200">
            <a:lnSpc>
              <a:spcPct val="100000"/>
            </a:lnSpc>
            <a:spcBef>
              <a:spcPct val="0"/>
            </a:spcBef>
            <a:spcAft>
              <a:spcPct val="35000"/>
            </a:spcAft>
            <a:buNone/>
          </a:pPr>
          <a:r>
            <a:rPr lang="fr-FR" sz="1600" kern="1200" dirty="0"/>
            <a:t>Les participants font état d'une plus grande confiance dans l'utilisation de leur seconde langue officielle sur le lieu de travail.</a:t>
          </a:r>
          <a:endParaRPr lang="en-US" sz="1600" kern="1200" dirty="0"/>
        </a:p>
      </dsp:txBody>
      <dsp:txXfrm>
        <a:off x="966608" y="3142267"/>
        <a:ext cx="7061601" cy="836890"/>
      </dsp:txXfrm>
    </dsp:sp>
    <dsp:sp modelId="{A20415C0-C405-42E3-8D7A-8F4D165AF1C1}">
      <dsp:nvSpPr>
        <dsp:cNvPr id="0" name=""/>
        <dsp:cNvSpPr/>
      </dsp:nvSpPr>
      <dsp:spPr>
        <a:xfrm>
          <a:off x="0" y="4133731"/>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4C671-3C7E-40DE-993F-001BBA5C0429}">
      <dsp:nvSpPr>
        <dsp:cNvPr id="0" name=""/>
        <dsp:cNvSpPr/>
      </dsp:nvSpPr>
      <dsp:spPr>
        <a:xfrm>
          <a:off x="253159" y="4376680"/>
          <a:ext cx="460289" cy="460289"/>
        </a:xfrm>
        <a:prstGeom prst="rect">
          <a:avLst/>
        </a:prstGeom>
        <a:blipFill rotWithShape="1">
          <a:blip xmlns:r="http://schemas.openxmlformats.org/officeDocument/2006/relationships" r:embed="rId8"/>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0252F-578B-47FE-BE4A-2410EFC0E659}">
      <dsp:nvSpPr>
        <dsp:cNvPr id="0" name=""/>
        <dsp:cNvSpPr/>
      </dsp:nvSpPr>
      <dsp:spPr>
        <a:xfrm>
          <a:off x="966608" y="4188380"/>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711200">
            <a:lnSpc>
              <a:spcPct val="100000"/>
            </a:lnSpc>
            <a:spcBef>
              <a:spcPct val="0"/>
            </a:spcBef>
            <a:spcAft>
              <a:spcPct val="35000"/>
            </a:spcAft>
            <a:buNone/>
          </a:pPr>
          <a:r>
            <a:rPr lang="fr-FR" sz="1600" kern="1200" dirty="0"/>
            <a:t>100% des participants sont d'accord : "le programme représente une valeur ajoutée qui m'aidera à progresser dans ma carrière professionnelle"</a:t>
          </a:r>
          <a:endParaRPr lang="en-US" sz="1600" kern="1200" dirty="0"/>
        </a:p>
      </dsp:txBody>
      <dsp:txXfrm>
        <a:off x="966608" y="4188380"/>
        <a:ext cx="7061601" cy="83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0AB5C-9A8F-4105-8D08-A736170C9A8D}">
      <dsp:nvSpPr>
        <dsp:cNvPr id="0" name=""/>
        <dsp:cNvSpPr/>
      </dsp:nvSpPr>
      <dsp:spPr>
        <a:xfrm>
          <a:off x="0" y="440054"/>
          <a:ext cx="8028210" cy="18859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339BC-4E98-4BD4-B29A-6CE4CFA4C05E}">
      <dsp:nvSpPr>
        <dsp:cNvPr id="0" name=""/>
        <dsp:cNvSpPr/>
      </dsp:nvSpPr>
      <dsp:spPr>
        <a:xfrm>
          <a:off x="570499" y="864393"/>
          <a:ext cx="1037272" cy="1037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17413-40ED-4148-92CB-B2F66412C3CD}">
      <dsp:nvSpPr>
        <dsp:cNvPr id="0" name=""/>
        <dsp:cNvSpPr/>
      </dsp:nvSpPr>
      <dsp:spPr>
        <a:xfrm>
          <a:off x="2178272" y="440054"/>
          <a:ext cx="5849937" cy="18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596" tIns="199596" rIns="199596" bIns="199596" numCol="1" spcCol="1270" anchor="ctr" anchorCtr="0">
          <a:noAutofit/>
        </a:bodyPr>
        <a:lstStyle/>
        <a:p>
          <a:pPr marL="0" lvl="0" indent="0" algn="l" defTabSz="800100">
            <a:lnSpc>
              <a:spcPct val="100000"/>
            </a:lnSpc>
            <a:spcBef>
              <a:spcPct val="0"/>
            </a:spcBef>
            <a:spcAft>
              <a:spcPct val="35000"/>
            </a:spcAft>
            <a:buNone/>
          </a:pPr>
          <a:r>
            <a:rPr lang="fr-FR" sz="1800" b="1" kern="1200" dirty="0"/>
            <a:t>Programme de diversité, d'inclusion, de reconnaissance et de culture organisationnelle</a:t>
          </a:r>
        </a:p>
        <a:p>
          <a:pPr marL="0" lvl="0" indent="0" algn="l" defTabSz="800100">
            <a:lnSpc>
              <a:spcPct val="100000"/>
            </a:lnSpc>
            <a:spcBef>
              <a:spcPct val="0"/>
            </a:spcBef>
            <a:spcAft>
              <a:spcPct val="35000"/>
            </a:spcAft>
            <a:buNone/>
          </a:pPr>
          <a:r>
            <a:rPr lang="fr-FR" sz="1800" b="0" kern="1200" dirty="0"/>
            <a:t>Direction générale des ressources humaines</a:t>
          </a:r>
        </a:p>
        <a:p>
          <a:pPr marL="0" lvl="0" indent="0" algn="l" defTabSz="800100">
            <a:lnSpc>
              <a:spcPct val="100000"/>
            </a:lnSpc>
            <a:spcBef>
              <a:spcPct val="0"/>
            </a:spcBef>
            <a:spcAft>
              <a:spcPct val="35000"/>
            </a:spcAft>
            <a:buNone/>
          </a:pPr>
          <a:r>
            <a:rPr lang="fr-FR" sz="1800" kern="1200" dirty="0"/>
            <a:t>Services publics et Approvisionnement Canada</a:t>
          </a:r>
          <a:br>
            <a:rPr lang="fr-FR" sz="1600" kern="1200" dirty="0"/>
          </a:br>
          <a:endParaRPr lang="en-US" sz="1600" kern="1200" dirty="0"/>
        </a:p>
      </dsp:txBody>
      <dsp:txXfrm>
        <a:off x="2178272" y="440054"/>
        <a:ext cx="5849937" cy="1885950"/>
      </dsp:txXfrm>
    </dsp:sp>
    <dsp:sp modelId="{D5FFC9BF-21D4-4266-B9DE-DD6C56659C97}">
      <dsp:nvSpPr>
        <dsp:cNvPr id="0" name=""/>
        <dsp:cNvSpPr/>
      </dsp:nvSpPr>
      <dsp:spPr>
        <a:xfrm>
          <a:off x="0" y="2703194"/>
          <a:ext cx="8028210" cy="18859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12BB-9200-4E37-B168-20FFD2F8ED13}">
      <dsp:nvSpPr>
        <dsp:cNvPr id="0" name=""/>
        <dsp:cNvSpPr/>
      </dsp:nvSpPr>
      <dsp:spPr>
        <a:xfrm>
          <a:off x="570499" y="3127533"/>
          <a:ext cx="1037272" cy="10372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D6DFB-9725-451E-B4BA-085722F50D6B}">
      <dsp:nvSpPr>
        <dsp:cNvPr id="0" name=""/>
        <dsp:cNvSpPr/>
      </dsp:nvSpPr>
      <dsp:spPr>
        <a:xfrm>
          <a:off x="2178272" y="2703194"/>
          <a:ext cx="5849937" cy="18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596" tIns="199596" rIns="199596" bIns="199596" numCol="1" spcCol="1270" anchor="ctr" anchorCtr="0">
          <a:noAutofit/>
        </a:bodyPr>
        <a:lstStyle/>
        <a:p>
          <a:pPr marL="0" lvl="0" indent="0" algn="l" defTabSz="800100">
            <a:lnSpc>
              <a:spcPct val="100000"/>
            </a:lnSpc>
            <a:spcBef>
              <a:spcPct val="0"/>
            </a:spcBef>
            <a:spcAft>
              <a:spcPct val="35000"/>
            </a:spcAft>
            <a:buNone/>
          </a:pPr>
          <a:r>
            <a:rPr lang="en-CA" sz="1800" kern="1200" dirty="0">
              <a:hlinkClick xmlns:r="http://schemas.openxmlformats.org/officeDocument/2006/relationships" r:id="rId5"/>
            </a:rPr>
            <a:t>dgrhgouvernancedirco.hrbdirocgovernance@tpsgc-pwgsc.gc.ca</a:t>
          </a:r>
          <a:endParaRPr lang="en-US" sz="1800" kern="1200" dirty="0"/>
        </a:p>
      </dsp:txBody>
      <dsp:txXfrm>
        <a:off x="2178272" y="2703194"/>
        <a:ext cx="5849937"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0.16084</cdr:x>
      <cdr:y>0.19044</cdr:y>
    </cdr:from>
    <cdr:to>
      <cdr:x>0.47729</cdr:x>
      <cdr:y>0.38639</cdr:y>
    </cdr:to>
    <cdr:sp macro="" textlink="">
      <cdr:nvSpPr>
        <cdr:cNvPr id="2" name="TextBox 1">
          <a:extLst xmlns:a="http://schemas.openxmlformats.org/drawingml/2006/main">
            <a:ext uri="{FF2B5EF4-FFF2-40B4-BE49-F238E27FC236}">
              <a16:creationId xmlns:a16="http://schemas.microsoft.com/office/drawing/2014/main" id="{F415372E-3CDF-EADD-7667-9A42A7C20552}"/>
            </a:ext>
          </a:extLst>
        </cdr:cNvPr>
        <cdr:cNvSpPr txBox="1"/>
      </cdr:nvSpPr>
      <cdr:spPr>
        <a:xfrm xmlns:a="http://schemas.openxmlformats.org/drawingml/2006/main">
          <a:off x="766529" y="957753"/>
          <a:ext cx="1508098" cy="9854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1. </a:t>
          </a:r>
          <a:r>
            <a:rPr lang="fr-FR" sz="1400" b="1" dirty="0">
              <a:solidFill>
                <a:schemeClr val="tx1"/>
              </a:solidFill>
            </a:rPr>
            <a:t>Promotion, </a:t>
          </a:r>
        </a:p>
        <a:p xmlns:a="http://schemas.openxmlformats.org/drawingml/2006/main">
          <a:r>
            <a:rPr lang="fr-FR" sz="1400" b="1" dirty="0">
              <a:solidFill>
                <a:schemeClr val="tx1"/>
              </a:solidFill>
            </a:rPr>
            <a:t>candidature et </a:t>
          </a:r>
        </a:p>
        <a:p xmlns:a="http://schemas.openxmlformats.org/drawingml/2006/main">
          <a:r>
            <a:rPr lang="fr-FR" sz="1400" b="1" dirty="0">
              <a:solidFill>
                <a:schemeClr val="tx1"/>
              </a:solidFill>
            </a:rPr>
            <a:t>sélection</a:t>
          </a:r>
        </a:p>
        <a:p xmlns:a="http://schemas.openxmlformats.org/drawingml/2006/main">
          <a:r>
            <a:rPr lang="fr-FR" sz="1400" b="1" dirty="0">
              <a:solidFill>
                <a:schemeClr val="tx1"/>
              </a:solidFill>
            </a:rPr>
            <a:t>(mars-juin)</a:t>
          </a:r>
          <a:r>
            <a:rPr lang="en-CA" sz="1400" b="1" dirty="0">
              <a:solidFill>
                <a:schemeClr val="tx1"/>
              </a:solidFill>
            </a:rPr>
            <a:t> </a:t>
          </a:r>
        </a:p>
      </cdr:txBody>
    </cdr:sp>
  </cdr:relSizeAnchor>
  <cdr:relSizeAnchor xmlns:cdr="http://schemas.openxmlformats.org/drawingml/2006/chartDrawing">
    <cdr:from>
      <cdr:x>0.5082</cdr:x>
      <cdr:y>0.19897</cdr:y>
    </cdr:from>
    <cdr:to>
      <cdr:x>0.9226</cdr:x>
      <cdr:y>0.32166</cdr:y>
    </cdr:to>
    <cdr:sp macro="" textlink="">
      <cdr:nvSpPr>
        <cdr:cNvPr id="3" name="TextBox 2">
          <a:extLst xmlns:a="http://schemas.openxmlformats.org/drawingml/2006/main">
            <a:ext uri="{FF2B5EF4-FFF2-40B4-BE49-F238E27FC236}">
              <a16:creationId xmlns:a16="http://schemas.microsoft.com/office/drawing/2014/main" id="{CC92C8FE-8B55-61B0-43A0-FF2CFDDC3C92}"/>
            </a:ext>
          </a:extLst>
        </cdr:cNvPr>
        <cdr:cNvSpPr txBox="1"/>
      </cdr:nvSpPr>
      <cdr:spPr>
        <a:xfrm xmlns:a="http://schemas.openxmlformats.org/drawingml/2006/main">
          <a:off x="2421907" y="1000670"/>
          <a:ext cx="1974896" cy="617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2. </a:t>
          </a:r>
          <a:r>
            <a:rPr lang="en-CA" sz="1400" b="1" dirty="0" err="1">
              <a:solidFill>
                <a:schemeClr val="tx1"/>
              </a:solidFill>
            </a:rPr>
            <a:t>Réalisation</a:t>
          </a:r>
          <a:r>
            <a:rPr lang="en-CA" sz="1400" b="1" dirty="0">
              <a:solidFill>
                <a:schemeClr val="tx1"/>
              </a:solidFill>
            </a:rPr>
            <a:t> </a:t>
          </a:r>
        </a:p>
        <a:p xmlns:a="http://schemas.openxmlformats.org/drawingml/2006/main">
          <a:r>
            <a:rPr lang="en-CA" sz="1400" b="1" dirty="0">
              <a:solidFill>
                <a:schemeClr val="tx1"/>
              </a:solidFill>
            </a:rPr>
            <a:t>(</a:t>
          </a:r>
          <a:r>
            <a:rPr lang="en-CA" sz="1400" b="1" dirty="0" err="1">
              <a:solidFill>
                <a:schemeClr val="tx1"/>
              </a:solidFill>
            </a:rPr>
            <a:t>juillet</a:t>
          </a:r>
          <a:r>
            <a:rPr lang="en-CA" sz="1400" b="1" dirty="0">
              <a:solidFill>
                <a:schemeClr val="tx1"/>
              </a:solidFill>
            </a:rPr>
            <a:t>-mars). </a:t>
          </a:r>
        </a:p>
      </cdr:txBody>
    </cdr:sp>
  </cdr:relSizeAnchor>
  <cdr:relSizeAnchor xmlns:cdr="http://schemas.openxmlformats.org/drawingml/2006/chartDrawing">
    <cdr:from>
      <cdr:x>0.10095</cdr:x>
      <cdr:y>0.57975</cdr:y>
    </cdr:from>
    <cdr:to>
      <cdr:x>0.47782</cdr:x>
      <cdr:y>0.76517</cdr:y>
    </cdr:to>
    <cdr:sp macro="" textlink="">
      <cdr:nvSpPr>
        <cdr:cNvPr id="4" name="TextBox 3">
          <a:extLst xmlns:a="http://schemas.openxmlformats.org/drawingml/2006/main">
            <a:ext uri="{FF2B5EF4-FFF2-40B4-BE49-F238E27FC236}">
              <a16:creationId xmlns:a16="http://schemas.microsoft.com/office/drawing/2014/main" id="{5640F6E0-DE52-2C70-D904-5762726601EC}"/>
            </a:ext>
          </a:extLst>
        </cdr:cNvPr>
        <cdr:cNvSpPr txBox="1"/>
      </cdr:nvSpPr>
      <cdr:spPr>
        <a:xfrm xmlns:a="http://schemas.openxmlformats.org/drawingml/2006/main">
          <a:off x="479834" y="3075259"/>
          <a:ext cx="1791290" cy="983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4. </a:t>
          </a:r>
          <a:r>
            <a:rPr lang="en-CA" sz="1400" b="1" dirty="0" err="1">
              <a:solidFill>
                <a:schemeClr val="tx1"/>
              </a:solidFill>
            </a:rPr>
            <a:t>Préparation</a:t>
          </a:r>
          <a:r>
            <a:rPr lang="en-CA" sz="1400" b="1" dirty="0">
              <a:solidFill>
                <a:schemeClr val="tx1"/>
              </a:solidFill>
            </a:rPr>
            <a:t> et </a:t>
          </a:r>
        </a:p>
        <a:p xmlns:a="http://schemas.openxmlformats.org/drawingml/2006/main">
          <a:r>
            <a:rPr lang="en-CA" sz="1400" b="1" dirty="0" err="1">
              <a:solidFill>
                <a:schemeClr val="tx1"/>
              </a:solidFill>
            </a:rPr>
            <a:t>accompagnement</a:t>
          </a:r>
          <a:endParaRPr lang="en-CA" sz="1400" b="1" dirty="0">
            <a:solidFill>
              <a:schemeClr val="tx1"/>
            </a:solidFill>
          </a:endParaRPr>
        </a:p>
        <a:p xmlns:a="http://schemas.openxmlformats.org/drawingml/2006/main">
          <a:r>
            <a:rPr lang="en-CA" sz="1400" b="1" dirty="0">
              <a:solidFill>
                <a:schemeClr val="tx1"/>
              </a:solidFill>
            </a:rPr>
            <a:t>(</a:t>
          </a:r>
          <a:r>
            <a:rPr lang="en-CA" sz="1400" b="1" dirty="0" err="1">
              <a:solidFill>
                <a:schemeClr val="tx1"/>
              </a:solidFill>
            </a:rPr>
            <a:t>février</a:t>
          </a:r>
          <a:r>
            <a:rPr lang="en-CA" sz="1400" b="1" dirty="0">
              <a:solidFill>
                <a:schemeClr val="tx1"/>
              </a:solidFill>
            </a:rPr>
            <a:t>-mars)</a:t>
          </a:r>
        </a:p>
      </cdr:txBody>
    </cdr:sp>
  </cdr:relSizeAnchor>
  <cdr:relSizeAnchor xmlns:cdr="http://schemas.openxmlformats.org/drawingml/2006/chartDrawing">
    <cdr:from>
      <cdr:x>0.53016</cdr:x>
      <cdr:y>0.57975</cdr:y>
    </cdr:from>
    <cdr:to>
      <cdr:x>0.97097</cdr:x>
      <cdr:y>0.82997</cdr:y>
    </cdr:to>
    <cdr:sp macro="" textlink="">
      <cdr:nvSpPr>
        <cdr:cNvPr id="5" name="TextBox 4">
          <a:extLst xmlns:a="http://schemas.openxmlformats.org/drawingml/2006/main">
            <a:ext uri="{FF2B5EF4-FFF2-40B4-BE49-F238E27FC236}">
              <a16:creationId xmlns:a16="http://schemas.microsoft.com/office/drawing/2014/main" id="{B855B282-62D3-7F3C-33F0-9513BDD11E38}"/>
            </a:ext>
          </a:extLst>
        </cdr:cNvPr>
        <cdr:cNvSpPr txBox="1"/>
      </cdr:nvSpPr>
      <cdr:spPr>
        <a:xfrm xmlns:a="http://schemas.openxmlformats.org/drawingml/2006/main">
          <a:off x="2526570" y="2915679"/>
          <a:ext cx="2100762" cy="1258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solidFill>
                <a:schemeClr val="tx1"/>
              </a:solidFill>
            </a:rPr>
            <a:t>3.  Mesure du </a:t>
          </a:r>
        </a:p>
        <a:p xmlns:a="http://schemas.openxmlformats.org/drawingml/2006/main">
          <a:r>
            <a:rPr lang="fr-FR" sz="1400" b="1" dirty="0">
              <a:solidFill>
                <a:schemeClr val="tx1"/>
              </a:solidFill>
            </a:rPr>
            <a:t>rendement et </a:t>
          </a:r>
        </a:p>
        <a:p xmlns:a="http://schemas.openxmlformats.org/drawingml/2006/main">
          <a:r>
            <a:rPr lang="fr-FR" sz="1400" b="1" dirty="0">
              <a:solidFill>
                <a:schemeClr val="tx1"/>
              </a:solidFill>
            </a:rPr>
            <a:t>parachèvement</a:t>
          </a:r>
        </a:p>
        <a:p xmlns:a="http://schemas.openxmlformats.org/drawingml/2006/main">
          <a:r>
            <a:rPr lang="fr-FR" sz="1400" b="1" dirty="0">
              <a:solidFill>
                <a:schemeClr val="tx1"/>
              </a:solidFill>
            </a:rPr>
            <a:t>(octobre-février)</a:t>
          </a:r>
          <a:endParaRPr lang="en-CA" sz="1400" b="1" dirty="0">
            <a:solidFill>
              <a:schemeClr val="tx1"/>
            </a:solidFill>
          </a:endParaRPr>
        </a:p>
      </cdr:txBody>
    </cdr:sp>
  </cdr:relSizeAnchor>
  <cdr:relSizeAnchor xmlns:cdr="http://schemas.openxmlformats.org/drawingml/2006/chartDrawing">
    <cdr:from>
      <cdr:x>0.40646</cdr:x>
      <cdr:y>0.51452</cdr:y>
    </cdr:from>
    <cdr:to>
      <cdr:x>0.58699</cdr:x>
      <cdr:y>0.59326</cdr:y>
    </cdr:to>
    <cdr:sp macro="" textlink="">
      <cdr:nvSpPr>
        <cdr:cNvPr id="8" name="Arrow: Curved Left 7">
          <a:extLst xmlns:a="http://schemas.openxmlformats.org/drawingml/2006/main">
            <a:ext uri="{FF2B5EF4-FFF2-40B4-BE49-F238E27FC236}">
              <a16:creationId xmlns:a16="http://schemas.microsoft.com/office/drawing/2014/main" id="{69F42E51-FAAA-ACFF-7126-829C58514446}"/>
            </a:ext>
          </a:extLst>
        </cdr:cNvPr>
        <cdr:cNvSpPr/>
      </cdr:nvSpPr>
      <cdr:spPr>
        <a:xfrm xmlns:a="http://schemas.openxmlformats.org/drawingml/2006/main" rot="5400000">
          <a:off x="2169227" y="2355470"/>
          <a:ext cx="396000" cy="860348"/>
        </a:xfrm>
        <a:prstGeom xmlns:a="http://schemas.openxmlformats.org/drawingml/2006/main" prst="curvedLeft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2AEF9-23DE-4BA3-AEE4-093C4625DE20}" type="datetimeFigureOut">
              <a:rPr lang="en-CA" smtClean="0"/>
              <a:t>2024-07-02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EAF3D-76BF-472D-A139-C055C1429F23}" type="slidenum">
              <a:rPr lang="en-CA" smtClean="0"/>
              <a:t>‹N°›</a:t>
            </a:fld>
            <a:endParaRPr lang="en-CA"/>
          </a:p>
        </p:txBody>
      </p:sp>
    </p:spTree>
    <p:extLst>
      <p:ext uri="{BB962C8B-B14F-4D97-AF65-F5344CB8AC3E}">
        <p14:creationId xmlns:p14="http://schemas.microsoft.com/office/powerpoint/2010/main" val="20024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548640" y="2470987"/>
            <a:ext cx="5408023" cy="920820"/>
          </a:xfrm>
        </p:spPr>
        <p:txBody>
          <a:bodyPr lIns="0" anchor="t" anchorCtr="0"/>
          <a:lstStyle>
            <a:lvl1pPr algn="l">
              <a:defRPr sz="4500">
                <a:latin typeface="+mj-lt"/>
                <a:ea typeface="Cambria" panose="02040503050406030204" pitchFamily="18" charset="0"/>
              </a:defRPr>
            </a:lvl1pPr>
          </a:lstStyle>
          <a:p>
            <a:r>
              <a:rPr lang="fr-CA" noProof="0" dirty="0"/>
              <a:t>Titre du rapport</a:t>
            </a:r>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548640" y="3909177"/>
            <a:ext cx="5408023" cy="538485"/>
          </a:xfrm>
        </p:spPr>
        <p:txBody>
          <a:bodyPr lIns="0" tIns="0" rIns="0" bIns="0"/>
          <a:lstStyle>
            <a:lvl1pPr marL="0" indent="0" algn="l">
              <a:buNone/>
              <a:defRPr sz="1800">
                <a:latin typeface="+mj-lt"/>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noProof="0" dirty="0"/>
              <a:t>Sous-titre</a:t>
            </a:r>
          </a:p>
        </p:txBody>
      </p:sp>
      <p:pic>
        <p:nvPicPr>
          <p:cNvPr id="7" name="Graphic 6">
            <a:extLst>
              <a:ext uri="{FF2B5EF4-FFF2-40B4-BE49-F238E27FC236}">
                <a16:creationId xmlns:a16="http://schemas.microsoft.com/office/drawing/2014/main" id="{7BE2678C-FEC5-489C-9E01-3EC6622269D1}"/>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3551500"/>
            <a:ext cx="6035040" cy="197985"/>
          </a:xfrm>
          <a:prstGeom prst="rect">
            <a:avLst/>
          </a:prstGeom>
        </p:spPr>
      </p:pic>
      <p:pic>
        <p:nvPicPr>
          <p:cNvPr id="15" name="Graphic 14" descr="Carte du Canada">
            <a:extLst>
              <a:ext uri="{FF2B5EF4-FFF2-40B4-BE49-F238E27FC236}">
                <a16:creationId xmlns:a16="http://schemas.microsoft.com/office/drawing/2014/main" id="{0603C3EC-9F0D-479E-81B6-534AB19ADF9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6645" y="2349456"/>
            <a:ext cx="2960194" cy="2387601"/>
          </a:xfrm>
          <a:prstGeom prst="rect">
            <a:avLst/>
          </a:prstGeom>
        </p:spPr>
      </p:pic>
      <p:pic>
        <p:nvPicPr>
          <p:cNvPr id="4" name="Graphic 3" descr="Services publics et Approvisionnement Canada">
            <a:extLst>
              <a:ext uri="{FF2B5EF4-FFF2-40B4-BE49-F238E27FC236}">
                <a16:creationId xmlns:a16="http://schemas.microsoft.com/office/drawing/2014/main" id="{E8F4DBD3-AA59-30F1-5B40-E9755695CE8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8640" y="6458941"/>
            <a:ext cx="3273552" cy="230734"/>
          </a:xfrm>
          <a:prstGeom prst="rect">
            <a:avLst/>
          </a:prstGeom>
        </p:spPr>
      </p:pic>
      <p:pic>
        <p:nvPicPr>
          <p:cNvPr id="5" name="Graphic 4" descr="le mot-symbole « Canada »">
            <a:extLst>
              <a:ext uri="{FF2B5EF4-FFF2-40B4-BE49-F238E27FC236}">
                <a16:creationId xmlns:a16="http://schemas.microsoft.com/office/drawing/2014/main" id="{24681A9C-B4D1-8A05-D063-E226AD81CC0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9480" y="6362437"/>
            <a:ext cx="1325880" cy="308345"/>
          </a:xfrm>
          <a:prstGeom prst="rect">
            <a:avLst/>
          </a:prstGeom>
        </p:spPr>
      </p:pic>
    </p:spTree>
    <p:extLst>
      <p:ext uri="{BB962C8B-B14F-4D97-AF65-F5344CB8AC3E}">
        <p14:creationId xmlns:p14="http://schemas.microsoft.com/office/powerpoint/2010/main" val="37055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F9F-9B47-45FC-B6D5-6CA9A17D9CF7}"/>
              </a:ext>
            </a:extLst>
          </p:cNvPr>
          <p:cNvSpPr>
            <a:spLocks noGrp="1"/>
          </p:cNvSpPr>
          <p:nvPr>
            <p:ph type="title" hasCustomPrompt="1"/>
          </p:nvPr>
        </p:nvSpPr>
        <p:spPr>
          <a:xfrm>
            <a:off x="548640" y="457200"/>
            <a:ext cx="3017520" cy="552450"/>
          </a:xfrm>
        </p:spPr>
        <p:txBody>
          <a:bodyPr anchor="t" anchorCtr="0"/>
          <a:lstStyle>
            <a:lvl1pPr>
              <a:defRPr sz="2400"/>
            </a:lvl1pPr>
          </a:lstStyle>
          <a:p>
            <a:r>
              <a:rPr lang="fr-CA" noProof="0" dirty="0"/>
              <a:t>Titre de la page</a:t>
            </a:r>
          </a:p>
        </p:txBody>
      </p:sp>
      <p:sp>
        <p:nvSpPr>
          <p:cNvPr id="3" name="Picture Placeholder 2">
            <a:extLst>
              <a:ext uri="{FF2B5EF4-FFF2-40B4-BE49-F238E27FC236}">
                <a16:creationId xmlns:a16="http://schemas.microsoft.com/office/drawing/2014/main" id="{9973F826-150A-4FAC-BD97-FF2767EE27BF}"/>
              </a:ext>
            </a:extLst>
          </p:cNvPr>
          <p:cNvSpPr>
            <a:spLocks noGrp="1"/>
          </p:cNvSpPr>
          <p:nvPr>
            <p:ph type="pic" idx="1" hasCustomPrompt="1"/>
          </p:nvPr>
        </p:nvSpPr>
        <p:spPr>
          <a:xfrm>
            <a:off x="3887391" y="457201"/>
            <a:ext cx="4689458" cy="56673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noProof="0" dirty="0"/>
              <a:t>Image</a:t>
            </a:r>
          </a:p>
        </p:txBody>
      </p:sp>
      <p:sp>
        <p:nvSpPr>
          <p:cNvPr id="4" name="Text Placeholder 3">
            <a:extLst>
              <a:ext uri="{FF2B5EF4-FFF2-40B4-BE49-F238E27FC236}">
                <a16:creationId xmlns:a16="http://schemas.microsoft.com/office/drawing/2014/main" id="{AAC77A8B-7259-4E74-B352-515E7BF6ED6D}"/>
              </a:ext>
            </a:extLst>
          </p:cNvPr>
          <p:cNvSpPr>
            <a:spLocks noGrp="1"/>
          </p:cNvSpPr>
          <p:nvPr>
            <p:ph type="body" sz="half" idx="2" hasCustomPrompt="1"/>
          </p:nvPr>
        </p:nvSpPr>
        <p:spPr>
          <a:xfrm>
            <a:off x="548640" y="1188720"/>
            <a:ext cx="3017520"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dirty="0"/>
              <a:t>Paragraphe</a:t>
            </a:r>
          </a:p>
        </p:txBody>
      </p:sp>
      <p:sp>
        <p:nvSpPr>
          <p:cNvPr id="7" name="Slide Number Placeholder 6">
            <a:extLst>
              <a:ext uri="{FF2B5EF4-FFF2-40B4-BE49-F238E27FC236}">
                <a16:creationId xmlns:a16="http://schemas.microsoft.com/office/drawing/2014/main" id="{DDFF89BE-D2D7-49B7-ADEE-905881DEB156}"/>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10217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F9E6-BA13-4C7C-9F75-B807F7584275}"/>
              </a:ext>
            </a:extLst>
          </p:cNvPr>
          <p:cNvSpPr>
            <a:spLocks noGrp="1"/>
          </p:cNvSpPr>
          <p:nvPr>
            <p:ph type="title" hasCustomPrompt="1"/>
          </p:nvPr>
        </p:nvSpPr>
        <p:spPr/>
        <p:txBody>
          <a:bodyPr/>
          <a:lstStyle>
            <a:lvl1pPr>
              <a:defRPr/>
            </a:lvl1pPr>
          </a:lstStyle>
          <a:p>
            <a:r>
              <a:rPr lang="fr-CA" noProof="0" dirty="0"/>
              <a:t>Titre de la page</a:t>
            </a:r>
          </a:p>
        </p:txBody>
      </p:sp>
      <p:sp>
        <p:nvSpPr>
          <p:cNvPr id="3" name="Vertical Text Placeholder 2">
            <a:extLst>
              <a:ext uri="{FF2B5EF4-FFF2-40B4-BE49-F238E27FC236}">
                <a16:creationId xmlns:a16="http://schemas.microsoft.com/office/drawing/2014/main" id="{EDCDB9E7-31EA-4D1F-8E14-1B36EC2F0B54}"/>
              </a:ext>
            </a:extLst>
          </p:cNvPr>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6" name="Slide Number Placeholder 5">
            <a:extLst>
              <a:ext uri="{FF2B5EF4-FFF2-40B4-BE49-F238E27FC236}">
                <a16:creationId xmlns:a16="http://schemas.microsoft.com/office/drawing/2014/main" id="{4F5DA4BE-54C1-4E7E-8794-BEDEE0DF3F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24553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4668D-17F6-41CE-8AEF-3240044F10EE}"/>
              </a:ext>
            </a:extLst>
          </p:cNvPr>
          <p:cNvSpPr>
            <a:spLocks noGrp="1"/>
          </p:cNvSpPr>
          <p:nvPr>
            <p:ph type="title" orient="vert" hasCustomPrompt="1"/>
          </p:nvPr>
        </p:nvSpPr>
        <p:spPr>
          <a:xfrm>
            <a:off x="7993919" y="365125"/>
            <a:ext cx="582930" cy="5760720"/>
          </a:xfrm>
        </p:spPr>
        <p:txBody>
          <a:bodyPr vert="eaVert"/>
          <a:lstStyle>
            <a:lvl1pPr>
              <a:defRPr/>
            </a:lvl1pPr>
          </a:lstStyle>
          <a:p>
            <a:r>
              <a:rPr lang="fr-CA" noProof="0" dirty="0"/>
              <a:t>Titre de la page</a:t>
            </a:r>
          </a:p>
        </p:txBody>
      </p:sp>
      <p:sp>
        <p:nvSpPr>
          <p:cNvPr id="3" name="Vertical Text Placeholder 2">
            <a:extLst>
              <a:ext uri="{FF2B5EF4-FFF2-40B4-BE49-F238E27FC236}">
                <a16:creationId xmlns:a16="http://schemas.microsoft.com/office/drawing/2014/main" id="{AEDCD2B8-8AA6-4F37-9955-71057ECE23AF}"/>
              </a:ext>
            </a:extLst>
          </p:cNvPr>
          <p:cNvSpPr>
            <a:spLocks noGrp="1"/>
          </p:cNvSpPr>
          <p:nvPr>
            <p:ph type="body" orient="vert" idx="1" hasCustomPrompt="1"/>
          </p:nvPr>
        </p:nvSpPr>
        <p:spPr>
          <a:xfrm>
            <a:off x="548640" y="365124"/>
            <a:ext cx="7152323" cy="5760720"/>
          </a:xfrm>
        </p:spPr>
        <p:txBody>
          <a:bodyPr vert="eaVert"/>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6" name="Slide Number Placeholder 5">
            <a:extLst>
              <a:ext uri="{FF2B5EF4-FFF2-40B4-BE49-F238E27FC236}">
                <a16:creationId xmlns:a16="http://schemas.microsoft.com/office/drawing/2014/main" id="{E704FB44-8900-40D4-8674-FBB8900C21D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859150" y="3178137"/>
            <a:ext cx="6516613" cy="160338"/>
          </a:xfrm>
          <a:prstGeom prst="rect">
            <a:avLst/>
          </a:prstGeom>
        </p:spPr>
      </p:pic>
    </p:spTree>
    <p:extLst>
      <p:ext uri="{BB962C8B-B14F-4D97-AF65-F5344CB8AC3E}">
        <p14:creationId xmlns:p14="http://schemas.microsoft.com/office/powerpoint/2010/main" val="205708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548640" y="2470987"/>
            <a:ext cx="5486399" cy="920820"/>
          </a:xfrm>
        </p:spPr>
        <p:txBody>
          <a:bodyPr lIns="0" anchor="t" anchorCtr="0"/>
          <a:lstStyle>
            <a:lvl1pPr algn="l">
              <a:defRPr sz="4500">
                <a:latin typeface="+mj-lt"/>
                <a:ea typeface="Cambria" panose="02040503050406030204" pitchFamily="18" charset="0"/>
              </a:defRPr>
            </a:lvl1pPr>
          </a:lstStyle>
          <a:p>
            <a:r>
              <a:rPr lang="fr-CA" noProof="0"/>
              <a:t>Report Title</a:t>
            </a:r>
            <a:endParaRPr lang="fr-CA" noProof="0"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548640" y="3909177"/>
            <a:ext cx="5498005" cy="538485"/>
          </a:xfrm>
        </p:spPr>
        <p:txBody>
          <a:bodyPr lIns="0" tIns="0" rIns="0" bIns="0"/>
          <a:lstStyle>
            <a:lvl1pPr marL="0" indent="0" algn="l">
              <a:buNone/>
              <a:defRPr sz="1800">
                <a:latin typeface="+mj-lt"/>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noProof="0"/>
              <a:t>Subtitle</a:t>
            </a:r>
            <a:endParaRPr lang="fr-CA" noProof="0" dirty="0"/>
          </a:p>
        </p:txBody>
      </p:sp>
      <p:pic>
        <p:nvPicPr>
          <p:cNvPr id="7" name="Graphic 6">
            <a:extLst>
              <a:ext uri="{FF2B5EF4-FFF2-40B4-BE49-F238E27FC236}">
                <a16:creationId xmlns:a16="http://schemas.microsoft.com/office/drawing/2014/main" id="{7BE2678C-FEC5-489C-9E01-3EC6622269D1}"/>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3551500"/>
            <a:ext cx="6035040" cy="197985"/>
          </a:xfrm>
          <a:prstGeom prst="rect">
            <a:avLst/>
          </a:prstGeom>
        </p:spPr>
      </p:pic>
      <p:pic>
        <p:nvPicPr>
          <p:cNvPr id="15" name="Graphic 14" descr="Map of Canada">
            <a:extLst>
              <a:ext uri="{FF2B5EF4-FFF2-40B4-BE49-F238E27FC236}">
                <a16:creationId xmlns:a16="http://schemas.microsoft.com/office/drawing/2014/main" id="{0603C3EC-9F0D-479E-81B6-534AB19ADF9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6645" y="2349456"/>
            <a:ext cx="2960194" cy="2387601"/>
          </a:xfrm>
          <a:prstGeom prst="rect">
            <a:avLst/>
          </a:prstGeom>
        </p:spPr>
      </p:pic>
      <p:pic>
        <p:nvPicPr>
          <p:cNvPr id="17" name="Graphic 16" descr="Public Services and Procurement Canada">
            <a:extLst>
              <a:ext uri="{FF2B5EF4-FFF2-40B4-BE49-F238E27FC236}">
                <a16:creationId xmlns:a16="http://schemas.microsoft.com/office/drawing/2014/main" id="{BC09C064-D9B2-73E1-7B90-7FE69F45E57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640" y="6458940"/>
            <a:ext cx="3273552" cy="230737"/>
          </a:xfrm>
          <a:prstGeom prst="rect">
            <a:avLst/>
          </a:prstGeom>
        </p:spPr>
      </p:pic>
      <p:pic>
        <p:nvPicPr>
          <p:cNvPr id="19" name="Graphic 18" descr="Canada Wordmark">
            <a:extLst>
              <a:ext uri="{FF2B5EF4-FFF2-40B4-BE49-F238E27FC236}">
                <a16:creationId xmlns:a16="http://schemas.microsoft.com/office/drawing/2014/main" id="{B26CA353-CCF7-FAB8-6C9D-9151F02912A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9480" y="6362437"/>
            <a:ext cx="1325880" cy="308345"/>
          </a:xfrm>
          <a:prstGeom prst="rect">
            <a:avLst/>
          </a:prstGeom>
        </p:spPr>
      </p:pic>
    </p:spTree>
    <p:extLst>
      <p:ext uri="{BB962C8B-B14F-4D97-AF65-F5344CB8AC3E}">
        <p14:creationId xmlns:p14="http://schemas.microsoft.com/office/powerpoint/2010/main" val="403688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170762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64118"/>
            <a:ext cx="8046720" cy="197985"/>
          </a:xfrm>
          <a:prstGeom prst="rect">
            <a:avLst/>
          </a:prstGeom>
        </p:spPr>
      </p:pic>
    </p:spTree>
    <p:extLst>
      <p:ext uri="{BB962C8B-B14F-4D97-AF65-F5344CB8AC3E}">
        <p14:creationId xmlns:p14="http://schemas.microsoft.com/office/powerpoint/2010/main" val="410421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276-B4CB-4E1D-A167-556F2B4C9BA3}"/>
              </a:ext>
            </a:extLst>
          </p:cNvPr>
          <p:cNvSpPr>
            <a:spLocks noGrp="1"/>
          </p:cNvSpPr>
          <p:nvPr>
            <p:ph type="title" hasCustomPrompt="1"/>
          </p:nvPr>
        </p:nvSpPr>
        <p:spPr>
          <a:xfrm>
            <a:off x="548639" y="1447273"/>
            <a:ext cx="8028210" cy="2852737"/>
          </a:xfrm>
        </p:spPr>
        <p:txBody>
          <a:bodyPr anchor="b"/>
          <a:lstStyle>
            <a:lvl1pPr>
              <a:defRPr sz="4500"/>
            </a:lvl1pPr>
          </a:lstStyle>
          <a:p>
            <a:r>
              <a:rPr lang="fr-CA" noProof="0"/>
              <a:t>Sub-Section Title</a:t>
            </a:r>
            <a:endParaRPr lang="fr-CA" noProof="0" dirty="0"/>
          </a:p>
        </p:txBody>
      </p:sp>
      <p:sp>
        <p:nvSpPr>
          <p:cNvPr id="3" name="Text Placeholder 2">
            <a:extLst>
              <a:ext uri="{FF2B5EF4-FFF2-40B4-BE49-F238E27FC236}">
                <a16:creationId xmlns:a16="http://schemas.microsoft.com/office/drawing/2014/main" id="{39BDEEBB-2835-4821-8E51-8D365930B6E7}"/>
              </a:ext>
            </a:extLst>
          </p:cNvPr>
          <p:cNvSpPr>
            <a:spLocks noGrp="1"/>
          </p:cNvSpPr>
          <p:nvPr>
            <p:ph type="body" idx="1" hasCustomPrompt="1"/>
          </p:nvPr>
        </p:nvSpPr>
        <p:spPr>
          <a:xfrm>
            <a:off x="548639" y="4589463"/>
            <a:ext cx="8028210" cy="15351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CA" noProof="0"/>
              <a:t>Subtitle</a:t>
            </a:r>
            <a:endParaRPr lang="fr-CA" noProof="0" dirty="0"/>
          </a:p>
        </p:txBody>
      </p:sp>
      <p:sp>
        <p:nvSpPr>
          <p:cNvPr id="6" name="Slide Number Placeholder 5">
            <a:extLst>
              <a:ext uri="{FF2B5EF4-FFF2-40B4-BE49-F238E27FC236}">
                <a16:creationId xmlns:a16="http://schemas.microsoft.com/office/drawing/2014/main" id="{8D7A2EC5-1074-4946-AC0A-20094125A548}"/>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4" y="4357610"/>
            <a:ext cx="8046720" cy="197985"/>
          </a:xfrm>
          <a:prstGeom prst="rect">
            <a:avLst/>
          </a:prstGeom>
        </p:spPr>
      </p:pic>
    </p:spTree>
    <p:extLst>
      <p:ext uri="{BB962C8B-B14F-4D97-AF65-F5344CB8AC3E}">
        <p14:creationId xmlns:p14="http://schemas.microsoft.com/office/powerpoint/2010/main" val="1322130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127B-59BB-4B00-9BF6-97D4F56261A3}"/>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F99F10A1-6836-402E-91C6-C687094CD3A6}"/>
              </a:ext>
            </a:extLst>
          </p:cNvPr>
          <p:cNvSpPr>
            <a:spLocks noGrp="1"/>
          </p:cNvSpPr>
          <p:nvPr>
            <p:ph sz="half" idx="1" hasCustomPrompt="1"/>
          </p:nvPr>
        </p:nvSpPr>
        <p:spPr>
          <a:xfrm>
            <a:off x="548639" y="1188720"/>
            <a:ext cx="3950208"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4" name="Content Placeholder 3">
            <a:extLst>
              <a:ext uri="{FF2B5EF4-FFF2-40B4-BE49-F238E27FC236}">
                <a16:creationId xmlns:a16="http://schemas.microsoft.com/office/drawing/2014/main" id="{DFE167A3-40CF-43DA-A440-A97EF0067D68}"/>
              </a:ext>
            </a:extLst>
          </p:cNvPr>
          <p:cNvSpPr>
            <a:spLocks noGrp="1"/>
          </p:cNvSpPr>
          <p:nvPr>
            <p:ph sz="half" idx="2" hasCustomPrompt="1"/>
          </p:nvPr>
        </p:nvSpPr>
        <p:spPr>
          <a:xfrm>
            <a:off x="4629150" y="1188720"/>
            <a:ext cx="3947699"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7" name="Slide Number Placeholder 6">
            <a:extLst>
              <a:ext uri="{FF2B5EF4-FFF2-40B4-BE49-F238E27FC236}">
                <a16:creationId xmlns:a16="http://schemas.microsoft.com/office/drawing/2014/main" id="{8BF96C27-0225-4FB3-93C5-D89F2EE247B5}"/>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55222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13786F-028A-46E0-9E46-80290A69B908}"/>
              </a:ext>
            </a:extLst>
          </p:cNvPr>
          <p:cNvSpPr>
            <a:spLocks noGrp="1"/>
          </p:cNvSpPr>
          <p:nvPr>
            <p:ph type="body" idx="1" hasCustomPrompt="1"/>
          </p:nvPr>
        </p:nvSpPr>
        <p:spPr>
          <a:xfrm>
            <a:off x="548640" y="1188720"/>
            <a:ext cx="3949543"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a:t>Subtitle</a:t>
            </a:r>
            <a:endParaRPr lang="fr-CA" noProof="0" dirty="0"/>
          </a:p>
        </p:txBody>
      </p:sp>
      <p:sp>
        <p:nvSpPr>
          <p:cNvPr id="4" name="Content Placeholder 3">
            <a:extLst>
              <a:ext uri="{FF2B5EF4-FFF2-40B4-BE49-F238E27FC236}">
                <a16:creationId xmlns:a16="http://schemas.microsoft.com/office/drawing/2014/main" id="{DE914BA5-CD4B-4189-9196-B6D884FA75BB}"/>
              </a:ext>
            </a:extLst>
          </p:cNvPr>
          <p:cNvSpPr>
            <a:spLocks noGrp="1"/>
          </p:cNvSpPr>
          <p:nvPr>
            <p:ph sz="half" idx="2" hasCustomPrompt="1"/>
          </p:nvPr>
        </p:nvSpPr>
        <p:spPr>
          <a:xfrm>
            <a:off x="548640" y="1829434"/>
            <a:ext cx="3949542" cy="4379776"/>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5" name="Text Placeholder 4">
            <a:extLst>
              <a:ext uri="{FF2B5EF4-FFF2-40B4-BE49-F238E27FC236}">
                <a16:creationId xmlns:a16="http://schemas.microsoft.com/office/drawing/2014/main" id="{9C86E32F-1DF1-4981-AA04-FCA17002A18E}"/>
              </a:ext>
            </a:extLst>
          </p:cNvPr>
          <p:cNvSpPr>
            <a:spLocks noGrp="1"/>
          </p:cNvSpPr>
          <p:nvPr>
            <p:ph type="body" sz="quarter" idx="3" hasCustomPrompt="1"/>
          </p:nvPr>
        </p:nvSpPr>
        <p:spPr>
          <a:xfrm>
            <a:off x="4629150" y="1188720"/>
            <a:ext cx="3947699"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a:t>Subtitle</a:t>
            </a:r>
            <a:endParaRPr lang="fr-CA" noProof="0" dirty="0"/>
          </a:p>
        </p:txBody>
      </p:sp>
      <p:sp>
        <p:nvSpPr>
          <p:cNvPr id="6" name="Content Placeholder 5">
            <a:extLst>
              <a:ext uri="{FF2B5EF4-FFF2-40B4-BE49-F238E27FC236}">
                <a16:creationId xmlns:a16="http://schemas.microsoft.com/office/drawing/2014/main" id="{DE9D9FA1-3F22-44A4-AEC0-A53F7D40042F}"/>
              </a:ext>
            </a:extLst>
          </p:cNvPr>
          <p:cNvSpPr>
            <a:spLocks noGrp="1"/>
          </p:cNvSpPr>
          <p:nvPr>
            <p:ph sz="quarter" idx="4" hasCustomPrompt="1"/>
          </p:nvPr>
        </p:nvSpPr>
        <p:spPr>
          <a:xfrm>
            <a:off x="4629150" y="1829434"/>
            <a:ext cx="3947699" cy="4379776"/>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9" name="Slide Number Placeholder 8">
            <a:extLst>
              <a:ext uri="{FF2B5EF4-FFF2-40B4-BE49-F238E27FC236}">
                <a16:creationId xmlns:a16="http://schemas.microsoft.com/office/drawing/2014/main" id="{6A6581BD-51C8-4494-ABD6-A892B509B627}"/>
              </a:ext>
            </a:extLst>
          </p:cNvPr>
          <p:cNvSpPr>
            <a:spLocks noGrp="1"/>
          </p:cNvSpPr>
          <p:nvPr>
            <p:ph type="sldNum" sz="quarter" idx="12"/>
          </p:nvPr>
        </p:nvSpPr>
        <p:spPr/>
        <p:txBody>
          <a:bodyPr/>
          <a:lstStyle/>
          <a:p>
            <a:fld id="{B266F0CF-D303-475F-943A-730B13ED5BD8}" type="slidenum">
              <a:rPr lang="en-CA" smtClean="0"/>
              <a:t>‹N°›</a:t>
            </a:fld>
            <a:endParaRPr lang="en-CA"/>
          </a:p>
        </p:txBody>
      </p:sp>
      <p:sp>
        <p:nvSpPr>
          <p:cNvPr id="10" name="Title 1">
            <a:extLst>
              <a:ext uri="{FF2B5EF4-FFF2-40B4-BE49-F238E27FC236}">
                <a16:creationId xmlns:a16="http://schemas.microsoft.com/office/drawing/2014/main" id="{6CC5BBA7-7A39-48E2-81C4-D9D0D877EEF0}"/>
              </a:ext>
            </a:extLst>
          </p:cNvPr>
          <p:cNvSpPr>
            <a:spLocks noGrp="1"/>
          </p:cNvSpPr>
          <p:nvPr>
            <p:ph type="title" hasCustomPrompt="1"/>
          </p:nvPr>
        </p:nvSpPr>
        <p:spPr>
          <a:xfrm>
            <a:off x="548640" y="365126"/>
            <a:ext cx="8028210" cy="548640"/>
          </a:xfrm>
        </p:spPr>
        <p:txBody>
          <a:bodyPr/>
          <a:lstStyle>
            <a:lvl1pPr>
              <a:defRPr/>
            </a:lvl1pPr>
          </a:lstStyle>
          <a:p>
            <a:r>
              <a:rPr lang="fr-CA" noProof="0"/>
              <a:t>Page Title</a:t>
            </a:r>
            <a:endParaRPr lang="en-CA" dirty="0"/>
          </a:p>
        </p:txBody>
      </p:sp>
      <p:pic>
        <p:nvPicPr>
          <p:cNvPr id="8"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1095100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6EFE-3051-44D2-BA01-F711E6DDDFA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5" name="Slide Number Placeholder 4">
            <a:extLst>
              <a:ext uri="{FF2B5EF4-FFF2-40B4-BE49-F238E27FC236}">
                <a16:creationId xmlns:a16="http://schemas.microsoft.com/office/drawing/2014/main" id="{AEB2BEAD-8DEA-4D4D-A4FB-82E954C4E5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4"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93871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dirty="0"/>
              <a:t>Titre de la page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63078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3EF00E-CCB3-49EF-96D9-14D6ABC87C2C}"/>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3"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413600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E69E-B81D-4B0C-A293-2AE101A1CC7D}"/>
              </a:ext>
            </a:extLst>
          </p:cNvPr>
          <p:cNvSpPr>
            <a:spLocks noGrp="1"/>
          </p:cNvSpPr>
          <p:nvPr>
            <p:ph type="title" hasCustomPrompt="1"/>
          </p:nvPr>
        </p:nvSpPr>
        <p:spPr>
          <a:xfrm>
            <a:off x="548639" y="457200"/>
            <a:ext cx="3017520" cy="548640"/>
          </a:xfrm>
        </p:spPr>
        <p:txBody>
          <a:bodyPr anchor="t" anchorCtr="0"/>
          <a:lstStyle>
            <a:lvl1pPr>
              <a:defRPr sz="2400"/>
            </a:lvl1pPr>
          </a:lstStyle>
          <a:p>
            <a:r>
              <a:rPr lang="fr-CA" noProof="0"/>
              <a:t>Page Title</a:t>
            </a:r>
            <a:endParaRPr lang="fr-CA" noProof="0" dirty="0"/>
          </a:p>
        </p:txBody>
      </p:sp>
      <p:sp>
        <p:nvSpPr>
          <p:cNvPr id="3" name="Content Placeholder 2">
            <a:extLst>
              <a:ext uri="{FF2B5EF4-FFF2-40B4-BE49-F238E27FC236}">
                <a16:creationId xmlns:a16="http://schemas.microsoft.com/office/drawing/2014/main" id="{5F1A57C6-B2DF-4B75-919E-68EBCF283F7D}"/>
              </a:ext>
            </a:extLst>
          </p:cNvPr>
          <p:cNvSpPr>
            <a:spLocks noGrp="1"/>
          </p:cNvSpPr>
          <p:nvPr>
            <p:ph idx="1" hasCustomPrompt="1"/>
          </p:nvPr>
        </p:nvSpPr>
        <p:spPr>
          <a:xfrm>
            <a:off x="3887391" y="457201"/>
            <a:ext cx="4689458" cy="56673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CA" noProof="0"/>
              <a:t>Level #1</a:t>
            </a:r>
            <a:endParaRPr lang="fr-CA" noProof="0" dirty="0"/>
          </a:p>
          <a:p>
            <a:pPr lvl="1"/>
            <a:r>
              <a:rPr lang="fr-CA" noProof="0"/>
              <a:t>Level #2</a:t>
            </a:r>
            <a:endParaRPr lang="fr-CA" noProof="0" dirty="0"/>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4" name="Text Placeholder 3">
            <a:extLst>
              <a:ext uri="{FF2B5EF4-FFF2-40B4-BE49-F238E27FC236}">
                <a16:creationId xmlns:a16="http://schemas.microsoft.com/office/drawing/2014/main" id="{E7A1F626-F1F0-4DE3-A71A-E9462B1D5CCB}"/>
              </a:ext>
            </a:extLst>
          </p:cNvPr>
          <p:cNvSpPr>
            <a:spLocks noGrp="1"/>
          </p:cNvSpPr>
          <p:nvPr>
            <p:ph type="body" sz="half" idx="2" hasCustomPrompt="1"/>
          </p:nvPr>
        </p:nvSpPr>
        <p:spPr>
          <a:xfrm>
            <a:off x="548641" y="1188720"/>
            <a:ext cx="3017519"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a:t>Paragraph</a:t>
            </a:r>
            <a:endParaRPr lang="fr-CA" noProof="0" dirty="0"/>
          </a:p>
        </p:txBody>
      </p:sp>
      <p:sp>
        <p:nvSpPr>
          <p:cNvPr id="7" name="Slide Number Placeholder 6">
            <a:extLst>
              <a:ext uri="{FF2B5EF4-FFF2-40B4-BE49-F238E27FC236}">
                <a16:creationId xmlns:a16="http://schemas.microsoft.com/office/drawing/2014/main" id="{8256E2BF-3776-4130-B7AC-FA0D6F48083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42815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F9F-9B47-45FC-B6D5-6CA9A17D9CF7}"/>
              </a:ext>
            </a:extLst>
          </p:cNvPr>
          <p:cNvSpPr>
            <a:spLocks noGrp="1"/>
          </p:cNvSpPr>
          <p:nvPr>
            <p:ph type="title" hasCustomPrompt="1"/>
          </p:nvPr>
        </p:nvSpPr>
        <p:spPr>
          <a:xfrm>
            <a:off x="548640" y="457200"/>
            <a:ext cx="3017520" cy="552450"/>
          </a:xfrm>
        </p:spPr>
        <p:txBody>
          <a:bodyPr anchor="t" anchorCtr="0"/>
          <a:lstStyle>
            <a:lvl1pPr>
              <a:defRPr sz="2400"/>
            </a:lvl1pPr>
          </a:lstStyle>
          <a:p>
            <a:r>
              <a:rPr lang="fr-CA" noProof="0"/>
              <a:t>Page Title</a:t>
            </a:r>
            <a:endParaRPr lang="fr-CA" noProof="0" dirty="0"/>
          </a:p>
        </p:txBody>
      </p:sp>
      <p:sp>
        <p:nvSpPr>
          <p:cNvPr id="3" name="Picture Placeholder 2">
            <a:extLst>
              <a:ext uri="{FF2B5EF4-FFF2-40B4-BE49-F238E27FC236}">
                <a16:creationId xmlns:a16="http://schemas.microsoft.com/office/drawing/2014/main" id="{9973F826-150A-4FAC-BD97-FF2767EE27BF}"/>
              </a:ext>
            </a:extLst>
          </p:cNvPr>
          <p:cNvSpPr>
            <a:spLocks noGrp="1"/>
          </p:cNvSpPr>
          <p:nvPr>
            <p:ph type="pic" idx="1" hasCustomPrompt="1"/>
          </p:nvPr>
        </p:nvSpPr>
        <p:spPr>
          <a:xfrm>
            <a:off x="3887391" y="457201"/>
            <a:ext cx="4689458" cy="56673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noProof="0" dirty="0"/>
              <a:t>Image</a:t>
            </a:r>
          </a:p>
        </p:txBody>
      </p:sp>
      <p:sp>
        <p:nvSpPr>
          <p:cNvPr id="4" name="Text Placeholder 3">
            <a:extLst>
              <a:ext uri="{FF2B5EF4-FFF2-40B4-BE49-F238E27FC236}">
                <a16:creationId xmlns:a16="http://schemas.microsoft.com/office/drawing/2014/main" id="{AAC77A8B-7259-4E74-B352-515E7BF6ED6D}"/>
              </a:ext>
            </a:extLst>
          </p:cNvPr>
          <p:cNvSpPr>
            <a:spLocks noGrp="1"/>
          </p:cNvSpPr>
          <p:nvPr>
            <p:ph type="body" sz="half" idx="2" hasCustomPrompt="1"/>
          </p:nvPr>
        </p:nvSpPr>
        <p:spPr>
          <a:xfrm>
            <a:off x="548640" y="1188720"/>
            <a:ext cx="3017520"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a:t>Paragraph</a:t>
            </a:r>
            <a:endParaRPr lang="fr-CA" noProof="0" dirty="0"/>
          </a:p>
        </p:txBody>
      </p:sp>
      <p:sp>
        <p:nvSpPr>
          <p:cNvPr id="7" name="Slide Number Placeholder 6">
            <a:extLst>
              <a:ext uri="{FF2B5EF4-FFF2-40B4-BE49-F238E27FC236}">
                <a16:creationId xmlns:a16="http://schemas.microsoft.com/office/drawing/2014/main" id="{DDFF89BE-D2D7-49B7-ADEE-905881DEB156}"/>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554779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F9E6-BA13-4C7C-9F75-B807F7584275}"/>
              </a:ext>
            </a:extLst>
          </p:cNvPr>
          <p:cNvSpPr>
            <a:spLocks noGrp="1"/>
          </p:cNvSpPr>
          <p:nvPr>
            <p:ph type="title" hasCustomPrompt="1"/>
          </p:nvPr>
        </p:nvSpPr>
        <p:spPr/>
        <p:txBody>
          <a:bodyPr/>
          <a:lstStyle>
            <a:lvl1pPr>
              <a:defRPr/>
            </a:lvl1pPr>
          </a:lstStyle>
          <a:p>
            <a:r>
              <a:rPr lang="fr-CA" noProof="0"/>
              <a:t>Page Title</a:t>
            </a:r>
            <a:endParaRPr lang="fr-CA" noProof="0" dirty="0"/>
          </a:p>
        </p:txBody>
      </p:sp>
      <p:sp>
        <p:nvSpPr>
          <p:cNvPr id="3" name="Vertical Text Placeholder 2">
            <a:extLst>
              <a:ext uri="{FF2B5EF4-FFF2-40B4-BE49-F238E27FC236}">
                <a16:creationId xmlns:a16="http://schemas.microsoft.com/office/drawing/2014/main" id="{EDCDB9E7-31EA-4D1F-8E14-1B36EC2F0B54}"/>
              </a:ext>
            </a:extLst>
          </p:cNvPr>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6" name="Slide Number Placeholder 5">
            <a:extLst>
              <a:ext uri="{FF2B5EF4-FFF2-40B4-BE49-F238E27FC236}">
                <a16:creationId xmlns:a16="http://schemas.microsoft.com/office/drawing/2014/main" id="{4F5DA4BE-54C1-4E7E-8794-BEDEE0DF3F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146451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4668D-17F6-41CE-8AEF-3240044F10EE}"/>
              </a:ext>
            </a:extLst>
          </p:cNvPr>
          <p:cNvSpPr>
            <a:spLocks noGrp="1"/>
          </p:cNvSpPr>
          <p:nvPr>
            <p:ph type="title" orient="vert" hasCustomPrompt="1"/>
          </p:nvPr>
        </p:nvSpPr>
        <p:spPr>
          <a:xfrm>
            <a:off x="7993919" y="365125"/>
            <a:ext cx="582930" cy="5760720"/>
          </a:xfrm>
        </p:spPr>
        <p:txBody>
          <a:bodyPr vert="eaVert"/>
          <a:lstStyle>
            <a:lvl1pPr>
              <a:defRPr/>
            </a:lvl1pPr>
          </a:lstStyle>
          <a:p>
            <a:r>
              <a:rPr lang="fr-CA" noProof="0"/>
              <a:t>Page Title</a:t>
            </a:r>
            <a:endParaRPr lang="fr-CA" noProof="0" dirty="0"/>
          </a:p>
        </p:txBody>
      </p:sp>
      <p:sp>
        <p:nvSpPr>
          <p:cNvPr id="3" name="Vertical Text Placeholder 2">
            <a:extLst>
              <a:ext uri="{FF2B5EF4-FFF2-40B4-BE49-F238E27FC236}">
                <a16:creationId xmlns:a16="http://schemas.microsoft.com/office/drawing/2014/main" id="{AEDCD2B8-8AA6-4F37-9955-71057ECE23AF}"/>
              </a:ext>
            </a:extLst>
          </p:cNvPr>
          <p:cNvSpPr>
            <a:spLocks noGrp="1"/>
          </p:cNvSpPr>
          <p:nvPr>
            <p:ph type="body" orient="vert" idx="1" hasCustomPrompt="1"/>
          </p:nvPr>
        </p:nvSpPr>
        <p:spPr>
          <a:xfrm>
            <a:off x="548640" y="365124"/>
            <a:ext cx="7152323" cy="5760720"/>
          </a:xfrm>
        </p:spPr>
        <p:txBody>
          <a:bodyPr vert="eaVert"/>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6" name="Slide Number Placeholder 5">
            <a:extLst>
              <a:ext uri="{FF2B5EF4-FFF2-40B4-BE49-F238E27FC236}">
                <a16:creationId xmlns:a16="http://schemas.microsoft.com/office/drawing/2014/main" id="{E704FB44-8900-40D4-8674-FBB8900C21D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859150" y="3178137"/>
            <a:ext cx="6516613" cy="160338"/>
          </a:xfrm>
          <a:prstGeom prst="rect">
            <a:avLst/>
          </a:prstGeom>
        </p:spPr>
      </p:pic>
    </p:spTree>
    <p:extLst>
      <p:ext uri="{BB962C8B-B14F-4D97-AF65-F5344CB8AC3E}">
        <p14:creationId xmlns:p14="http://schemas.microsoft.com/office/powerpoint/2010/main" val="397834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dirty="0"/>
              <a:t>Titre de la page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64118"/>
            <a:ext cx="8046720" cy="197985"/>
          </a:xfrm>
          <a:prstGeom prst="rect">
            <a:avLst/>
          </a:prstGeom>
        </p:spPr>
      </p:pic>
    </p:spTree>
    <p:extLst>
      <p:ext uri="{BB962C8B-B14F-4D97-AF65-F5344CB8AC3E}">
        <p14:creationId xmlns:p14="http://schemas.microsoft.com/office/powerpoint/2010/main" val="142874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276-B4CB-4E1D-A167-556F2B4C9BA3}"/>
              </a:ext>
            </a:extLst>
          </p:cNvPr>
          <p:cNvSpPr>
            <a:spLocks noGrp="1"/>
          </p:cNvSpPr>
          <p:nvPr>
            <p:ph type="title" hasCustomPrompt="1"/>
          </p:nvPr>
        </p:nvSpPr>
        <p:spPr>
          <a:xfrm>
            <a:off x="548639" y="1447273"/>
            <a:ext cx="8028210" cy="2852737"/>
          </a:xfrm>
        </p:spPr>
        <p:txBody>
          <a:bodyPr anchor="b"/>
          <a:lstStyle>
            <a:lvl1pPr>
              <a:defRPr sz="4500"/>
            </a:lvl1pPr>
          </a:lstStyle>
          <a:p>
            <a:r>
              <a:rPr lang="fr-CA" noProof="0" dirty="0"/>
              <a:t>Titre de la section</a:t>
            </a:r>
          </a:p>
        </p:txBody>
      </p:sp>
      <p:sp>
        <p:nvSpPr>
          <p:cNvPr id="3" name="Text Placeholder 2">
            <a:extLst>
              <a:ext uri="{FF2B5EF4-FFF2-40B4-BE49-F238E27FC236}">
                <a16:creationId xmlns:a16="http://schemas.microsoft.com/office/drawing/2014/main" id="{39BDEEBB-2835-4821-8E51-8D365930B6E7}"/>
              </a:ext>
            </a:extLst>
          </p:cNvPr>
          <p:cNvSpPr>
            <a:spLocks noGrp="1"/>
          </p:cNvSpPr>
          <p:nvPr>
            <p:ph type="body" idx="1" hasCustomPrompt="1"/>
          </p:nvPr>
        </p:nvSpPr>
        <p:spPr>
          <a:xfrm>
            <a:off x="548639" y="4589463"/>
            <a:ext cx="8028210" cy="15351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CA" noProof="0" dirty="0"/>
              <a:t>Sous-titre</a:t>
            </a:r>
          </a:p>
        </p:txBody>
      </p:sp>
      <p:sp>
        <p:nvSpPr>
          <p:cNvPr id="6" name="Slide Number Placeholder 5">
            <a:extLst>
              <a:ext uri="{FF2B5EF4-FFF2-40B4-BE49-F238E27FC236}">
                <a16:creationId xmlns:a16="http://schemas.microsoft.com/office/drawing/2014/main" id="{8D7A2EC5-1074-4946-AC0A-20094125A548}"/>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4" y="4357610"/>
            <a:ext cx="8046720" cy="197985"/>
          </a:xfrm>
          <a:prstGeom prst="rect">
            <a:avLst/>
          </a:prstGeom>
        </p:spPr>
      </p:pic>
    </p:spTree>
    <p:extLst>
      <p:ext uri="{BB962C8B-B14F-4D97-AF65-F5344CB8AC3E}">
        <p14:creationId xmlns:p14="http://schemas.microsoft.com/office/powerpoint/2010/main" val="10138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127B-59BB-4B00-9BF6-97D4F56261A3}"/>
              </a:ext>
            </a:extLst>
          </p:cNvPr>
          <p:cNvSpPr>
            <a:spLocks noGrp="1"/>
          </p:cNvSpPr>
          <p:nvPr>
            <p:ph type="title" hasCustomPrompt="1"/>
          </p:nvPr>
        </p:nvSpPr>
        <p:spPr/>
        <p:txBody>
          <a:bodyPr/>
          <a:lstStyle>
            <a:lvl1pPr>
              <a:defRPr/>
            </a:lvl1pPr>
          </a:lstStyle>
          <a:p>
            <a:r>
              <a:rPr lang="fr-CA" noProof="0" dirty="0"/>
              <a:t>Titre de la page</a:t>
            </a:r>
            <a:endParaRPr lang="en-CA" dirty="0"/>
          </a:p>
        </p:txBody>
      </p:sp>
      <p:sp>
        <p:nvSpPr>
          <p:cNvPr id="3" name="Content Placeholder 2">
            <a:extLst>
              <a:ext uri="{FF2B5EF4-FFF2-40B4-BE49-F238E27FC236}">
                <a16:creationId xmlns:a16="http://schemas.microsoft.com/office/drawing/2014/main" id="{F99F10A1-6836-402E-91C6-C687094CD3A6}"/>
              </a:ext>
            </a:extLst>
          </p:cNvPr>
          <p:cNvSpPr>
            <a:spLocks noGrp="1"/>
          </p:cNvSpPr>
          <p:nvPr>
            <p:ph sz="half" idx="1" hasCustomPrompt="1"/>
          </p:nvPr>
        </p:nvSpPr>
        <p:spPr>
          <a:xfrm>
            <a:off x="548639" y="1188720"/>
            <a:ext cx="3950208" cy="5029200"/>
          </a:xfrm>
        </p:spPr>
        <p:txBody>
          <a:bodyPr/>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4" name="Content Placeholder 3">
            <a:extLst>
              <a:ext uri="{FF2B5EF4-FFF2-40B4-BE49-F238E27FC236}">
                <a16:creationId xmlns:a16="http://schemas.microsoft.com/office/drawing/2014/main" id="{DFE167A3-40CF-43DA-A440-A97EF0067D68}"/>
              </a:ext>
            </a:extLst>
          </p:cNvPr>
          <p:cNvSpPr>
            <a:spLocks noGrp="1"/>
          </p:cNvSpPr>
          <p:nvPr>
            <p:ph sz="half" idx="2" hasCustomPrompt="1"/>
          </p:nvPr>
        </p:nvSpPr>
        <p:spPr>
          <a:xfrm>
            <a:off x="4629150" y="1188720"/>
            <a:ext cx="3947699" cy="5029200"/>
          </a:xfrm>
        </p:spPr>
        <p:txBody>
          <a:bodyPr/>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7" name="Slide Number Placeholder 6">
            <a:extLst>
              <a:ext uri="{FF2B5EF4-FFF2-40B4-BE49-F238E27FC236}">
                <a16:creationId xmlns:a16="http://schemas.microsoft.com/office/drawing/2014/main" id="{8BF96C27-0225-4FB3-93C5-D89F2EE247B5}"/>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5360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13786F-028A-46E0-9E46-80290A69B908}"/>
              </a:ext>
            </a:extLst>
          </p:cNvPr>
          <p:cNvSpPr>
            <a:spLocks noGrp="1"/>
          </p:cNvSpPr>
          <p:nvPr>
            <p:ph type="body" idx="1" hasCustomPrompt="1"/>
          </p:nvPr>
        </p:nvSpPr>
        <p:spPr>
          <a:xfrm>
            <a:off x="548640" y="1188720"/>
            <a:ext cx="3949543"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dirty="0"/>
              <a:t>Sous-titre</a:t>
            </a:r>
          </a:p>
        </p:txBody>
      </p:sp>
      <p:sp>
        <p:nvSpPr>
          <p:cNvPr id="4" name="Content Placeholder 3">
            <a:extLst>
              <a:ext uri="{FF2B5EF4-FFF2-40B4-BE49-F238E27FC236}">
                <a16:creationId xmlns:a16="http://schemas.microsoft.com/office/drawing/2014/main" id="{DE914BA5-CD4B-4189-9196-B6D884FA75BB}"/>
              </a:ext>
            </a:extLst>
          </p:cNvPr>
          <p:cNvSpPr>
            <a:spLocks noGrp="1"/>
          </p:cNvSpPr>
          <p:nvPr>
            <p:ph sz="half" idx="2" hasCustomPrompt="1"/>
          </p:nvPr>
        </p:nvSpPr>
        <p:spPr>
          <a:xfrm>
            <a:off x="548640" y="1829434"/>
            <a:ext cx="3949542" cy="4379776"/>
          </a:xfrm>
        </p:spPr>
        <p:txBody>
          <a:bodyPr/>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5" name="Text Placeholder 4">
            <a:extLst>
              <a:ext uri="{FF2B5EF4-FFF2-40B4-BE49-F238E27FC236}">
                <a16:creationId xmlns:a16="http://schemas.microsoft.com/office/drawing/2014/main" id="{9C86E32F-1DF1-4981-AA04-FCA17002A18E}"/>
              </a:ext>
            </a:extLst>
          </p:cNvPr>
          <p:cNvSpPr>
            <a:spLocks noGrp="1"/>
          </p:cNvSpPr>
          <p:nvPr>
            <p:ph type="body" sz="quarter" idx="3" hasCustomPrompt="1"/>
          </p:nvPr>
        </p:nvSpPr>
        <p:spPr>
          <a:xfrm>
            <a:off x="4629150" y="1188720"/>
            <a:ext cx="3947699"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dirty="0"/>
              <a:t>Sous-titre</a:t>
            </a:r>
          </a:p>
        </p:txBody>
      </p:sp>
      <p:sp>
        <p:nvSpPr>
          <p:cNvPr id="6" name="Content Placeholder 5">
            <a:extLst>
              <a:ext uri="{FF2B5EF4-FFF2-40B4-BE49-F238E27FC236}">
                <a16:creationId xmlns:a16="http://schemas.microsoft.com/office/drawing/2014/main" id="{DE9D9FA1-3F22-44A4-AEC0-A53F7D40042F}"/>
              </a:ext>
            </a:extLst>
          </p:cNvPr>
          <p:cNvSpPr>
            <a:spLocks noGrp="1"/>
          </p:cNvSpPr>
          <p:nvPr>
            <p:ph sz="quarter" idx="4" hasCustomPrompt="1"/>
          </p:nvPr>
        </p:nvSpPr>
        <p:spPr>
          <a:xfrm>
            <a:off x="4629150" y="1829434"/>
            <a:ext cx="3947699" cy="4379776"/>
          </a:xfrm>
        </p:spPr>
        <p:txBody>
          <a:bodyPr/>
          <a:lstStyle>
            <a:lvl1pPr>
              <a:defRPr/>
            </a:lvl1pPr>
            <a:lvl2pPr>
              <a:defRPr/>
            </a:lvl2pPr>
            <a:lvl3pPr>
              <a:defRPr/>
            </a:lvl3pPr>
            <a:lvl4pPr>
              <a:defRPr/>
            </a:lvl4pPr>
            <a:lvl5pPr>
              <a:defRPr/>
            </a:lvl5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9" name="Slide Number Placeholder 8">
            <a:extLst>
              <a:ext uri="{FF2B5EF4-FFF2-40B4-BE49-F238E27FC236}">
                <a16:creationId xmlns:a16="http://schemas.microsoft.com/office/drawing/2014/main" id="{6A6581BD-51C8-4494-ABD6-A892B509B627}"/>
              </a:ext>
            </a:extLst>
          </p:cNvPr>
          <p:cNvSpPr>
            <a:spLocks noGrp="1"/>
          </p:cNvSpPr>
          <p:nvPr>
            <p:ph type="sldNum" sz="quarter" idx="12"/>
          </p:nvPr>
        </p:nvSpPr>
        <p:spPr/>
        <p:txBody>
          <a:bodyPr/>
          <a:lstStyle/>
          <a:p>
            <a:fld id="{B266F0CF-D303-475F-943A-730B13ED5BD8}" type="slidenum">
              <a:rPr lang="en-CA" smtClean="0"/>
              <a:t>‹N°›</a:t>
            </a:fld>
            <a:endParaRPr lang="en-CA"/>
          </a:p>
        </p:txBody>
      </p:sp>
      <p:sp>
        <p:nvSpPr>
          <p:cNvPr id="10" name="Title 1">
            <a:extLst>
              <a:ext uri="{FF2B5EF4-FFF2-40B4-BE49-F238E27FC236}">
                <a16:creationId xmlns:a16="http://schemas.microsoft.com/office/drawing/2014/main" id="{6CC5BBA7-7A39-48E2-81C4-D9D0D877EEF0}"/>
              </a:ext>
            </a:extLst>
          </p:cNvPr>
          <p:cNvSpPr>
            <a:spLocks noGrp="1"/>
          </p:cNvSpPr>
          <p:nvPr>
            <p:ph type="title" hasCustomPrompt="1"/>
          </p:nvPr>
        </p:nvSpPr>
        <p:spPr>
          <a:xfrm>
            <a:off x="548640" y="365126"/>
            <a:ext cx="8028210" cy="548640"/>
          </a:xfrm>
        </p:spPr>
        <p:txBody>
          <a:bodyPr/>
          <a:lstStyle>
            <a:lvl1pPr>
              <a:defRPr/>
            </a:lvl1pPr>
          </a:lstStyle>
          <a:p>
            <a:r>
              <a:rPr lang="fr-CA" noProof="0" dirty="0"/>
              <a:t>Titre de la page</a:t>
            </a:r>
            <a:endParaRPr lang="en-CA" dirty="0"/>
          </a:p>
        </p:txBody>
      </p:sp>
      <p:pic>
        <p:nvPicPr>
          <p:cNvPr id="8" name="Graphic 17">
            <a:extLst>
              <a:ext uri="{FF2B5EF4-FFF2-40B4-BE49-F238E27FC236}">
                <a16:creationId xmlns:a16="http://schemas.microsoft.com/office/drawing/2014/main" id="{96C4E2DB-D682-4EC6-97E6-CA7A1FC4C91C}"/>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63742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6EFE-3051-44D2-BA01-F711E6DDDFA1}"/>
              </a:ext>
            </a:extLst>
          </p:cNvPr>
          <p:cNvSpPr>
            <a:spLocks noGrp="1"/>
          </p:cNvSpPr>
          <p:nvPr>
            <p:ph type="title" hasCustomPrompt="1"/>
          </p:nvPr>
        </p:nvSpPr>
        <p:spPr/>
        <p:txBody>
          <a:bodyPr/>
          <a:lstStyle>
            <a:lvl1pPr>
              <a:defRPr/>
            </a:lvl1pPr>
          </a:lstStyle>
          <a:p>
            <a:r>
              <a:rPr lang="fr-CA" noProof="0" dirty="0"/>
              <a:t>Titre de la page</a:t>
            </a:r>
            <a:endParaRPr lang="en-CA" dirty="0"/>
          </a:p>
        </p:txBody>
      </p:sp>
      <p:sp>
        <p:nvSpPr>
          <p:cNvPr id="5" name="Slide Number Placeholder 4">
            <a:extLst>
              <a:ext uri="{FF2B5EF4-FFF2-40B4-BE49-F238E27FC236}">
                <a16:creationId xmlns:a16="http://schemas.microsoft.com/office/drawing/2014/main" id="{AEB2BEAD-8DEA-4D4D-A4FB-82E954C4E5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4"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67042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3EF00E-CCB3-49EF-96D9-14D6ABC87C2C}"/>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3"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75830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E69E-B81D-4B0C-A293-2AE101A1CC7D}"/>
              </a:ext>
            </a:extLst>
          </p:cNvPr>
          <p:cNvSpPr>
            <a:spLocks noGrp="1"/>
          </p:cNvSpPr>
          <p:nvPr>
            <p:ph type="title" hasCustomPrompt="1"/>
          </p:nvPr>
        </p:nvSpPr>
        <p:spPr>
          <a:xfrm>
            <a:off x="548639" y="457200"/>
            <a:ext cx="3017520" cy="548640"/>
          </a:xfrm>
        </p:spPr>
        <p:txBody>
          <a:bodyPr anchor="t" anchorCtr="0"/>
          <a:lstStyle>
            <a:lvl1pPr>
              <a:defRPr sz="2400"/>
            </a:lvl1pPr>
          </a:lstStyle>
          <a:p>
            <a:r>
              <a:rPr lang="fr-CA" noProof="0" dirty="0"/>
              <a:t>Titre de la page</a:t>
            </a:r>
          </a:p>
        </p:txBody>
      </p:sp>
      <p:sp>
        <p:nvSpPr>
          <p:cNvPr id="3" name="Content Placeholder 2">
            <a:extLst>
              <a:ext uri="{FF2B5EF4-FFF2-40B4-BE49-F238E27FC236}">
                <a16:creationId xmlns:a16="http://schemas.microsoft.com/office/drawing/2014/main" id="{5F1A57C6-B2DF-4B75-919E-68EBCF283F7D}"/>
              </a:ext>
            </a:extLst>
          </p:cNvPr>
          <p:cNvSpPr>
            <a:spLocks noGrp="1"/>
          </p:cNvSpPr>
          <p:nvPr>
            <p:ph idx="1" hasCustomPrompt="1"/>
          </p:nvPr>
        </p:nvSpPr>
        <p:spPr>
          <a:xfrm>
            <a:off x="3887391" y="457201"/>
            <a:ext cx="4689458" cy="56673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CA" noProof="0" dirty="0"/>
              <a:t>Niveau #1</a:t>
            </a:r>
          </a:p>
          <a:p>
            <a:pPr lvl="1"/>
            <a:r>
              <a:rPr lang="fr-CA" noProof="0" dirty="0"/>
              <a:t>Niveau #2</a:t>
            </a:r>
          </a:p>
          <a:p>
            <a:pPr lvl="2"/>
            <a:r>
              <a:rPr lang="fr-CA" noProof="0" dirty="0"/>
              <a:t>Niveau #3</a:t>
            </a:r>
          </a:p>
          <a:p>
            <a:pPr lvl="3"/>
            <a:r>
              <a:rPr lang="fr-CA" noProof="0" dirty="0"/>
              <a:t>Niveau #4</a:t>
            </a:r>
          </a:p>
          <a:p>
            <a:pPr lvl="4"/>
            <a:r>
              <a:rPr lang="fr-CA" noProof="0" dirty="0"/>
              <a:t>Niveau #5</a:t>
            </a:r>
          </a:p>
        </p:txBody>
      </p:sp>
      <p:sp>
        <p:nvSpPr>
          <p:cNvPr id="4" name="Text Placeholder 3">
            <a:extLst>
              <a:ext uri="{FF2B5EF4-FFF2-40B4-BE49-F238E27FC236}">
                <a16:creationId xmlns:a16="http://schemas.microsoft.com/office/drawing/2014/main" id="{E7A1F626-F1F0-4DE3-A71A-E9462B1D5CCB}"/>
              </a:ext>
            </a:extLst>
          </p:cNvPr>
          <p:cNvSpPr>
            <a:spLocks noGrp="1"/>
          </p:cNvSpPr>
          <p:nvPr>
            <p:ph type="body" sz="half" idx="2" hasCustomPrompt="1"/>
          </p:nvPr>
        </p:nvSpPr>
        <p:spPr>
          <a:xfrm>
            <a:off x="548641" y="1188720"/>
            <a:ext cx="3017519"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dirty="0"/>
              <a:t>Paragraphe</a:t>
            </a:r>
          </a:p>
        </p:txBody>
      </p:sp>
      <p:sp>
        <p:nvSpPr>
          <p:cNvPr id="7" name="Slide Number Placeholder 6">
            <a:extLst>
              <a:ext uri="{FF2B5EF4-FFF2-40B4-BE49-F238E27FC236}">
                <a16:creationId xmlns:a16="http://schemas.microsoft.com/office/drawing/2014/main" id="{8256E2BF-3776-4130-B7AC-FA0D6F48083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02248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2B03-D66E-4971-87F3-03FF6BC863BE}"/>
              </a:ext>
            </a:extLst>
          </p:cNvPr>
          <p:cNvSpPr>
            <a:spLocks noGrp="1"/>
          </p:cNvSpPr>
          <p:nvPr>
            <p:ph type="title"/>
          </p:nvPr>
        </p:nvSpPr>
        <p:spPr>
          <a:xfrm>
            <a:off x="548640" y="365126"/>
            <a:ext cx="8028210" cy="548640"/>
          </a:xfrm>
          <a:prstGeom prst="rect">
            <a:avLst/>
          </a:prstGeom>
        </p:spPr>
        <p:txBody>
          <a:bodyPr vert="horz" lIns="0" tIns="0" rIns="0" bIns="0" rtlCol="0" anchor="t" anchorCtr="0">
            <a:normAutofit/>
          </a:bodyPr>
          <a:lstStyle/>
          <a:p>
            <a:r>
              <a:rPr lang="fr-CA" noProof="0" dirty="0"/>
              <a:t>Titre de la page</a:t>
            </a:r>
          </a:p>
        </p:txBody>
      </p:sp>
      <p:sp>
        <p:nvSpPr>
          <p:cNvPr id="3" name="Text Placeholder 2">
            <a:extLst>
              <a:ext uri="{FF2B5EF4-FFF2-40B4-BE49-F238E27FC236}">
                <a16:creationId xmlns:a16="http://schemas.microsoft.com/office/drawing/2014/main" id="{6F39465C-7E55-4F37-BA72-B47D7D4A993F}"/>
              </a:ext>
            </a:extLst>
          </p:cNvPr>
          <p:cNvSpPr>
            <a:spLocks noGrp="1"/>
          </p:cNvSpPr>
          <p:nvPr>
            <p:ph type="body" idx="1"/>
          </p:nvPr>
        </p:nvSpPr>
        <p:spPr>
          <a:xfrm>
            <a:off x="548639" y="1188720"/>
            <a:ext cx="8028210" cy="5029200"/>
          </a:xfrm>
          <a:prstGeom prst="rect">
            <a:avLst/>
          </a:prstGeom>
        </p:spPr>
        <p:txBody>
          <a:bodyPr vert="horz" lIns="0" tIns="0" rIns="0" bIns="0" rtlCol="0">
            <a:normAutofit/>
          </a:bodyPr>
          <a:lstStyle/>
          <a:p>
            <a:pPr lvl="0"/>
            <a:r>
              <a:rPr lang="fr-CA" noProof="0"/>
              <a:t>Niveau #1</a:t>
            </a:r>
          </a:p>
          <a:p>
            <a:pPr lvl="1"/>
            <a:r>
              <a:rPr lang="fr-CA" noProof="0"/>
              <a:t>Niveau #2</a:t>
            </a:r>
          </a:p>
          <a:p>
            <a:pPr lvl="2"/>
            <a:r>
              <a:rPr lang="fr-CA" noProof="0"/>
              <a:t>Niveau #3</a:t>
            </a:r>
          </a:p>
          <a:p>
            <a:pPr lvl="3"/>
            <a:r>
              <a:rPr lang="fr-CA" noProof="0"/>
              <a:t>Niveau #4</a:t>
            </a:r>
          </a:p>
          <a:p>
            <a:pPr lvl="4"/>
            <a:r>
              <a:rPr lang="fr-CA" noProof="0"/>
              <a:t>Niveau #5</a:t>
            </a:r>
            <a:endParaRPr lang="fr-CA" noProof="0" dirty="0"/>
          </a:p>
        </p:txBody>
      </p:sp>
      <p:sp>
        <p:nvSpPr>
          <p:cNvPr id="6" name="Slide Number Placeholder 5">
            <a:extLst>
              <a:ext uri="{FF2B5EF4-FFF2-40B4-BE49-F238E27FC236}">
                <a16:creationId xmlns:a16="http://schemas.microsoft.com/office/drawing/2014/main" id="{A8F46958-47FB-4C15-8B7D-1581C5401D78}"/>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sp>
        <p:nvSpPr>
          <p:cNvPr id="5" name="ZoneTexte 4">
            <a:extLst>
              <a:ext uri="{FF2B5EF4-FFF2-40B4-BE49-F238E27FC236}">
                <a16:creationId xmlns:a16="http://schemas.microsoft.com/office/drawing/2014/main" id="{95B71C91-6BEE-ACB6-20BB-3160FF82F7B9}"/>
              </a:ext>
            </a:extLst>
          </p:cNvPr>
          <p:cNvSpPr txBox="1"/>
          <p:nvPr userDrawn="1">
            <p:extLst>
              <p:ext uri="{1162E1C5-73C7-4A58-AE30-91384D911F3F}">
                <p184:classification xmlns:p184="http://schemas.microsoft.com/office/powerpoint/2018/4/main" val="hdr"/>
              </p:ext>
            </p:extLst>
          </p:nvPr>
        </p:nvSpPr>
        <p:spPr>
          <a:xfrm>
            <a:off x="6556375" y="190500"/>
            <a:ext cx="2439988" cy="182880"/>
          </a:xfrm>
          <a:prstGeom prst="rect">
            <a:avLst/>
          </a:prstGeom>
        </p:spPr>
        <p:txBody>
          <a:bodyPr horzOverflow="overflow" lIns="0" tIns="0" rIns="0" bIns="0">
            <a:spAutoFit/>
          </a:bodyPr>
          <a:lstStyle/>
          <a:p>
            <a:pPr algn="l"/>
            <a:r>
              <a:rPr lang="fr-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85069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685800" rtl="0" eaLnBrk="1" latinLnBrk="0" hangingPunct="1">
        <a:lnSpc>
          <a:spcPct val="90000"/>
        </a:lnSpc>
        <a:spcBef>
          <a:spcPct val="0"/>
        </a:spcBef>
        <a:buNone/>
        <a:defRPr sz="3300" b="1" kern="1200">
          <a:solidFill>
            <a:schemeClr val="accent2"/>
          </a:solidFill>
          <a:latin typeface="+mj-lt"/>
          <a:ea typeface="+mj-ea"/>
          <a:cs typeface="+mj-cs"/>
        </a:defRPr>
      </a:lvl1pPr>
    </p:titleStyle>
    <p:body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1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15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2B03-D66E-4971-87F3-03FF6BC863BE}"/>
              </a:ext>
            </a:extLst>
          </p:cNvPr>
          <p:cNvSpPr>
            <a:spLocks noGrp="1"/>
          </p:cNvSpPr>
          <p:nvPr>
            <p:ph type="title"/>
          </p:nvPr>
        </p:nvSpPr>
        <p:spPr>
          <a:xfrm>
            <a:off x="548640" y="365126"/>
            <a:ext cx="8028210" cy="548640"/>
          </a:xfrm>
          <a:prstGeom prst="rect">
            <a:avLst/>
          </a:prstGeom>
        </p:spPr>
        <p:txBody>
          <a:bodyPr vert="horz" lIns="0" tIns="0" rIns="0" bIns="0" rtlCol="0" anchor="t" anchorCtr="0">
            <a:normAutofit/>
          </a:bodyPr>
          <a:lstStyle/>
          <a:p>
            <a:r>
              <a:rPr lang="fr-CA" noProof="0"/>
              <a:t>Page Title</a:t>
            </a:r>
            <a:endParaRPr lang="fr-CA" noProof="0" dirty="0"/>
          </a:p>
        </p:txBody>
      </p:sp>
      <p:sp>
        <p:nvSpPr>
          <p:cNvPr id="3" name="Text Placeholder 2">
            <a:extLst>
              <a:ext uri="{FF2B5EF4-FFF2-40B4-BE49-F238E27FC236}">
                <a16:creationId xmlns:a16="http://schemas.microsoft.com/office/drawing/2014/main" id="{6F39465C-7E55-4F37-BA72-B47D7D4A993F}"/>
              </a:ext>
            </a:extLst>
          </p:cNvPr>
          <p:cNvSpPr>
            <a:spLocks noGrp="1"/>
          </p:cNvSpPr>
          <p:nvPr>
            <p:ph type="body" idx="1"/>
          </p:nvPr>
        </p:nvSpPr>
        <p:spPr>
          <a:xfrm>
            <a:off x="548639" y="1188720"/>
            <a:ext cx="8028210" cy="5029200"/>
          </a:xfrm>
          <a:prstGeom prst="rect">
            <a:avLst/>
          </a:prstGeom>
        </p:spPr>
        <p:txBody>
          <a:bodyPr vert="horz" lIns="0" tIns="0" rIns="0" bIns="0" rtlCol="0">
            <a:normAutofit/>
          </a:bodyPr>
          <a:lstStyle/>
          <a:p>
            <a:pPr lvl="0"/>
            <a:r>
              <a:rPr lang="fr-CA" noProof="0" dirty="0" err="1"/>
              <a:t>Level</a:t>
            </a:r>
            <a:r>
              <a:rPr lang="fr-CA" noProof="0" dirty="0"/>
              <a:t> #1</a:t>
            </a:r>
          </a:p>
          <a:p>
            <a:pPr lvl="1"/>
            <a:r>
              <a:rPr lang="fr-CA" noProof="0" dirty="0" err="1"/>
              <a:t>Level</a:t>
            </a:r>
            <a:r>
              <a:rPr lang="fr-CA" noProof="0" dirty="0"/>
              <a:t> #2</a:t>
            </a:r>
          </a:p>
          <a:p>
            <a:pPr lvl="2"/>
            <a:r>
              <a:rPr lang="fr-CA" noProof="0" dirty="0" err="1"/>
              <a:t>Level</a:t>
            </a:r>
            <a:r>
              <a:rPr lang="fr-CA" noProof="0" dirty="0"/>
              <a:t> #3</a:t>
            </a:r>
          </a:p>
          <a:p>
            <a:pPr lvl="3"/>
            <a:r>
              <a:rPr lang="fr-CA" noProof="0" dirty="0" err="1"/>
              <a:t>Level</a:t>
            </a:r>
            <a:r>
              <a:rPr lang="fr-CA" noProof="0" dirty="0"/>
              <a:t> #4</a:t>
            </a:r>
          </a:p>
          <a:p>
            <a:pPr lvl="4"/>
            <a:r>
              <a:rPr lang="fr-CA" noProof="0" dirty="0" err="1"/>
              <a:t>Level</a:t>
            </a:r>
            <a:r>
              <a:rPr lang="fr-CA" noProof="0" dirty="0"/>
              <a:t> #5</a:t>
            </a:r>
          </a:p>
        </p:txBody>
      </p:sp>
      <p:sp>
        <p:nvSpPr>
          <p:cNvPr id="6" name="Slide Number Placeholder 5">
            <a:extLst>
              <a:ext uri="{FF2B5EF4-FFF2-40B4-BE49-F238E27FC236}">
                <a16:creationId xmlns:a16="http://schemas.microsoft.com/office/drawing/2014/main" id="{A8F46958-47FB-4C15-8B7D-1581C5401D78}"/>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sp>
        <p:nvSpPr>
          <p:cNvPr id="5" name="ZoneTexte 4">
            <a:extLst>
              <a:ext uri="{FF2B5EF4-FFF2-40B4-BE49-F238E27FC236}">
                <a16:creationId xmlns:a16="http://schemas.microsoft.com/office/drawing/2014/main" id="{A1A21FE3-B3E1-0B0A-8CE1-2CC28CADFF8A}"/>
              </a:ext>
            </a:extLst>
          </p:cNvPr>
          <p:cNvSpPr txBox="1"/>
          <p:nvPr userDrawn="1">
            <p:extLst>
              <p:ext uri="{1162E1C5-73C7-4A58-AE30-91384D911F3F}">
                <p184:classification xmlns:p184="http://schemas.microsoft.com/office/powerpoint/2018/4/main" val="hdr"/>
              </p:ext>
            </p:extLst>
          </p:nvPr>
        </p:nvSpPr>
        <p:spPr>
          <a:xfrm>
            <a:off x="6556375" y="190500"/>
            <a:ext cx="2439988" cy="182880"/>
          </a:xfrm>
          <a:prstGeom prst="rect">
            <a:avLst/>
          </a:prstGeom>
        </p:spPr>
        <p:txBody>
          <a:bodyPr horzOverflow="overflow" lIns="0" tIns="0" rIns="0" bIns="0">
            <a:spAutoFit/>
          </a:bodyPr>
          <a:lstStyle/>
          <a:p>
            <a:pPr algn="l"/>
            <a:r>
              <a:rPr lang="fr-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2285360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685800" rtl="0" eaLnBrk="1" latinLnBrk="0" hangingPunct="1">
        <a:lnSpc>
          <a:spcPct val="90000"/>
        </a:lnSpc>
        <a:spcBef>
          <a:spcPct val="0"/>
        </a:spcBef>
        <a:buNone/>
        <a:defRPr sz="3300" b="1" kern="1200">
          <a:solidFill>
            <a:schemeClr val="accent2"/>
          </a:solidFill>
          <a:latin typeface="+mj-lt"/>
          <a:ea typeface="+mj-ea"/>
          <a:cs typeface="+mj-cs"/>
        </a:defRPr>
      </a:lvl1pPr>
    </p:titleStyle>
    <p:body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1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15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2E8-3668-4CF0-8CFF-54704BAD0C7A}"/>
              </a:ext>
            </a:extLst>
          </p:cNvPr>
          <p:cNvSpPr>
            <a:spLocks noGrp="1"/>
          </p:cNvSpPr>
          <p:nvPr>
            <p:ph type="ctrTitle"/>
          </p:nvPr>
        </p:nvSpPr>
        <p:spPr>
          <a:xfrm>
            <a:off x="150272" y="1802394"/>
            <a:ext cx="6393747" cy="1800122"/>
          </a:xfrm>
        </p:spPr>
        <p:txBody>
          <a:bodyPr>
            <a:normAutofit fontScale="90000"/>
          </a:bodyPr>
          <a:lstStyle/>
          <a:p>
            <a:r>
              <a:rPr lang="fr-FR" dirty="0"/>
              <a:t>Le programme de bourses en seconde langue officielle</a:t>
            </a:r>
            <a:endParaRPr lang="en-CA" dirty="0"/>
          </a:p>
        </p:txBody>
      </p:sp>
      <p:sp>
        <p:nvSpPr>
          <p:cNvPr id="3" name="Subtitle 2">
            <a:extLst>
              <a:ext uri="{FF2B5EF4-FFF2-40B4-BE49-F238E27FC236}">
                <a16:creationId xmlns:a16="http://schemas.microsoft.com/office/drawing/2014/main" id="{F18F1BE2-66AC-48B3-819C-23EF9BE1F9FE}"/>
              </a:ext>
            </a:extLst>
          </p:cNvPr>
          <p:cNvSpPr>
            <a:spLocks noGrp="1"/>
          </p:cNvSpPr>
          <p:nvPr>
            <p:ph type="subTitle" idx="1"/>
          </p:nvPr>
        </p:nvSpPr>
        <p:spPr>
          <a:xfrm>
            <a:off x="238763" y="3909177"/>
            <a:ext cx="5852159" cy="538485"/>
          </a:xfrm>
        </p:spPr>
        <p:txBody>
          <a:bodyPr/>
          <a:lstStyle/>
          <a:p>
            <a:r>
              <a:rPr lang="fr-FR" dirty="0"/>
              <a:t>Services publics et Approvisionnement Canada</a:t>
            </a:r>
          </a:p>
          <a:p>
            <a:endParaRPr lang="en-CA" dirty="0"/>
          </a:p>
        </p:txBody>
      </p:sp>
    </p:spTree>
    <p:extLst>
      <p:ext uri="{BB962C8B-B14F-4D97-AF65-F5344CB8AC3E}">
        <p14:creationId xmlns:p14="http://schemas.microsoft.com/office/powerpoint/2010/main" val="80122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US" dirty="0"/>
              <a:t>Introduction</a:t>
            </a:r>
            <a:endParaRPr lang="en-CA" dirty="0"/>
          </a:p>
        </p:txBody>
      </p:sp>
      <p:sp>
        <p:nvSpPr>
          <p:cNvPr id="4" name="Slide Number Placeholder 3"/>
          <p:cNvSpPr>
            <a:spLocks noGrp="1"/>
          </p:cNvSpPr>
          <p:nvPr>
            <p:ph type="sldNum" sz="quarter" idx="4"/>
          </p:nvPr>
        </p:nvSpPr>
        <p:spPr>
          <a:xfrm>
            <a:off x="8208391" y="6516610"/>
            <a:ext cx="368459" cy="197985"/>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266F0CF-D303-475F-943A-730B13ED5BD8}" type="slidenum">
              <a:rPr kumimoji="0" lang="en-CA"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CA" sz="900" b="0" i="0" u="none" strike="noStrike" kern="1200" cap="none" spc="0" normalizeH="0" baseline="0" noProof="0">
              <a:ln>
                <a:noFill/>
              </a:ln>
              <a:solidFill>
                <a:srgbClr val="000000">
                  <a:tint val="75000"/>
                </a:srgbClr>
              </a:solidFill>
              <a:effectLst/>
              <a:uLnTx/>
              <a:uFillTx/>
              <a:latin typeface="Arial"/>
              <a:ea typeface="+mn-ea"/>
              <a:cs typeface="+mn-cs"/>
            </a:endParaRPr>
          </a:p>
        </p:txBody>
      </p:sp>
      <p:graphicFrame>
        <p:nvGraphicFramePr>
          <p:cNvPr id="7" name="Content Placeholder 4">
            <a:extLst>
              <a:ext uri="{FF2B5EF4-FFF2-40B4-BE49-F238E27FC236}">
                <a16:creationId xmlns:a16="http://schemas.microsoft.com/office/drawing/2014/main" id="{2AC375C2-13BF-5786-F51A-0B8C303242D2}"/>
              </a:ext>
            </a:extLst>
          </p:cNvPr>
          <p:cNvGraphicFramePr>
            <a:graphicFrameLocks noGrp="1"/>
          </p:cNvGraphicFramePr>
          <p:nvPr>
            <p:ph idx="1"/>
            <p:extLst>
              <p:ext uri="{D42A27DB-BD31-4B8C-83A1-F6EECF244321}">
                <p14:modId xmlns:p14="http://schemas.microsoft.com/office/powerpoint/2010/main" val="1430418640"/>
              </p:ext>
            </p:extLst>
          </p:nvPr>
        </p:nvGraphicFramePr>
        <p:xfrm>
          <a:off x="548640" y="1351666"/>
          <a:ext cx="8028210" cy="516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95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9499-059C-60F9-48C1-7DCF6000515A}"/>
              </a:ext>
            </a:extLst>
          </p:cNvPr>
          <p:cNvSpPr>
            <a:spLocks noGrp="1"/>
          </p:cNvSpPr>
          <p:nvPr>
            <p:ph type="title"/>
          </p:nvPr>
        </p:nvSpPr>
        <p:spPr>
          <a:xfrm>
            <a:off x="548640" y="365126"/>
            <a:ext cx="8028210" cy="548640"/>
          </a:xfrm>
        </p:spPr>
        <p:txBody>
          <a:bodyPr anchor="t">
            <a:normAutofit/>
          </a:bodyPr>
          <a:lstStyle/>
          <a:p>
            <a:r>
              <a:rPr lang="en-CA" dirty="0" err="1"/>
              <a:t>Détails</a:t>
            </a:r>
            <a:r>
              <a:rPr lang="en-CA" dirty="0"/>
              <a:t> du programme</a:t>
            </a:r>
          </a:p>
        </p:txBody>
      </p:sp>
      <p:pic>
        <p:nvPicPr>
          <p:cNvPr id="1026" name="Picture 2" descr="Mapping the Landscape: Indigenous Skills Training and Jobs in Canada -  Public Policy Forum">
            <a:extLst>
              <a:ext uri="{FF2B5EF4-FFF2-40B4-BE49-F238E27FC236}">
                <a16:creationId xmlns:a16="http://schemas.microsoft.com/office/drawing/2014/main" id="{B53EBE05-2DCF-0B7D-8219-90B3AEF569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11" r="19561"/>
          <a:stretch/>
        </p:blipFill>
        <p:spPr bwMode="auto">
          <a:xfrm>
            <a:off x="548639" y="1188720"/>
            <a:ext cx="3950208" cy="5029200"/>
          </a:xfrm>
          <a:prstGeom prst="rect">
            <a:avLst/>
          </a:prstGeom>
          <a:solidFill>
            <a:srgbClr val="FFFFFF"/>
          </a:solidFill>
        </p:spPr>
      </p:pic>
      <p:sp>
        <p:nvSpPr>
          <p:cNvPr id="3" name="Content Placeholder 2">
            <a:extLst>
              <a:ext uri="{FF2B5EF4-FFF2-40B4-BE49-F238E27FC236}">
                <a16:creationId xmlns:a16="http://schemas.microsoft.com/office/drawing/2014/main" id="{61B829C2-12F1-22F1-7BB4-6820C7B9F750}"/>
              </a:ext>
            </a:extLst>
          </p:cNvPr>
          <p:cNvSpPr>
            <a:spLocks noGrp="1"/>
          </p:cNvSpPr>
          <p:nvPr>
            <p:ph sz="half" idx="2"/>
          </p:nvPr>
        </p:nvSpPr>
        <p:spPr>
          <a:xfrm>
            <a:off x="4629150" y="1188720"/>
            <a:ext cx="3947699" cy="5029200"/>
          </a:xfrm>
        </p:spPr>
        <p:txBody>
          <a:bodyPr>
            <a:normAutofit/>
          </a:bodyPr>
          <a:lstStyle/>
          <a:p>
            <a:pPr>
              <a:lnSpc>
                <a:spcPct val="90000"/>
              </a:lnSpc>
            </a:pPr>
            <a:r>
              <a:rPr lang="fr-FR" sz="1200" dirty="0"/>
              <a:t>La bourse finance jusqu'à 250 heures de formation linguistique individuelle en français ou en anglais pour les lauréats, dans le but d'éliminer les obstacles à l'avancement professionnel.</a:t>
            </a:r>
          </a:p>
          <a:p>
            <a:pPr>
              <a:lnSpc>
                <a:spcPct val="90000"/>
              </a:lnSpc>
            </a:pPr>
            <a:r>
              <a:rPr lang="en-CA" sz="1200" dirty="0"/>
              <a:t>Les </a:t>
            </a:r>
            <a:r>
              <a:rPr lang="en-CA" sz="1200" dirty="0" err="1"/>
              <a:t>candidats</a:t>
            </a:r>
            <a:r>
              <a:rPr lang="en-CA" sz="1200" dirty="0"/>
              <a:t> </a:t>
            </a:r>
            <a:r>
              <a:rPr lang="en-CA" sz="1200" dirty="0" err="1"/>
              <a:t>doivent</a:t>
            </a:r>
            <a:r>
              <a:rPr lang="en-CA" sz="1200" dirty="0"/>
              <a:t>:</a:t>
            </a:r>
          </a:p>
          <a:p>
            <a:pPr lvl="1">
              <a:lnSpc>
                <a:spcPct val="90000"/>
              </a:lnSpc>
            </a:pPr>
            <a:r>
              <a:rPr lang="fr-FR" sz="1200" b="0" i="0" dirty="0">
                <a:effectLst/>
              </a:rPr>
              <a:t>Obtenir l'accord du responsable pour participer à la formation</a:t>
            </a:r>
          </a:p>
          <a:p>
            <a:pPr lvl="1">
              <a:lnSpc>
                <a:spcPct val="90000"/>
              </a:lnSpc>
            </a:pPr>
            <a:r>
              <a:rPr lang="fr-FR" sz="1200" b="0" i="0" dirty="0">
                <a:effectLst/>
              </a:rPr>
              <a:t>S'assurer que le secteur peut financer le coût de la formation à l'avance (pour un remboursement une fois les factures payées).</a:t>
            </a:r>
          </a:p>
          <a:p>
            <a:pPr lvl="1">
              <a:lnSpc>
                <a:spcPct val="90000"/>
              </a:lnSpc>
            </a:pPr>
            <a:r>
              <a:rPr lang="fr-FR" sz="1200" dirty="0"/>
              <a:t>C</a:t>
            </a:r>
            <a:r>
              <a:rPr lang="fr-FR" sz="1200" b="0" i="0" dirty="0">
                <a:effectLst/>
              </a:rPr>
              <a:t>omprendre qu'ils s'engagent à consacrer 15 à 35 heures par semaine à la formation et que celle-ci doit être achevée au plus tard le 31 mars.</a:t>
            </a:r>
            <a:r>
              <a:rPr lang="en-CA" sz="1200" b="0" i="0" dirty="0">
                <a:effectLst/>
              </a:rPr>
              <a:t> </a:t>
            </a:r>
          </a:p>
          <a:p>
            <a:pPr lvl="0">
              <a:lnSpc>
                <a:spcPct val="90000"/>
              </a:lnSpc>
              <a:spcAft>
                <a:spcPct val="15000"/>
              </a:spcAft>
            </a:pPr>
            <a:r>
              <a:rPr lang="fr-FR" sz="1200" dirty="0"/>
              <a:t>Le comité de sélection est composé d'ambassadeurs de D&amp;I de niveau exécutif provenant des directions générales et des régions ainsi qu’un représentant du programme des langues officielles, du programme de diversité et d'inclusion, du groupe de travail sur la lutte contre le racisme et d'un représentant des réseaux de diversité de SPAC.</a:t>
            </a:r>
          </a:p>
          <a:p>
            <a:pPr lvl="0">
              <a:lnSpc>
                <a:spcPct val="90000"/>
              </a:lnSpc>
              <a:spcAft>
                <a:spcPct val="15000"/>
              </a:spcAft>
            </a:pPr>
            <a:r>
              <a:rPr lang="fr-FR" sz="1200" dirty="0"/>
              <a:t>La sélection des bénéficiaires suit les objectifs de disponibilité de la main-d'œuvre et est influencée par les lacunes des ministères. </a:t>
            </a:r>
            <a:br>
              <a:rPr lang="en-CA" sz="1200" dirty="0">
                <a:highlight>
                  <a:srgbClr val="FFFF00"/>
                </a:highlight>
              </a:rPr>
            </a:br>
            <a:endParaRPr lang="en-CA" sz="1200" dirty="0">
              <a:highlight>
                <a:srgbClr val="FFFF00"/>
              </a:highlight>
            </a:endParaRPr>
          </a:p>
          <a:p>
            <a:pPr>
              <a:lnSpc>
                <a:spcPct val="90000"/>
              </a:lnSpc>
            </a:pPr>
            <a:endParaRPr lang="en-CA" sz="1200" dirty="0"/>
          </a:p>
        </p:txBody>
      </p:sp>
      <p:sp>
        <p:nvSpPr>
          <p:cNvPr id="4" name="Slide Number Placeholder 3">
            <a:extLst>
              <a:ext uri="{FF2B5EF4-FFF2-40B4-BE49-F238E27FC236}">
                <a16:creationId xmlns:a16="http://schemas.microsoft.com/office/drawing/2014/main" id="{4553FF95-C348-2D2B-5487-8027D486F9E3}"/>
              </a:ext>
            </a:extLst>
          </p:cNvPr>
          <p:cNvSpPr>
            <a:spLocks noGrp="1"/>
          </p:cNvSpPr>
          <p:nvPr>
            <p:ph type="sldNum" sz="quarter" idx="12"/>
          </p:nvPr>
        </p:nvSpPr>
        <p:spPr>
          <a:xfrm>
            <a:off x="8208391" y="6516610"/>
            <a:ext cx="368459" cy="197985"/>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fld id="{B266F0CF-D303-475F-943A-730B13ED5BD8}" type="slidenum">
              <a:rPr kumimoji="0" lang="en-CA"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a:t>
            </a:fld>
            <a:endParaRPr kumimoji="0" lang="en-CA"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81325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fr-FR" dirty="0"/>
              <a:t>Critères de participation au programme</a:t>
            </a:r>
            <a:endParaRPr lang="en-CA" dirty="0"/>
          </a:p>
        </p:txBody>
      </p:sp>
      <p:sp>
        <p:nvSpPr>
          <p:cNvPr id="5" name="Content Placeholder 4">
            <a:extLst>
              <a:ext uri="{FF2B5EF4-FFF2-40B4-BE49-F238E27FC236}">
                <a16:creationId xmlns:a16="http://schemas.microsoft.com/office/drawing/2014/main" id="{BA9484DF-F566-89A7-6544-18737E7ED636}"/>
              </a:ext>
            </a:extLst>
          </p:cNvPr>
          <p:cNvSpPr>
            <a:spLocks noGrp="1"/>
          </p:cNvSpPr>
          <p:nvPr>
            <p:ph sz="half" idx="1"/>
          </p:nvPr>
        </p:nvSpPr>
        <p:spPr>
          <a:xfrm>
            <a:off x="548639" y="1188720"/>
            <a:ext cx="3950208" cy="5029200"/>
          </a:xfrm>
        </p:spPr>
        <p:txBody>
          <a:bodyPr>
            <a:normAutofit/>
          </a:bodyPr>
          <a:lstStyle/>
          <a:p>
            <a:pPr lvl="0">
              <a:lnSpc>
                <a:spcPct val="90000"/>
              </a:lnSpc>
            </a:pPr>
            <a:r>
              <a:rPr lang="fr-FR" sz="1600" dirty="0"/>
              <a:t>Démontrer qu’il ou elle est un employé de SPAC nommé pour une période indéterminée (tous les groupes et niveaux sauf EX).</a:t>
            </a:r>
          </a:p>
          <a:p>
            <a:pPr lvl="0">
              <a:lnSpc>
                <a:spcPct val="90000"/>
              </a:lnSpc>
            </a:pPr>
            <a:r>
              <a:rPr lang="fr-FR" sz="1600" dirty="0"/>
              <a:t>S'identifier à un ou plusieurs des groupes d'équité, y compris les Noirs et les 2ELGBTQIA+.</a:t>
            </a:r>
          </a:p>
          <a:p>
            <a:pPr lvl="0">
              <a:lnSpc>
                <a:spcPct val="90000"/>
              </a:lnSpc>
            </a:pPr>
            <a:r>
              <a:rPr lang="fr-FR" sz="1600" dirty="0"/>
              <a:t>Avoir un niveau de performance élevé et un intérêt pour l'apprentissage de la deuxième langue officielle en question.</a:t>
            </a:r>
          </a:p>
          <a:p>
            <a:pPr lvl="0">
              <a:lnSpc>
                <a:spcPct val="90000"/>
              </a:lnSpc>
            </a:pPr>
            <a:r>
              <a:rPr lang="fr-FR" sz="1600" dirty="0"/>
              <a:t>Être membre d'au moins une des communautés suivantes : Personne autochtone, employé racialisé, employé noir, membre de la communauté 2ELGBTQIA+ ou personne en situation de handicap.</a:t>
            </a:r>
          </a:p>
          <a:p>
            <a:pPr>
              <a:lnSpc>
                <a:spcPct val="90000"/>
              </a:lnSpc>
            </a:pPr>
            <a:r>
              <a:rPr lang="fr-FR" sz="1600" dirty="0"/>
              <a:t>Doit vouloir améliorer ses compétences écrites et orales. </a:t>
            </a:r>
          </a:p>
          <a:p>
            <a:pPr>
              <a:lnSpc>
                <a:spcPct val="90000"/>
              </a:lnSpc>
            </a:pPr>
            <a:r>
              <a:rPr lang="fr-FR" sz="1600" dirty="0"/>
              <a:t>Recevoir l'approbation d’un gestionnaire et d'un directeur.</a:t>
            </a:r>
          </a:p>
        </p:txBody>
      </p:sp>
      <p:pic>
        <p:nvPicPr>
          <p:cNvPr id="6" name="Picture 5">
            <a:extLst>
              <a:ext uri="{FF2B5EF4-FFF2-40B4-BE49-F238E27FC236}">
                <a16:creationId xmlns:a16="http://schemas.microsoft.com/office/drawing/2014/main" id="{CE07CA5B-F9F3-BE9F-F3B6-4404E2551948}"/>
              </a:ext>
            </a:extLst>
          </p:cNvPr>
          <p:cNvPicPr>
            <a:picLocks noChangeAspect="1"/>
          </p:cNvPicPr>
          <p:nvPr/>
        </p:nvPicPr>
        <p:blipFill rotWithShape="1">
          <a:blip r:embed="rId2"/>
          <a:srcRect l="25661" r="21944"/>
          <a:stretch/>
        </p:blipFill>
        <p:spPr>
          <a:xfrm>
            <a:off x="4629150" y="1188720"/>
            <a:ext cx="3947699" cy="5029200"/>
          </a:xfrm>
          <a:prstGeom prst="rect">
            <a:avLst/>
          </a:prstGeom>
          <a:noFill/>
        </p:spPr>
      </p:pic>
      <p:sp>
        <p:nvSpPr>
          <p:cNvPr id="4" name="Slide Number Placeholder 3"/>
          <p:cNvSpPr>
            <a:spLocks noGrp="1"/>
          </p:cNvSpPr>
          <p:nvPr>
            <p:ph type="sldNum" sz="quarter" idx="12"/>
          </p:nvPr>
        </p:nvSpPr>
        <p:spPr>
          <a:xfrm>
            <a:off x="8208391" y="6516610"/>
            <a:ext cx="368459" cy="197985"/>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266F0CF-D303-475F-943A-730B13ED5BD8}" type="slidenum">
              <a:rPr kumimoji="0" lang="en-CA"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CA" sz="9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65438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dirty="0" err="1"/>
              <a:t>Avantages</a:t>
            </a:r>
            <a:r>
              <a:rPr lang="en-CA" dirty="0"/>
              <a:t> / impacts du programme</a:t>
            </a:r>
          </a:p>
        </p:txBody>
      </p:sp>
      <p:sp>
        <p:nvSpPr>
          <p:cNvPr id="4" name="Slide Number Placeholder 3"/>
          <p:cNvSpPr>
            <a:spLocks noGrp="1"/>
          </p:cNvSpPr>
          <p:nvPr>
            <p:ph type="sldNum" sz="quarter" idx="4"/>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5</a:t>
            </a:fld>
            <a:endParaRPr lang="en-CA"/>
          </a:p>
        </p:txBody>
      </p:sp>
      <p:graphicFrame>
        <p:nvGraphicFramePr>
          <p:cNvPr id="9" name="Content Placeholder 4">
            <a:extLst>
              <a:ext uri="{FF2B5EF4-FFF2-40B4-BE49-F238E27FC236}">
                <a16:creationId xmlns:a16="http://schemas.microsoft.com/office/drawing/2014/main" id="{2643B43E-DA10-57AD-BEAD-DA015F77AA69}"/>
              </a:ext>
            </a:extLst>
          </p:cNvPr>
          <p:cNvGraphicFramePr>
            <a:graphicFrameLocks noGrp="1"/>
          </p:cNvGraphicFramePr>
          <p:nvPr>
            <p:ph idx="1"/>
            <p:extLst>
              <p:ext uri="{D42A27DB-BD31-4B8C-83A1-F6EECF244321}">
                <p14:modId xmlns:p14="http://schemas.microsoft.com/office/powerpoint/2010/main" val="3998985019"/>
              </p:ext>
            </p:extLst>
          </p:nvPr>
        </p:nvGraphicFramePr>
        <p:xfrm>
          <a:off x="548639" y="1188720"/>
          <a:ext cx="802821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53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dirty="0" err="1"/>
              <a:t>Quelques</a:t>
            </a:r>
            <a:r>
              <a:rPr lang="en-CA" dirty="0"/>
              <a:t> </a:t>
            </a:r>
            <a:r>
              <a:rPr lang="en-CA" dirty="0" err="1"/>
              <a:t>leçons</a:t>
            </a:r>
            <a:r>
              <a:rPr lang="en-CA" dirty="0"/>
              <a:t> </a:t>
            </a:r>
            <a:r>
              <a:rPr lang="en-CA" dirty="0" err="1"/>
              <a:t>tirées</a:t>
            </a:r>
            <a:endParaRPr lang="en-CA" dirty="0"/>
          </a:p>
        </p:txBody>
      </p:sp>
      <p:sp>
        <p:nvSpPr>
          <p:cNvPr id="3" name="Content Placeholder 2">
            <a:extLst>
              <a:ext uri="{FF2B5EF4-FFF2-40B4-BE49-F238E27FC236}">
                <a16:creationId xmlns:a16="http://schemas.microsoft.com/office/drawing/2014/main" id="{6A311FD2-2120-46CF-86C3-1EF35A5DD9D4}"/>
              </a:ext>
            </a:extLst>
          </p:cNvPr>
          <p:cNvSpPr>
            <a:spLocks noGrp="1"/>
          </p:cNvSpPr>
          <p:nvPr>
            <p:ph sz="half" idx="1"/>
          </p:nvPr>
        </p:nvSpPr>
        <p:spPr>
          <a:xfrm>
            <a:off x="548640" y="1586402"/>
            <a:ext cx="3263197" cy="5029200"/>
          </a:xfrm>
        </p:spPr>
        <p:txBody>
          <a:bodyPr>
            <a:normAutofit/>
          </a:bodyPr>
          <a:lstStyle/>
          <a:p>
            <a:pPr>
              <a:lnSpc>
                <a:spcPct val="90000"/>
              </a:lnSpc>
            </a:pPr>
            <a:r>
              <a:rPr lang="fr-FR" sz="2000" dirty="0"/>
              <a:t>Planifiez le budget du programme avant le début de l'année fiscale.</a:t>
            </a:r>
          </a:p>
          <a:p>
            <a:pPr>
              <a:lnSpc>
                <a:spcPct val="90000"/>
              </a:lnSpc>
            </a:pPr>
            <a:r>
              <a:rPr lang="fr-FR" sz="2000" dirty="0"/>
              <a:t>Faites en sorte que le processus de candidature soit clair, simple et transparent.</a:t>
            </a:r>
          </a:p>
          <a:p>
            <a:pPr>
              <a:lnSpc>
                <a:spcPct val="90000"/>
              </a:lnSpc>
            </a:pPr>
            <a:r>
              <a:rPr lang="fr-FR" sz="2000" dirty="0"/>
              <a:t>Gérer les attentes en matière de produits de communication. </a:t>
            </a:r>
          </a:p>
          <a:p>
            <a:pPr>
              <a:lnSpc>
                <a:spcPct val="90000"/>
              </a:lnSpc>
            </a:pPr>
            <a:r>
              <a:rPr lang="fr-FR" sz="2000" dirty="0"/>
              <a:t>Suivez un cycle de programme cohérent.</a:t>
            </a:r>
          </a:p>
        </p:txBody>
      </p:sp>
      <p:sp>
        <p:nvSpPr>
          <p:cNvPr id="4" name="Slide Number Placeholder 3"/>
          <p:cNvSpPr>
            <a:spLocks noGrp="1"/>
          </p:cNvSpPr>
          <p:nvPr>
            <p:ph type="sldNum" sz="quarter" idx="12"/>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6</a:t>
            </a:fld>
            <a:endParaRPr lang="en-CA"/>
          </a:p>
        </p:txBody>
      </p:sp>
      <p:graphicFrame>
        <p:nvGraphicFramePr>
          <p:cNvPr id="5" name="Content Placeholder 6">
            <a:extLst>
              <a:ext uri="{FF2B5EF4-FFF2-40B4-BE49-F238E27FC236}">
                <a16:creationId xmlns:a16="http://schemas.microsoft.com/office/drawing/2014/main" id="{C176C542-F7F5-0BB0-928F-FAF1F37A52E6}"/>
              </a:ext>
            </a:extLst>
          </p:cNvPr>
          <p:cNvGraphicFramePr>
            <a:graphicFrameLocks noGrp="1"/>
          </p:cNvGraphicFramePr>
          <p:nvPr>
            <p:ph sz="half" idx="2"/>
            <p:extLst>
              <p:ext uri="{D42A27DB-BD31-4B8C-83A1-F6EECF244321}">
                <p14:modId xmlns:p14="http://schemas.microsoft.com/office/powerpoint/2010/main" val="2170336939"/>
              </p:ext>
            </p:extLst>
          </p:nvPr>
        </p:nvGraphicFramePr>
        <p:xfrm>
          <a:off x="3953201" y="992154"/>
          <a:ext cx="4765675"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9709773E-72BB-2F6A-5409-1A5DE0CEF4FB}"/>
              </a:ext>
            </a:extLst>
          </p:cNvPr>
          <p:cNvPicPr>
            <a:picLocks noChangeAspect="1"/>
          </p:cNvPicPr>
          <p:nvPr/>
        </p:nvPicPr>
        <p:blipFill>
          <a:blip r:embed="rId3"/>
          <a:stretch>
            <a:fillRect/>
          </a:stretch>
        </p:blipFill>
        <p:spPr>
          <a:xfrm>
            <a:off x="5904039" y="2758270"/>
            <a:ext cx="864000" cy="419151"/>
          </a:xfrm>
          <a:prstGeom prst="rect">
            <a:avLst/>
          </a:prstGeom>
        </p:spPr>
      </p:pic>
    </p:spTree>
    <p:extLst>
      <p:ext uri="{BB962C8B-B14F-4D97-AF65-F5344CB8AC3E}">
        <p14:creationId xmlns:p14="http://schemas.microsoft.com/office/powerpoint/2010/main" val="164726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81DE-A0BF-1F6B-56ED-8E257100ADC1}"/>
              </a:ext>
            </a:extLst>
          </p:cNvPr>
          <p:cNvSpPr>
            <a:spLocks noGrp="1"/>
          </p:cNvSpPr>
          <p:nvPr>
            <p:ph type="title"/>
          </p:nvPr>
        </p:nvSpPr>
        <p:spPr>
          <a:xfrm>
            <a:off x="548640" y="365126"/>
            <a:ext cx="8028210" cy="548640"/>
          </a:xfrm>
        </p:spPr>
        <p:txBody>
          <a:bodyPr anchor="t">
            <a:normAutofit/>
          </a:bodyPr>
          <a:lstStyle/>
          <a:p>
            <a:r>
              <a:rPr lang="en-CA" dirty="0"/>
              <a:t>Questions</a:t>
            </a:r>
          </a:p>
        </p:txBody>
      </p:sp>
      <p:sp>
        <p:nvSpPr>
          <p:cNvPr id="4" name="Slide Number Placeholder 3">
            <a:extLst>
              <a:ext uri="{FF2B5EF4-FFF2-40B4-BE49-F238E27FC236}">
                <a16:creationId xmlns:a16="http://schemas.microsoft.com/office/drawing/2014/main" id="{13D03FED-26BA-A569-60CD-8557499A1C79}"/>
              </a:ext>
            </a:extLst>
          </p:cNvPr>
          <p:cNvSpPr>
            <a:spLocks noGrp="1"/>
          </p:cNvSpPr>
          <p:nvPr>
            <p:ph type="sldNum" sz="quarter" idx="4"/>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7</a:t>
            </a:fld>
            <a:endParaRPr lang="en-CA"/>
          </a:p>
        </p:txBody>
      </p:sp>
      <p:graphicFrame>
        <p:nvGraphicFramePr>
          <p:cNvPr id="6" name="Content Placeholder 2">
            <a:extLst>
              <a:ext uri="{FF2B5EF4-FFF2-40B4-BE49-F238E27FC236}">
                <a16:creationId xmlns:a16="http://schemas.microsoft.com/office/drawing/2014/main" id="{4138FACF-D54A-434E-6EAD-8BBC4E761583}"/>
              </a:ext>
            </a:extLst>
          </p:cNvPr>
          <p:cNvGraphicFramePr>
            <a:graphicFrameLocks noGrp="1"/>
          </p:cNvGraphicFramePr>
          <p:nvPr>
            <p:ph idx="1"/>
            <p:extLst>
              <p:ext uri="{D42A27DB-BD31-4B8C-83A1-F6EECF244321}">
                <p14:modId xmlns:p14="http://schemas.microsoft.com/office/powerpoint/2010/main" val="1788655104"/>
              </p:ext>
            </p:extLst>
          </p:nvPr>
        </p:nvGraphicFramePr>
        <p:xfrm>
          <a:off x="548639" y="1188720"/>
          <a:ext cx="802821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024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4f53ad3030391a0c64ece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SPC">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PC" id="{66650124-61F8-4635-A014-276169D70544}" vid="{4A503D3E-0C2A-44FE-9FD5-9270B3E6CC41}"/>
    </a:ext>
  </a:extLst>
</a:theme>
</file>

<file path=ppt/theme/theme2.xml><?xml version="1.0" encoding="utf-8"?>
<a:theme xmlns:a="http://schemas.openxmlformats.org/drawingml/2006/main" name="1_PSPC">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PC" id="{66650124-61F8-4635-A014-276169D70544}" vid="{4A503D3E-0C2A-44FE-9FD5-9270B3E6CC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13" ma:contentTypeDescription="Create a new document." ma:contentTypeScope="" ma:versionID="bf89a941e37c979fffb4e302641bb1e3">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81842a06c5e0e91e2e72e91623ac956d"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visionamended xmlns="0406129d-7949-4012-aa34-bff85346a4cf" xsi:nil="true"/>
    <_dlc_DocId xmlns="f4760878-658a-4717-bbd4-0fd9c09fbb13">RN4WT4KUCRMT-543564755-11003</_dlc_DocId>
    <_dlc_DocIdUrl xmlns="f4760878-658a-4717-bbd4-0fd9c09fbb13">
      <Url>https://056gc.sharepoint.com/sites/OCHRO-PC-OLCE_BDPRH-PC-CELO/_layouts/15/DocIdRedir.aspx?ID=RN4WT4KUCRMT-543564755-11003</Url>
      <Description>RN4WT4KUCRMT-543564755-11003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42243-0BF5-4757-8C20-C3B0A0E11AFE}">
  <ds:schemaRefs>
    <ds:schemaRef ds:uri="http://schemas.microsoft.com/sharepoint/events"/>
  </ds:schemaRefs>
</ds:datastoreItem>
</file>

<file path=customXml/itemProps2.xml><?xml version="1.0" encoding="utf-8"?>
<ds:datastoreItem xmlns:ds="http://schemas.openxmlformats.org/officeDocument/2006/customXml" ds:itemID="{419D2F18-55FD-42D8-9BD3-06253774B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3F91E-D01F-4829-9FCC-2EB89349009A}">
  <ds:schemaRefs>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0406129d-7949-4012-aa34-bff85346a4cf"/>
    <ds:schemaRef ds:uri="f4760878-658a-4717-bbd4-0fd9c09fbb13"/>
    <ds:schemaRef ds:uri="http://schemas.microsoft.com/office/2006/metadata/properties"/>
  </ds:schemaRefs>
</ds:datastoreItem>
</file>

<file path=customXml/itemProps4.xml><?xml version="1.0" encoding="utf-8"?>
<ds:datastoreItem xmlns:ds="http://schemas.openxmlformats.org/officeDocument/2006/customXml" ds:itemID="{4D8BA75B-DC85-492E-A046-23BA13CD8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PSPC</Template>
  <TotalTime>6211</TotalTime>
  <Words>576</Words>
  <Application>Microsoft Office PowerPoint</Application>
  <PresentationFormat>Affichage à l'écran (4:3)</PresentationFormat>
  <Paragraphs>57</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7</vt:i4>
      </vt:variant>
    </vt:vector>
  </HeadingPairs>
  <TitlesOfParts>
    <vt:vector size="12" baseType="lpstr">
      <vt:lpstr>Arial</vt:lpstr>
      <vt:lpstr>Calibri</vt:lpstr>
      <vt:lpstr>Wingdings 2</vt:lpstr>
      <vt:lpstr>PSPC</vt:lpstr>
      <vt:lpstr>1_PSPC</vt:lpstr>
      <vt:lpstr>Le programme de bourses en seconde langue officielle</vt:lpstr>
      <vt:lpstr>Introduction</vt:lpstr>
      <vt:lpstr>Détails du programme</vt:lpstr>
      <vt:lpstr>Critères de participation au programme</vt:lpstr>
      <vt:lpstr>Avantages / impacts du programme</vt:lpstr>
      <vt:lpstr>Quelques leçons tirées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Veronique.Nadeau@tpsgc-pwgsc.gc.ca</dc:creator>
  <cp:lastModifiedBy>Gauthier, Jean-Guy</cp:lastModifiedBy>
  <cp:revision>23</cp:revision>
  <dcterms:created xsi:type="dcterms:W3CDTF">2020-07-30T03:13:02Z</dcterms:created>
  <dcterms:modified xsi:type="dcterms:W3CDTF">2024-07-02T15:43:14Z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2024-06-07T18:28:25Z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c1392796-c794-441d-84e5-f368a3d20b60</vt:lpwstr>
  </property>
  <property fmtid="{D5CDD505-2E9C-101B-9397-08002B2CF9AE}" pid="8" name="MSIP_Label_834ed4f5-eae4-40c7-82be-b1cdf720a1b9_ContentBits">
    <vt:lpwstr>0</vt:lpwstr>
  </property>
  <property fmtid="{D5CDD505-2E9C-101B-9397-08002B2CF9AE}" pid="9" name="_AdHocReviewCycleID">
    <vt:i4>-1201065287</vt:i4>
  </property>
  <property fmtid="{D5CDD505-2E9C-101B-9397-08002B2CF9AE}" pid="10" name="_NewReviewCycle">
    <vt:lpwstr/>
  </property>
  <property fmtid="{D5CDD505-2E9C-101B-9397-08002B2CF9AE}" pid="11" name="_EmailSubject">
    <vt:lpwstr>FOR APPROVAL - Best practice to include in TBS's language training implementation guide</vt:lpwstr>
  </property>
  <property fmtid="{D5CDD505-2E9C-101B-9397-08002B2CF9AE}" pid="12" name="_AuthorEmail">
    <vt:lpwstr>Lisa.Smith2@tpsgc-pwgsc.gc.ca</vt:lpwstr>
  </property>
  <property fmtid="{D5CDD505-2E9C-101B-9397-08002B2CF9AE}" pid="13" name="_AuthorEmailDisplayName">
    <vt:lpwstr>Smith2, Lisa (SPAC/PSPC) (elle-la / she-her)</vt:lpwstr>
  </property>
  <property fmtid="{D5CDD505-2E9C-101B-9397-08002B2CF9AE}" pid="14" name="_PreviousAdHocReviewCycleID">
    <vt:i4>-1201065287</vt:i4>
  </property>
  <property fmtid="{D5CDD505-2E9C-101B-9397-08002B2CF9AE}" pid="15" name="ContentTypeId">
    <vt:lpwstr>0x010100ADE860D1223E984692003B2F8D34E609</vt:lpwstr>
  </property>
  <property fmtid="{D5CDD505-2E9C-101B-9397-08002B2CF9AE}" pid="16" name="_dlc_DocIdItemGuid">
    <vt:lpwstr>997fe99f-a973-4ab8-bd66-51781d8a60bf</vt:lpwstr>
  </property>
  <property fmtid="{D5CDD505-2E9C-101B-9397-08002B2CF9AE}" pid="17" name="MSIP_Label_3d0ca00b-3f0e-465a-aac7-1a6a22fcea40_Enabled">
    <vt:lpwstr>true</vt:lpwstr>
  </property>
  <property fmtid="{D5CDD505-2E9C-101B-9397-08002B2CF9AE}" pid="18" name="MSIP_Label_3d0ca00b-3f0e-465a-aac7-1a6a22fcea40_SetDate">
    <vt:lpwstr>2024-07-02T15:42:50Z</vt:lpwstr>
  </property>
  <property fmtid="{D5CDD505-2E9C-101B-9397-08002B2CF9AE}" pid="19" name="MSIP_Label_3d0ca00b-3f0e-465a-aac7-1a6a22fcea40_Method">
    <vt:lpwstr>Privileged</vt:lpwstr>
  </property>
  <property fmtid="{D5CDD505-2E9C-101B-9397-08002B2CF9AE}" pid="20" name="MSIP_Label_3d0ca00b-3f0e-465a-aac7-1a6a22fcea40_Name">
    <vt:lpwstr>3d0ca00b-3f0e-465a-aac7-1a6a22fcea40</vt:lpwstr>
  </property>
  <property fmtid="{D5CDD505-2E9C-101B-9397-08002B2CF9AE}" pid="21" name="MSIP_Label_3d0ca00b-3f0e-465a-aac7-1a6a22fcea40_SiteId">
    <vt:lpwstr>6397df10-4595-4047-9c4f-03311282152b</vt:lpwstr>
  </property>
  <property fmtid="{D5CDD505-2E9C-101B-9397-08002B2CF9AE}" pid="22" name="MSIP_Label_3d0ca00b-3f0e-465a-aac7-1a6a22fcea40_ActionId">
    <vt:lpwstr>6b8f125c-e0eb-404b-ad2a-2eedb764e390</vt:lpwstr>
  </property>
  <property fmtid="{D5CDD505-2E9C-101B-9397-08002B2CF9AE}" pid="23" name="MSIP_Label_3d0ca00b-3f0e-465a-aac7-1a6a22fcea40_ContentBits">
    <vt:lpwstr>1</vt:lpwstr>
  </property>
  <property fmtid="{D5CDD505-2E9C-101B-9397-08002B2CF9AE}" pid="24" name="ClassificationContentMarkingHeaderLocations">
    <vt:lpwstr>PSPC:5\1_PSPC:5</vt:lpwstr>
  </property>
  <property fmtid="{D5CDD505-2E9C-101B-9397-08002B2CF9AE}" pid="25" name="ClassificationContentMarkingHeaderText">
    <vt:lpwstr>UNCLASSIFIED / NON CLASSIFIÉ</vt:lpwstr>
  </property>
</Properties>
</file>