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63" r:id="rId2"/>
    <p:sldId id="264" r:id="rId3"/>
  </p:sldIdLst>
  <p:sldSz cx="12192000" cy="6858000"/>
  <p:notesSz cx="7315200" cy="9601200"/>
  <p:custDataLst>
    <p:tags r:id="rId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assil Topouzanov" initials="VT" lastIdx="5" clrIdx="0">
    <p:extLst>
      <p:ext uri="{19B8F6BF-5375-455C-9EA6-DF929625EA0E}">
        <p15:presenceInfo xmlns:p15="http://schemas.microsoft.com/office/powerpoint/2012/main" userId="44292d7b1a63a741"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3CAA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396" autoAdjust="0"/>
    <p:restoredTop sz="95901" autoAdjust="0"/>
  </p:normalViewPr>
  <p:slideViewPr>
    <p:cSldViewPr snapToGrid="0" showGuides="1">
      <p:cViewPr varScale="1">
        <p:scale>
          <a:sx n="100" d="100"/>
          <a:sy n="100" d="100"/>
        </p:scale>
        <p:origin x="1578" y="7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notesViewPr>
    <p:cSldViewPr>
      <p:cViewPr>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tags" Target="tags/tag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69920" cy="481729"/>
          </a:xfrm>
          <a:prstGeom prst="rect">
            <a:avLst/>
          </a:prstGeom>
        </p:spPr>
        <p:txBody>
          <a:bodyPr vert="horz" lIns="96649" tIns="48324" rIns="96649" bIns="48324" rtlCol="0"/>
          <a:lstStyle>
            <a:lvl1pPr algn="l">
              <a:defRPr sz="1300"/>
            </a:lvl1pPr>
          </a:lstStyle>
          <a:p>
            <a:endParaRPr lang="en-CA" dirty="0"/>
          </a:p>
        </p:txBody>
      </p:sp>
      <p:sp>
        <p:nvSpPr>
          <p:cNvPr id="3" name="Date Placeholder 2"/>
          <p:cNvSpPr>
            <a:spLocks noGrp="1"/>
          </p:cNvSpPr>
          <p:nvPr>
            <p:ph type="dt" idx="1"/>
          </p:nvPr>
        </p:nvSpPr>
        <p:spPr>
          <a:xfrm>
            <a:off x="4143587" y="1"/>
            <a:ext cx="3169920" cy="481729"/>
          </a:xfrm>
          <a:prstGeom prst="rect">
            <a:avLst/>
          </a:prstGeom>
        </p:spPr>
        <p:txBody>
          <a:bodyPr vert="horz" lIns="96649" tIns="48324" rIns="96649" bIns="48324" rtlCol="0"/>
          <a:lstStyle>
            <a:lvl1pPr algn="r">
              <a:defRPr sz="1300"/>
            </a:lvl1pPr>
          </a:lstStyle>
          <a:p>
            <a:fld id="{3C279B4F-AF13-4F78-88C4-C620BF37115E}" type="datetimeFigureOut">
              <a:rPr lang="en-CA" smtClean="0"/>
              <a:t>2019-08-06</a:t>
            </a:fld>
            <a:endParaRPr lang="en-CA" dirty="0"/>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sp>
      <p:sp>
        <p:nvSpPr>
          <p:cNvPr id="5" name="Notes Placeholder 4"/>
          <p:cNvSpPr>
            <a:spLocks noGrp="1"/>
          </p:cNvSpPr>
          <p:nvPr>
            <p:ph type="body" sz="quarter" idx="3"/>
          </p:nvPr>
        </p:nvSpPr>
        <p:spPr>
          <a:xfrm>
            <a:off x="731520" y="4620578"/>
            <a:ext cx="5852160" cy="3780473"/>
          </a:xfrm>
          <a:prstGeom prst="rect">
            <a:avLst/>
          </a:prstGeom>
        </p:spPr>
        <p:txBody>
          <a:bodyPr vert="horz" lIns="96649" tIns="48324" rIns="96649" bIns="4832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9119474"/>
            <a:ext cx="3169920" cy="481727"/>
          </a:xfrm>
          <a:prstGeom prst="rect">
            <a:avLst/>
          </a:prstGeom>
        </p:spPr>
        <p:txBody>
          <a:bodyPr vert="horz" lIns="96649" tIns="48324" rIns="96649" bIns="48324" rtlCol="0" anchor="b"/>
          <a:lstStyle>
            <a:lvl1pPr algn="l">
              <a:defRPr sz="1300"/>
            </a:lvl1pPr>
          </a:lstStyle>
          <a:p>
            <a:endParaRPr lang="en-CA" dirty="0"/>
          </a:p>
        </p:txBody>
      </p:sp>
      <p:sp>
        <p:nvSpPr>
          <p:cNvPr id="7" name="Slide Number Placeholder 6"/>
          <p:cNvSpPr>
            <a:spLocks noGrp="1"/>
          </p:cNvSpPr>
          <p:nvPr>
            <p:ph type="sldNum" sz="quarter" idx="5"/>
          </p:nvPr>
        </p:nvSpPr>
        <p:spPr>
          <a:xfrm>
            <a:off x="4143587" y="9119474"/>
            <a:ext cx="3169920" cy="481727"/>
          </a:xfrm>
          <a:prstGeom prst="rect">
            <a:avLst/>
          </a:prstGeom>
        </p:spPr>
        <p:txBody>
          <a:bodyPr vert="horz" lIns="96649" tIns="48324" rIns="96649" bIns="48324" rtlCol="0" anchor="b"/>
          <a:lstStyle>
            <a:lvl1pPr algn="r">
              <a:defRPr sz="1300"/>
            </a:lvl1pPr>
          </a:lstStyle>
          <a:p>
            <a:fld id="{D949441B-F4BB-4DDD-93C3-D0FE4172B105}" type="slidenum">
              <a:rPr lang="en-CA" smtClean="0"/>
              <a:t>‹#›</a:t>
            </a:fld>
            <a:endParaRPr lang="en-CA" dirty="0"/>
          </a:p>
        </p:txBody>
      </p:sp>
    </p:spTree>
    <p:extLst>
      <p:ext uri="{BB962C8B-B14F-4D97-AF65-F5344CB8AC3E}">
        <p14:creationId xmlns:p14="http://schemas.microsoft.com/office/powerpoint/2010/main" val="16079379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3C119AF3-990D-4369-A0CE-32E8F72069AE}" type="slidenum">
              <a:rPr lang="en-CA" smtClean="0">
                <a:solidFill>
                  <a:prstClr val="black"/>
                </a:solidFill>
              </a:rPr>
              <a:t>1</a:t>
            </a:fld>
            <a:endParaRPr lang="en-CA" dirty="0">
              <a:solidFill>
                <a:prstClr val="black"/>
              </a:solidFill>
            </a:endParaRPr>
          </a:p>
        </p:txBody>
      </p:sp>
    </p:spTree>
    <p:extLst>
      <p:ext uri="{BB962C8B-B14F-4D97-AF65-F5344CB8AC3E}">
        <p14:creationId xmlns:p14="http://schemas.microsoft.com/office/powerpoint/2010/main" val="7467478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D949441B-F4BB-4DDD-93C3-D0FE4172B105}" type="slidenum">
              <a:rPr lang="en-CA" smtClean="0"/>
              <a:t>2</a:t>
            </a:fld>
            <a:endParaRPr lang="en-CA" dirty="0"/>
          </a:p>
        </p:txBody>
      </p:sp>
    </p:spTree>
    <p:extLst>
      <p:ext uri="{BB962C8B-B14F-4D97-AF65-F5344CB8AC3E}">
        <p14:creationId xmlns:p14="http://schemas.microsoft.com/office/powerpoint/2010/main" val="155533041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1295467" y="2127978"/>
            <a:ext cx="9585011" cy="987095"/>
          </a:xfrm>
          <a:prstGeom prst="rect">
            <a:avLst/>
          </a:prstGeom>
        </p:spPr>
        <p:txBody>
          <a:bodyPr anchor="t"/>
          <a:lstStyle>
            <a:lvl1pPr algn="ctr">
              <a:defRPr sz="6600" b="0" cap="none" baseline="0">
                <a:solidFill>
                  <a:schemeClr val="tx2"/>
                </a:solidFill>
              </a:defRPr>
            </a:lvl1pPr>
          </a:lstStyle>
          <a:p>
            <a:r>
              <a:rPr lang="en-US"/>
              <a:t>Section title</a:t>
            </a:r>
            <a:endParaRPr lang="en-CA"/>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flipH="1" flipV="1">
            <a:off x="-240704" y="2889262"/>
            <a:ext cx="5528733" cy="4248150"/>
          </a:xfrm>
          <a:prstGeom prst="rect">
            <a:avLst/>
          </a:prstGeom>
        </p:spPr>
      </p:pic>
      <p:pic>
        <p:nvPicPr>
          <p:cNvPr id="11" name="Picture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flipH="1" flipV="1">
            <a:off x="-336714" y="3104964"/>
            <a:ext cx="5512513" cy="4235688"/>
          </a:xfrm>
          <a:prstGeom prst="rect">
            <a:avLst/>
          </a:prstGeom>
        </p:spPr>
      </p:pic>
      <p:pic>
        <p:nvPicPr>
          <p:cNvPr id="12" name="Picture 11"/>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flipH="1" flipV="1">
            <a:off x="-336715" y="4155922"/>
            <a:ext cx="4148667" cy="2931033"/>
          </a:xfrm>
          <a:prstGeom prst="rect">
            <a:avLst/>
          </a:prstGeom>
        </p:spPr>
      </p:pic>
      <p:sp>
        <p:nvSpPr>
          <p:cNvPr id="13" name="Slide Number Placeholder 5"/>
          <p:cNvSpPr>
            <a:spLocks noGrp="1"/>
          </p:cNvSpPr>
          <p:nvPr>
            <p:ph type="sldNum" sz="quarter" idx="12"/>
          </p:nvPr>
        </p:nvSpPr>
        <p:spPr>
          <a:xfrm>
            <a:off x="8737600" y="6356351"/>
            <a:ext cx="2844800" cy="365125"/>
          </a:xfrm>
        </p:spPr>
        <p:txBody>
          <a:bodyPr/>
          <a:lstStyle/>
          <a:p>
            <a:fld id="{32D4B517-E49B-41B6-9DBC-23634E0F1CDC}" type="slidenum">
              <a:rPr lang="en-CA" smtClean="0">
                <a:solidFill>
                  <a:prstClr val="black">
                    <a:tint val="75000"/>
                  </a:prstClr>
                </a:solidFill>
              </a:rPr>
              <a:t>‹#›</a:t>
            </a:fld>
            <a:endParaRPr lang="en-CA" dirty="0">
              <a:solidFill>
                <a:prstClr val="black">
                  <a:tint val="75000"/>
                </a:prstClr>
              </a:solidFill>
            </a:endParaRPr>
          </a:p>
        </p:txBody>
      </p:sp>
    </p:spTree>
    <p:extLst>
      <p:ext uri="{BB962C8B-B14F-4D97-AF65-F5344CB8AC3E}">
        <p14:creationId xmlns:p14="http://schemas.microsoft.com/office/powerpoint/2010/main" val="2396129920"/>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 presetClass="entr" presetSubtype="2" fill="hold" nodeType="withEffec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1+#ppt_w/2"/>
                                          </p:val>
                                        </p:tav>
                                        <p:tav tm="100000">
                                          <p:val>
                                            <p:strVal val="#ppt_x"/>
                                          </p:val>
                                        </p:tav>
                                      </p:tavLst>
                                    </p:anim>
                                    <p:anim calcmode="lin" valueType="num">
                                      <p:cBhvr additive="base">
                                        <p:cTn id="8" dur="500" fill="hold"/>
                                        <p:tgtEl>
                                          <p:spTgt spid="10"/>
                                        </p:tgtEl>
                                        <p:attrNameLst>
                                          <p:attrName>ppt_y</p:attrName>
                                        </p:attrNameLst>
                                      </p:cBhvr>
                                      <p:tavLst>
                                        <p:tav tm="0">
                                          <p:val>
                                            <p:strVal val="#ppt_y"/>
                                          </p:val>
                                        </p:tav>
                                        <p:tav tm="100000">
                                          <p:val>
                                            <p:strVal val="#ppt_y"/>
                                          </p:val>
                                        </p:tav>
                                      </p:tavLst>
                                    </p:anim>
                                  </p:childTnLst>
                                </p:cTn>
                              </p:par>
                              <p:par>
                                <p:cTn id="9" presetID="2" presetClass="entr" presetSubtype="2" accel="50000" decel="50000" fill="hold" nodeType="withEffect">
                                  <p:childTnLst>
                                    <p:set>
                                      <p:cBhvr>
                                        <p:cTn id="10" dur="1" fill="hold">
                                          <p:stCondLst>
                                            <p:cond delay="0"/>
                                          </p:stCondLst>
                                        </p:cTn>
                                        <p:tgtEl>
                                          <p:spTgt spid="12"/>
                                        </p:tgtEl>
                                        <p:attrNameLst>
                                          <p:attrName>style.visibility</p:attrName>
                                        </p:attrNameLst>
                                      </p:cBhvr>
                                      <p:to>
                                        <p:strVal val="visible"/>
                                      </p:to>
                                    </p:set>
                                    <p:anim calcmode="lin" valueType="num">
                                      <p:cBhvr additive="base">
                                        <p:cTn id="11" dur="500" fill="hold"/>
                                        <p:tgtEl>
                                          <p:spTgt spid="12"/>
                                        </p:tgtEl>
                                        <p:attrNameLst>
                                          <p:attrName>ppt_x</p:attrName>
                                        </p:attrNameLst>
                                      </p:cBhvr>
                                      <p:tavLst>
                                        <p:tav tm="0">
                                          <p:val>
                                            <p:strVal val="1+#ppt_w/2"/>
                                          </p:val>
                                        </p:tav>
                                        <p:tav tm="100000">
                                          <p:val>
                                            <p:strVal val="#ppt_x"/>
                                          </p:val>
                                        </p:tav>
                                      </p:tavLst>
                                    </p:anim>
                                    <p:anim calcmode="lin" valueType="num">
                                      <p:cBhvr additive="base">
                                        <p:cTn id="12" dur="500" fill="hold"/>
                                        <p:tgtEl>
                                          <p:spTgt spid="12"/>
                                        </p:tgtEl>
                                        <p:attrNameLst>
                                          <p:attrName>ppt_y</p:attrName>
                                        </p:attrNameLst>
                                      </p:cBhvr>
                                      <p:tavLst>
                                        <p:tav tm="0">
                                          <p:val>
                                            <p:strVal val="#ppt_y"/>
                                          </p:val>
                                        </p:tav>
                                        <p:tav tm="100000">
                                          <p:val>
                                            <p:strVal val="#ppt_y"/>
                                          </p:val>
                                        </p:tav>
                                      </p:tavLst>
                                    </p:anim>
                                  </p:childTnLst>
                                </p:cTn>
                              </p:par>
                              <p:par>
                                <p:cTn id="13" presetID="2" presetClass="entr" presetSubtype="2" accel="50000" decel="50000" fill="hold" nodeType="withEffect">
                                  <p:childTnLst>
                                    <p:set>
                                      <p:cBhvr>
                                        <p:cTn id="14" dur="1" fill="hold">
                                          <p:stCondLst>
                                            <p:cond delay="0"/>
                                          </p:stCondLst>
                                        </p:cTn>
                                        <p:tgtEl>
                                          <p:spTgt spid="11"/>
                                        </p:tgtEl>
                                        <p:attrNameLst>
                                          <p:attrName>style.visibility</p:attrName>
                                        </p:attrNameLst>
                                      </p:cBhvr>
                                      <p:to>
                                        <p:strVal val="visible"/>
                                      </p:to>
                                    </p:set>
                                    <p:anim calcmode="lin" valueType="num">
                                      <p:cBhvr additive="base">
                                        <p:cTn id="15" dur="500" fill="hold"/>
                                        <p:tgtEl>
                                          <p:spTgt spid="11"/>
                                        </p:tgtEl>
                                        <p:attrNameLst>
                                          <p:attrName>ppt_x</p:attrName>
                                        </p:attrNameLst>
                                      </p:cBhvr>
                                      <p:tavLst>
                                        <p:tav tm="0">
                                          <p:val>
                                            <p:strVal val="1+#ppt_w/2"/>
                                          </p:val>
                                        </p:tav>
                                        <p:tav tm="100000">
                                          <p:val>
                                            <p:strVal val="#ppt_x"/>
                                          </p:val>
                                        </p:tav>
                                      </p:tavLst>
                                    </p:anim>
                                    <p:anim calcmode="lin" valueType="num">
                                      <p:cBhvr additive="base">
                                        <p:cTn id="16" dur="500" fill="hold"/>
                                        <p:tgtEl>
                                          <p:spTgt spid="1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English">
    <p:spTree>
      <p:nvGrpSpPr>
        <p:cNvPr id="1" name=""/>
        <p:cNvGrpSpPr/>
        <p:nvPr/>
      </p:nvGrpSpPr>
      <p:grpSpPr>
        <a:xfrm>
          <a:off x="0" y="0"/>
          <a:ext cx="0" cy="0"/>
          <a:chOff x="0" y="0"/>
          <a:chExt cx="0" cy="0"/>
        </a:xfrm>
      </p:grpSpPr>
      <p:sp>
        <p:nvSpPr>
          <p:cNvPr id="14" name="Freeform 15"/>
          <p:cNvSpPr/>
          <p:nvPr userDrawn="1"/>
        </p:nvSpPr>
        <p:spPr bwMode="auto">
          <a:xfrm>
            <a:off x="9283025" y="563605"/>
            <a:ext cx="2908300" cy="150813"/>
          </a:xfrm>
          <a:custGeom>
            <a:avLst/>
            <a:gdLst>
              <a:gd name="T0" fmla="*/ 96 w 1374"/>
              <a:gd name="T1" fmla="*/ 0 h 95"/>
              <a:gd name="T2" fmla="*/ 90 w 1374"/>
              <a:gd name="T3" fmla="*/ 0 h 95"/>
              <a:gd name="T4" fmla="*/ 0 w 1374"/>
              <a:gd name="T5" fmla="*/ 95 h 95"/>
              <a:gd name="T6" fmla="*/ 6 w 1374"/>
              <a:gd name="T7" fmla="*/ 95 h 95"/>
              <a:gd name="T8" fmla="*/ 1374 w 1374"/>
              <a:gd name="T9" fmla="*/ 95 h 95"/>
              <a:gd name="T10" fmla="*/ 1374 w 1374"/>
              <a:gd name="T11" fmla="*/ 0 h 95"/>
              <a:gd name="T12" fmla="*/ 96 w 1374"/>
              <a:gd name="T13" fmla="*/ 0 h 95"/>
            </a:gdLst>
            <a:ahLst/>
            <a:cxnLst>
              <a:cxn ang="0">
                <a:pos x="T0" y="T1"/>
              </a:cxn>
              <a:cxn ang="0">
                <a:pos x="T2" y="T3"/>
              </a:cxn>
              <a:cxn ang="0">
                <a:pos x="T4" y="T5"/>
              </a:cxn>
              <a:cxn ang="0">
                <a:pos x="T6" y="T7"/>
              </a:cxn>
              <a:cxn ang="0">
                <a:pos x="T8" y="T9"/>
              </a:cxn>
              <a:cxn ang="0">
                <a:pos x="T10" y="T11"/>
              </a:cxn>
              <a:cxn ang="0">
                <a:pos x="T12" y="T13"/>
              </a:cxn>
            </a:cxnLst>
            <a:rect l="0" t="0" r="r" b="b"/>
            <a:pathLst>
              <a:path w="1374" h="95">
                <a:moveTo>
                  <a:pt x="96" y="0"/>
                </a:moveTo>
                <a:lnTo>
                  <a:pt x="90" y="0"/>
                </a:lnTo>
                <a:lnTo>
                  <a:pt x="0" y="95"/>
                </a:lnTo>
                <a:lnTo>
                  <a:pt x="6" y="95"/>
                </a:lnTo>
                <a:lnTo>
                  <a:pt x="1374" y="95"/>
                </a:lnTo>
                <a:lnTo>
                  <a:pt x="1374" y="0"/>
                </a:lnTo>
                <a:lnTo>
                  <a:pt x="96" y="0"/>
                </a:lnTo>
                <a:close/>
              </a:path>
            </a:pathLst>
          </a:custGeom>
          <a:solidFill>
            <a:srgbClr val="333E4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5" name="Freeform 14"/>
          <p:cNvSpPr/>
          <p:nvPr userDrawn="1"/>
        </p:nvSpPr>
        <p:spPr bwMode="auto">
          <a:xfrm>
            <a:off x="9105225" y="563605"/>
            <a:ext cx="368300" cy="150813"/>
          </a:xfrm>
          <a:custGeom>
            <a:avLst/>
            <a:gdLst>
              <a:gd name="T0" fmla="*/ 96 w 174"/>
              <a:gd name="T1" fmla="*/ 0 h 95"/>
              <a:gd name="T2" fmla="*/ 96 w 174"/>
              <a:gd name="T3" fmla="*/ 0 h 95"/>
              <a:gd name="T4" fmla="*/ 0 w 174"/>
              <a:gd name="T5" fmla="*/ 95 h 95"/>
              <a:gd name="T6" fmla="*/ 6 w 174"/>
              <a:gd name="T7" fmla="*/ 95 h 95"/>
              <a:gd name="T8" fmla="*/ 84 w 174"/>
              <a:gd name="T9" fmla="*/ 95 h 95"/>
              <a:gd name="T10" fmla="*/ 174 w 174"/>
              <a:gd name="T11" fmla="*/ 0 h 95"/>
              <a:gd name="T12" fmla="*/ 96 w 174"/>
              <a:gd name="T13" fmla="*/ 0 h 95"/>
            </a:gdLst>
            <a:ahLst/>
            <a:cxnLst>
              <a:cxn ang="0">
                <a:pos x="T0" y="T1"/>
              </a:cxn>
              <a:cxn ang="0">
                <a:pos x="T2" y="T3"/>
              </a:cxn>
              <a:cxn ang="0">
                <a:pos x="T4" y="T5"/>
              </a:cxn>
              <a:cxn ang="0">
                <a:pos x="T6" y="T7"/>
              </a:cxn>
              <a:cxn ang="0">
                <a:pos x="T8" y="T9"/>
              </a:cxn>
              <a:cxn ang="0">
                <a:pos x="T10" y="T11"/>
              </a:cxn>
              <a:cxn ang="0">
                <a:pos x="T12" y="T13"/>
              </a:cxn>
            </a:cxnLst>
            <a:rect l="0" t="0" r="r" b="b"/>
            <a:pathLst>
              <a:path w="174" h="95">
                <a:moveTo>
                  <a:pt x="96" y="0"/>
                </a:moveTo>
                <a:lnTo>
                  <a:pt x="96" y="0"/>
                </a:lnTo>
                <a:lnTo>
                  <a:pt x="0" y="95"/>
                </a:lnTo>
                <a:lnTo>
                  <a:pt x="6" y="95"/>
                </a:lnTo>
                <a:lnTo>
                  <a:pt x="84" y="95"/>
                </a:lnTo>
                <a:lnTo>
                  <a:pt x="174" y="0"/>
                </a:lnTo>
                <a:lnTo>
                  <a:pt x="96" y="0"/>
                </a:lnTo>
                <a:close/>
              </a:path>
            </a:pathLst>
          </a:custGeom>
          <a:solidFill>
            <a:srgbClr val="CFDE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6" name="Freeform 13"/>
          <p:cNvSpPr/>
          <p:nvPr userDrawn="1"/>
        </p:nvSpPr>
        <p:spPr bwMode="auto">
          <a:xfrm>
            <a:off x="-677" y="563605"/>
            <a:ext cx="9309101" cy="150813"/>
          </a:xfrm>
          <a:custGeom>
            <a:avLst/>
            <a:gdLst>
              <a:gd name="T0" fmla="*/ 4398 w 4398"/>
              <a:gd name="T1" fmla="*/ 0 h 95"/>
              <a:gd name="T2" fmla="*/ 0 w 4398"/>
              <a:gd name="T3" fmla="*/ 0 h 95"/>
              <a:gd name="T4" fmla="*/ 0 w 4398"/>
              <a:gd name="T5" fmla="*/ 95 h 95"/>
              <a:gd name="T6" fmla="*/ 4302 w 4398"/>
              <a:gd name="T7" fmla="*/ 95 h 95"/>
              <a:gd name="T8" fmla="*/ 4398 w 4398"/>
              <a:gd name="T9" fmla="*/ 0 h 95"/>
            </a:gdLst>
            <a:ahLst/>
            <a:cxnLst>
              <a:cxn ang="0">
                <a:pos x="T0" y="T1"/>
              </a:cxn>
              <a:cxn ang="0">
                <a:pos x="T2" y="T3"/>
              </a:cxn>
              <a:cxn ang="0">
                <a:pos x="T4" y="T5"/>
              </a:cxn>
              <a:cxn ang="0">
                <a:pos x="T6" y="T7"/>
              </a:cxn>
              <a:cxn ang="0">
                <a:pos x="T8" y="T9"/>
              </a:cxn>
            </a:cxnLst>
            <a:rect l="0" t="0" r="r" b="b"/>
            <a:pathLst>
              <a:path w="4398" h="95">
                <a:moveTo>
                  <a:pt x="4398" y="0"/>
                </a:moveTo>
                <a:lnTo>
                  <a:pt x="0" y="0"/>
                </a:lnTo>
                <a:lnTo>
                  <a:pt x="0" y="95"/>
                </a:lnTo>
                <a:lnTo>
                  <a:pt x="4302" y="95"/>
                </a:lnTo>
                <a:lnTo>
                  <a:pt x="4398"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7" name="Title 1"/>
          <p:cNvSpPr>
            <a:spLocks noGrp="1"/>
          </p:cNvSpPr>
          <p:nvPr>
            <p:ph type="ctrTitle" hasCustomPrompt="1"/>
          </p:nvPr>
        </p:nvSpPr>
        <p:spPr>
          <a:xfrm>
            <a:off x="1103445" y="2060849"/>
            <a:ext cx="10270067" cy="613891"/>
          </a:xfrm>
          <a:prstGeom prst="rect">
            <a:avLst/>
          </a:prstGeom>
        </p:spPr>
        <p:txBody>
          <a:bodyPr/>
          <a:lstStyle>
            <a:lvl1pPr algn="l">
              <a:defRPr sz="3600">
                <a:solidFill>
                  <a:schemeClr val="tx2"/>
                </a:solidFill>
              </a:defRPr>
            </a:lvl1pPr>
          </a:lstStyle>
          <a:p>
            <a:r>
              <a:rPr lang="en-US"/>
              <a:t>Title</a:t>
            </a:r>
            <a:endParaRPr lang="en-CA"/>
          </a:p>
        </p:txBody>
      </p:sp>
      <p:sp>
        <p:nvSpPr>
          <p:cNvPr id="18" name="Text Placeholder 14"/>
          <p:cNvSpPr>
            <a:spLocks noGrp="1"/>
          </p:cNvSpPr>
          <p:nvPr>
            <p:ph type="body" sz="quarter" idx="13" hasCustomPrompt="1"/>
          </p:nvPr>
        </p:nvSpPr>
        <p:spPr>
          <a:xfrm>
            <a:off x="1103446" y="2708920"/>
            <a:ext cx="10273141" cy="720080"/>
          </a:xfrm>
          <a:prstGeom prst="rect">
            <a:avLst/>
          </a:prstGeom>
        </p:spPr>
        <p:txBody>
          <a:bodyPr/>
          <a:lstStyle>
            <a:lvl1pPr marL="0" indent="0">
              <a:buNone/>
              <a:defRPr sz="2400">
                <a:solidFill>
                  <a:schemeClr val="accent3"/>
                </a:solidFill>
              </a:defRPr>
            </a:lvl1pPr>
          </a:lstStyle>
          <a:p>
            <a:pPr lvl="0"/>
            <a:r>
              <a:rPr lang="en-US"/>
              <a:t>Sub-title</a:t>
            </a:r>
          </a:p>
        </p:txBody>
      </p:sp>
      <p:pic>
        <p:nvPicPr>
          <p:cNvPr id="19" name="Picture 1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92034" y="911006"/>
            <a:ext cx="5687644" cy="393759"/>
          </a:xfrm>
          <a:prstGeom prst="rect">
            <a:avLst/>
          </a:prstGeom>
        </p:spPr>
      </p:pic>
      <p:pic>
        <p:nvPicPr>
          <p:cNvPr id="20" name="Picture 1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716493" y="806229"/>
            <a:ext cx="2094235" cy="484291"/>
          </a:xfrm>
          <a:prstGeom prst="rect">
            <a:avLst/>
          </a:prstGeom>
        </p:spPr>
      </p:pic>
      <p:sp>
        <p:nvSpPr>
          <p:cNvPr id="21" name="Slide Number Placeholder 5"/>
          <p:cNvSpPr>
            <a:spLocks noGrp="1"/>
          </p:cNvSpPr>
          <p:nvPr>
            <p:ph type="sldNum" sz="quarter" idx="12"/>
          </p:nvPr>
        </p:nvSpPr>
        <p:spPr>
          <a:xfrm>
            <a:off x="8737600" y="6356351"/>
            <a:ext cx="2844800" cy="365125"/>
          </a:xfrm>
        </p:spPr>
        <p:txBody>
          <a:bodyPr/>
          <a:lstStyle/>
          <a:p>
            <a:fld id="{32D4B517-E49B-41B6-9DBC-23634E0F1CDC}" type="slidenum">
              <a:rPr lang="en-CA" smtClean="0">
                <a:solidFill>
                  <a:prstClr val="black">
                    <a:tint val="75000"/>
                  </a:prstClr>
                </a:solidFill>
              </a:rPr>
              <a:t>‹#›</a:t>
            </a:fld>
            <a:endParaRPr lang="en-CA" dirty="0">
              <a:solidFill>
                <a:prstClr val="black">
                  <a:tint val="75000"/>
                </a:prstClr>
              </a:solidFill>
            </a:endParaRPr>
          </a:p>
        </p:txBody>
      </p:sp>
    </p:spTree>
    <p:extLst>
      <p:ext uri="{BB962C8B-B14F-4D97-AF65-F5344CB8AC3E}">
        <p14:creationId xmlns:p14="http://schemas.microsoft.com/office/powerpoint/2010/main" val="361835229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 presetClass="entr" presetSubtype="8" fill="hold" grpId="2" nodeType="withEffec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fill="hold"/>
                                        <p:tgtEl>
                                          <p:spTgt spid="16"/>
                                        </p:tgtEl>
                                        <p:attrNameLst>
                                          <p:attrName>ppt_x</p:attrName>
                                        </p:attrNameLst>
                                      </p:cBhvr>
                                      <p:tavLst>
                                        <p:tav tm="0">
                                          <p:val>
                                            <p:strVal val="0-#ppt_w/2"/>
                                          </p:val>
                                        </p:tav>
                                        <p:tav tm="100000">
                                          <p:val>
                                            <p:strVal val="#ppt_x"/>
                                          </p:val>
                                        </p:tav>
                                      </p:tavLst>
                                    </p:anim>
                                    <p:anim calcmode="lin" valueType="num">
                                      <p:cBhvr additive="base">
                                        <p:cTn id="8" dur="500" fill="hold"/>
                                        <p:tgtEl>
                                          <p:spTgt spid="16"/>
                                        </p:tgtEl>
                                        <p:attrNameLst>
                                          <p:attrName>ppt_y</p:attrName>
                                        </p:attrNameLst>
                                      </p:cBhvr>
                                      <p:tavLst>
                                        <p:tav tm="0">
                                          <p:val>
                                            <p:strVal val="#ppt_y"/>
                                          </p:val>
                                        </p:tav>
                                        <p:tav tm="100000">
                                          <p:val>
                                            <p:strVal val="#ppt_y"/>
                                          </p:val>
                                        </p:tav>
                                      </p:tavLst>
                                    </p:anim>
                                  </p:childTnLst>
                                </p:cTn>
                              </p:par>
                              <p:par>
                                <p:cTn id="9" presetID="2" presetClass="entr" presetSubtype="8" fill="hold" grpId="1" nodeType="withEffect">
                                  <p:childTnLst>
                                    <p:set>
                                      <p:cBhvr>
                                        <p:cTn id="10" dur="1" fill="hold">
                                          <p:stCondLst>
                                            <p:cond delay="0"/>
                                          </p:stCondLst>
                                        </p:cTn>
                                        <p:tgtEl>
                                          <p:spTgt spid="15"/>
                                        </p:tgtEl>
                                        <p:attrNameLst>
                                          <p:attrName>style.visibility</p:attrName>
                                        </p:attrNameLst>
                                      </p:cBhvr>
                                      <p:to>
                                        <p:strVal val="visible"/>
                                      </p:to>
                                    </p:set>
                                    <p:anim calcmode="lin" valueType="num">
                                      <p:cBhvr additive="base">
                                        <p:cTn id="11" dur="500" fill="hold"/>
                                        <p:tgtEl>
                                          <p:spTgt spid="15"/>
                                        </p:tgtEl>
                                        <p:attrNameLst>
                                          <p:attrName>ppt_x</p:attrName>
                                        </p:attrNameLst>
                                      </p:cBhvr>
                                      <p:tavLst>
                                        <p:tav tm="0">
                                          <p:val>
                                            <p:strVal val="0-#ppt_w/2"/>
                                          </p:val>
                                        </p:tav>
                                        <p:tav tm="100000">
                                          <p:val>
                                            <p:strVal val="#ppt_x"/>
                                          </p:val>
                                        </p:tav>
                                      </p:tavLst>
                                    </p:anim>
                                    <p:anim calcmode="lin" valueType="num">
                                      <p:cBhvr additive="base">
                                        <p:cTn id="12" dur="500" fill="hold"/>
                                        <p:tgtEl>
                                          <p:spTgt spid="15"/>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childTnLst>
                                    <p:set>
                                      <p:cBhvr>
                                        <p:cTn id="14" dur="1" fill="hold">
                                          <p:stCondLst>
                                            <p:cond delay="0"/>
                                          </p:stCondLst>
                                        </p:cTn>
                                        <p:tgtEl>
                                          <p:spTgt spid="14"/>
                                        </p:tgtEl>
                                        <p:attrNameLst>
                                          <p:attrName>style.visibility</p:attrName>
                                        </p:attrNameLst>
                                      </p:cBhvr>
                                      <p:to>
                                        <p:strVal val="visible"/>
                                      </p:to>
                                    </p:set>
                                    <p:anim calcmode="lin" valueType="num">
                                      <p:cBhvr additive="base">
                                        <p:cTn id="15" dur="500" fill="hold"/>
                                        <p:tgtEl>
                                          <p:spTgt spid="14"/>
                                        </p:tgtEl>
                                        <p:attrNameLst>
                                          <p:attrName>ppt_x</p:attrName>
                                        </p:attrNameLst>
                                      </p:cBhvr>
                                      <p:tavLst>
                                        <p:tav tm="0">
                                          <p:val>
                                            <p:strVal val="0-#ppt_w/2"/>
                                          </p:val>
                                        </p:tav>
                                        <p:tav tm="100000">
                                          <p:val>
                                            <p:strVal val="#ppt_x"/>
                                          </p:val>
                                        </p:tav>
                                      </p:tavLst>
                                    </p:anim>
                                    <p:anim calcmode="lin" valueType="num">
                                      <p:cBhvr additive="base">
                                        <p:cTn id="16" dur="500" fill="hold"/>
                                        <p:tgtEl>
                                          <p:spTgt spid="14"/>
                                        </p:tgtEl>
                                        <p:attrNameLst>
                                          <p:attrName>ppt_y</p:attrName>
                                        </p:attrNameLst>
                                      </p:cBhvr>
                                      <p:tavLst>
                                        <p:tav tm="0">
                                          <p:val>
                                            <p:strVal val="#ppt_y"/>
                                          </p:val>
                                        </p:tav>
                                        <p:tav tm="100000">
                                          <p:val>
                                            <p:strVal val="#ppt_y"/>
                                          </p:val>
                                        </p:tav>
                                      </p:tavLst>
                                    </p:anim>
                                  </p:childTnLst>
                                </p:cTn>
                              </p:par>
                              <p:par>
                                <p:cTn id="17" presetID="10" presetClass="entr" presetSubtype="0" fill="hold" nodeType="withEffect">
                                  <p:childTnLst>
                                    <p:set>
                                      <p:cBhvr>
                                        <p:cTn id="18" dur="1" fill="hold">
                                          <p:stCondLst>
                                            <p:cond delay="0"/>
                                          </p:stCondLst>
                                        </p:cTn>
                                        <p:tgtEl>
                                          <p:spTgt spid="19"/>
                                        </p:tgtEl>
                                        <p:attrNameLst>
                                          <p:attrName>style.visibility</p:attrName>
                                        </p:attrNameLst>
                                      </p:cBhvr>
                                      <p:to>
                                        <p:strVal val="visible"/>
                                      </p:to>
                                    </p:set>
                                    <p:animEffect transition="in" filter="fade">
                                      <p:cBhvr>
                                        <p:cTn id="19" dur="500"/>
                                        <p:tgtEl>
                                          <p:spTgt spid="19"/>
                                        </p:tgtEl>
                                      </p:cBhvr>
                                    </p:animEffect>
                                  </p:childTnLst>
                                </p:cTn>
                              </p:par>
                              <p:par>
                                <p:cTn id="20" presetID="10" presetClass="entr" presetSubtype="0" fill="hold" nodeType="withEffect">
                                  <p:childTnLst>
                                    <p:set>
                                      <p:cBhvr>
                                        <p:cTn id="21" dur="1" fill="hold">
                                          <p:stCondLst>
                                            <p:cond delay="0"/>
                                          </p:stCondLst>
                                        </p:cTn>
                                        <p:tgtEl>
                                          <p:spTgt spid="20"/>
                                        </p:tgtEl>
                                        <p:attrNameLst>
                                          <p:attrName>style.visibility</p:attrName>
                                        </p:attrNameLst>
                                      </p:cBhvr>
                                      <p:to>
                                        <p:strVal val="visible"/>
                                      </p:to>
                                    </p:set>
                                    <p:animEffect transition="in" filter="fade">
                                      <p:cBhvr>
                                        <p:cTn id="22"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1" animBg="1"/>
      <p:bldP spid="16" grpId="2" animBg="1"/>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asic Page With header Bar">
    <p:bg>
      <p:bgPr>
        <a:blipFill dpi="0" rotWithShape="1">
          <a:blip r:embed="rId2">
            <a:lum/>
          </a:blip>
          <a:stretch>
            <a:fillRect/>
          </a:stretch>
        </a:blip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32D4B517-E49B-41B6-9DBC-23634E0F1CDC}" type="slidenum">
              <a:rPr lang="en-CA" smtClean="0">
                <a:solidFill>
                  <a:prstClr val="black">
                    <a:tint val="75000"/>
                  </a:prstClr>
                </a:solidFill>
              </a:rPr>
              <a:t>‹#›</a:t>
            </a:fld>
            <a:endParaRPr lang="en-CA" dirty="0">
              <a:solidFill>
                <a:prstClr val="black">
                  <a:tint val="75000"/>
                </a:prstClr>
              </a:solidFill>
            </a:endParaRPr>
          </a:p>
        </p:txBody>
      </p:sp>
      <p:sp>
        <p:nvSpPr>
          <p:cNvPr id="8" name="Text Placeholder 7"/>
          <p:cNvSpPr>
            <a:spLocks noGrp="1"/>
          </p:cNvSpPr>
          <p:nvPr>
            <p:ph type="body" sz="quarter" idx="11" hasCustomPrompt="1"/>
          </p:nvPr>
        </p:nvSpPr>
        <p:spPr>
          <a:xfrm>
            <a:off x="1012265" y="138062"/>
            <a:ext cx="7243976" cy="878670"/>
          </a:xfrm>
          <a:prstGeom prst="rect">
            <a:avLst/>
          </a:prstGeom>
        </p:spPr>
        <p:txBody>
          <a:bodyPr lIns="0" tIns="0" rIns="0" bIns="0"/>
          <a:lstStyle>
            <a:lvl1pPr marL="0" marR="0" indent="0" algn="l" defTabSz="914400" rtl="0" eaLnBrk="1" fontAlgn="auto" latinLnBrk="0" hangingPunct="1">
              <a:lnSpc>
                <a:spcPct val="100000"/>
              </a:lnSpc>
              <a:spcBef>
                <a:spcPct val="20000"/>
              </a:spcBef>
              <a:spcAft>
                <a:spcPct val="0"/>
              </a:spcAft>
              <a:buClrTx/>
              <a:buSzTx/>
              <a:buFont typeface="Arial" panose="020B0604020202020204" pitchFamily="34" charset="0"/>
              <a:buNone/>
              <a:defRPr sz="2800" baseline="0">
                <a:solidFill>
                  <a:schemeClr val="accent1"/>
                </a:solidFill>
                <a:latin typeface="Calibri" panose="020F0502020204030204" pitchFamily="34" charset="0"/>
              </a:defRPr>
            </a:lvl1pPr>
            <a:lvl2pPr marL="457200" indent="0">
              <a:buNone/>
              <a:defRPr/>
            </a:lvl2pPr>
          </a:lstStyle>
          <a:p>
            <a:pPr lvl="0"/>
            <a:r>
              <a:rPr lang="en-US"/>
              <a:t>Header text</a:t>
            </a:r>
          </a:p>
        </p:txBody>
      </p:sp>
      <p:sp>
        <p:nvSpPr>
          <p:cNvPr id="11" name="Content Placeholder 2"/>
          <p:cNvSpPr>
            <a:spLocks noGrp="1"/>
          </p:cNvSpPr>
          <p:nvPr>
            <p:ph idx="10" hasCustomPrompt="1"/>
          </p:nvPr>
        </p:nvSpPr>
        <p:spPr>
          <a:xfrm>
            <a:off x="1048280" y="1124744"/>
            <a:ext cx="10095440" cy="5293146"/>
          </a:xfrm>
          <a:prstGeom prst="rect">
            <a:avLst/>
          </a:prstGeom>
        </p:spPr>
        <p:txBody>
          <a:bodyPr lIns="0" tIns="0" rIns="0" bIns="0"/>
          <a:lstStyle>
            <a:lvl1pPr marL="0" indent="0">
              <a:buNone/>
              <a:defRPr sz="2200">
                <a:solidFill>
                  <a:srgbClr val="004D71"/>
                </a:solidFill>
                <a:latin typeface="Calibri" panose="020F0502020204030204" pitchFamily="34" charset="0"/>
              </a:defRPr>
            </a:lvl1pPr>
            <a:lvl2pPr>
              <a:defRPr sz="2000">
                <a:solidFill>
                  <a:srgbClr val="004D71"/>
                </a:solidFill>
                <a:latin typeface="Calibri" panose="020F0502020204030204" pitchFamily="34" charset="0"/>
              </a:defRPr>
            </a:lvl2pPr>
            <a:lvl3pPr>
              <a:defRPr sz="1800">
                <a:solidFill>
                  <a:srgbClr val="004D71"/>
                </a:solidFill>
                <a:latin typeface="Calibri" panose="020F0502020204030204" pitchFamily="34" charset="0"/>
              </a:defRPr>
            </a:lvl3pPr>
            <a:lvl4pPr>
              <a:defRPr sz="1600">
                <a:solidFill>
                  <a:srgbClr val="004D71"/>
                </a:solidFill>
                <a:latin typeface="Calibri" panose="020F0502020204030204" pitchFamily="34" charset="0"/>
              </a:defRPr>
            </a:lvl4pPr>
            <a:lvl5pPr marL="0" indent="1255713">
              <a:defRPr sz="1400">
                <a:solidFill>
                  <a:srgbClr val="004D71"/>
                </a:solidFill>
                <a:latin typeface="Calibri" panose="020F0502020204030204" pitchFamily="34" charset="0"/>
              </a:defRPr>
            </a:lvl5pPr>
          </a:lstStyle>
          <a:p>
            <a:pPr lvl="0"/>
            <a:r>
              <a:rPr lang="en-CA" altLang="ko-KR"/>
              <a:t>Click to add text</a:t>
            </a:r>
          </a:p>
        </p:txBody>
      </p:sp>
    </p:spTree>
    <p:extLst>
      <p:ext uri="{BB962C8B-B14F-4D97-AF65-F5344CB8AC3E}">
        <p14:creationId xmlns:p14="http://schemas.microsoft.com/office/powerpoint/2010/main" val="3613172375"/>
      </p:ext>
    </p:extLst>
  </p:cSld>
  <p:clrMapOvr>
    <a:masterClrMapping/>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asic Page With Picture and Caption">
    <p:bg>
      <p:bgPr>
        <a:blipFill dpi="0" rotWithShape="1">
          <a:blip r:embed="rId2">
            <a:lum/>
          </a:blip>
          <a:stretch>
            <a:fillRect/>
          </a:stretch>
        </a:blip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32D4B517-E49B-41B6-9DBC-23634E0F1CDC}" type="slidenum">
              <a:rPr lang="en-CA" smtClean="0">
                <a:solidFill>
                  <a:prstClr val="black">
                    <a:tint val="75000"/>
                  </a:prstClr>
                </a:solidFill>
              </a:rPr>
              <a:t>‹#›</a:t>
            </a:fld>
            <a:endParaRPr lang="en-CA" dirty="0">
              <a:solidFill>
                <a:prstClr val="black">
                  <a:tint val="75000"/>
                </a:prstClr>
              </a:solidFill>
            </a:endParaRPr>
          </a:p>
        </p:txBody>
      </p:sp>
      <p:sp>
        <p:nvSpPr>
          <p:cNvPr id="16" name="Title 1"/>
          <p:cNvSpPr>
            <a:spLocks noGrp="1"/>
          </p:cNvSpPr>
          <p:nvPr>
            <p:ph type="title" hasCustomPrompt="1"/>
          </p:nvPr>
        </p:nvSpPr>
        <p:spPr>
          <a:xfrm>
            <a:off x="2434641" y="4617626"/>
            <a:ext cx="7309764" cy="467559"/>
          </a:xfrm>
          <a:prstGeom prst="rect">
            <a:avLst/>
          </a:prstGeom>
        </p:spPr>
        <p:txBody>
          <a:bodyPr anchor="t"/>
          <a:lstStyle>
            <a:lvl1pPr algn="l">
              <a:defRPr sz="1800" b="1" baseline="0">
                <a:solidFill>
                  <a:schemeClr val="tx2"/>
                </a:solidFill>
              </a:defRPr>
            </a:lvl1pPr>
          </a:lstStyle>
          <a:p>
            <a:r>
              <a:rPr lang="en-US"/>
              <a:t>Photo Caption</a:t>
            </a:r>
            <a:endParaRPr lang="en-CA"/>
          </a:p>
        </p:txBody>
      </p:sp>
      <p:sp>
        <p:nvSpPr>
          <p:cNvPr id="17" name="Picture Placeholder 2"/>
          <p:cNvSpPr>
            <a:spLocks noGrp="1"/>
          </p:cNvSpPr>
          <p:nvPr>
            <p:ph type="pic" idx="1" hasCustomPrompt="1"/>
          </p:nvPr>
        </p:nvSpPr>
        <p:spPr>
          <a:xfrm>
            <a:off x="2429205" y="1196752"/>
            <a:ext cx="7315200" cy="339471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dirty="0"/>
              <a:t>Click to insert a picture</a:t>
            </a:r>
          </a:p>
        </p:txBody>
      </p:sp>
      <p:sp>
        <p:nvSpPr>
          <p:cNvPr id="19" name="Rectangle 18"/>
          <p:cNvSpPr/>
          <p:nvPr userDrawn="1"/>
        </p:nvSpPr>
        <p:spPr>
          <a:xfrm>
            <a:off x="2429206" y="4617133"/>
            <a:ext cx="60959" cy="467561"/>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prstClr val="white"/>
              </a:solidFill>
            </a:endParaRPr>
          </a:p>
        </p:txBody>
      </p:sp>
    </p:spTree>
    <p:extLst>
      <p:ext uri="{BB962C8B-B14F-4D97-AF65-F5344CB8AC3E}">
        <p14:creationId xmlns:p14="http://schemas.microsoft.com/office/powerpoint/2010/main" val="937056412"/>
      </p:ext>
    </p:extLst>
  </p:cSld>
  <p:clrMapOvr>
    <a:masterClrMapping/>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Full-Page Image">
    <p:bg>
      <p:bgPr>
        <a:solidFill>
          <a:schemeClr val="bg2"/>
        </a:solidFill>
        <a:effectLst/>
      </p:bgPr>
    </p:bg>
    <p:spTree>
      <p:nvGrpSpPr>
        <p:cNvPr id="1" name=""/>
        <p:cNvGrpSpPr/>
        <p:nvPr/>
      </p:nvGrpSpPr>
      <p:grpSpPr>
        <a:xfrm>
          <a:off x="0" y="0"/>
          <a:ext cx="0" cy="0"/>
          <a:chOff x="0" y="0"/>
          <a:chExt cx="0" cy="0"/>
        </a:xfrm>
      </p:grpSpPr>
      <p:sp>
        <p:nvSpPr>
          <p:cNvPr id="12" name="Picture Placeholder 2"/>
          <p:cNvSpPr>
            <a:spLocks noGrp="1"/>
          </p:cNvSpPr>
          <p:nvPr>
            <p:ph type="pic" idx="1" hasCustomPrompt="1"/>
          </p:nvPr>
        </p:nvSpPr>
        <p:spPr>
          <a:xfrm>
            <a:off x="0" y="548680"/>
            <a:ext cx="12192000" cy="6309320"/>
          </a:xfrm>
          <a:prstGeom prst="rect">
            <a:avLst/>
          </a:prstGeom>
        </p:spPr>
        <p:txBody>
          <a:bodyPr/>
          <a:lstStyle>
            <a:lvl1pPr marL="0" indent="0">
              <a:buNone/>
              <a:defRPr sz="1400" baseline="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dirty="0"/>
              <a:t>Click to insert a picture</a:t>
            </a:r>
          </a:p>
        </p:txBody>
      </p:sp>
    </p:spTree>
    <p:extLst>
      <p:ext uri="{BB962C8B-B14F-4D97-AF65-F5344CB8AC3E}">
        <p14:creationId xmlns:p14="http://schemas.microsoft.com/office/powerpoint/2010/main" val="3563588112"/>
      </p:ext>
    </p:extLst>
  </p:cSld>
  <p:clrMapOvr>
    <a:masterClrMapping/>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With Photo Collage">
    <p:bg>
      <p:bgPr>
        <a:solidFill>
          <a:schemeClr val="bg2"/>
        </a:solidFill>
        <a:effectLst/>
      </p:bgPr>
    </p:bg>
    <p:spTree>
      <p:nvGrpSpPr>
        <p:cNvPr id="1" name=""/>
        <p:cNvGrpSpPr/>
        <p:nvPr/>
      </p:nvGrpSpPr>
      <p:grpSpPr>
        <a:xfrm>
          <a:off x="0" y="0"/>
          <a:ext cx="0" cy="0"/>
          <a:chOff x="0" y="0"/>
          <a:chExt cx="0" cy="0"/>
        </a:xfrm>
      </p:grpSpPr>
      <p:sp>
        <p:nvSpPr>
          <p:cNvPr id="3" name="Picture Placeholder 2"/>
          <p:cNvSpPr>
            <a:spLocks noGrp="1"/>
          </p:cNvSpPr>
          <p:nvPr>
            <p:ph type="pic" idx="10" hasCustomPrompt="1"/>
          </p:nvPr>
        </p:nvSpPr>
        <p:spPr>
          <a:xfrm>
            <a:off x="6223590" y="841785"/>
            <a:ext cx="5968409" cy="3795823"/>
          </a:xfrm>
          <a:prstGeom prst="rect">
            <a:avLst/>
          </a:prstGeom>
        </p:spPr>
        <p:txBody>
          <a:bodyPr/>
          <a:lstStyle>
            <a:lvl1pPr marL="0" indent="0">
              <a:buNone/>
              <a:defRPr sz="1800" baseline="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dirty="0"/>
              <a:t>Click to insert a picture</a:t>
            </a:r>
          </a:p>
        </p:txBody>
      </p:sp>
      <p:sp>
        <p:nvSpPr>
          <p:cNvPr id="4" name="Text Placeholder 5"/>
          <p:cNvSpPr>
            <a:spLocks noGrp="1"/>
          </p:cNvSpPr>
          <p:nvPr>
            <p:ph type="body" sz="quarter" idx="11" hasCustomPrompt="1"/>
          </p:nvPr>
        </p:nvSpPr>
        <p:spPr>
          <a:xfrm>
            <a:off x="0" y="841784"/>
            <a:ext cx="5982587" cy="2571750"/>
          </a:xfrm>
          <a:prstGeom prst="rect">
            <a:avLst/>
          </a:prstGeom>
        </p:spPr>
        <p:txBody>
          <a:bodyPr lIns="180000" tIns="108000" rIns="180000" bIns="108000"/>
          <a:lstStyle>
            <a:lvl1pPr marL="0" indent="0">
              <a:buNone/>
              <a:defRPr sz="1800" baseline="0">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add text</a:t>
            </a:r>
            <a:endParaRPr lang="en-CA"/>
          </a:p>
        </p:txBody>
      </p:sp>
      <p:sp>
        <p:nvSpPr>
          <p:cNvPr id="5" name="Picture Placeholder 3"/>
          <p:cNvSpPr>
            <a:spLocks noGrp="1"/>
          </p:cNvSpPr>
          <p:nvPr>
            <p:ph type="pic" sz="quarter" idx="12" hasCustomPrompt="1"/>
          </p:nvPr>
        </p:nvSpPr>
        <p:spPr>
          <a:xfrm>
            <a:off x="245731" y="3413534"/>
            <a:ext cx="5736856" cy="2571750"/>
          </a:xfrm>
          <a:prstGeom prst="rect">
            <a:avLst/>
          </a:prstGeom>
        </p:spPr>
        <p:txBody>
          <a:bodyPr/>
          <a:lstStyle>
            <a:lvl1pPr marL="0" indent="0">
              <a:buNone/>
              <a:defRPr sz="1800">
                <a:solidFill>
                  <a:schemeClr val="tx2"/>
                </a:solidFill>
              </a:defRPr>
            </a:lvl1pPr>
          </a:lstStyle>
          <a:p>
            <a:r>
              <a:rPr lang="en-CA" dirty="0"/>
              <a:t>Click to insert a picture</a:t>
            </a:r>
          </a:p>
        </p:txBody>
      </p:sp>
      <p:sp>
        <p:nvSpPr>
          <p:cNvPr id="6" name="Picture Placeholder 7"/>
          <p:cNvSpPr>
            <a:spLocks noGrp="1"/>
          </p:cNvSpPr>
          <p:nvPr>
            <p:ph type="pic" sz="quarter" idx="13" hasCustomPrompt="1"/>
          </p:nvPr>
        </p:nvSpPr>
        <p:spPr>
          <a:xfrm>
            <a:off x="6223592" y="4637498"/>
            <a:ext cx="2895445" cy="1347787"/>
          </a:xfrm>
          <a:prstGeom prst="rect">
            <a:avLst/>
          </a:prstGeom>
        </p:spPr>
        <p:txBody>
          <a:bodyPr/>
          <a:lstStyle>
            <a:lvl1pPr marL="0" indent="0">
              <a:buNone/>
              <a:defRPr sz="1800">
                <a:solidFill>
                  <a:schemeClr val="tx2"/>
                </a:solidFill>
              </a:defRPr>
            </a:lvl1pPr>
          </a:lstStyle>
          <a:p>
            <a:r>
              <a:rPr lang="en-CA" dirty="0"/>
              <a:t>Click to insert a picture</a:t>
            </a:r>
          </a:p>
        </p:txBody>
      </p:sp>
      <p:sp>
        <p:nvSpPr>
          <p:cNvPr id="7" name="Picture Placeholder 7"/>
          <p:cNvSpPr>
            <a:spLocks noGrp="1"/>
          </p:cNvSpPr>
          <p:nvPr>
            <p:ph type="pic" sz="quarter" idx="14" hasCustomPrompt="1"/>
          </p:nvPr>
        </p:nvSpPr>
        <p:spPr>
          <a:xfrm>
            <a:off x="9360040" y="4637498"/>
            <a:ext cx="2831961" cy="1347787"/>
          </a:xfrm>
          <a:prstGeom prst="rect">
            <a:avLst/>
          </a:prstGeom>
        </p:spPr>
        <p:txBody>
          <a:bodyPr/>
          <a:lstStyle>
            <a:lvl1pPr marL="0" indent="0">
              <a:buNone/>
              <a:defRPr sz="1800">
                <a:solidFill>
                  <a:schemeClr val="tx2"/>
                </a:solidFill>
              </a:defRPr>
            </a:lvl1pPr>
          </a:lstStyle>
          <a:p>
            <a:r>
              <a:rPr lang="en-CA" dirty="0"/>
              <a:t>Click to insert a picture</a:t>
            </a:r>
          </a:p>
        </p:txBody>
      </p:sp>
      <p:sp>
        <p:nvSpPr>
          <p:cNvPr id="9" name="Rectangle 8"/>
          <p:cNvSpPr/>
          <p:nvPr userDrawn="1"/>
        </p:nvSpPr>
        <p:spPr>
          <a:xfrm>
            <a:off x="5982587" y="4637498"/>
            <a:ext cx="241004" cy="134778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prstClr val="white"/>
              </a:solidFill>
            </a:endParaRPr>
          </a:p>
        </p:txBody>
      </p:sp>
      <p:sp>
        <p:nvSpPr>
          <p:cNvPr id="10" name="Rectangle 9"/>
          <p:cNvSpPr/>
          <p:nvPr userDrawn="1"/>
        </p:nvSpPr>
        <p:spPr>
          <a:xfrm>
            <a:off x="5982587" y="841785"/>
            <a:ext cx="241004" cy="3795823"/>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prstClr val="white"/>
              </a:solidFill>
            </a:endParaRPr>
          </a:p>
        </p:txBody>
      </p:sp>
      <p:sp>
        <p:nvSpPr>
          <p:cNvPr id="11" name="Rectangle 10"/>
          <p:cNvSpPr/>
          <p:nvPr userDrawn="1"/>
        </p:nvSpPr>
        <p:spPr>
          <a:xfrm>
            <a:off x="4727" y="3413534"/>
            <a:ext cx="241004" cy="257175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prstClr val="white"/>
              </a:solidFill>
            </a:endParaRPr>
          </a:p>
        </p:txBody>
      </p:sp>
      <p:sp>
        <p:nvSpPr>
          <p:cNvPr id="13" name="Slide Number Placeholder 5"/>
          <p:cNvSpPr>
            <a:spLocks noGrp="1"/>
          </p:cNvSpPr>
          <p:nvPr>
            <p:ph type="sldNum" sz="quarter" idx="15"/>
          </p:nvPr>
        </p:nvSpPr>
        <p:spPr>
          <a:xfrm>
            <a:off x="8737600" y="6356351"/>
            <a:ext cx="2844800" cy="365125"/>
          </a:xfrm>
        </p:spPr>
        <p:txBody>
          <a:bodyPr/>
          <a:lstStyle/>
          <a:p>
            <a:fld id="{32D4B517-E49B-41B6-9DBC-23634E0F1CDC}" type="slidenum">
              <a:rPr lang="en-CA" smtClean="0">
                <a:solidFill>
                  <a:prstClr val="black">
                    <a:tint val="75000"/>
                  </a:prstClr>
                </a:solidFill>
              </a:rPr>
              <a:t>‹#›</a:t>
            </a:fld>
            <a:endParaRPr lang="en-CA" dirty="0">
              <a:solidFill>
                <a:prstClr val="black">
                  <a:tint val="75000"/>
                </a:prstClr>
              </a:solidFill>
            </a:endParaRPr>
          </a:p>
        </p:txBody>
      </p:sp>
      <p:sp>
        <p:nvSpPr>
          <p:cNvPr id="8" name="Rectangle 7"/>
          <p:cNvSpPr/>
          <p:nvPr userDrawn="1"/>
        </p:nvSpPr>
        <p:spPr>
          <a:xfrm>
            <a:off x="9119037" y="4637496"/>
            <a:ext cx="241004" cy="13477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prstClr val="white"/>
              </a:solidFill>
            </a:endParaRPr>
          </a:p>
        </p:txBody>
      </p:sp>
    </p:spTree>
    <p:extLst>
      <p:ext uri="{BB962C8B-B14F-4D97-AF65-F5344CB8AC3E}">
        <p14:creationId xmlns:p14="http://schemas.microsoft.com/office/powerpoint/2010/main" val="253706923"/>
      </p:ext>
    </p:extLst>
  </p:cSld>
  <p:clrMapOvr>
    <a:masterClrMapping/>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bg>
      <p:bgPr>
        <a:solidFill>
          <a:schemeClr val="bg2"/>
        </a:solid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32D4B517-E49B-41B6-9DBC-23634E0F1CDC}" type="slidenum">
              <a:rPr lang="en-CA" smtClean="0">
                <a:solidFill>
                  <a:prstClr val="black">
                    <a:tint val="75000"/>
                  </a:prstClr>
                </a:solidFill>
              </a:rPr>
              <a:t>‹#›</a:t>
            </a:fld>
            <a:endParaRPr lang="en-CA" dirty="0">
              <a:solidFill>
                <a:prstClr val="black">
                  <a:tint val="75000"/>
                </a:prstClr>
              </a:solidFill>
            </a:endParaRPr>
          </a:p>
        </p:txBody>
      </p:sp>
    </p:spTree>
    <p:extLst>
      <p:ext uri="{BB962C8B-B14F-4D97-AF65-F5344CB8AC3E}">
        <p14:creationId xmlns:p14="http://schemas.microsoft.com/office/powerpoint/2010/main" val="832551967"/>
      </p:ext>
    </p:extLst>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cons">
    <p:bg>
      <p:bgPr>
        <a:solidFill>
          <a:schemeClr val="bg2"/>
        </a:solidFill>
        <a:effectLst/>
      </p:bgPr>
    </p:bg>
    <p:spTree>
      <p:nvGrpSpPr>
        <p:cNvPr id="1" name=""/>
        <p:cNvGrpSpPr/>
        <p:nvPr/>
      </p:nvGrpSpPr>
      <p:grpSpPr>
        <a:xfrm>
          <a:off x="0" y="0"/>
          <a:ext cx="0" cy="0"/>
          <a:chOff x="0" y="0"/>
          <a:chExt cx="0" cy="0"/>
        </a:xfrm>
      </p:grpSpPr>
      <p:sp>
        <p:nvSpPr>
          <p:cNvPr id="336" name="TextBox 335"/>
          <p:cNvSpPr txBox="1"/>
          <p:nvPr userDrawn="1"/>
        </p:nvSpPr>
        <p:spPr>
          <a:xfrm>
            <a:off x="288568" y="728700"/>
            <a:ext cx="2304256" cy="3046988"/>
          </a:xfrm>
          <a:prstGeom prst="rect">
            <a:avLst/>
          </a:prstGeom>
          <a:noFill/>
        </p:spPr>
        <p:txBody>
          <a:bodyPr wrap="square" rtlCol="0">
            <a:spAutoFit/>
          </a:bodyPr>
          <a:lstStyle/>
          <a:p>
            <a:r>
              <a:rPr lang="en-CA" sz="1200" dirty="0">
                <a:solidFill>
                  <a:prstClr val="black"/>
                </a:solidFill>
              </a:rPr>
              <a:t>This is the sample</a:t>
            </a:r>
            <a:br>
              <a:rPr lang="en-CA" sz="1200" dirty="0">
                <a:solidFill>
                  <a:prstClr val="black"/>
                </a:solidFill>
              </a:rPr>
            </a:br>
            <a:r>
              <a:rPr lang="en-CA" sz="1200" dirty="0">
                <a:solidFill>
                  <a:prstClr val="black"/>
                </a:solidFill>
              </a:rPr>
              <a:t>icon page.</a:t>
            </a:r>
          </a:p>
          <a:p>
            <a:endParaRPr lang="en-CA" sz="1200" dirty="0">
              <a:solidFill>
                <a:prstClr val="black"/>
              </a:solidFill>
            </a:endParaRPr>
          </a:p>
          <a:p>
            <a:r>
              <a:rPr lang="en-CA" sz="1200" dirty="0">
                <a:solidFill>
                  <a:prstClr val="black"/>
                </a:solidFill>
              </a:rPr>
              <a:t>It features a </a:t>
            </a:r>
            <a:br>
              <a:rPr lang="en-CA" sz="1200" dirty="0">
                <a:solidFill>
                  <a:prstClr val="black"/>
                </a:solidFill>
              </a:rPr>
            </a:br>
            <a:r>
              <a:rPr lang="en-CA" sz="1200" dirty="0">
                <a:solidFill>
                  <a:prstClr val="black"/>
                </a:solidFill>
              </a:rPr>
              <a:t>selection of symbols</a:t>
            </a:r>
            <a:br>
              <a:rPr lang="en-CA" sz="1200" dirty="0">
                <a:solidFill>
                  <a:prstClr val="black"/>
                </a:solidFill>
              </a:rPr>
            </a:br>
            <a:r>
              <a:rPr lang="en-CA" sz="1200" dirty="0">
                <a:solidFill>
                  <a:prstClr val="black"/>
                </a:solidFill>
              </a:rPr>
              <a:t>for use in your presentation.</a:t>
            </a:r>
          </a:p>
          <a:p>
            <a:endParaRPr lang="en-CA" sz="1200" dirty="0">
              <a:solidFill>
                <a:prstClr val="black"/>
              </a:solidFill>
            </a:endParaRPr>
          </a:p>
          <a:p>
            <a:r>
              <a:rPr lang="en-CA" sz="1200" dirty="0">
                <a:solidFill>
                  <a:prstClr val="black"/>
                </a:solidFill>
              </a:rPr>
              <a:t>To use a particular symbol, simply go to the </a:t>
            </a:r>
            <a:r>
              <a:rPr lang="en-CA" sz="1200" b="1" dirty="0">
                <a:solidFill>
                  <a:prstClr val="black"/>
                </a:solidFill>
              </a:rPr>
              <a:t>(1) View </a:t>
            </a:r>
            <a:r>
              <a:rPr lang="en-CA" sz="1200" dirty="0">
                <a:solidFill>
                  <a:prstClr val="black"/>
                </a:solidFill>
              </a:rPr>
              <a:t>Tab and select </a:t>
            </a:r>
            <a:r>
              <a:rPr lang="en-CA" sz="1200" b="1" dirty="0">
                <a:solidFill>
                  <a:prstClr val="black"/>
                </a:solidFill>
              </a:rPr>
              <a:t>Slide Master (2)</a:t>
            </a:r>
            <a:r>
              <a:rPr lang="en-CA" sz="1200" dirty="0">
                <a:solidFill>
                  <a:prstClr val="black"/>
                </a:solidFill>
              </a:rPr>
              <a:t>. Navigate to the last layout and select the icon(s) you would like to use. Copy them, return to </a:t>
            </a:r>
            <a:r>
              <a:rPr lang="en-CA" sz="1200" b="1" dirty="0">
                <a:solidFill>
                  <a:prstClr val="black"/>
                </a:solidFill>
              </a:rPr>
              <a:t>(3) Normal</a:t>
            </a:r>
            <a:r>
              <a:rPr lang="en-CA" sz="1200" dirty="0">
                <a:solidFill>
                  <a:prstClr val="black"/>
                </a:solidFill>
              </a:rPr>
              <a:t> view and paste them on the correct slide. Change the colour by choosing a new shape fill if you wish.</a:t>
            </a:r>
          </a:p>
        </p:txBody>
      </p:sp>
      <p:pic>
        <p:nvPicPr>
          <p:cNvPr id="337" name="Picture 33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15414" y="5090395"/>
            <a:ext cx="9940377" cy="1124008"/>
          </a:xfrm>
          <a:prstGeom prst="rect">
            <a:avLst/>
          </a:prstGeom>
        </p:spPr>
      </p:pic>
      <p:grpSp>
        <p:nvGrpSpPr>
          <p:cNvPr id="338" name="Group 337"/>
          <p:cNvGrpSpPr/>
          <p:nvPr userDrawn="1"/>
        </p:nvGrpSpPr>
        <p:grpSpPr>
          <a:xfrm>
            <a:off x="7135575" y="5109415"/>
            <a:ext cx="543951" cy="407963"/>
            <a:chOff x="5159011" y="3985346"/>
            <a:chExt cx="407963" cy="407963"/>
          </a:xfrm>
        </p:grpSpPr>
        <p:sp>
          <p:nvSpPr>
            <p:cNvPr id="339" name="Oval 338"/>
            <p:cNvSpPr/>
            <p:nvPr userDrawn="1"/>
          </p:nvSpPr>
          <p:spPr>
            <a:xfrm>
              <a:off x="5159011" y="3985346"/>
              <a:ext cx="407963" cy="40796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prstClr val="white"/>
                </a:solidFill>
              </a:endParaRPr>
            </a:p>
          </p:txBody>
        </p:sp>
        <p:sp>
          <p:nvSpPr>
            <p:cNvPr id="340" name="TextBox 339"/>
            <p:cNvSpPr txBox="1"/>
            <p:nvPr userDrawn="1"/>
          </p:nvSpPr>
          <p:spPr>
            <a:xfrm>
              <a:off x="5209534" y="4012788"/>
              <a:ext cx="243441" cy="369332"/>
            </a:xfrm>
            <a:prstGeom prst="rect">
              <a:avLst/>
            </a:prstGeom>
            <a:noFill/>
          </p:spPr>
          <p:txBody>
            <a:bodyPr wrap="square" rtlCol="0">
              <a:spAutoFit/>
            </a:bodyPr>
            <a:lstStyle/>
            <a:p>
              <a:r>
                <a:rPr lang="en-CA" b="1" dirty="0">
                  <a:solidFill>
                    <a:srgbClr val="FFFFFF"/>
                  </a:solidFill>
                </a:rPr>
                <a:t>1</a:t>
              </a:r>
            </a:p>
          </p:txBody>
        </p:sp>
      </p:grpSp>
      <p:grpSp>
        <p:nvGrpSpPr>
          <p:cNvPr id="341" name="Group 340"/>
          <p:cNvGrpSpPr/>
          <p:nvPr userDrawn="1"/>
        </p:nvGrpSpPr>
        <p:grpSpPr>
          <a:xfrm>
            <a:off x="3266170" y="5437287"/>
            <a:ext cx="543951" cy="407963"/>
            <a:chOff x="5159011" y="3985346"/>
            <a:chExt cx="407963" cy="407963"/>
          </a:xfrm>
        </p:grpSpPr>
        <p:sp>
          <p:nvSpPr>
            <p:cNvPr id="342" name="Oval 341"/>
            <p:cNvSpPr/>
            <p:nvPr userDrawn="1"/>
          </p:nvSpPr>
          <p:spPr>
            <a:xfrm>
              <a:off x="5159011" y="3985346"/>
              <a:ext cx="407963" cy="40796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prstClr val="white"/>
                </a:solidFill>
              </a:endParaRPr>
            </a:p>
          </p:txBody>
        </p:sp>
        <p:sp>
          <p:nvSpPr>
            <p:cNvPr id="343" name="TextBox 342"/>
            <p:cNvSpPr txBox="1"/>
            <p:nvPr userDrawn="1"/>
          </p:nvSpPr>
          <p:spPr>
            <a:xfrm>
              <a:off x="5209534" y="4012788"/>
              <a:ext cx="243441" cy="369332"/>
            </a:xfrm>
            <a:prstGeom prst="rect">
              <a:avLst/>
            </a:prstGeom>
            <a:noFill/>
          </p:spPr>
          <p:txBody>
            <a:bodyPr wrap="square" rtlCol="0">
              <a:spAutoFit/>
            </a:bodyPr>
            <a:lstStyle/>
            <a:p>
              <a:r>
                <a:rPr lang="en-CA" b="1" dirty="0">
                  <a:solidFill>
                    <a:srgbClr val="FFFFFF"/>
                  </a:solidFill>
                </a:rPr>
                <a:t>2</a:t>
              </a:r>
            </a:p>
          </p:txBody>
        </p:sp>
      </p:grpSp>
      <p:grpSp>
        <p:nvGrpSpPr>
          <p:cNvPr id="344" name="Group 343"/>
          <p:cNvGrpSpPr/>
          <p:nvPr userDrawn="1"/>
        </p:nvGrpSpPr>
        <p:grpSpPr>
          <a:xfrm>
            <a:off x="497563" y="5821806"/>
            <a:ext cx="543951" cy="407963"/>
            <a:chOff x="5159011" y="3985346"/>
            <a:chExt cx="407963" cy="407963"/>
          </a:xfrm>
        </p:grpSpPr>
        <p:sp>
          <p:nvSpPr>
            <p:cNvPr id="345" name="Oval 344"/>
            <p:cNvSpPr/>
            <p:nvPr userDrawn="1"/>
          </p:nvSpPr>
          <p:spPr>
            <a:xfrm>
              <a:off x="5159011" y="3985346"/>
              <a:ext cx="407963" cy="40796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prstClr val="white"/>
                </a:solidFill>
              </a:endParaRPr>
            </a:p>
          </p:txBody>
        </p:sp>
        <p:sp>
          <p:nvSpPr>
            <p:cNvPr id="346" name="TextBox 345"/>
            <p:cNvSpPr txBox="1"/>
            <p:nvPr userDrawn="1"/>
          </p:nvSpPr>
          <p:spPr>
            <a:xfrm>
              <a:off x="5209534" y="4012788"/>
              <a:ext cx="243441" cy="369332"/>
            </a:xfrm>
            <a:prstGeom prst="rect">
              <a:avLst/>
            </a:prstGeom>
            <a:noFill/>
          </p:spPr>
          <p:txBody>
            <a:bodyPr wrap="square" rtlCol="0">
              <a:spAutoFit/>
            </a:bodyPr>
            <a:lstStyle/>
            <a:p>
              <a:r>
                <a:rPr lang="en-CA" b="1" dirty="0">
                  <a:solidFill>
                    <a:srgbClr val="FFFFFF"/>
                  </a:solidFill>
                </a:rPr>
                <a:t>3</a:t>
              </a:r>
            </a:p>
          </p:txBody>
        </p:sp>
      </p:grpSp>
      <p:sp>
        <p:nvSpPr>
          <p:cNvPr id="14" name="Freeform 5"/>
          <p:cNvSpPr/>
          <p:nvPr userDrawn="1"/>
        </p:nvSpPr>
        <p:spPr bwMode="auto">
          <a:xfrm>
            <a:off x="6432551" y="654051"/>
            <a:ext cx="442384" cy="296863"/>
          </a:xfrm>
          <a:custGeom>
            <a:avLst/>
            <a:gdLst>
              <a:gd name="T0" fmla="*/ 43 w 86"/>
              <a:gd name="T1" fmla="*/ 77 h 77"/>
              <a:gd name="T2" fmla="*/ 0 w 86"/>
              <a:gd name="T3" fmla="*/ 24 h 77"/>
              <a:gd name="T4" fmla="*/ 24 w 86"/>
              <a:gd name="T5" fmla="*/ 0 h 77"/>
              <a:gd name="T6" fmla="*/ 43 w 86"/>
              <a:gd name="T7" fmla="*/ 11 h 77"/>
              <a:gd name="T8" fmla="*/ 62 w 86"/>
              <a:gd name="T9" fmla="*/ 0 h 77"/>
              <a:gd name="T10" fmla="*/ 86 w 86"/>
              <a:gd name="T11" fmla="*/ 24 h 77"/>
              <a:gd name="T12" fmla="*/ 43 w 86"/>
              <a:gd name="T13" fmla="*/ 77 h 77"/>
            </a:gdLst>
            <a:ahLst/>
            <a:cxnLst>
              <a:cxn ang="0">
                <a:pos x="T0" y="T1"/>
              </a:cxn>
              <a:cxn ang="0">
                <a:pos x="T2" y="T3"/>
              </a:cxn>
              <a:cxn ang="0">
                <a:pos x="T4" y="T5"/>
              </a:cxn>
              <a:cxn ang="0">
                <a:pos x="T6" y="T7"/>
              </a:cxn>
              <a:cxn ang="0">
                <a:pos x="T8" y="T9"/>
              </a:cxn>
              <a:cxn ang="0">
                <a:pos x="T10" y="T11"/>
              </a:cxn>
              <a:cxn ang="0">
                <a:pos x="T12" y="T13"/>
              </a:cxn>
            </a:cxnLst>
            <a:rect l="0" t="0" r="r" b="b"/>
            <a:pathLst>
              <a:path w="86" h="77">
                <a:moveTo>
                  <a:pt x="43" y="77"/>
                </a:moveTo>
                <a:cubicBezTo>
                  <a:pt x="33" y="57"/>
                  <a:pt x="0" y="50"/>
                  <a:pt x="0" y="24"/>
                </a:cubicBezTo>
                <a:cubicBezTo>
                  <a:pt x="0" y="11"/>
                  <a:pt x="11" y="0"/>
                  <a:pt x="24" y="0"/>
                </a:cubicBezTo>
                <a:cubicBezTo>
                  <a:pt x="32" y="0"/>
                  <a:pt x="39" y="5"/>
                  <a:pt x="43" y="11"/>
                </a:cubicBezTo>
                <a:cubicBezTo>
                  <a:pt x="47" y="5"/>
                  <a:pt x="54" y="0"/>
                  <a:pt x="62" y="0"/>
                </a:cubicBezTo>
                <a:cubicBezTo>
                  <a:pt x="75" y="0"/>
                  <a:pt x="86" y="11"/>
                  <a:pt x="86" y="24"/>
                </a:cubicBezTo>
                <a:cubicBezTo>
                  <a:pt x="86" y="50"/>
                  <a:pt x="53" y="57"/>
                  <a:pt x="43" y="7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nvGrpSpPr>
          <p:cNvPr id="15" name="Group 14"/>
          <p:cNvGrpSpPr/>
          <p:nvPr userDrawn="1"/>
        </p:nvGrpSpPr>
        <p:grpSpPr>
          <a:xfrm>
            <a:off x="8405285" y="2513013"/>
            <a:ext cx="370417" cy="361950"/>
            <a:chOff x="6303963" y="2513013"/>
            <a:chExt cx="277813" cy="361950"/>
          </a:xfrm>
        </p:grpSpPr>
        <p:sp>
          <p:nvSpPr>
            <p:cNvPr id="16" name="Freeform 6"/>
            <p:cNvSpPr>
              <a:spLocks noEditPoints="1"/>
            </p:cNvSpPr>
            <p:nvPr userDrawn="1"/>
          </p:nvSpPr>
          <p:spPr bwMode="auto">
            <a:xfrm>
              <a:off x="6303963" y="2620963"/>
              <a:ext cx="277813" cy="254000"/>
            </a:xfrm>
            <a:custGeom>
              <a:avLst/>
              <a:gdLst>
                <a:gd name="T0" fmla="*/ 71 w 72"/>
                <a:gd name="T1" fmla="*/ 43 h 66"/>
                <a:gd name="T2" fmla="*/ 57 w 72"/>
                <a:gd name="T3" fmla="*/ 15 h 66"/>
                <a:gd name="T4" fmla="*/ 44 w 72"/>
                <a:gd name="T5" fmla="*/ 3 h 66"/>
                <a:gd name="T6" fmla="*/ 40 w 72"/>
                <a:gd name="T7" fmla="*/ 1 h 66"/>
                <a:gd name="T8" fmla="*/ 36 w 72"/>
                <a:gd name="T9" fmla="*/ 1 h 66"/>
                <a:gd name="T10" fmla="*/ 32 w 72"/>
                <a:gd name="T11" fmla="*/ 1 h 66"/>
                <a:gd name="T12" fmla="*/ 27 w 72"/>
                <a:gd name="T13" fmla="*/ 4 h 66"/>
                <a:gd name="T14" fmla="*/ 4 w 72"/>
                <a:gd name="T15" fmla="*/ 33 h 66"/>
                <a:gd name="T16" fmla="*/ 1 w 72"/>
                <a:gd name="T17" fmla="*/ 50 h 66"/>
                <a:gd name="T18" fmla="*/ 13 w 72"/>
                <a:gd name="T19" fmla="*/ 63 h 66"/>
                <a:gd name="T20" fmla="*/ 59 w 72"/>
                <a:gd name="T21" fmla="*/ 63 h 66"/>
                <a:gd name="T22" fmla="*/ 71 w 72"/>
                <a:gd name="T23" fmla="*/ 51 h 66"/>
                <a:gd name="T24" fmla="*/ 71 w 72"/>
                <a:gd name="T25" fmla="*/ 43 h 66"/>
                <a:gd name="T26" fmla="*/ 38 w 72"/>
                <a:gd name="T27" fmla="*/ 48 h 66"/>
                <a:gd name="T28" fmla="*/ 38 w 72"/>
                <a:gd name="T29" fmla="*/ 53 h 66"/>
                <a:gd name="T30" fmla="*/ 34 w 72"/>
                <a:gd name="T31" fmla="*/ 53 h 66"/>
                <a:gd name="T32" fmla="*/ 34 w 72"/>
                <a:gd name="T33" fmla="*/ 48 h 66"/>
                <a:gd name="T34" fmla="*/ 25 w 72"/>
                <a:gd name="T35" fmla="*/ 46 h 66"/>
                <a:gd name="T36" fmla="*/ 27 w 72"/>
                <a:gd name="T37" fmla="*/ 41 h 66"/>
                <a:gd name="T38" fmla="*/ 35 w 72"/>
                <a:gd name="T39" fmla="*/ 43 h 66"/>
                <a:gd name="T40" fmla="*/ 40 w 72"/>
                <a:gd name="T41" fmla="*/ 40 h 66"/>
                <a:gd name="T42" fmla="*/ 34 w 72"/>
                <a:gd name="T43" fmla="*/ 35 h 66"/>
                <a:gd name="T44" fmla="*/ 26 w 72"/>
                <a:gd name="T45" fmla="*/ 27 h 66"/>
                <a:gd name="T46" fmla="*/ 34 w 72"/>
                <a:gd name="T47" fmla="*/ 18 h 66"/>
                <a:gd name="T48" fmla="*/ 34 w 72"/>
                <a:gd name="T49" fmla="*/ 13 h 66"/>
                <a:gd name="T50" fmla="*/ 39 w 72"/>
                <a:gd name="T51" fmla="*/ 13 h 66"/>
                <a:gd name="T52" fmla="*/ 39 w 72"/>
                <a:gd name="T53" fmla="*/ 18 h 66"/>
                <a:gd name="T54" fmla="*/ 46 w 72"/>
                <a:gd name="T55" fmla="*/ 19 h 66"/>
                <a:gd name="T56" fmla="*/ 44 w 72"/>
                <a:gd name="T57" fmla="*/ 25 h 66"/>
                <a:gd name="T58" fmla="*/ 37 w 72"/>
                <a:gd name="T59" fmla="*/ 23 h 66"/>
                <a:gd name="T60" fmla="*/ 33 w 72"/>
                <a:gd name="T61" fmla="*/ 26 h 66"/>
                <a:gd name="T62" fmla="*/ 39 w 72"/>
                <a:gd name="T63" fmla="*/ 30 h 66"/>
                <a:gd name="T64" fmla="*/ 47 w 72"/>
                <a:gd name="T65" fmla="*/ 39 h 66"/>
                <a:gd name="T66" fmla="*/ 38 w 72"/>
                <a:gd name="T67" fmla="*/ 48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72" h="66">
                  <a:moveTo>
                    <a:pt x="71" y="43"/>
                  </a:moveTo>
                  <a:cubicBezTo>
                    <a:pt x="70" y="32"/>
                    <a:pt x="64" y="23"/>
                    <a:pt x="57" y="15"/>
                  </a:cubicBezTo>
                  <a:cubicBezTo>
                    <a:pt x="53" y="11"/>
                    <a:pt x="49" y="7"/>
                    <a:pt x="44" y="3"/>
                  </a:cubicBezTo>
                  <a:cubicBezTo>
                    <a:pt x="43" y="2"/>
                    <a:pt x="42" y="2"/>
                    <a:pt x="40" y="1"/>
                  </a:cubicBezTo>
                  <a:cubicBezTo>
                    <a:pt x="36" y="1"/>
                    <a:pt x="36" y="1"/>
                    <a:pt x="36" y="1"/>
                  </a:cubicBezTo>
                  <a:cubicBezTo>
                    <a:pt x="36" y="0"/>
                    <a:pt x="32" y="1"/>
                    <a:pt x="32" y="1"/>
                  </a:cubicBezTo>
                  <a:cubicBezTo>
                    <a:pt x="30" y="2"/>
                    <a:pt x="28" y="3"/>
                    <a:pt x="27" y="4"/>
                  </a:cubicBezTo>
                  <a:cubicBezTo>
                    <a:pt x="17" y="12"/>
                    <a:pt x="9" y="22"/>
                    <a:pt x="4" y="33"/>
                  </a:cubicBezTo>
                  <a:cubicBezTo>
                    <a:pt x="1" y="39"/>
                    <a:pt x="0" y="44"/>
                    <a:pt x="1" y="50"/>
                  </a:cubicBezTo>
                  <a:cubicBezTo>
                    <a:pt x="2" y="56"/>
                    <a:pt x="6" y="62"/>
                    <a:pt x="13" y="63"/>
                  </a:cubicBezTo>
                  <a:cubicBezTo>
                    <a:pt x="28" y="66"/>
                    <a:pt x="44" y="66"/>
                    <a:pt x="59" y="63"/>
                  </a:cubicBezTo>
                  <a:cubicBezTo>
                    <a:pt x="66" y="62"/>
                    <a:pt x="70" y="58"/>
                    <a:pt x="71" y="51"/>
                  </a:cubicBezTo>
                  <a:cubicBezTo>
                    <a:pt x="72" y="48"/>
                    <a:pt x="72" y="46"/>
                    <a:pt x="71" y="43"/>
                  </a:cubicBezTo>
                  <a:close/>
                  <a:moveTo>
                    <a:pt x="38" y="48"/>
                  </a:moveTo>
                  <a:cubicBezTo>
                    <a:pt x="38" y="53"/>
                    <a:pt x="38" y="53"/>
                    <a:pt x="38" y="53"/>
                  </a:cubicBezTo>
                  <a:cubicBezTo>
                    <a:pt x="34" y="53"/>
                    <a:pt x="34" y="53"/>
                    <a:pt x="34" y="53"/>
                  </a:cubicBezTo>
                  <a:cubicBezTo>
                    <a:pt x="34" y="48"/>
                    <a:pt x="34" y="48"/>
                    <a:pt x="34" y="48"/>
                  </a:cubicBezTo>
                  <a:cubicBezTo>
                    <a:pt x="30" y="48"/>
                    <a:pt x="27" y="47"/>
                    <a:pt x="25" y="46"/>
                  </a:cubicBezTo>
                  <a:cubicBezTo>
                    <a:pt x="27" y="41"/>
                    <a:pt x="27" y="41"/>
                    <a:pt x="27" y="41"/>
                  </a:cubicBezTo>
                  <a:cubicBezTo>
                    <a:pt x="29" y="42"/>
                    <a:pt x="32" y="43"/>
                    <a:pt x="35" y="43"/>
                  </a:cubicBezTo>
                  <a:cubicBezTo>
                    <a:pt x="38" y="43"/>
                    <a:pt x="40" y="42"/>
                    <a:pt x="40" y="40"/>
                  </a:cubicBezTo>
                  <a:cubicBezTo>
                    <a:pt x="40" y="38"/>
                    <a:pt x="38" y="37"/>
                    <a:pt x="34" y="35"/>
                  </a:cubicBezTo>
                  <a:cubicBezTo>
                    <a:pt x="29" y="34"/>
                    <a:pt x="26" y="31"/>
                    <a:pt x="26" y="27"/>
                  </a:cubicBezTo>
                  <a:cubicBezTo>
                    <a:pt x="26" y="22"/>
                    <a:pt x="29" y="19"/>
                    <a:pt x="34" y="18"/>
                  </a:cubicBezTo>
                  <a:cubicBezTo>
                    <a:pt x="34" y="13"/>
                    <a:pt x="34" y="13"/>
                    <a:pt x="34" y="13"/>
                  </a:cubicBezTo>
                  <a:cubicBezTo>
                    <a:pt x="39" y="13"/>
                    <a:pt x="39" y="13"/>
                    <a:pt x="39" y="13"/>
                  </a:cubicBezTo>
                  <a:cubicBezTo>
                    <a:pt x="39" y="18"/>
                    <a:pt x="39" y="18"/>
                    <a:pt x="39" y="18"/>
                  </a:cubicBezTo>
                  <a:cubicBezTo>
                    <a:pt x="42" y="18"/>
                    <a:pt x="44" y="18"/>
                    <a:pt x="46" y="19"/>
                  </a:cubicBezTo>
                  <a:cubicBezTo>
                    <a:pt x="44" y="25"/>
                    <a:pt x="44" y="25"/>
                    <a:pt x="44" y="25"/>
                  </a:cubicBezTo>
                  <a:cubicBezTo>
                    <a:pt x="43" y="24"/>
                    <a:pt x="41" y="23"/>
                    <a:pt x="37" y="23"/>
                  </a:cubicBezTo>
                  <a:cubicBezTo>
                    <a:pt x="34" y="23"/>
                    <a:pt x="33" y="24"/>
                    <a:pt x="33" y="26"/>
                  </a:cubicBezTo>
                  <a:cubicBezTo>
                    <a:pt x="33" y="27"/>
                    <a:pt x="35" y="28"/>
                    <a:pt x="39" y="30"/>
                  </a:cubicBezTo>
                  <a:cubicBezTo>
                    <a:pt x="45" y="32"/>
                    <a:pt x="47" y="35"/>
                    <a:pt x="47" y="39"/>
                  </a:cubicBezTo>
                  <a:cubicBezTo>
                    <a:pt x="47" y="43"/>
                    <a:pt x="44" y="47"/>
                    <a:pt x="38" y="48"/>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7" name="Freeform 7"/>
            <p:cNvSpPr/>
            <p:nvPr userDrawn="1"/>
          </p:nvSpPr>
          <p:spPr bwMode="auto">
            <a:xfrm>
              <a:off x="6372225" y="2513013"/>
              <a:ext cx="142875" cy="107950"/>
            </a:xfrm>
            <a:custGeom>
              <a:avLst/>
              <a:gdLst>
                <a:gd name="T0" fmla="*/ 11 w 37"/>
                <a:gd name="T1" fmla="*/ 27 h 28"/>
                <a:gd name="T2" fmla="*/ 15 w 37"/>
                <a:gd name="T3" fmla="*/ 26 h 28"/>
                <a:gd name="T4" fmla="*/ 23 w 37"/>
                <a:gd name="T5" fmla="*/ 22 h 28"/>
                <a:gd name="T6" fmla="*/ 22 w 37"/>
                <a:gd name="T7" fmla="*/ 26 h 28"/>
                <a:gd name="T8" fmla="*/ 27 w 37"/>
                <a:gd name="T9" fmla="*/ 25 h 28"/>
                <a:gd name="T10" fmla="*/ 34 w 37"/>
                <a:gd name="T11" fmla="*/ 18 h 28"/>
                <a:gd name="T12" fmla="*/ 32 w 37"/>
                <a:gd name="T13" fmla="*/ 8 h 28"/>
                <a:gd name="T14" fmla="*/ 29 w 37"/>
                <a:gd name="T15" fmla="*/ 12 h 28"/>
                <a:gd name="T16" fmla="*/ 31 w 37"/>
                <a:gd name="T17" fmla="*/ 5 h 28"/>
                <a:gd name="T18" fmla="*/ 30 w 37"/>
                <a:gd name="T19" fmla="*/ 3 h 28"/>
                <a:gd name="T20" fmla="*/ 9 w 37"/>
                <a:gd name="T21" fmla="*/ 3 h 28"/>
                <a:gd name="T22" fmla="*/ 8 w 37"/>
                <a:gd name="T23" fmla="*/ 6 h 28"/>
                <a:gd name="T24" fmla="*/ 11 w 37"/>
                <a:gd name="T25" fmla="*/ 14 h 28"/>
                <a:gd name="T26" fmla="*/ 10 w 37"/>
                <a:gd name="T27" fmla="*/ 14 h 28"/>
                <a:gd name="T28" fmla="*/ 7 w 37"/>
                <a:gd name="T29" fmla="*/ 7 h 28"/>
                <a:gd name="T30" fmla="*/ 1 w 37"/>
                <a:gd name="T31" fmla="*/ 12 h 28"/>
                <a:gd name="T32" fmla="*/ 1 w 37"/>
                <a:gd name="T33" fmla="*/ 16 h 28"/>
                <a:gd name="T34" fmla="*/ 11 w 37"/>
                <a:gd name="T35" fmla="*/ 27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7" h="28">
                  <a:moveTo>
                    <a:pt x="11" y="27"/>
                  </a:moveTo>
                  <a:cubicBezTo>
                    <a:pt x="12" y="27"/>
                    <a:pt x="14" y="26"/>
                    <a:pt x="15" y="26"/>
                  </a:cubicBezTo>
                  <a:cubicBezTo>
                    <a:pt x="18" y="26"/>
                    <a:pt x="22" y="26"/>
                    <a:pt x="23" y="22"/>
                  </a:cubicBezTo>
                  <a:cubicBezTo>
                    <a:pt x="23" y="24"/>
                    <a:pt x="23" y="25"/>
                    <a:pt x="22" y="26"/>
                  </a:cubicBezTo>
                  <a:cubicBezTo>
                    <a:pt x="24" y="28"/>
                    <a:pt x="26" y="27"/>
                    <a:pt x="27" y="25"/>
                  </a:cubicBezTo>
                  <a:cubicBezTo>
                    <a:pt x="29" y="23"/>
                    <a:pt x="32" y="20"/>
                    <a:pt x="34" y="18"/>
                  </a:cubicBezTo>
                  <a:cubicBezTo>
                    <a:pt x="37" y="14"/>
                    <a:pt x="36" y="11"/>
                    <a:pt x="32" y="8"/>
                  </a:cubicBezTo>
                  <a:cubicBezTo>
                    <a:pt x="31" y="9"/>
                    <a:pt x="30" y="11"/>
                    <a:pt x="29" y="12"/>
                  </a:cubicBezTo>
                  <a:cubicBezTo>
                    <a:pt x="29" y="9"/>
                    <a:pt x="30" y="7"/>
                    <a:pt x="31" y="5"/>
                  </a:cubicBezTo>
                  <a:cubicBezTo>
                    <a:pt x="31" y="5"/>
                    <a:pt x="31" y="3"/>
                    <a:pt x="30" y="3"/>
                  </a:cubicBezTo>
                  <a:cubicBezTo>
                    <a:pt x="23" y="0"/>
                    <a:pt x="16" y="0"/>
                    <a:pt x="9" y="3"/>
                  </a:cubicBezTo>
                  <a:cubicBezTo>
                    <a:pt x="9" y="3"/>
                    <a:pt x="8" y="5"/>
                    <a:pt x="8" y="6"/>
                  </a:cubicBezTo>
                  <a:cubicBezTo>
                    <a:pt x="9" y="9"/>
                    <a:pt x="10" y="11"/>
                    <a:pt x="11" y="14"/>
                  </a:cubicBezTo>
                  <a:cubicBezTo>
                    <a:pt x="10" y="14"/>
                    <a:pt x="10" y="14"/>
                    <a:pt x="10" y="14"/>
                  </a:cubicBezTo>
                  <a:cubicBezTo>
                    <a:pt x="9" y="12"/>
                    <a:pt x="8" y="10"/>
                    <a:pt x="7" y="7"/>
                  </a:cubicBezTo>
                  <a:cubicBezTo>
                    <a:pt x="5" y="9"/>
                    <a:pt x="3" y="10"/>
                    <a:pt x="1" y="12"/>
                  </a:cubicBezTo>
                  <a:cubicBezTo>
                    <a:pt x="0" y="13"/>
                    <a:pt x="0" y="15"/>
                    <a:pt x="1" y="16"/>
                  </a:cubicBezTo>
                  <a:cubicBezTo>
                    <a:pt x="4" y="20"/>
                    <a:pt x="8" y="24"/>
                    <a:pt x="11" y="2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sp>
        <p:nvSpPr>
          <p:cNvPr id="18" name="Freeform 8"/>
          <p:cNvSpPr/>
          <p:nvPr userDrawn="1"/>
        </p:nvSpPr>
        <p:spPr bwMode="auto">
          <a:xfrm>
            <a:off x="7143751" y="2949576"/>
            <a:ext cx="194733" cy="41275"/>
          </a:xfrm>
          <a:custGeom>
            <a:avLst/>
            <a:gdLst>
              <a:gd name="T0" fmla="*/ 2 w 38"/>
              <a:gd name="T1" fmla="*/ 6 h 11"/>
              <a:gd name="T2" fmla="*/ 18 w 38"/>
              <a:gd name="T3" fmla="*/ 0 h 11"/>
              <a:gd name="T4" fmla="*/ 35 w 38"/>
              <a:gd name="T5" fmla="*/ 5 h 11"/>
              <a:gd name="T6" fmla="*/ 38 w 38"/>
              <a:gd name="T7" fmla="*/ 8 h 11"/>
              <a:gd name="T8" fmla="*/ 36 w 38"/>
              <a:gd name="T9" fmla="*/ 11 h 11"/>
              <a:gd name="T10" fmla="*/ 31 w 38"/>
              <a:gd name="T11" fmla="*/ 11 h 11"/>
              <a:gd name="T12" fmla="*/ 18 w 38"/>
              <a:gd name="T13" fmla="*/ 7 h 11"/>
              <a:gd name="T14" fmla="*/ 8 w 38"/>
              <a:gd name="T15" fmla="*/ 11 h 11"/>
              <a:gd name="T16" fmla="*/ 3 w 38"/>
              <a:gd name="T17" fmla="*/ 11 h 11"/>
              <a:gd name="T18" fmla="*/ 0 w 38"/>
              <a:gd name="T19" fmla="*/ 9 h 11"/>
              <a:gd name="T20" fmla="*/ 2 w 38"/>
              <a:gd name="T21" fmla="*/ 6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8" h="11">
                <a:moveTo>
                  <a:pt x="2" y="6"/>
                </a:moveTo>
                <a:cubicBezTo>
                  <a:pt x="6" y="3"/>
                  <a:pt x="12" y="0"/>
                  <a:pt x="18" y="0"/>
                </a:cubicBezTo>
                <a:cubicBezTo>
                  <a:pt x="24" y="0"/>
                  <a:pt x="30" y="1"/>
                  <a:pt x="35" y="5"/>
                </a:cubicBezTo>
                <a:cubicBezTo>
                  <a:pt x="36" y="6"/>
                  <a:pt x="37" y="7"/>
                  <a:pt x="38" y="8"/>
                </a:cubicBezTo>
                <a:cubicBezTo>
                  <a:pt x="36" y="11"/>
                  <a:pt x="36" y="11"/>
                  <a:pt x="36" y="11"/>
                </a:cubicBezTo>
                <a:cubicBezTo>
                  <a:pt x="31" y="11"/>
                  <a:pt x="31" y="11"/>
                  <a:pt x="31" y="11"/>
                </a:cubicBezTo>
                <a:cubicBezTo>
                  <a:pt x="27" y="8"/>
                  <a:pt x="23" y="7"/>
                  <a:pt x="18" y="7"/>
                </a:cubicBezTo>
                <a:cubicBezTo>
                  <a:pt x="14" y="7"/>
                  <a:pt x="10" y="9"/>
                  <a:pt x="8" y="11"/>
                </a:cubicBezTo>
                <a:cubicBezTo>
                  <a:pt x="3" y="11"/>
                  <a:pt x="3" y="11"/>
                  <a:pt x="3" y="11"/>
                </a:cubicBezTo>
                <a:cubicBezTo>
                  <a:pt x="0" y="9"/>
                  <a:pt x="0" y="9"/>
                  <a:pt x="0" y="9"/>
                </a:cubicBezTo>
                <a:cubicBezTo>
                  <a:pt x="1" y="8"/>
                  <a:pt x="2" y="7"/>
                  <a:pt x="2" y="6"/>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9" name="Freeform 9"/>
          <p:cNvSpPr/>
          <p:nvPr userDrawn="1"/>
        </p:nvSpPr>
        <p:spPr bwMode="auto">
          <a:xfrm>
            <a:off x="7065433" y="3125788"/>
            <a:ext cx="355600" cy="115888"/>
          </a:xfrm>
          <a:custGeom>
            <a:avLst/>
            <a:gdLst>
              <a:gd name="T0" fmla="*/ 69 w 69"/>
              <a:gd name="T1" fmla="*/ 24 h 30"/>
              <a:gd name="T2" fmla="*/ 64 w 69"/>
              <a:gd name="T3" fmla="*/ 30 h 30"/>
              <a:gd name="T4" fmla="*/ 5 w 69"/>
              <a:gd name="T5" fmla="*/ 30 h 30"/>
              <a:gd name="T6" fmla="*/ 0 w 69"/>
              <a:gd name="T7" fmla="*/ 24 h 30"/>
              <a:gd name="T8" fmla="*/ 0 w 69"/>
              <a:gd name="T9" fmla="*/ 0 h 30"/>
              <a:gd name="T10" fmla="*/ 26 w 69"/>
              <a:gd name="T11" fmla="*/ 0 h 30"/>
              <a:gd name="T12" fmla="*/ 26 w 69"/>
              <a:gd name="T13" fmla="*/ 3 h 30"/>
              <a:gd name="T14" fmla="*/ 31 w 69"/>
              <a:gd name="T15" fmla="*/ 3 h 30"/>
              <a:gd name="T16" fmla="*/ 31 w 69"/>
              <a:gd name="T17" fmla="*/ 10 h 30"/>
              <a:gd name="T18" fmla="*/ 38 w 69"/>
              <a:gd name="T19" fmla="*/ 10 h 30"/>
              <a:gd name="T20" fmla="*/ 38 w 69"/>
              <a:gd name="T21" fmla="*/ 3 h 30"/>
              <a:gd name="T22" fmla="*/ 43 w 69"/>
              <a:gd name="T23" fmla="*/ 3 h 30"/>
              <a:gd name="T24" fmla="*/ 43 w 69"/>
              <a:gd name="T25" fmla="*/ 0 h 30"/>
              <a:gd name="T26" fmla="*/ 69 w 69"/>
              <a:gd name="T27" fmla="*/ 0 h 30"/>
              <a:gd name="T28" fmla="*/ 69 w 69"/>
              <a:gd name="T29" fmla="*/ 0 h 30"/>
              <a:gd name="T30" fmla="*/ 69 w 69"/>
              <a:gd name="T31" fmla="*/ 24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9" h="30">
                <a:moveTo>
                  <a:pt x="69" y="24"/>
                </a:moveTo>
                <a:cubicBezTo>
                  <a:pt x="69" y="27"/>
                  <a:pt x="67" y="30"/>
                  <a:pt x="64" y="30"/>
                </a:cubicBezTo>
                <a:cubicBezTo>
                  <a:pt x="5" y="30"/>
                  <a:pt x="5" y="30"/>
                  <a:pt x="5" y="30"/>
                </a:cubicBezTo>
                <a:cubicBezTo>
                  <a:pt x="2" y="30"/>
                  <a:pt x="0" y="27"/>
                  <a:pt x="0" y="24"/>
                </a:cubicBezTo>
                <a:cubicBezTo>
                  <a:pt x="0" y="0"/>
                  <a:pt x="0" y="0"/>
                  <a:pt x="0" y="0"/>
                </a:cubicBezTo>
                <a:cubicBezTo>
                  <a:pt x="26" y="0"/>
                  <a:pt x="26" y="0"/>
                  <a:pt x="26" y="0"/>
                </a:cubicBezTo>
                <a:cubicBezTo>
                  <a:pt x="26" y="3"/>
                  <a:pt x="26" y="3"/>
                  <a:pt x="26" y="3"/>
                </a:cubicBezTo>
                <a:cubicBezTo>
                  <a:pt x="31" y="3"/>
                  <a:pt x="31" y="3"/>
                  <a:pt x="31" y="3"/>
                </a:cubicBezTo>
                <a:cubicBezTo>
                  <a:pt x="31" y="10"/>
                  <a:pt x="31" y="10"/>
                  <a:pt x="31" y="10"/>
                </a:cubicBezTo>
                <a:cubicBezTo>
                  <a:pt x="38" y="10"/>
                  <a:pt x="38" y="10"/>
                  <a:pt x="38" y="10"/>
                </a:cubicBezTo>
                <a:cubicBezTo>
                  <a:pt x="38" y="3"/>
                  <a:pt x="38" y="3"/>
                  <a:pt x="38" y="3"/>
                </a:cubicBezTo>
                <a:cubicBezTo>
                  <a:pt x="43" y="3"/>
                  <a:pt x="43" y="3"/>
                  <a:pt x="43" y="3"/>
                </a:cubicBezTo>
                <a:cubicBezTo>
                  <a:pt x="43" y="0"/>
                  <a:pt x="43" y="0"/>
                  <a:pt x="43" y="0"/>
                </a:cubicBezTo>
                <a:cubicBezTo>
                  <a:pt x="69" y="0"/>
                  <a:pt x="69" y="0"/>
                  <a:pt x="69" y="0"/>
                </a:cubicBezTo>
                <a:cubicBezTo>
                  <a:pt x="69" y="0"/>
                  <a:pt x="69" y="0"/>
                  <a:pt x="69" y="0"/>
                </a:cubicBezTo>
                <a:lnTo>
                  <a:pt x="69" y="24"/>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0" name="Freeform 10"/>
          <p:cNvSpPr/>
          <p:nvPr userDrawn="1"/>
        </p:nvSpPr>
        <p:spPr bwMode="auto">
          <a:xfrm>
            <a:off x="7029451" y="2998789"/>
            <a:ext cx="423333" cy="104775"/>
          </a:xfrm>
          <a:custGeom>
            <a:avLst/>
            <a:gdLst>
              <a:gd name="T0" fmla="*/ 76 w 82"/>
              <a:gd name="T1" fmla="*/ 27 h 27"/>
              <a:gd name="T2" fmla="*/ 6 w 82"/>
              <a:gd name="T3" fmla="*/ 27 h 27"/>
              <a:gd name="T4" fmla="*/ 0 w 82"/>
              <a:gd name="T5" fmla="*/ 21 h 27"/>
              <a:gd name="T6" fmla="*/ 0 w 82"/>
              <a:gd name="T7" fmla="*/ 6 h 27"/>
              <a:gd name="T8" fmla="*/ 6 w 82"/>
              <a:gd name="T9" fmla="*/ 0 h 27"/>
              <a:gd name="T10" fmla="*/ 76 w 82"/>
              <a:gd name="T11" fmla="*/ 0 h 27"/>
              <a:gd name="T12" fmla="*/ 82 w 82"/>
              <a:gd name="T13" fmla="*/ 6 h 27"/>
              <a:gd name="T14" fmla="*/ 82 w 82"/>
              <a:gd name="T15" fmla="*/ 21 h 27"/>
              <a:gd name="T16" fmla="*/ 76 w 82"/>
              <a:gd name="T17"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2" h="27">
                <a:moveTo>
                  <a:pt x="76" y="27"/>
                </a:moveTo>
                <a:cubicBezTo>
                  <a:pt x="6" y="27"/>
                  <a:pt x="6" y="27"/>
                  <a:pt x="6" y="27"/>
                </a:cubicBezTo>
                <a:cubicBezTo>
                  <a:pt x="3" y="27"/>
                  <a:pt x="0" y="24"/>
                  <a:pt x="0" y="21"/>
                </a:cubicBezTo>
                <a:cubicBezTo>
                  <a:pt x="0" y="6"/>
                  <a:pt x="0" y="6"/>
                  <a:pt x="0" y="6"/>
                </a:cubicBezTo>
                <a:cubicBezTo>
                  <a:pt x="0" y="3"/>
                  <a:pt x="3" y="0"/>
                  <a:pt x="6" y="0"/>
                </a:cubicBezTo>
                <a:cubicBezTo>
                  <a:pt x="76" y="0"/>
                  <a:pt x="76" y="0"/>
                  <a:pt x="76" y="0"/>
                </a:cubicBezTo>
                <a:cubicBezTo>
                  <a:pt x="79" y="0"/>
                  <a:pt x="82" y="3"/>
                  <a:pt x="82" y="6"/>
                </a:cubicBezTo>
                <a:cubicBezTo>
                  <a:pt x="82" y="21"/>
                  <a:pt x="82" y="21"/>
                  <a:pt x="82" y="21"/>
                </a:cubicBezTo>
                <a:cubicBezTo>
                  <a:pt x="82" y="24"/>
                  <a:pt x="79" y="27"/>
                  <a:pt x="76" y="2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1" name="Freeform 11"/>
          <p:cNvSpPr>
            <a:spLocks noEditPoints="1"/>
          </p:cNvSpPr>
          <p:nvPr userDrawn="1"/>
        </p:nvSpPr>
        <p:spPr bwMode="auto">
          <a:xfrm>
            <a:off x="6989233" y="739775"/>
            <a:ext cx="431800" cy="323850"/>
          </a:xfrm>
          <a:custGeom>
            <a:avLst/>
            <a:gdLst>
              <a:gd name="T0" fmla="*/ 84 w 84"/>
              <a:gd name="T1" fmla="*/ 43 h 84"/>
              <a:gd name="T2" fmla="*/ 82 w 84"/>
              <a:gd name="T3" fmla="*/ 38 h 84"/>
              <a:gd name="T4" fmla="*/ 82 w 84"/>
              <a:gd name="T5" fmla="*/ 34 h 84"/>
              <a:gd name="T6" fmla="*/ 81 w 84"/>
              <a:gd name="T7" fmla="*/ 29 h 84"/>
              <a:gd name="T8" fmla="*/ 74 w 84"/>
              <a:gd name="T9" fmla="*/ 28 h 84"/>
              <a:gd name="T10" fmla="*/ 78 w 84"/>
              <a:gd name="T11" fmla="*/ 20 h 84"/>
              <a:gd name="T12" fmla="*/ 69 w 84"/>
              <a:gd name="T13" fmla="*/ 19 h 84"/>
              <a:gd name="T14" fmla="*/ 71 w 84"/>
              <a:gd name="T15" fmla="*/ 12 h 84"/>
              <a:gd name="T16" fmla="*/ 66 w 84"/>
              <a:gd name="T17" fmla="*/ 9 h 84"/>
              <a:gd name="T18" fmla="*/ 63 w 84"/>
              <a:gd name="T19" fmla="*/ 7 h 84"/>
              <a:gd name="T20" fmla="*/ 59 w 84"/>
              <a:gd name="T21" fmla="*/ 4 h 84"/>
              <a:gd name="T22" fmla="*/ 53 w 84"/>
              <a:gd name="T23" fmla="*/ 9 h 84"/>
              <a:gd name="T24" fmla="*/ 50 w 84"/>
              <a:gd name="T25" fmla="*/ 1 h 84"/>
              <a:gd name="T26" fmla="*/ 46 w 84"/>
              <a:gd name="T27" fmla="*/ 7 h 84"/>
              <a:gd name="T28" fmla="*/ 40 w 84"/>
              <a:gd name="T29" fmla="*/ 0 h 84"/>
              <a:gd name="T30" fmla="*/ 36 w 84"/>
              <a:gd name="T31" fmla="*/ 8 h 84"/>
              <a:gd name="T32" fmla="*/ 31 w 84"/>
              <a:gd name="T33" fmla="*/ 2 h 84"/>
              <a:gd name="T34" fmla="*/ 26 w 84"/>
              <a:gd name="T35" fmla="*/ 5 h 84"/>
              <a:gd name="T36" fmla="*/ 23 w 84"/>
              <a:gd name="T37" fmla="*/ 7 h 84"/>
              <a:gd name="T38" fmla="*/ 17 w 84"/>
              <a:gd name="T39" fmla="*/ 9 h 84"/>
              <a:gd name="T40" fmla="*/ 19 w 84"/>
              <a:gd name="T41" fmla="*/ 16 h 84"/>
              <a:gd name="T42" fmla="*/ 10 w 84"/>
              <a:gd name="T43" fmla="*/ 15 h 84"/>
              <a:gd name="T44" fmla="*/ 12 w 84"/>
              <a:gd name="T45" fmla="*/ 24 h 84"/>
              <a:gd name="T46" fmla="*/ 5 w 84"/>
              <a:gd name="T47" fmla="*/ 24 h 84"/>
              <a:gd name="T48" fmla="*/ 4 w 84"/>
              <a:gd name="T49" fmla="*/ 29 h 84"/>
              <a:gd name="T50" fmla="*/ 3 w 84"/>
              <a:gd name="T51" fmla="*/ 33 h 84"/>
              <a:gd name="T52" fmla="*/ 1 w 84"/>
              <a:gd name="T53" fmla="*/ 38 h 84"/>
              <a:gd name="T54" fmla="*/ 7 w 84"/>
              <a:gd name="T55" fmla="*/ 42 h 84"/>
              <a:gd name="T56" fmla="*/ 1 w 84"/>
              <a:gd name="T57" fmla="*/ 48 h 84"/>
              <a:gd name="T58" fmla="*/ 9 w 84"/>
              <a:gd name="T59" fmla="*/ 52 h 84"/>
              <a:gd name="T60" fmla="*/ 4 w 84"/>
              <a:gd name="T61" fmla="*/ 58 h 84"/>
              <a:gd name="T62" fmla="*/ 7 w 84"/>
              <a:gd name="T63" fmla="*/ 62 h 84"/>
              <a:gd name="T64" fmla="*/ 9 w 84"/>
              <a:gd name="T65" fmla="*/ 65 h 84"/>
              <a:gd name="T66" fmla="*/ 11 w 84"/>
              <a:gd name="T67" fmla="*/ 70 h 84"/>
              <a:gd name="T68" fmla="*/ 19 w 84"/>
              <a:gd name="T69" fmla="*/ 68 h 84"/>
              <a:gd name="T70" fmla="*/ 19 w 84"/>
              <a:gd name="T71" fmla="*/ 77 h 84"/>
              <a:gd name="T72" fmla="*/ 27 w 84"/>
              <a:gd name="T73" fmla="*/ 73 h 84"/>
              <a:gd name="T74" fmla="*/ 28 w 84"/>
              <a:gd name="T75" fmla="*/ 81 h 84"/>
              <a:gd name="T76" fmla="*/ 34 w 84"/>
              <a:gd name="T77" fmla="*/ 76 h 84"/>
              <a:gd name="T78" fmla="*/ 36 w 84"/>
              <a:gd name="T79" fmla="*/ 83 h 84"/>
              <a:gd name="T80" fmla="*/ 42 w 84"/>
              <a:gd name="T81" fmla="*/ 82 h 84"/>
              <a:gd name="T82" fmla="*/ 46 w 84"/>
              <a:gd name="T83" fmla="*/ 82 h 84"/>
              <a:gd name="T84" fmla="*/ 51 w 84"/>
              <a:gd name="T85" fmla="*/ 83 h 84"/>
              <a:gd name="T86" fmla="*/ 53 w 84"/>
              <a:gd name="T87" fmla="*/ 75 h 84"/>
              <a:gd name="T88" fmla="*/ 61 w 84"/>
              <a:gd name="T89" fmla="*/ 80 h 84"/>
              <a:gd name="T90" fmla="*/ 62 w 84"/>
              <a:gd name="T91" fmla="*/ 71 h 84"/>
              <a:gd name="T92" fmla="*/ 69 w 84"/>
              <a:gd name="T93" fmla="*/ 74 h 84"/>
              <a:gd name="T94" fmla="*/ 72 w 84"/>
              <a:gd name="T95" fmla="*/ 69 h 84"/>
              <a:gd name="T96" fmla="*/ 74 w 84"/>
              <a:gd name="T97" fmla="*/ 66 h 84"/>
              <a:gd name="T98" fmla="*/ 78 w 84"/>
              <a:gd name="T99" fmla="*/ 62 h 84"/>
              <a:gd name="T100" fmla="*/ 74 w 84"/>
              <a:gd name="T101" fmla="*/ 56 h 84"/>
              <a:gd name="T102" fmla="*/ 82 w 84"/>
              <a:gd name="T103" fmla="*/ 53 h 84"/>
              <a:gd name="T104" fmla="*/ 77 w 84"/>
              <a:gd name="T105" fmla="*/ 47 h 84"/>
              <a:gd name="T106" fmla="*/ 35 w 84"/>
              <a:gd name="T107" fmla="*/ 40 h 84"/>
              <a:gd name="T108" fmla="*/ 15 w 84"/>
              <a:gd name="T109" fmla="*/ 34 h 84"/>
              <a:gd name="T110" fmla="*/ 19 w 84"/>
              <a:gd name="T111" fmla="*/ 44 h 84"/>
              <a:gd name="T112" fmla="*/ 21 w 84"/>
              <a:gd name="T113" fmla="*/ 51 h 84"/>
              <a:gd name="T114" fmla="*/ 35 w 84"/>
              <a:gd name="T115" fmla="*/ 69 h 84"/>
              <a:gd name="T116" fmla="*/ 64 w 84"/>
              <a:gd name="T117" fmla="*/ 48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84" h="84">
                <a:moveTo>
                  <a:pt x="82" y="46"/>
                </a:moveTo>
                <a:cubicBezTo>
                  <a:pt x="83" y="46"/>
                  <a:pt x="83" y="46"/>
                  <a:pt x="83" y="46"/>
                </a:cubicBezTo>
                <a:cubicBezTo>
                  <a:pt x="84" y="46"/>
                  <a:pt x="84" y="45"/>
                  <a:pt x="84" y="45"/>
                </a:cubicBezTo>
                <a:cubicBezTo>
                  <a:pt x="84" y="44"/>
                  <a:pt x="84" y="44"/>
                  <a:pt x="84" y="43"/>
                </a:cubicBezTo>
                <a:cubicBezTo>
                  <a:pt x="83" y="43"/>
                  <a:pt x="83" y="43"/>
                  <a:pt x="82" y="43"/>
                </a:cubicBezTo>
                <a:cubicBezTo>
                  <a:pt x="82" y="43"/>
                  <a:pt x="79" y="42"/>
                  <a:pt x="77" y="42"/>
                </a:cubicBezTo>
                <a:cubicBezTo>
                  <a:pt x="77" y="41"/>
                  <a:pt x="77" y="40"/>
                  <a:pt x="77" y="39"/>
                </a:cubicBezTo>
                <a:cubicBezTo>
                  <a:pt x="79" y="39"/>
                  <a:pt x="82" y="38"/>
                  <a:pt x="82" y="38"/>
                </a:cubicBezTo>
                <a:cubicBezTo>
                  <a:pt x="83" y="38"/>
                  <a:pt x="83" y="38"/>
                  <a:pt x="83" y="37"/>
                </a:cubicBezTo>
                <a:cubicBezTo>
                  <a:pt x="84" y="37"/>
                  <a:pt x="84" y="36"/>
                  <a:pt x="84" y="36"/>
                </a:cubicBezTo>
                <a:cubicBezTo>
                  <a:pt x="84" y="35"/>
                  <a:pt x="83" y="35"/>
                  <a:pt x="83" y="35"/>
                </a:cubicBezTo>
                <a:cubicBezTo>
                  <a:pt x="83" y="34"/>
                  <a:pt x="82" y="34"/>
                  <a:pt x="82" y="34"/>
                </a:cubicBezTo>
                <a:cubicBezTo>
                  <a:pt x="81" y="34"/>
                  <a:pt x="78" y="34"/>
                  <a:pt x="76" y="35"/>
                </a:cubicBezTo>
                <a:cubicBezTo>
                  <a:pt x="76" y="34"/>
                  <a:pt x="76" y="33"/>
                  <a:pt x="75" y="32"/>
                </a:cubicBezTo>
                <a:cubicBezTo>
                  <a:pt x="78" y="31"/>
                  <a:pt x="80" y="30"/>
                  <a:pt x="81" y="30"/>
                </a:cubicBezTo>
                <a:cubicBezTo>
                  <a:pt x="81" y="30"/>
                  <a:pt x="81" y="29"/>
                  <a:pt x="81" y="29"/>
                </a:cubicBezTo>
                <a:cubicBezTo>
                  <a:pt x="82" y="28"/>
                  <a:pt x="82" y="28"/>
                  <a:pt x="81" y="27"/>
                </a:cubicBezTo>
                <a:cubicBezTo>
                  <a:pt x="81" y="27"/>
                  <a:pt x="81" y="27"/>
                  <a:pt x="81" y="26"/>
                </a:cubicBezTo>
                <a:cubicBezTo>
                  <a:pt x="80" y="26"/>
                  <a:pt x="80" y="26"/>
                  <a:pt x="79" y="26"/>
                </a:cubicBezTo>
                <a:cubicBezTo>
                  <a:pt x="79" y="26"/>
                  <a:pt x="76" y="27"/>
                  <a:pt x="74" y="28"/>
                </a:cubicBezTo>
                <a:cubicBezTo>
                  <a:pt x="73" y="27"/>
                  <a:pt x="73" y="26"/>
                  <a:pt x="73" y="25"/>
                </a:cubicBezTo>
                <a:cubicBezTo>
                  <a:pt x="75" y="24"/>
                  <a:pt x="77" y="22"/>
                  <a:pt x="77" y="22"/>
                </a:cubicBezTo>
                <a:cubicBezTo>
                  <a:pt x="78" y="22"/>
                  <a:pt x="78" y="21"/>
                  <a:pt x="78" y="21"/>
                </a:cubicBezTo>
                <a:cubicBezTo>
                  <a:pt x="78" y="20"/>
                  <a:pt x="78" y="20"/>
                  <a:pt x="78" y="20"/>
                </a:cubicBezTo>
                <a:cubicBezTo>
                  <a:pt x="77" y="19"/>
                  <a:pt x="77" y="19"/>
                  <a:pt x="76" y="19"/>
                </a:cubicBezTo>
                <a:cubicBezTo>
                  <a:pt x="76" y="19"/>
                  <a:pt x="76" y="19"/>
                  <a:pt x="75" y="19"/>
                </a:cubicBezTo>
                <a:cubicBezTo>
                  <a:pt x="75" y="19"/>
                  <a:pt x="72" y="20"/>
                  <a:pt x="70" y="21"/>
                </a:cubicBezTo>
                <a:cubicBezTo>
                  <a:pt x="70" y="21"/>
                  <a:pt x="69" y="20"/>
                  <a:pt x="69" y="19"/>
                </a:cubicBezTo>
                <a:cubicBezTo>
                  <a:pt x="70" y="18"/>
                  <a:pt x="72" y="16"/>
                  <a:pt x="72" y="15"/>
                </a:cubicBezTo>
                <a:cubicBezTo>
                  <a:pt x="73" y="15"/>
                  <a:pt x="73" y="14"/>
                  <a:pt x="73" y="14"/>
                </a:cubicBezTo>
                <a:cubicBezTo>
                  <a:pt x="73" y="13"/>
                  <a:pt x="72" y="13"/>
                  <a:pt x="72" y="13"/>
                </a:cubicBezTo>
                <a:cubicBezTo>
                  <a:pt x="72" y="12"/>
                  <a:pt x="71" y="12"/>
                  <a:pt x="71" y="12"/>
                </a:cubicBezTo>
                <a:cubicBezTo>
                  <a:pt x="70" y="12"/>
                  <a:pt x="70" y="12"/>
                  <a:pt x="70" y="12"/>
                </a:cubicBezTo>
                <a:cubicBezTo>
                  <a:pt x="69" y="13"/>
                  <a:pt x="67" y="14"/>
                  <a:pt x="65" y="16"/>
                </a:cubicBezTo>
                <a:cubicBezTo>
                  <a:pt x="65" y="15"/>
                  <a:pt x="64" y="15"/>
                  <a:pt x="63" y="14"/>
                </a:cubicBezTo>
                <a:cubicBezTo>
                  <a:pt x="65" y="12"/>
                  <a:pt x="66" y="10"/>
                  <a:pt x="66" y="9"/>
                </a:cubicBezTo>
                <a:cubicBezTo>
                  <a:pt x="66" y="9"/>
                  <a:pt x="66" y="9"/>
                  <a:pt x="66" y="8"/>
                </a:cubicBezTo>
                <a:cubicBezTo>
                  <a:pt x="66" y="8"/>
                  <a:pt x="66" y="7"/>
                  <a:pt x="65" y="7"/>
                </a:cubicBezTo>
                <a:cubicBezTo>
                  <a:pt x="65" y="7"/>
                  <a:pt x="65" y="7"/>
                  <a:pt x="64" y="7"/>
                </a:cubicBezTo>
                <a:cubicBezTo>
                  <a:pt x="64" y="7"/>
                  <a:pt x="63" y="7"/>
                  <a:pt x="63" y="7"/>
                </a:cubicBezTo>
                <a:cubicBezTo>
                  <a:pt x="63" y="8"/>
                  <a:pt x="61" y="10"/>
                  <a:pt x="59" y="12"/>
                </a:cubicBezTo>
                <a:cubicBezTo>
                  <a:pt x="59" y="11"/>
                  <a:pt x="58" y="11"/>
                  <a:pt x="57" y="11"/>
                </a:cubicBezTo>
                <a:cubicBezTo>
                  <a:pt x="58" y="8"/>
                  <a:pt x="59" y="6"/>
                  <a:pt x="59" y="5"/>
                </a:cubicBezTo>
                <a:cubicBezTo>
                  <a:pt x="59" y="5"/>
                  <a:pt x="59" y="4"/>
                  <a:pt x="59" y="4"/>
                </a:cubicBezTo>
                <a:cubicBezTo>
                  <a:pt x="58" y="3"/>
                  <a:pt x="58" y="3"/>
                  <a:pt x="58" y="3"/>
                </a:cubicBezTo>
                <a:cubicBezTo>
                  <a:pt x="57" y="3"/>
                  <a:pt x="57" y="3"/>
                  <a:pt x="56" y="3"/>
                </a:cubicBezTo>
                <a:cubicBezTo>
                  <a:pt x="56" y="3"/>
                  <a:pt x="55" y="3"/>
                  <a:pt x="55" y="4"/>
                </a:cubicBezTo>
                <a:cubicBezTo>
                  <a:pt x="55" y="4"/>
                  <a:pt x="54" y="7"/>
                  <a:pt x="53" y="9"/>
                </a:cubicBezTo>
                <a:cubicBezTo>
                  <a:pt x="52" y="9"/>
                  <a:pt x="52" y="9"/>
                  <a:pt x="52" y="8"/>
                </a:cubicBezTo>
                <a:cubicBezTo>
                  <a:pt x="51" y="8"/>
                  <a:pt x="51" y="8"/>
                  <a:pt x="50" y="8"/>
                </a:cubicBezTo>
                <a:cubicBezTo>
                  <a:pt x="51" y="6"/>
                  <a:pt x="51" y="3"/>
                  <a:pt x="51" y="2"/>
                </a:cubicBezTo>
                <a:cubicBezTo>
                  <a:pt x="51" y="2"/>
                  <a:pt x="51" y="2"/>
                  <a:pt x="50" y="1"/>
                </a:cubicBezTo>
                <a:cubicBezTo>
                  <a:pt x="50" y="1"/>
                  <a:pt x="50" y="1"/>
                  <a:pt x="49" y="1"/>
                </a:cubicBezTo>
                <a:cubicBezTo>
                  <a:pt x="49" y="0"/>
                  <a:pt x="48" y="1"/>
                  <a:pt x="48" y="1"/>
                </a:cubicBezTo>
                <a:cubicBezTo>
                  <a:pt x="47" y="1"/>
                  <a:pt x="47" y="1"/>
                  <a:pt x="47" y="2"/>
                </a:cubicBezTo>
                <a:cubicBezTo>
                  <a:pt x="47" y="2"/>
                  <a:pt x="46" y="5"/>
                  <a:pt x="46" y="7"/>
                </a:cubicBezTo>
                <a:cubicBezTo>
                  <a:pt x="45" y="7"/>
                  <a:pt x="44" y="7"/>
                  <a:pt x="43" y="7"/>
                </a:cubicBezTo>
                <a:cubicBezTo>
                  <a:pt x="43" y="5"/>
                  <a:pt x="42" y="2"/>
                  <a:pt x="42" y="2"/>
                </a:cubicBezTo>
                <a:cubicBezTo>
                  <a:pt x="42" y="1"/>
                  <a:pt x="42" y="1"/>
                  <a:pt x="42" y="0"/>
                </a:cubicBezTo>
                <a:cubicBezTo>
                  <a:pt x="41" y="0"/>
                  <a:pt x="41" y="0"/>
                  <a:pt x="40" y="0"/>
                </a:cubicBezTo>
                <a:cubicBezTo>
                  <a:pt x="40" y="0"/>
                  <a:pt x="40" y="0"/>
                  <a:pt x="39" y="0"/>
                </a:cubicBezTo>
                <a:cubicBezTo>
                  <a:pt x="39" y="1"/>
                  <a:pt x="39" y="1"/>
                  <a:pt x="39" y="2"/>
                </a:cubicBezTo>
                <a:cubicBezTo>
                  <a:pt x="39" y="2"/>
                  <a:pt x="38" y="5"/>
                  <a:pt x="38" y="7"/>
                </a:cubicBezTo>
                <a:cubicBezTo>
                  <a:pt x="37" y="7"/>
                  <a:pt x="37" y="7"/>
                  <a:pt x="36" y="8"/>
                </a:cubicBezTo>
                <a:cubicBezTo>
                  <a:pt x="35" y="5"/>
                  <a:pt x="34" y="3"/>
                  <a:pt x="34" y="2"/>
                </a:cubicBezTo>
                <a:cubicBezTo>
                  <a:pt x="34" y="2"/>
                  <a:pt x="34" y="2"/>
                  <a:pt x="33" y="1"/>
                </a:cubicBezTo>
                <a:cubicBezTo>
                  <a:pt x="33" y="1"/>
                  <a:pt x="32" y="1"/>
                  <a:pt x="32" y="1"/>
                </a:cubicBezTo>
                <a:cubicBezTo>
                  <a:pt x="31" y="1"/>
                  <a:pt x="31" y="2"/>
                  <a:pt x="31" y="2"/>
                </a:cubicBezTo>
                <a:cubicBezTo>
                  <a:pt x="30" y="2"/>
                  <a:pt x="30" y="3"/>
                  <a:pt x="30" y="3"/>
                </a:cubicBezTo>
                <a:cubicBezTo>
                  <a:pt x="30" y="4"/>
                  <a:pt x="31" y="6"/>
                  <a:pt x="31" y="9"/>
                </a:cubicBezTo>
                <a:cubicBezTo>
                  <a:pt x="30" y="9"/>
                  <a:pt x="30" y="9"/>
                  <a:pt x="29" y="10"/>
                </a:cubicBezTo>
                <a:cubicBezTo>
                  <a:pt x="28" y="8"/>
                  <a:pt x="26" y="5"/>
                  <a:pt x="26" y="5"/>
                </a:cubicBezTo>
                <a:cubicBezTo>
                  <a:pt x="26" y="4"/>
                  <a:pt x="25" y="4"/>
                  <a:pt x="25" y="4"/>
                </a:cubicBezTo>
                <a:cubicBezTo>
                  <a:pt x="24" y="4"/>
                  <a:pt x="24" y="4"/>
                  <a:pt x="24" y="4"/>
                </a:cubicBezTo>
                <a:cubicBezTo>
                  <a:pt x="23" y="4"/>
                  <a:pt x="23" y="5"/>
                  <a:pt x="23" y="5"/>
                </a:cubicBezTo>
                <a:cubicBezTo>
                  <a:pt x="22" y="6"/>
                  <a:pt x="22" y="6"/>
                  <a:pt x="23" y="7"/>
                </a:cubicBezTo>
                <a:cubicBezTo>
                  <a:pt x="23" y="7"/>
                  <a:pt x="24" y="10"/>
                  <a:pt x="25" y="12"/>
                </a:cubicBezTo>
                <a:cubicBezTo>
                  <a:pt x="24" y="12"/>
                  <a:pt x="23" y="13"/>
                  <a:pt x="23" y="13"/>
                </a:cubicBezTo>
                <a:cubicBezTo>
                  <a:pt x="21" y="11"/>
                  <a:pt x="19" y="9"/>
                  <a:pt x="19" y="9"/>
                </a:cubicBezTo>
                <a:cubicBezTo>
                  <a:pt x="18" y="9"/>
                  <a:pt x="18" y="9"/>
                  <a:pt x="17" y="9"/>
                </a:cubicBezTo>
                <a:cubicBezTo>
                  <a:pt x="17" y="9"/>
                  <a:pt x="16" y="9"/>
                  <a:pt x="16" y="9"/>
                </a:cubicBezTo>
                <a:cubicBezTo>
                  <a:pt x="16" y="9"/>
                  <a:pt x="15" y="10"/>
                  <a:pt x="15" y="10"/>
                </a:cubicBezTo>
                <a:cubicBezTo>
                  <a:pt x="15" y="11"/>
                  <a:pt x="15" y="11"/>
                  <a:pt x="16" y="11"/>
                </a:cubicBezTo>
                <a:cubicBezTo>
                  <a:pt x="16" y="12"/>
                  <a:pt x="17" y="14"/>
                  <a:pt x="19" y="16"/>
                </a:cubicBezTo>
                <a:cubicBezTo>
                  <a:pt x="18" y="17"/>
                  <a:pt x="18" y="17"/>
                  <a:pt x="17" y="18"/>
                </a:cubicBezTo>
                <a:cubicBezTo>
                  <a:pt x="15" y="16"/>
                  <a:pt x="13" y="15"/>
                  <a:pt x="12" y="15"/>
                </a:cubicBezTo>
                <a:cubicBezTo>
                  <a:pt x="12" y="14"/>
                  <a:pt x="11" y="14"/>
                  <a:pt x="11" y="14"/>
                </a:cubicBezTo>
                <a:cubicBezTo>
                  <a:pt x="11" y="14"/>
                  <a:pt x="10" y="15"/>
                  <a:pt x="10" y="15"/>
                </a:cubicBezTo>
                <a:cubicBezTo>
                  <a:pt x="10" y="15"/>
                  <a:pt x="9" y="16"/>
                  <a:pt x="9" y="16"/>
                </a:cubicBezTo>
                <a:cubicBezTo>
                  <a:pt x="9" y="17"/>
                  <a:pt x="10" y="17"/>
                  <a:pt x="10" y="18"/>
                </a:cubicBezTo>
                <a:cubicBezTo>
                  <a:pt x="10" y="18"/>
                  <a:pt x="12" y="20"/>
                  <a:pt x="14" y="22"/>
                </a:cubicBezTo>
                <a:cubicBezTo>
                  <a:pt x="13" y="22"/>
                  <a:pt x="13" y="23"/>
                  <a:pt x="12" y="24"/>
                </a:cubicBezTo>
                <a:cubicBezTo>
                  <a:pt x="10" y="23"/>
                  <a:pt x="8" y="22"/>
                  <a:pt x="7" y="21"/>
                </a:cubicBezTo>
                <a:cubicBezTo>
                  <a:pt x="7" y="21"/>
                  <a:pt x="6" y="21"/>
                  <a:pt x="6" y="21"/>
                </a:cubicBezTo>
                <a:cubicBezTo>
                  <a:pt x="6" y="22"/>
                  <a:pt x="5" y="22"/>
                  <a:pt x="5" y="22"/>
                </a:cubicBezTo>
                <a:cubicBezTo>
                  <a:pt x="5" y="23"/>
                  <a:pt x="5" y="23"/>
                  <a:pt x="5" y="24"/>
                </a:cubicBezTo>
                <a:cubicBezTo>
                  <a:pt x="5" y="24"/>
                  <a:pt x="5" y="25"/>
                  <a:pt x="6" y="25"/>
                </a:cubicBezTo>
                <a:cubicBezTo>
                  <a:pt x="6" y="25"/>
                  <a:pt x="8" y="27"/>
                  <a:pt x="10" y="28"/>
                </a:cubicBezTo>
                <a:cubicBezTo>
                  <a:pt x="10" y="29"/>
                  <a:pt x="10" y="29"/>
                  <a:pt x="9" y="30"/>
                </a:cubicBezTo>
                <a:cubicBezTo>
                  <a:pt x="7" y="30"/>
                  <a:pt x="4" y="29"/>
                  <a:pt x="4" y="29"/>
                </a:cubicBezTo>
                <a:cubicBezTo>
                  <a:pt x="3" y="29"/>
                  <a:pt x="3" y="29"/>
                  <a:pt x="2" y="29"/>
                </a:cubicBezTo>
                <a:cubicBezTo>
                  <a:pt x="2" y="30"/>
                  <a:pt x="2" y="30"/>
                  <a:pt x="2" y="31"/>
                </a:cubicBezTo>
                <a:cubicBezTo>
                  <a:pt x="2" y="31"/>
                  <a:pt x="2" y="31"/>
                  <a:pt x="2" y="32"/>
                </a:cubicBezTo>
                <a:cubicBezTo>
                  <a:pt x="2" y="32"/>
                  <a:pt x="2" y="33"/>
                  <a:pt x="3" y="33"/>
                </a:cubicBezTo>
                <a:cubicBezTo>
                  <a:pt x="3" y="33"/>
                  <a:pt x="6" y="34"/>
                  <a:pt x="8" y="35"/>
                </a:cubicBezTo>
                <a:cubicBezTo>
                  <a:pt x="8" y="36"/>
                  <a:pt x="8" y="36"/>
                  <a:pt x="8" y="37"/>
                </a:cubicBezTo>
                <a:cubicBezTo>
                  <a:pt x="5" y="37"/>
                  <a:pt x="3" y="37"/>
                  <a:pt x="2" y="37"/>
                </a:cubicBezTo>
                <a:cubicBezTo>
                  <a:pt x="1" y="37"/>
                  <a:pt x="1" y="38"/>
                  <a:pt x="1" y="38"/>
                </a:cubicBezTo>
                <a:cubicBezTo>
                  <a:pt x="0" y="38"/>
                  <a:pt x="0" y="39"/>
                  <a:pt x="0" y="39"/>
                </a:cubicBezTo>
                <a:cubicBezTo>
                  <a:pt x="0" y="40"/>
                  <a:pt x="0" y="40"/>
                  <a:pt x="1" y="40"/>
                </a:cubicBezTo>
                <a:cubicBezTo>
                  <a:pt x="1" y="41"/>
                  <a:pt x="1" y="41"/>
                  <a:pt x="2" y="41"/>
                </a:cubicBezTo>
                <a:cubicBezTo>
                  <a:pt x="2" y="41"/>
                  <a:pt x="5" y="42"/>
                  <a:pt x="7" y="42"/>
                </a:cubicBezTo>
                <a:cubicBezTo>
                  <a:pt x="7" y="43"/>
                  <a:pt x="7" y="44"/>
                  <a:pt x="7" y="45"/>
                </a:cubicBezTo>
                <a:cubicBezTo>
                  <a:pt x="5" y="45"/>
                  <a:pt x="2" y="46"/>
                  <a:pt x="2" y="46"/>
                </a:cubicBezTo>
                <a:cubicBezTo>
                  <a:pt x="1" y="46"/>
                  <a:pt x="1" y="46"/>
                  <a:pt x="1" y="47"/>
                </a:cubicBezTo>
                <a:cubicBezTo>
                  <a:pt x="1" y="47"/>
                  <a:pt x="0" y="48"/>
                  <a:pt x="1" y="48"/>
                </a:cubicBezTo>
                <a:cubicBezTo>
                  <a:pt x="1" y="48"/>
                  <a:pt x="1" y="49"/>
                  <a:pt x="1" y="49"/>
                </a:cubicBezTo>
                <a:cubicBezTo>
                  <a:pt x="2" y="49"/>
                  <a:pt x="2" y="50"/>
                  <a:pt x="2" y="50"/>
                </a:cubicBezTo>
                <a:cubicBezTo>
                  <a:pt x="3" y="50"/>
                  <a:pt x="6" y="49"/>
                  <a:pt x="8" y="49"/>
                </a:cubicBezTo>
                <a:cubicBezTo>
                  <a:pt x="8" y="50"/>
                  <a:pt x="8" y="51"/>
                  <a:pt x="9" y="52"/>
                </a:cubicBezTo>
                <a:cubicBezTo>
                  <a:pt x="6" y="53"/>
                  <a:pt x="4" y="54"/>
                  <a:pt x="4" y="54"/>
                </a:cubicBezTo>
                <a:cubicBezTo>
                  <a:pt x="3" y="54"/>
                  <a:pt x="3" y="55"/>
                  <a:pt x="3" y="55"/>
                </a:cubicBezTo>
                <a:cubicBezTo>
                  <a:pt x="3" y="56"/>
                  <a:pt x="3" y="56"/>
                  <a:pt x="3" y="56"/>
                </a:cubicBezTo>
                <a:cubicBezTo>
                  <a:pt x="3" y="57"/>
                  <a:pt x="3" y="57"/>
                  <a:pt x="4" y="58"/>
                </a:cubicBezTo>
                <a:cubicBezTo>
                  <a:pt x="4" y="58"/>
                  <a:pt x="4" y="58"/>
                  <a:pt x="5" y="58"/>
                </a:cubicBezTo>
                <a:cubicBezTo>
                  <a:pt x="5" y="58"/>
                  <a:pt x="8" y="57"/>
                  <a:pt x="10" y="56"/>
                </a:cubicBezTo>
                <a:cubicBezTo>
                  <a:pt x="11" y="57"/>
                  <a:pt x="11" y="58"/>
                  <a:pt x="11" y="58"/>
                </a:cubicBezTo>
                <a:cubicBezTo>
                  <a:pt x="9" y="60"/>
                  <a:pt x="7" y="62"/>
                  <a:pt x="7" y="62"/>
                </a:cubicBezTo>
                <a:cubicBezTo>
                  <a:pt x="7" y="62"/>
                  <a:pt x="6" y="63"/>
                  <a:pt x="6" y="63"/>
                </a:cubicBezTo>
                <a:cubicBezTo>
                  <a:pt x="6" y="63"/>
                  <a:pt x="6" y="64"/>
                  <a:pt x="7" y="64"/>
                </a:cubicBezTo>
                <a:cubicBezTo>
                  <a:pt x="7" y="65"/>
                  <a:pt x="7" y="65"/>
                  <a:pt x="8" y="65"/>
                </a:cubicBezTo>
                <a:cubicBezTo>
                  <a:pt x="8" y="65"/>
                  <a:pt x="9" y="65"/>
                  <a:pt x="9" y="65"/>
                </a:cubicBezTo>
                <a:cubicBezTo>
                  <a:pt x="9" y="65"/>
                  <a:pt x="12" y="64"/>
                  <a:pt x="14" y="63"/>
                </a:cubicBezTo>
                <a:cubicBezTo>
                  <a:pt x="14" y="63"/>
                  <a:pt x="15" y="64"/>
                  <a:pt x="15" y="64"/>
                </a:cubicBezTo>
                <a:cubicBezTo>
                  <a:pt x="14" y="66"/>
                  <a:pt x="12" y="68"/>
                  <a:pt x="12" y="69"/>
                </a:cubicBezTo>
                <a:cubicBezTo>
                  <a:pt x="12" y="69"/>
                  <a:pt x="11" y="70"/>
                  <a:pt x="11" y="70"/>
                </a:cubicBezTo>
                <a:cubicBezTo>
                  <a:pt x="11" y="70"/>
                  <a:pt x="12" y="71"/>
                  <a:pt x="12" y="71"/>
                </a:cubicBezTo>
                <a:cubicBezTo>
                  <a:pt x="12" y="72"/>
                  <a:pt x="13" y="72"/>
                  <a:pt x="13" y="72"/>
                </a:cubicBezTo>
                <a:cubicBezTo>
                  <a:pt x="14" y="72"/>
                  <a:pt x="14" y="72"/>
                  <a:pt x="14" y="71"/>
                </a:cubicBezTo>
                <a:cubicBezTo>
                  <a:pt x="15" y="71"/>
                  <a:pt x="17" y="69"/>
                  <a:pt x="19" y="68"/>
                </a:cubicBezTo>
                <a:cubicBezTo>
                  <a:pt x="19" y="68"/>
                  <a:pt x="20" y="69"/>
                  <a:pt x="21" y="70"/>
                </a:cubicBezTo>
                <a:cubicBezTo>
                  <a:pt x="20" y="72"/>
                  <a:pt x="18" y="74"/>
                  <a:pt x="18" y="74"/>
                </a:cubicBezTo>
                <a:cubicBezTo>
                  <a:pt x="18" y="75"/>
                  <a:pt x="18" y="75"/>
                  <a:pt x="18" y="76"/>
                </a:cubicBezTo>
                <a:cubicBezTo>
                  <a:pt x="18" y="76"/>
                  <a:pt x="18" y="77"/>
                  <a:pt x="19" y="77"/>
                </a:cubicBezTo>
                <a:cubicBezTo>
                  <a:pt x="19" y="77"/>
                  <a:pt x="20" y="77"/>
                  <a:pt x="20" y="77"/>
                </a:cubicBezTo>
                <a:cubicBezTo>
                  <a:pt x="20" y="77"/>
                  <a:pt x="21" y="77"/>
                  <a:pt x="21" y="77"/>
                </a:cubicBezTo>
                <a:cubicBezTo>
                  <a:pt x="22" y="76"/>
                  <a:pt x="23" y="74"/>
                  <a:pt x="25" y="72"/>
                </a:cubicBezTo>
                <a:cubicBezTo>
                  <a:pt x="25" y="73"/>
                  <a:pt x="26" y="73"/>
                  <a:pt x="27" y="73"/>
                </a:cubicBezTo>
                <a:cubicBezTo>
                  <a:pt x="26" y="76"/>
                  <a:pt x="25" y="78"/>
                  <a:pt x="25" y="79"/>
                </a:cubicBezTo>
                <a:cubicBezTo>
                  <a:pt x="25" y="79"/>
                  <a:pt x="25" y="80"/>
                  <a:pt x="25" y="80"/>
                </a:cubicBezTo>
                <a:cubicBezTo>
                  <a:pt x="26" y="80"/>
                  <a:pt x="26" y="81"/>
                  <a:pt x="26" y="81"/>
                </a:cubicBezTo>
                <a:cubicBezTo>
                  <a:pt x="27" y="81"/>
                  <a:pt x="27" y="81"/>
                  <a:pt x="28" y="81"/>
                </a:cubicBezTo>
                <a:cubicBezTo>
                  <a:pt x="28" y="81"/>
                  <a:pt x="29" y="81"/>
                  <a:pt x="29" y="80"/>
                </a:cubicBezTo>
                <a:cubicBezTo>
                  <a:pt x="29" y="80"/>
                  <a:pt x="30" y="77"/>
                  <a:pt x="31" y="75"/>
                </a:cubicBezTo>
                <a:cubicBezTo>
                  <a:pt x="32" y="75"/>
                  <a:pt x="32" y="75"/>
                  <a:pt x="33" y="75"/>
                </a:cubicBezTo>
                <a:cubicBezTo>
                  <a:pt x="33" y="76"/>
                  <a:pt x="33" y="76"/>
                  <a:pt x="34" y="76"/>
                </a:cubicBezTo>
                <a:cubicBezTo>
                  <a:pt x="34" y="78"/>
                  <a:pt x="33" y="81"/>
                  <a:pt x="33" y="81"/>
                </a:cubicBezTo>
                <a:cubicBezTo>
                  <a:pt x="33" y="82"/>
                  <a:pt x="33" y="82"/>
                  <a:pt x="34" y="83"/>
                </a:cubicBezTo>
                <a:cubicBezTo>
                  <a:pt x="34" y="83"/>
                  <a:pt x="34" y="83"/>
                  <a:pt x="35" y="83"/>
                </a:cubicBezTo>
                <a:cubicBezTo>
                  <a:pt x="35" y="83"/>
                  <a:pt x="36" y="83"/>
                  <a:pt x="36" y="83"/>
                </a:cubicBezTo>
                <a:cubicBezTo>
                  <a:pt x="37" y="83"/>
                  <a:pt x="37" y="83"/>
                  <a:pt x="37" y="82"/>
                </a:cubicBezTo>
                <a:cubicBezTo>
                  <a:pt x="37" y="82"/>
                  <a:pt x="38" y="79"/>
                  <a:pt x="39" y="77"/>
                </a:cubicBezTo>
                <a:cubicBezTo>
                  <a:pt x="39" y="77"/>
                  <a:pt x="40" y="77"/>
                  <a:pt x="41" y="77"/>
                </a:cubicBezTo>
                <a:cubicBezTo>
                  <a:pt x="41" y="79"/>
                  <a:pt x="42" y="82"/>
                  <a:pt x="42" y="82"/>
                </a:cubicBezTo>
                <a:cubicBezTo>
                  <a:pt x="42" y="83"/>
                  <a:pt x="42" y="83"/>
                  <a:pt x="42" y="84"/>
                </a:cubicBezTo>
                <a:cubicBezTo>
                  <a:pt x="43" y="84"/>
                  <a:pt x="43" y="84"/>
                  <a:pt x="44" y="84"/>
                </a:cubicBezTo>
                <a:cubicBezTo>
                  <a:pt x="44" y="84"/>
                  <a:pt x="45" y="84"/>
                  <a:pt x="45" y="83"/>
                </a:cubicBezTo>
                <a:cubicBezTo>
                  <a:pt x="45" y="83"/>
                  <a:pt x="45" y="83"/>
                  <a:pt x="46" y="82"/>
                </a:cubicBezTo>
                <a:cubicBezTo>
                  <a:pt x="46" y="82"/>
                  <a:pt x="46" y="79"/>
                  <a:pt x="46" y="77"/>
                </a:cubicBezTo>
                <a:cubicBezTo>
                  <a:pt x="47" y="76"/>
                  <a:pt x="47" y="76"/>
                  <a:pt x="48" y="76"/>
                </a:cubicBezTo>
                <a:cubicBezTo>
                  <a:pt x="49" y="79"/>
                  <a:pt x="50" y="81"/>
                  <a:pt x="50" y="82"/>
                </a:cubicBezTo>
                <a:cubicBezTo>
                  <a:pt x="50" y="82"/>
                  <a:pt x="51" y="82"/>
                  <a:pt x="51" y="83"/>
                </a:cubicBezTo>
                <a:cubicBezTo>
                  <a:pt x="51" y="83"/>
                  <a:pt x="52" y="83"/>
                  <a:pt x="52" y="83"/>
                </a:cubicBezTo>
                <a:cubicBezTo>
                  <a:pt x="53" y="83"/>
                  <a:pt x="53" y="82"/>
                  <a:pt x="53" y="82"/>
                </a:cubicBezTo>
                <a:cubicBezTo>
                  <a:pt x="54" y="82"/>
                  <a:pt x="54" y="81"/>
                  <a:pt x="54" y="81"/>
                </a:cubicBezTo>
                <a:cubicBezTo>
                  <a:pt x="54" y="80"/>
                  <a:pt x="53" y="77"/>
                  <a:pt x="53" y="75"/>
                </a:cubicBezTo>
                <a:cubicBezTo>
                  <a:pt x="54" y="75"/>
                  <a:pt x="54" y="74"/>
                  <a:pt x="55" y="74"/>
                </a:cubicBezTo>
                <a:cubicBezTo>
                  <a:pt x="56" y="76"/>
                  <a:pt x="58" y="79"/>
                  <a:pt x="58" y="79"/>
                </a:cubicBezTo>
                <a:cubicBezTo>
                  <a:pt x="58" y="79"/>
                  <a:pt x="59" y="80"/>
                  <a:pt x="59" y="80"/>
                </a:cubicBezTo>
                <a:cubicBezTo>
                  <a:pt x="60" y="80"/>
                  <a:pt x="60" y="80"/>
                  <a:pt x="61" y="80"/>
                </a:cubicBezTo>
                <a:cubicBezTo>
                  <a:pt x="61" y="79"/>
                  <a:pt x="61" y="79"/>
                  <a:pt x="62" y="79"/>
                </a:cubicBezTo>
                <a:cubicBezTo>
                  <a:pt x="62" y="78"/>
                  <a:pt x="62" y="78"/>
                  <a:pt x="62" y="77"/>
                </a:cubicBezTo>
                <a:cubicBezTo>
                  <a:pt x="61" y="77"/>
                  <a:pt x="60" y="74"/>
                  <a:pt x="60" y="72"/>
                </a:cubicBezTo>
                <a:cubicBezTo>
                  <a:pt x="60" y="72"/>
                  <a:pt x="61" y="71"/>
                  <a:pt x="62" y="71"/>
                </a:cubicBezTo>
                <a:cubicBezTo>
                  <a:pt x="63" y="72"/>
                  <a:pt x="65" y="74"/>
                  <a:pt x="66" y="75"/>
                </a:cubicBezTo>
                <a:cubicBezTo>
                  <a:pt x="66" y="75"/>
                  <a:pt x="66" y="75"/>
                  <a:pt x="67" y="75"/>
                </a:cubicBezTo>
                <a:cubicBezTo>
                  <a:pt x="67" y="75"/>
                  <a:pt x="68" y="75"/>
                  <a:pt x="68" y="75"/>
                </a:cubicBezTo>
                <a:cubicBezTo>
                  <a:pt x="68" y="75"/>
                  <a:pt x="69" y="74"/>
                  <a:pt x="69" y="74"/>
                </a:cubicBezTo>
                <a:cubicBezTo>
                  <a:pt x="69" y="73"/>
                  <a:pt x="69" y="73"/>
                  <a:pt x="68" y="72"/>
                </a:cubicBezTo>
                <a:cubicBezTo>
                  <a:pt x="68" y="72"/>
                  <a:pt x="67" y="70"/>
                  <a:pt x="65" y="68"/>
                </a:cubicBezTo>
                <a:cubicBezTo>
                  <a:pt x="66" y="67"/>
                  <a:pt x="67" y="67"/>
                  <a:pt x="67" y="66"/>
                </a:cubicBezTo>
                <a:cubicBezTo>
                  <a:pt x="69" y="67"/>
                  <a:pt x="71" y="69"/>
                  <a:pt x="72" y="69"/>
                </a:cubicBezTo>
                <a:cubicBezTo>
                  <a:pt x="72" y="69"/>
                  <a:pt x="73" y="70"/>
                  <a:pt x="73" y="69"/>
                </a:cubicBezTo>
                <a:cubicBezTo>
                  <a:pt x="74" y="69"/>
                  <a:pt x="74" y="69"/>
                  <a:pt x="74" y="69"/>
                </a:cubicBezTo>
                <a:cubicBezTo>
                  <a:pt x="75" y="68"/>
                  <a:pt x="75" y="68"/>
                  <a:pt x="75" y="68"/>
                </a:cubicBezTo>
                <a:cubicBezTo>
                  <a:pt x="75" y="67"/>
                  <a:pt x="75" y="67"/>
                  <a:pt x="74" y="66"/>
                </a:cubicBezTo>
                <a:cubicBezTo>
                  <a:pt x="74" y="66"/>
                  <a:pt x="72" y="64"/>
                  <a:pt x="70" y="62"/>
                </a:cubicBezTo>
                <a:cubicBezTo>
                  <a:pt x="71" y="62"/>
                  <a:pt x="71" y="61"/>
                  <a:pt x="72" y="60"/>
                </a:cubicBezTo>
                <a:cubicBezTo>
                  <a:pt x="74" y="61"/>
                  <a:pt x="76" y="62"/>
                  <a:pt x="77" y="62"/>
                </a:cubicBezTo>
                <a:cubicBezTo>
                  <a:pt x="77" y="63"/>
                  <a:pt x="78" y="63"/>
                  <a:pt x="78" y="62"/>
                </a:cubicBezTo>
                <a:cubicBezTo>
                  <a:pt x="79" y="62"/>
                  <a:pt x="79" y="62"/>
                  <a:pt x="79" y="61"/>
                </a:cubicBezTo>
                <a:cubicBezTo>
                  <a:pt x="79" y="61"/>
                  <a:pt x="79" y="61"/>
                  <a:pt x="79" y="60"/>
                </a:cubicBezTo>
                <a:cubicBezTo>
                  <a:pt x="79" y="60"/>
                  <a:pt x="79" y="59"/>
                  <a:pt x="79" y="59"/>
                </a:cubicBezTo>
                <a:cubicBezTo>
                  <a:pt x="78" y="59"/>
                  <a:pt x="76" y="57"/>
                  <a:pt x="74" y="56"/>
                </a:cubicBezTo>
                <a:cubicBezTo>
                  <a:pt x="74" y="55"/>
                  <a:pt x="75" y="54"/>
                  <a:pt x="75" y="54"/>
                </a:cubicBezTo>
                <a:cubicBezTo>
                  <a:pt x="77" y="54"/>
                  <a:pt x="80" y="55"/>
                  <a:pt x="80" y="55"/>
                </a:cubicBezTo>
                <a:cubicBezTo>
                  <a:pt x="81" y="55"/>
                  <a:pt x="81" y="55"/>
                  <a:pt x="82" y="54"/>
                </a:cubicBezTo>
                <a:cubicBezTo>
                  <a:pt x="82" y="54"/>
                  <a:pt x="82" y="54"/>
                  <a:pt x="82" y="53"/>
                </a:cubicBezTo>
                <a:cubicBezTo>
                  <a:pt x="83" y="53"/>
                  <a:pt x="83" y="52"/>
                  <a:pt x="82" y="52"/>
                </a:cubicBezTo>
                <a:cubicBezTo>
                  <a:pt x="82" y="52"/>
                  <a:pt x="82" y="51"/>
                  <a:pt x="81" y="51"/>
                </a:cubicBezTo>
                <a:cubicBezTo>
                  <a:pt x="81" y="51"/>
                  <a:pt x="78" y="50"/>
                  <a:pt x="76" y="49"/>
                </a:cubicBezTo>
                <a:cubicBezTo>
                  <a:pt x="76" y="48"/>
                  <a:pt x="76" y="47"/>
                  <a:pt x="77" y="47"/>
                </a:cubicBezTo>
                <a:cubicBezTo>
                  <a:pt x="79" y="47"/>
                  <a:pt x="82" y="46"/>
                  <a:pt x="82" y="46"/>
                </a:cubicBezTo>
                <a:close/>
                <a:moveTo>
                  <a:pt x="49" y="44"/>
                </a:moveTo>
                <a:cubicBezTo>
                  <a:pt x="48" y="47"/>
                  <a:pt x="44" y="50"/>
                  <a:pt x="40" y="49"/>
                </a:cubicBezTo>
                <a:cubicBezTo>
                  <a:pt x="37" y="47"/>
                  <a:pt x="34" y="44"/>
                  <a:pt x="35" y="40"/>
                </a:cubicBezTo>
                <a:cubicBezTo>
                  <a:pt x="37" y="36"/>
                  <a:pt x="40" y="34"/>
                  <a:pt x="44" y="35"/>
                </a:cubicBezTo>
                <a:cubicBezTo>
                  <a:pt x="48" y="36"/>
                  <a:pt x="50" y="40"/>
                  <a:pt x="49" y="44"/>
                </a:cubicBezTo>
                <a:close/>
                <a:moveTo>
                  <a:pt x="15" y="45"/>
                </a:moveTo>
                <a:cubicBezTo>
                  <a:pt x="14" y="42"/>
                  <a:pt x="14" y="38"/>
                  <a:pt x="15" y="34"/>
                </a:cubicBezTo>
                <a:cubicBezTo>
                  <a:pt x="19" y="21"/>
                  <a:pt x="33" y="12"/>
                  <a:pt x="46" y="15"/>
                </a:cubicBezTo>
                <a:cubicBezTo>
                  <a:pt x="45" y="19"/>
                  <a:pt x="45" y="19"/>
                  <a:pt x="45" y="19"/>
                </a:cubicBezTo>
                <a:cubicBezTo>
                  <a:pt x="34" y="17"/>
                  <a:pt x="23" y="24"/>
                  <a:pt x="20" y="36"/>
                </a:cubicBezTo>
                <a:cubicBezTo>
                  <a:pt x="19" y="39"/>
                  <a:pt x="19" y="42"/>
                  <a:pt x="19" y="44"/>
                </a:cubicBezTo>
                <a:lnTo>
                  <a:pt x="15" y="45"/>
                </a:lnTo>
                <a:close/>
                <a:moveTo>
                  <a:pt x="35" y="69"/>
                </a:moveTo>
                <a:cubicBezTo>
                  <a:pt x="26" y="66"/>
                  <a:pt x="19" y="60"/>
                  <a:pt x="16" y="52"/>
                </a:cubicBezTo>
                <a:cubicBezTo>
                  <a:pt x="21" y="51"/>
                  <a:pt x="21" y="51"/>
                  <a:pt x="21" y="51"/>
                </a:cubicBezTo>
                <a:cubicBezTo>
                  <a:pt x="23" y="57"/>
                  <a:pt x="29" y="62"/>
                  <a:pt x="36" y="64"/>
                </a:cubicBezTo>
                <a:cubicBezTo>
                  <a:pt x="43" y="66"/>
                  <a:pt x="50" y="65"/>
                  <a:pt x="56" y="61"/>
                </a:cubicBezTo>
                <a:cubicBezTo>
                  <a:pt x="59" y="64"/>
                  <a:pt x="59" y="64"/>
                  <a:pt x="59" y="64"/>
                </a:cubicBezTo>
                <a:cubicBezTo>
                  <a:pt x="52" y="69"/>
                  <a:pt x="43" y="71"/>
                  <a:pt x="35" y="69"/>
                </a:cubicBezTo>
                <a:close/>
                <a:moveTo>
                  <a:pt x="69" y="49"/>
                </a:moveTo>
                <a:cubicBezTo>
                  <a:pt x="68" y="53"/>
                  <a:pt x="66" y="57"/>
                  <a:pt x="64" y="59"/>
                </a:cubicBezTo>
                <a:cubicBezTo>
                  <a:pt x="60" y="56"/>
                  <a:pt x="60" y="56"/>
                  <a:pt x="60" y="56"/>
                </a:cubicBezTo>
                <a:cubicBezTo>
                  <a:pt x="62" y="54"/>
                  <a:pt x="64" y="51"/>
                  <a:pt x="64" y="48"/>
                </a:cubicBezTo>
                <a:cubicBezTo>
                  <a:pt x="68" y="37"/>
                  <a:pt x="62" y="25"/>
                  <a:pt x="51" y="21"/>
                </a:cubicBezTo>
                <a:cubicBezTo>
                  <a:pt x="53" y="16"/>
                  <a:pt x="53" y="16"/>
                  <a:pt x="53" y="16"/>
                </a:cubicBezTo>
                <a:cubicBezTo>
                  <a:pt x="66" y="22"/>
                  <a:pt x="73" y="36"/>
                  <a:pt x="69" y="49"/>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2" name="Freeform 12"/>
          <p:cNvSpPr/>
          <p:nvPr userDrawn="1"/>
        </p:nvSpPr>
        <p:spPr bwMode="auto">
          <a:xfrm>
            <a:off x="5659967" y="758825"/>
            <a:ext cx="575733" cy="385763"/>
          </a:xfrm>
          <a:custGeom>
            <a:avLst/>
            <a:gdLst>
              <a:gd name="T0" fmla="*/ 112 w 112"/>
              <a:gd name="T1" fmla="*/ 3 h 100"/>
              <a:gd name="T2" fmla="*/ 5 w 112"/>
              <a:gd name="T3" fmla="*/ 8 h 100"/>
              <a:gd name="T4" fmla="*/ 5 w 112"/>
              <a:gd name="T5" fmla="*/ 6 h 100"/>
              <a:gd name="T6" fmla="*/ 5 w 112"/>
              <a:gd name="T7" fmla="*/ 3 h 100"/>
              <a:gd name="T8" fmla="*/ 2 w 112"/>
              <a:gd name="T9" fmla="*/ 1 h 100"/>
              <a:gd name="T10" fmla="*/ 0 w 112"/>
              <a:gd name="T11" fmla="*/ 4 h 100"/>
              <a:gd name="T12" fmla="*/ 3 w 112"/>
              <a:gd name="T13" fmla="*/ 6 h 100"/>
              <a:gd name="T14" fmla="*/ 31 w 112"/>
              <a:gd name="T15" fmla="*/ 100 h 100"/>
              <a:gd name="T16" fmla="*/ 33 w 112"/>
              <a:gd name="T17" fmla="*/ 99 h 100"/>
              <a:gd name="T18" fmla="*/ 21 w 112"/>
              <a:gd name="T19" fmla="*/ 58 h 100"/>
              <a:gd name="T20" fmla="*/ 112 w 112"/>
              <a:gd name="T21" fmla="*/ 3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2" h="100">
                <a:moveTo>
                  <a:pt x="112" y="3"/>
                </a:moveTo>
                <a:cubicBezTo>
                  <a:pt x="5" y="8"/>
                  <a:pt x="5" y="8"/>
                  <a:pt x="5" y="8"/>
                </a:cubicBezTo>
                <a:cubicBezTo>
                  <a:pt x="5" y="6"/>
                  <a:pt x="5" y="6"/>
                  <a:pt x="5" y="6"/>
                </a:cubicBezTo>
                <a:cubicBezTo>
                  <a:pt x="5" y="5"/>
                  <a:pt x="6" y="4"/>
                  <a:pt x="5" y="3"/>
                </a:cubicBezTo>
                <a:cubicBezTo>
                  <a:pt x="5" y="1"/>
                  <a:pt x="3" y="0"/>
                  <a:pt x="2" y="1"/>
                </a:cubicBezTo>
                <a:cubicBezTo>
                  <a:pt x="0" y="1"/>
                  <a:pt x="0" y="3"/>
                  <a:pt x="0" y="4"/>
                </a:cubicBezTo>
                <a:cubicBezTo>
                  <a:pt x="0" y="5"/>
                  <a:pt x="1" y="6"/>
                  <a:pt x="3" y="6"/>
                </a:cubicBezTo>
                <a:cubicBezTo>
                  <a:pt x="31" y="100"/>
                  <a:pt x="31" y="100"/>
                  <a:pt x="31" y="100"/>
                </a:cubicBezTo>
                <a:cubicBezTo>
                  <a:pt x="33" y="99"/>
                  <a:pt x="33" y="99"/>
                  <a:pt x="33" y="99"/>
                </a:cubicBezTo>
                <a:cubicBezTo>
                  <a:pt x="21" y="58"/>
                  <a:pt x="21" y="58"/>
                  <a:pt x="21" y="58"/>
                </a:cubicBezTo>
                <a:lnTo>
                  <a:pt x="112" y="3"/>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3" name="Freeform 13"/>
          <p:cNvSpPr>
            <a:spLocks noEditPoints="1"/>
          </p:cNvSpPr>
          <p:nvPr userDrawn="1"/>
        </p:nvSpPr>
        <p:spPr bwMode="auto">
          <a:xfrm>
            <a:off x="3898900" y="1303338"/>
            <a:ext cx="391584" cy="247650"/>
          </a:xfrm>
          <a:custGeom>
            <a:avLst/>
            <a:gdLst>
              <a:gd name="T0" fmla="*/ 73 w 76"/>
              <a:gd name="T1" fmla="*/ 0 h 64"/>
              <a:gd name="T2" fmla="*/ 65 w 76"/>
              <a:gd name="T3" fmla="*/ 0 h 64"/>
              <a:gd name="T4" fmla="*/ 62 w 76"/>
              <a:gd name="T5" fmla="*/ 3 h 64"/>
              <a:gd name="T6" fmla="*/ 62 w 76"/>
              <a:gd name="T7" fmla="*/ 5 h 64"/>
              <a:gd name="T8" fmla="*/ 10 w 76"/>
              <a:gd name="T9" fmla="*/ 23 h 64"/>
              <a:gd name="T10" fmla="*/ 8 w 76"/>
              <a:gd name="T11" fmla="*/ 21 h 64"/>
              <a:gd name="T12" fmla="*/ 2 w 76"/>
              <a:gd name="T13" fmla="*/ 21 h 64"/>
              <a:gd name="T14" fmla="*/ 0 w 76"/>
              <a:gd name="T15" fmla="*/ 23 h 64"/>
              <a:gd name="T16" fmla="*/ 0 w 76"/>
              <a:gd name="T17" fmla="*/ 41 h 64"/>
              <a:gd name="T18" fmla="*/ 2 w 76"/>
              <a:gd name="T19" fmla="*/ 43 h 64"/>
              <a:gd name="T20" fmla="*/ 8 w 76"/>
              <a:gd name="T21" fmla="*/ 43 h 64"/>
              <a:gd name="T22" fmla="*/ 10 w 76"/>
              <a:gd name="T23" fmla="*/ 41 h 64"/>
              <a:gd name="T24" fmla="*/ 24 w 76"/>
              <a:gd name="T25" fmla="*/ 46 h 64"/>
              <a:gd name="T26" fmla="*/ 23 w 76"/>
              <a:gd name="T27" fmla="*/ 49 h 64"/>
              <a:gd name="T28" fmla="*/ 23 w 76"/>
              <a:gd name="T29" fmla="*/ 51 h 64"/>
              <a:gd name="T30" fmla="*/ 24 w 76"/>
              <a:gd name="T31" fmla="*/ 52 h 64"/>
              <a:gd name="T32" fmla="*/ 38 w 76"/>
              <a:gd name="T33" fmla="*/ 57 h 64"/>
              <a:gd name="T34" fmla="*/ 39 w 76"/>
              <a:gd name="T35" fmla="*/ 57 h 64"/>
              <a:gd name="T36" fmla="*/ 42 w 76"/>
              <a:gd name="T37" fmla="*/ 55 h 64"/>
              <a:gd name="T38" fmla="*/ 43 w 76"/>
              <a:gd name="T39" fmla="*/ 52 h 64"/>
              <a:gd name="T40" fmla="*/ 62 w 76"/>
              <a:gd name="T41" fmla="*/ 59 h 64"/>
              <a:gd name="T42" fmla="*/ 62 w 76"/>
              <a:gd name="T43" fmla="*/ 61 h 64"/>
              <a:gd name="T44" fmla="*/ 65 w 76"/>
              <a:gd name="T45" fmla="*/ 64 h 64"/>
              <a:gd name="T46" fmla="*/ 73 w 76"/>
              <a:gd name="T47" fmla="*/ 64 h 64"/>
              <a:gd name="T48" fmla="*/ 76 w 76"/>
              <a:gd name="T49" fmla="*/ 61 h 64"/>
              <a:gd name="T50" fmla="*/ 76 w 76"/>
              <a:gd name="T51" fmla="*/ 3 h 64"/>
              <a:gd name="T52" fmla="*/ 73 w 76"/>
              <a:gd name="T53" fmla="*/ 0 h 64"/>
              <a:gd name="T54" fmla="*/ 40 w 76"/>
              <a:gd name="T55" fmla="*/ 54 h 64"/>
              <a:gd name="T56" fmla="*/ 38 w 76"/>
              <a:gd name="T57" fmla="*/ 55 h 64"/>
              <a:gd name="T58" fmla="*/ 25 w 76"/>
              <a:gd name="T59" fmla="*/ 50 h 64"/>
              <a:gd name="T60" fmla="*/ 25 w 76"/>
              <a:gd name="T61" fmla="*/ 50 h 64"/>
              <a:gd name="T62" fmla="*/ 25 w 76"/>
              <a:gd name="T63" fmla="*/ 49 h 64"/>
              <a:gd name="T64" fmla="*/ 26 w 76"/>
              <a:gd name="T65" fmla="*/ 46 h 64"/>
              <a:gd name="T66" fmla="*/ 41 w 76"/>
              <a:gd name="T67" fmla="*/ 51 h 64"/>
              <a:gd name="T68" fmla="*/ 40 w 76"/>
              <a:gd name="T69" fmla="*/ 5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76" h="64">
                <a:moveTo>
                  <a:pt x="73" y="0"/>
                </a:moveTo>
                <a:cubicBezTo>
                  <a:pt x="65" y="0"/>
                  <a:pt x="65" y="0"/>
                  <a:pt x="65" y="0"/>
                </a:cubicBezTo>
                <a:cubicBezTo>
                  <a:pt x="64" y="0"/>
                  <a:pt x="62" y="1"/>
                  <a:pt x="62" y="3"/>
                </a:cubicBezTo>
                <a:cubicBezTo>
                  <a:pt x="62" y="5"/>
                  <a:pt x="62" y="5"/>
                  <a:pt x="62" y="5"/>
                </a:cubicBezTo>
                <a:cubicBezTo>
                  <a:pt x="10" y="23"/>
                  <a:pt x="10" y="23"/>
                  <a:pt x="10" y="23"/>
                </a:cubicBezTo>
                <a:cubicBezTo>
                  <a:pt x="10" y="22"/>
                  <a:pt x="9" y="21"/>
                  <a:pt x="8" y="21"/>
                </a:cubicBezTo>
                <a:cubicBezTo>
                  <a:pt x="2" y="21"/>
                  <a:pt x="2" y="21"/>
                  <a:pt x="2" y="21"/>
                </a:cubicBezTo>
                <a:cubicBezTo>
                  <a:pt x="1" y="21"/>
                  <a:pt x="0" y="22"/>
                  <a:pt x="0" y="23"/>
                </a:cubicBezTo>
                <a:cubicBezTo>
                  <a:pt x="0" y="41"/>
                  <a:pt x="0" y="41"/>
                  <a:pt x="0" y="41"/>
                </a:cubicBezTo>
                <a:cubicBezTo>
                  <a:pt x="0" y="42"/>
                  <a:pt x="1" y="43"/>
                  <a:pt x="2" y="43"/>
                </a:cubicBezTo>
                <a:cubicBezTo>
                  <a:pt x="8" y="43"/>
                  <a:pt x="8" y="43"/>
                  <a:pt x="8" y="43"/>
                </a:cubicBezTo>
                <a:cubicBezTo>
                  <a:pt x="9" y="43"/>
                  <a:pt x="10" y="42"/>
                  <a:pt x="10" y="41"/>
                </a:cubicBezTo>
                <a:cubicBezTo>
                  <a:pt x="24" y="46"/>
                  <a:pt x="24" y="46"/>
                  <a:pt x="24" y="46"/>
                </a:cubicBezTo>
                <a:cubicBezTo>
                  <a:pt x="23" y="49"/>
                  <a:pt x="23" y="49"/>
                  <a:pt x="23" y="49"/>
                </a:cubicBezTo>
                <a:cubicBezTo>
                  <a:pt x="22" y="49"/>
                  <a:pt x="22" y="50"/>
                  <a:pt x="23" y="51"/>
                </a:cubicBezTo>
                <a:cubicBezTo>
                  <a:pt x="23" y="52"/>
                  <a:pt x="24" y="52"/>
                  <a:pt x="24" y="52"/>
                </a:cubicBezTo>
                <a:cubicBezTo>
                  <a:pt x="38" y="57"/>
                  <a:pt x="38" y="57"/>
                  <a:pt x="38" y="57"/>
                </a:cubicBezTo>
                <a:cubicBezTo>
                  <a:pt x="38" y="57"/>
                  <a:pt x="38" y="57"/>
                  <a:pt x="39" y="57"/>
                </a:cubicBezTo>
                <a:cubicBezTo>
                  <a:pt x="40" y="57"/>
                  <a:pt x="41" y="56"/>
                  <a:pt x="42" y="55"/>
                </a:cubicBezTo>
                <a:cubicBezTo>
                  <a:pt x="43" y="52"/>
                  <a:pt x="43" y="52"/>
                  <a:pt x="43" y="52"/>
                </a:cubicBezTo>
                <a:cubicBezTo>
                  <a:pt x="62" y="59"/>
                  <a:pt x="62" y="59"/>
                  <a:pt x="62" y="59"/>
                </a:cubicBezTo>
                <a:cubicBezTo>
                  <a:pt x="62" y="61"/>
                  <a:pt x="62" y="61"/>
                  <a:pt x="62" y="61"/>
                </a:cubicBezTo>
                <a:cubicBezTo>
                  <a:pt x="62" y="63"/>
                  <a:pt x="64" y="64"/>
                  <a:pt x="65" y="64"/>
                </a:cubicBezTo>
                <a:cubicBezTo>
                  <a:pt x="73" y="64"/>
                  <a:pt x="73" y="64"/>
                  <a:pt x="73" y="64"/>
                </a:cubicBezTo>
                <a:cubicBezTo>
                  <a:pt x="75" y="64"/>
                  <a:pt x="76" y="63"/>
                  <a:pt x="76" y="61"/>
                </a:cubicBezTo>
                <a:cubicBezTo>
                  <a:pt x="76" y="3"/>
                  <a:pt x="76" y="3"/>
                  <a:pt x="76" y="3"/>
                </a:cubicBezTo>
                <a:cubicBezTo>
                  <a:pt x="76" y="1"/>
                  <a:pt x="75" y="0"/>
                  <a:pt x="73" y="0"/>
                </a:cubicBezTo>
                <a:close/>
                <a:moveTo>
                  <a:pt x="40" y="54"/>
                </a:moveTo>
                <a:cubicBezTo>
                  <a:pt x="39" y="55"/>
                  <a:pt x="39" y="55"/>
                  <a:pt x="38" y="55"/>
                </a:cubicBezTo>
                <a:cubicBezTo>
                  <a:pt x="25" y="50"/>
                  <a:pt x="25" y="50"/>
                  <a:pt x="25" y="50"/>
                </a:cubicBezTo>
                <a:cubicBezTo>
                  <a:pt x="25" y="50"/>
                  <a:pt x="25" y="50"/>
                  <a:pt x="25" y="50"/>
                </a:cubicBezTo>
                <a:cubicBezTo>
                  <a:pt x="24" y="50"/>
                  <a:pt x="24" y="50"/>
                  <a:pt x="25" y="49"/>
                </a:cubicBezTo>
                <a:cubicBezTo>
                  <a:pt x="26" y="46"/>
                  <a:pt x="26" y="46"/>
                  <a:pt x="26" y="46"/>
                </a:cubicBezTo>
                <a:cubicBezTo>
                  <a:pt x="41" y="51"/>
                  <a:pt x="41" y="51"/>
                  <a:pt x="41" y="51"/>
                </a:cubicBezTo>
                <a:lnTo>
                  <a:pt x="40" y="54"/>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nvGrpSpPr>
          <p:cNvPr id="24" name="Group 23"/>
          <p:cNvGrpSpPr/>
          <p:nvPr userDrawn="1"/>
        </p:nvGrpSpPr>
        <p:grpSpPr>
          <a:xfrm>
            <a:off x="4599518" y="692150"/>
            <a:ext cx="884767" cy="371476"/>
            <a:chOff x="3449638" y="692150"/>
            <a:chExt cx="663575" cy="371476"/>
          </a:xfrm>
        </p:grpSpPr>
        <p:sp>
          <p:nvSpPr>
            <p:cNvPr id="25" name="Oval 14"/>
            <p:cNvSpPr>
              <a:spLocks noChangeArrowheads="1"/>
            </p:cNvSpPr>
            <p:nvPr userDrawn="1"/>
          </p:nvSpPr>
          <p:spPr bwMode="auto">
            <a:xfrm>
              <a:off x="3554413" y="692150"/>
              <a:ext cx="76200" cy="77788"/>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6" name="Freeform 15"/>
            <p:cNvSpPr/>
            <p:nvPr userDrawn="1"/>
          </p:nvSpPr>
          <p:spPr bwMode="auto">
            <a:xfrm>
              <a:off x="3514725" y="777875"/>
              <a:ext cx="158750" cy="50800"/>
            </a:xfrm>
            <a:custGeom>
              <a:avLst/>
              <a:gdLst>
                <a:gd name="T0" fmla="*/ 27 w 41"/>
                <a:gd name="T1" fmla="*/ 0 h 13"/>
                <a:gd name="T2" fmla="*/ 20 w 41"/>
                <a:gd name="T3" fmla="*/ 0 h 13"/>
                <a:gd name="T4" fmla="*/ 13 w 41"/>
                <a:gd name="T5" fmla="*/ 0 h 13"/>
                <a:gd name="T6" fmla="*/ 1 w 41"/>
                <a:gd name="T7" fmla="*/ 9 h 13"/>
                <a:gd name="T8" fmla="*/ 0 w 41"/>
                <a:gd name="T9" fmla="*/ 13 h 13"/>
                <a:gd name="T10" fmla="*/ 41 w 41"/>
                <a:gd name="T11" fmla="*/ 13 h 13"/>
                <a:gd name="T12" fmla="*/ 40 w 41"/>
                <a:gd name="T13" fmla="*/ 9 h 13"/>
                <a:gd name="T14" fmla="*/ 27 w 41"/>
                <a:gd name="T15" fmla="*/ 0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1" h="13">
                  <a:moveTo>
                    <a:pt x="27" y="0"/>
                  </a:moveTo>
                  <a:cubicBezTo>
                    <a:pt x="20" y="0"/>
                    <a:pt x="20" y="0"/>
                    <a:pt x="20" y="0"/>
                  </a:cubicBezTo>
                  <a:cubicBezTo>
                    <a:pt x="13" y="0"/>
                    <a:pt x="13" y="0"/>
                    <a:pt x="13" y="0"/>
                  </a:cubicBezTo>
                  <a:cubicBezTo>
                    <a:pt x="6" y="0"/>
                    <a:pt x="2" y="6"/>
                    <a:pt x="1" y="9"/>
                  </a:cubicBezTo>
                  <a:cubicBezTo>
                    <a:pt x="0" y="13"/>
                    <a:pt x="0" y="13"/>
                    <a:pt x="0" y="13"/>
                  </a:cubicBezTo>
                  <a:cubicBezTo>
                    <a:pt x="41" y="13"/>
                    <a:pt x="41" y="13"/>
                    <a:pt x="41" y="13"/>
                  </a:cubicBezTo>
                  <a:cubicBezTo>
                    <a:pt x="40" y="9"/>
                    <a:pt x="40" y="9"/>
                    <a:pt x="40" y="9"/>
                  </a:cubicBezTo>
                  <a:cubicBezTo>
                    <a:pt x="38" y="6"/>
                    <a:pt x="34" y="0"/>
                    <a:pt x="27"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7" name="Freeform 16"/>
            <p:cNvSpPr/>
            <p:nvPr userDrawn="1"/>
          </p:nvSpPr>
          <p:spPr bwMode="auto">
            <a:xfrm>
              <a:off x="3681413" y="777875"/>
              <a:ext cx="180975" cy="50800"/>
            </a:xfrm>
            <a:custGeom>
              <a:avLst/>
              <a:gdLst>
                <a:gd name="T0" fmla="*/ 34 w 47"/>
                <a:gd name="T1" fmla="*/ 0 h 13"/>
                <a:gd name="T2" fmla="*/ 13 w 47"/>
                <a:gd name="T3" fmla="*/ 0 h 13"/>
                <a:gd name="T4" fmla="*/ 0 w 47"/>
                <a:gd name="T5" fmla="*/ 13 h 13"/>
                <a:gd name="T6" fmla="*/ 47 w 47"/>
                <a:gd name="T7" fmla="*/ 13 h 13"/>
                <a:gd name="T8" fmla="*/ 34 w 47"/>
                <a:gd name="T9" fmla="*/ 0 h 13"/>
              </a:gdLst>
              <a:ahLst/>
              <a:cxnLst>
                <a:cxn ang="0">
                  <a:pos x="T0" y="T1"/>
                </a:cxn>
                <a:cxn ang="0">
                  <a:pos x="T2" y="T3"/>
                </a:cxn>
                <a:cxn ang="0">
                  <a:pos x="T4" y="T5"/>
                </a:cxn>
                <a:cxn ang="0">
                  <a:pos x="T6" y="T7"/>
                </a:cxn>
                <a:cxn ang="0">
                  <a:pos x="T8" y="T9"/>
                </a:cxn>
              </a:cxnLst>
              <a:rect l="0" t="0" r="r" b="b"/>
              <a:pathLst>
                <a:path w="47" h="13">
                  <a:moveTo>
                    <a:pt x="34" y="0"/>
                  </a:moveTo>
                  <a:cubicBezTo>
                    <a:pt x="13" y="0"/>
                    <a:pt x="13" y="0"/>
                    <a:pt x="13" y="0"/>
                  </a:cubicBezTo>
                  <a:cubicBezTo>
                    <a:pt x="6" y="0"/>
                    <a:pt x="0" y="6"/>
                    <a:pt x="0" y="13"/>
                  </a:cubicBezTo>
                  <a:cubicBezTo>
                    <a:pt x="47" y="13"/>
                    <a:pt x="47" y="13"/>
                    <a:pt x="47" y="13"/>
                  </a:cubicBezTo>
                  <a:cubicBezTo>
                    <a:pt x="46" y="7"/>
                    <a:pt x="41" y="0"/>
                    <a:pt x="34"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8" name="Oval 17"/>
            <p:cNvSpPr>
              <a:spLocks noChangeArrowheads="1"/>
            </p:cNvSpPr>
            <p:nvPr userDrawn="1"/>
          </p:nvSpPr>
          <p:spPr bwMode="auto">
            <a:xfrm>
              <a:off x="3730625" y="692150"/>
              <a:ext cx="77788" cy="77788"/>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9" name="Freeform 18"/>
            <p:cNvSpPr/>
            <p:nvPr userDrawn="1"/>
          </p:nvSpPr>
          <p:spPr bwMode="auto">
            <a:xfrm>
              <a:off x="3870325" y="777875"/>
              <a:ext cx="177800" cy="50800"/>
            </a:xfrm>
            <a:custGeom>
              <a:avLst/>
              <a:gdLst>
                <a:gd name="T0" fmla="*/ 33 w 46"/>
                <a:gd name="T1" fmla="*/ 0 h 13"/>
                <a:gd name="T2" fmla="*/ 12 w 46"/>
                <a:gd name="T3" fmla="*/ 0 h 13"/>
                <a:gd name="T4" fmla="*/ 0 w 46"/>
                <a:gd name="T5" fmla="*/ 13 h 13"/>
                <a:gd name="T6" fmla="*/ 46 w 46"/>
                <a:gd name="T7" fmla="*/ 13 h 13"/>
                <a:gd name="T8" fmla="*/ 33 w 46"/>
                <a:gd name="T9" fmla="*/ 0 h 13"/>
              </a:gdLst>
              <a:ahLst/>
              <a:cxnLst>
                <a:cxn ang="0">
                  <a:pos x="T0" y="T1"/>
                </a:cxn>
                <a:cxn ang="0">
                  <a:pos x="T2" y="T3"/>
                </a:cxn>
                <a:cxn ang="0">
                  <a:pos x="T4" y="T5"/>
                </a:cxn>
                <a:cxn ang="0">
                  <a:pos x="T6" y="T7"/>
                </a:cxn>
                <a:cxn ang="0">
                  <a:pos x="T8" y="T9"/>
                </a:cxn>
              </a:cxnLst>
              <a:rect l="0" t="0" r="r" b="b"/>
              <a:pathLst>
                <a:path w="46" h="13">
                  <a:moveTo>
                    <a:pt x="33" y="0"/>
                  </a:moveTo>
                  <a:cubicBezTo>
                    <a:pt x="12" y="0"/>
                    <a:pt x="12" y="0"/>
                    <a:pt x="12" y="0"/>
                  </a:cubicBezTo>
                  <a:cubicBezTo>
                    <a:pt x="5" y="0"/>
                    <a:pt x="0" y="6"/>
                    <a:pt x="0" y="13"/>
                  </a:cubicBezTo>
                  <a:cubicBezTo>
                    <a:pt x="46" y="13"/>
                    <a:pt x="46" y="13"/>
                    <a:pt x="46" y="13"/>
                  </a:cubicBezTo>
                  <a:cubicBezTo>
                    <a:pt x="46" y="7"/>
                    <a:pt x="41" y="0"/>
                    <a:pt x="33"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30" name="Oval 19"/>
            <p:cNvSpPr>
              <a:spLocks noChangeArrowheads="1"/>
            </p:cNvSpPr>
            <p:nvPr userDrawn="1"/>
          </p:nvSpPr>
          <p:spPr bwMode="auto">
            <a:xfrm>
              <a:off x="3921125" y="692150"/>
              <a:ext cx="76200" cy="77788"/>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31" name="Freeform 20"/>
            <p:cNvSpPr>
              <a:spLocks noEditPoints="1"/>
            </p:cNvSpPr>
            <p:nvPr userDrawn="1"/>
          </p:nvSpPr>
          <p:spPr bwMode="auto">
            <a:xfrm>
              <a:off x="3449638" y="839788"/>
              <a:ext cx="663575" cy="223838"/>
            </a:xfrm>
            <a:custGeom>
              <a:avLst/>
              <a:gdLst>
                <a:gd name="T0" fmla="*/ 167 w 172"/>
                <a:gd name="T1" fmla="*/ 14 h 58"/>
                <a:gd name="T2" fmla="*/ 153 w 172"/>
                <a:gd name="T3" fmla="*/ 0 h 58"/>
                <a:gd name="T4" fmla="*/ 19 w 172"/>
                <a:gd name="T5" fmla="*/ 0 h 58"/>
                <a:gd name="T6" fmla="*/ 5 w 172"/>
                <a:gd name="T7" fmla="*/ 14 h 58"/>
                <a:gd name="T8" fmla="*/ 5 w 172"/>
                <a:gd name="T9" fmla="*/ 14 h 58"/>
                <a:gd name="T10" fmla="*/ 0 w 172"/>
                <a:gd name="T11" fmla="*/ 45 h 58"/>
                <a:gd name="T12" fmla="*/ 14 w 172"/>
                <a:gd name="T13" fmla="*/ 58 h 58"/>
                <a:gd name="T14" fmla="*/ 17 w 172"/>
                <a:gd name="T15" fmla="*/ 58 h 58"/>
                <a:gd name="T16" fmla="*/ 18 w 172"/>
                <a:gd name="T17" fmla="*/ 55 h 58"/>
                <a:gd name="T18" fmla="*/ 30 w 172"/>
                <a:gd name="T19" fmla="*/ 46 h 58"/>
                <a:gd name="T20" fmla="*/ 37 w 172"/>
                <a:gd name="T21" fmla="*/ 46 h 58"/>
                <a:gd name="T22" fmla="*/ 44 w 172"/>
                <a:gd name="T23" fmla="*/ 46 h 58"/>
                <a:gd name="T24" fmla="*/ 57 w 172"/>
                <a:gd name="T25" fmla="*/ 55 h 58"/>
                <a:gd name="T26" fmla="*/ 57 w 172"/>
                <a:gd name="T27" fmla="*/ 58 h 58"/>
                <a:gd name="T28" fmla="*/ 60 w 172"/>
                <a:gd name="T29" fmla="*/ 58 h 58"/>
                <a:gd name="T30" fmla="*/ 73 w 172"/>
                <a:gd name="T31" fmla="*/ 46 h 58"/>
                <a:gd name="T32" fmla="*/ 94 w 172"/>
                <a:gd name="T33" fmla="*/ 46 h 58"/>
                <a:gd name="T34" fmla="*/ 106 w 172"/>
                <a:gd name="T35" fmla="*/ 58 h 58"/>
                <a:gd name="T36" fmla="*/ 109 w 172"/>
                <a:gd name="T37" fmla="*/ 58 h 58"/>
                <a:gd name="T38" fmla="*/ 121 w 172"/>
                <a:gd name="T39" fmla="*/ 46 h 58"/>
                <a:gd name="T40" fmla="*/ 142 w 172"/>
                <a:gd name="T41" fmla="*/ 46 h 58"/>
                <a:gd name="T42" fmla="*/ 155 w 172"/>
                <a:gd name="T43" fmla="*/ 58 h 58"/>
                <a:gd name="T44" fmla="*/ 159 w 172"/>
                <a:gd name="T45" fmla="*/ 58 h 58"/>
                <a:gd name="T46" fmla="*/ 172 w 172"/>
                <a:gd name="T47" fmla="*/ 45 h 58"/>
                <a:gd name="T48" fmla="*/ 167 w 172"/>
                <a:gd name="T49" fmla="*/ 14 h 58"/>
                <a:gd name="T50" fmla="*/ 37 w 172"/>
                <a:gd name="T51" fmla="*/ 43 h 58"/>
                <a:gd name="T52" fmla="*/ 27 w 172"/>
                <a:gd name="T53" fmla="*/ 33 h 58"/>
                <a:gd name="T54" fmla="*/ 37 w 172"/>
                <a:gd name="T55" fmla="*/ 23 h 58"/>
                <a:gd name="T56" fmla="*/ 47 w 172"/>
                <a:gd name="T57" fmla="*/ 33 h 58"/>
                <a:gd name="T58" fmla="*/ 37 w 172"/>
                <a:gd name="T59" fmla="*/ 43 h 58"/>
                <a:gd name="T60" fmla="*/ 83 w 172"/>
                <a:gd name="T61" fmla="*/ 43 h 58"/>
                <a:gd name="T62" fmla="*/ 73 w 172"/>
                <a:gd name="T63" fmla="*/ 33 h 58"/>
                <a:gd name="T64" fmla="*/ 83 w 172"/>
                <a:gd name="T65" fmla="*/ 23 h 58"/>
                <a:gd name="T66" fmla="*/ 93 w 172"/>
                <a:gd name="T67" fmla="*/ 33 h 58"/>
                <a:gd name="T68" fmla="*/ 83 w 172"/>
                <a:gd name="T69" fmla="*/ 43 h 58"/>
                <a:gd name="T70" fmla="*/ 132 w 172"/>
                <a:gd name="T71" fmla="*/ 43 h 58"/>
                <a:gd name="T72" fmla="*/ 122 w 172"/>
                <a:gd name="T73" fmla="*/ 33 h 58"/>
                <a:gd name="T74" fmla="*/ 132 w 172"/>
                <a:gd name="T75" fmla="*/ 23 h 58"/>
                <a:gd name="T76" fmla="*/ 142 w 172"/>
                <a:gd name="T77" fmla="*/ 33 h 58"/>
                <a:gd name="T78" fmla="*/ 132 w 172"/>
                <a:gd name="T79" fmla="*/ 43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72" h="57">
                  <a:moveTo>
                    <a:pt x="167" y="14"/>
                  </a:moveTo>
                  <a:cubicBezTo>
                    <a:pt x="167" y="6"/>
                    <a:pt x="161" y="0"/>
                    <a:pt x="153" y="0"/>
                  </a:cubicBezTo>
                  <a:cubicBezTo>
                    <a:pt x="19" y="0"/>
                    <a:pt x="19" y="0"/>
                    <a:pt x="19" y="0"/>
                  </a:cubicBezTo>
                  <a:cubicBezTo>
                    <a:pt x="12" y="0"/>
                    <a:pt x="5" y="6"/>
                    <a:pt x="5" y="14"/>
                  </a:cubicBezTo>
                  <a:cubicBezTo>
                    <a:pt x="5" y="14"/>
                    <a:pt x="5" y="14"/>
                    <a:pt x="5" y="14"/>
                  </a:cubicBezTo>
                  <a:cubicBezTo>
                    <a:pt x="0" y="45"/>
                    <a:pt x="0" y="45"/>
                    <a:pt x="0" y="45"/>
                  </a:cubicBezTo>
                  <a:cubicBezTo>
                    <a:pt x="0" y="52"/>
                    <a:pt x="6" y="58"/>
                    <a:pt x="14" y="58"/>
                  </a:cubicBezTo>
                  <a:cubicBezTo>
                    <a:pt x="17" y="58"/>
                    <a:pt x="17" y="58"/>
                    <a:pt x="17" y="58"/>
                  </a:cubicBezTo>
                  <a:cubicBezTo>
                    <a:pt x="18" y="55"/>
                    <a:pt x="18" y="55"/>
                    <a:pt x="18" y="55"/>
                  </a:cubicBezTo>
                  <a:cubicBezTo>
                    <a:pt x="19" y="52"/>
                    <a:pt x="23" y="46"/>
                    <a:pt x="30" y="46"/>
                  </a:cubicBezTo>
                  <a:cubicBezTo>
                    <a:pt x="37" y="46"/>
                    <a:pt x="37" y="46"/>
                    <a:pt x="37" y="46"/>
                  </a:cubicBezTo>
                  <a:cubicBezTo>
                    <a:pt x="44" y="46"/>
                    <a:pt x="44" y="46"/>
                    <a:pt x="44" y="46"/>
                  </a:cubicBezTo>
                  <a:cubicBezTo>
                    <a:pt x="51" y="46"/>
                    <a:pt x="55" y="52"/>
                    <a:pt x="57" y="55"/>
                  </a:cubicBezTo>
                  <a:cubicBezTo>
                    <a:pt x="57" y="58"/>
                    <a:pt x="57" y="58"/>
                    <a:pt x="57" y="58"/>
                  </a:cubicBezTo>
                  <a:cubicBezTo>
                    <a:pt x="60" y="58"/>
                    <a:pt x="60" y="58"/>
                    <a:pt x="60" y="58"/>
                  </a:cubicBezTo>
                  <a:cubicBezTo>
                    <a:pt x="61" y="52"/>
                    <a:pt x="66" y="46"/>
                    <a:pt x="73" y="46"/>
                  </a:cubicBezTo>
                  <a:cubicBezTo>
                    <a:pt x="94" y="46"/>
                    <a:pt x="94" y="46"/>
                    <a:pt x="94" y="46"/>
                  </a:cubicBezTo>
                  <a:cubicBezTo>
                    <a:pt x="101" y="46"/>
                    <a:pt x="106" y="52"/>
                    <a:pt x="106" y="58"/>
                  </a:cubicBezTo>
                  <a:cubicBezTo>
                    <a:pt x="109" y="58"/>
                    <a:pt x="109" y="58"/>
                    <a:pt x="109" y="58"/>
                  </a:cubicBezTo>
                  <a:cubicBezTo>
                    <a:pt x="109" y="52"/>
                    <a:pt x="115" y="46"/>
                    <a:pt x="121" y="46"/>
                  </a:cubicBezTo>
                  <a:cubicBezTo>
                    <a:pt x="142" y="46"/>
                    <a:pt x="142" y="46"/>
                    <a:pt x="142" y="46"/>
                  </a:cubicBezTo>
                  <a:cubicBezTo>
                    <a:pt x="150" y="46"/>
                    <a:pt x="155" y="52"/>
                    <a:pt x="155" y="58"/>
                  </a:cubicBezTo>
                  <a:cubicBezTo>
                    <a:pt x="159" y="58"/>
                    <a:pt x="159" y="58"/>
                    <a:pt x="159" y="58"/>
                  </a:cubicBezTo>
                  <a:cubicBezTo>
                    <a:pt x="166" y="58"/>
                    <a:pt x="172" y="52"/>
                    <a:pt x="172" y="45"/>
                  </a:cubicBezTo>
                  <a:lnTo>
                    <a:pt x="167" y="14"/>
                  </a:lnTo>
                  <a:close/>
                  <a:moveTo>
                    <a:pt x="37" y="43"/>
                  </a:moveTo>
                  <a:cubicBezTo>
                    <a:pt x="32" y="43"/>
                    <a:pt x="27" y="39"/>
                    <a:pt x="27" y="33"/>
                  </a:cubicBezTo>
                  <a:cubicBezTo>
                    <a:pt x="27" y="28"/>
                    <a:pt x="32" y="23"/>
                    <a:pt x="37" y="23"/>
                  </a:cubicBezTo>
                  <a:cubicBezTo>
                    <a:pt x="43" y="23"/>
                    <a:pt x="47" y="28"/>
                    <a:pt x="47" y="33"/>
                  </a:cubicBezTo>
                  <a:cubicBezTo>
                    <a:pt x="47" y="39"/>
                    <a:pt x="43" y="43"/>
                    <a:pt x="37" y="43"/>
                  </a:cubicBezTo>
                  <a:close/>
                  <a:moveTo>
                    <a:pt x="83" y="43"/>
                  </a:moveTo>
                  <a:cubicBezTo>
                    <a:pt x="78" y="43"/>
                    <a:pt x="73" y="39"/>
                    <a:pt x="73" y="33"/>
                  </a:cubicBezTo>
                  <a:cubicBezTo>
                    <a:pt x="73" y="28"/>
                    <a:pt x="78" y="23"/>
                    <a:pt x="83" y="23"/>
                  </a:cubicBezTo>
                  <a:cubicBezTo>
                    <a:pt x="89" y="23"/>
                    <a:pt x="93" y="28"/>
                    <a:pt x="93" y="33"/>
                  </a:cubicBezTo>
                  <a:cubicBezTo>
                    <a:pt x="93" y="39"/>
                    <a:pt x="89" y="43"/>
                    <a:pt x="83" y="43"/>
                  </a:cubicBezTo>
                  <a:close/>
                  <a:moveTo>
                    <a:pt x="132" y="43"/>
                  </a:moveTo>
                  <a:cubicBezTo>
                    <a:pt x="126" y="43"/>
                    <a:pt x="122" y="39"/>
                    <a:pt x="122" y="33"/>
                  </a:cubicBezTo>
                  <a:cubicBezTo>
                    <a:pt x="122" y="28"/>
                    <a:pt x="126" y="23"/>
                    <a:pt x="132" y="23"/>
                  </a:cubicBezTo>
                  <a:cubicBezTo>
                    <a:pt x="137" y="23"/>
                    <a:pt x="142" y="28"/>
                    <a:pt x="142" y="33"/>
                  </a:cubicBezTo>
                  <a:cubicBezTo>
                    <a:pt x="142" y="39"/>
                    <a:pt x="137" y="43"/>
                    <a:pt x="132" y="43"/>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sp>
        <p:nvSpPr>
          <p:cNvPr id="32" name="Freeform 21"/>
          <p:cNvSpPr>
            <a:spLocks noEditPoints="1"/>
          </p:cNvSpPr>
          <p:nvPr userDrawn="1"/>
        </p:nvSpPr>
        <p:spPr bwMode="auto">
          <a:xfrm>
            <a:off x="7543801" y="2987675"/>
            <a:ext cx="469900" cy="312738"/>
          </a:xfrm>
          <a:custGeom>
            <a:avLst/>
            <a:gdLst>
              <a:gd name="T0" fmla="*/ 91 w 91"/>
              <a:gd name="T1" fmla="*/ 76 h 81"/>
              <a:gd name="T2" fmla="*/ 82 w 91"/>
              <a:gd name="T3" fmla="*/ 57 h 81"/>
              <a:gd name="T4" fmla="*/ 77 w 91"/>
              <a:gd name="T5" fmla="*/ 53 h 81"/>
              <a:gd name="T6" fmla="*/ 67 w 91"/>
              <a:gd name="T7" fmla="*/ 53 h 81"/>
              <a:gd name="T8" fmla="*/ 67 w 91"/>
              <a:gd name="T9" fmla="*/ 51 h 81"/>
              <a:gd name="T10" fmla="*/ 75 w 91"/>
              <a:gd name="T11" fmla="*/ 51 h 81"/>
              <a:gd name="T12" fmla="*/ 81 w 91"/>
              <a:gd name="T13" fmla="*/ 44 h 81"/>
              <a:gd name="T14" fmla="*/ 81 w 91"/>
              <a:gd name="T15" fmla="*/ 6 h 81"/>
              <a:gd name="T16" fmla="*/ 75 w 91"/>
              <a:gd name="T17" fmla="*/ 0 h 81"/>
              <a:gd name="T18" fmla="*/ 16 w 91"/>
              <a:gd name="T19" fmla="*/ 0 h 81"/>
              <a:gd name="T20" fmla="*/ 10 w 91"/>
              <a:gd name="T21" fmla="*/ 6 h 81"/>
              <a:gd name="T22" fmla="*/ 10 w 91"/>
              <a:gd name="T23" fmla="*/ 44 h 81"/>
              <a:gd name="T24" fmla="*/ 16 w 91"/>
              <a:gd name="T25" fmla="*/ 51 h 81"/>
              <a:gd name="T26" fmla="*/ 24 w 91"/>
              <a:gd name="T27" fmla="*/ 51 h 81"/>
              <a:gd name="T28" fmla="*/ 24 w 91"/>
              <a:gd name="T29" fmla="*/ 53 h 81"/>
              <a:gd name="T30" fmla="*/ 14 w 91"/>
              <a:gd name="T31" fmla="*/ 53 h 81"/>
              <a:gd name="T32" fmla="*/ 9 w 91"/>
              <a:gd name="T33" fmla="*/ 57 h 81"/>
              <a:gd name="T34" fmla="*/ 1 w 91"/>
              <a:gd name="T35" fmla="*/ 76 h 81"/>
              <a:gd name="T36" fmla="*/ 1 w 91"/>
              <a:gd name="T37" fmla="*/ 80 h 81"/>
              <a:gd name="T38" fmla="*/ 4 w 91"/>
              <a:gd name="T39" fmla="*/ 81 h 81"/>
              <a:gd name="T40" fmla="*/ 27 w 91"/>
              <a:gd name="T41" fmla="*/ 81 h 81"/>
              <a:gd name="T42" fmla="*/ 28 w 91"/>
              <a:gd name="T43" fmla="*/ 81 h 81"/>
              <a:gd name="T44" fmla="*/ 46 w 91"/>
              <a:gd name="T45" fmla="*/ 81 h 81"/>
              <a:gd name="T46" fmla="*/ 64 w 91"/>
              <a:gd name="T47" fmla="*/ 81 h 81"/>
              <a:gd name="T48" fmla="*/ 64 w 91"/>
              <a:gd name="T49" fmla="*/ 81 h 81"/>
              <a:gd name="T50" fmla="*/ 87 w 91"/>
              <a:gd name="T51" fmla="*/ 81 h 81"/>
              <a:gd name="T52" fmla="*/ 91 w 91"/>
              <a:gd name="T53" fmla="*/ 80 h 81"/>
              <a:gd name="T54" fmla="*/ 91 w 91"/>
              <a:gd name="T55" fmla="*/ 76 h 81"/>
              <a:gd name="T56" fmla="*/ 15 w 91"/>
              <a:gd name="T57" fmla="*/ 44 h 81"/>
              <a:gd name="T58" fmla="*/ 15 w 91"/>
              <a:gd name="T59" fmla="*/ 6 h 81"/>
              <a:gd name="T60" fmla="*/ 16 w 91"/>
              <a:gd name="T61" fmla="*/ 5 h 81"/>
              <a:gd name="T62" fmla="*/ 75 w 91"/>
              <a:gd name="T63" fmla="*/ 5 h 81"/>
              <a:gd name="T64" fmla="*/ 76 w 91"/>
              <a:gd name="T65" fmla="*/ 6 h 81"/>
              <a:gd name="T66" fmla="*/ 76 w 91"/>
              <a:gd name="T67" fmla="*/ 44 h 81"/>
              <a:gd name="T68" fmla="*/ 75 w 91"/>
              <a:gd name="T69" fmla="*/ 45 h 81"/>
              <a:gd name="T70" fmla="*/ 16 w 91"/>
              <a:gd name="T71" fmla="*/ 45 h 81"/>
              <a:gd name="T72" fmla="*/ 15 w 91"/>
              <a:gd name="T73" fmla="*/ 44 h 81"/>
              <a:gd name="T74" fmla="*/ 61 w 91"/>
              <a:gd name="T75" fmla="*/ 75 h 81"/>
              <a:gd name="T76" fmla="*/ 60 w 91"/>
              <a:gd name="T77" fmla="*/ 75 h 81"/>
              <a:gd name="T78" fmla="*/ 53 w 91"/>
              <a:gd name="T79" fmla="*/ 75 h 81"/>
              <a:gd name="T80" fmla="*/ 50 w 91"/>
              <a:gd name="T81" fmla="*/ 75 h 81"/>
              <a:gd name="T82" fmla="*/ 42 w 91"/>
              <a:gd name="T83" fmla="*/ 75 h 81"/>
              <a:gd name="T84" fmla="*/ 39 w 91"/>
              <a:gd name="T85" fmla="*/ 75 h 81"/>
              <a:gd name="T86" fmla="*/ 32 w 91"/>
              <a:gd name="T87" fmla="*/ 75 h 81"/>
              <a:gd name="T88" fmla="*/ 31 w 91"/>
              <a:gd name="T89" fmla="*/ 75 h 81"/>
              <a:gd name="T90" fmla="*/ 31 w 91"/>
              <a:gd name="T91" fmla="*/ 73 h 81"/>
              <a:gd name="T92" fmla="*/ 32 w 91"/>
              <a:gd name="T93" fmla="*/ 68 h 81"/>
              <a:gd name="T94" fmla="*/ 33 w 91"/>
              <a:gd name="T95" fmla="*/ 67 h 81"/>
              <a:gd name="T96" fmla="*/ 40 w 91"/>
              <a:gd name="T97" fmla="*/ 67 h 81"/>
              <a:gd name="T98" fmla="*/ 52 w 91"/>
              <a:gd name="T99" fmla="*/ 67 h 81"/>
              <a:gd name="T100" fmla="*/ 58 w 91"/>
              <a:gd name="T101" fmla="*/ 67 h 81"/>
              <a:gd name="T102" fmla="*/ 60 w 91"/>
              <a:gd name="T103" fmla="*/ 68 h 81"/>
              <a:gd name="T104" fmla="*/ 61 w 91"/>
              <a:gd name="T105" fmla="*/ 73 h 81"/>
              <a:gd name="T106" fmla="*/ 61 w 91"/>
              <a:gd name="T107" fmla="*/ 75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91" h="81">
                <a:moveTo>
                  <a:pt x="91" y="76"/>
                </a:moveTo>
                <a:cubicBezTo>
                  <a:pt x="82" y="57"/>
                  <a:pt x="82" y="57"/>
                  <a:pt x="82" y="57"/>
                </a:cubicBezTo>
                <a:cubicBezTo>
                  <a:pt x="81" y="55"/>
                  <a:pt x="79" y="53"/>
                  <a:pt x="77" y="53"/>
                </a:cubicBezTo>
                <a:cubicBezTo>
                  <a:pt x="67" y="53"/>
                  <a:pt x="67" y="53"/>
                  <a:pt x="67" y="53"/>
                </a:cubicBezTo>
                <a:cubicBezTo>
                  <a:pt x="67" y="51"/>
                  <a:pt x="67" y="51"/>
                  <a:pt x="67" y="51"/>
                </a:cubicBezTo>
                <a:cubicBezTo>
                  <a:pt x="75" y="51"/>
                  <a:pt x="75" y="51"/>
                  <a:pt x="75" y="51"/>
                </a:cubicBezTo>
                <a:cubicBezTo>
                  <a:pt x="79" y="51"/>
                  <a:pt x="81" y="48"/>
                  <a:pt x="81" y="44"/>
                </a:cubicBezTo>
                <a:cubicBezTo>
                  <a:pt x="81" y="6"/>
                  <a:pt x="81" y="6"/>
                  <a:pt x="81" y="6"/>
                </a:cubicBezTo>
                <a:cubicBezTo>
                  <a:pt x="81" y="3"/>
                  <a:pt x="79" y="0"/>
                  <a:pt x="75" y="0"/>
                </a:cubicBezTo>
                <a:cubicBezTo>
                  <a:pt x="16" y="0"/>
                  <a:pt x="16" y="0"/>
                  <a:pt x="16" y="0"/>
                </a:cubicBezTo>
                <a:cubicBezTo>
                  <a:pt x="13" y="0"/>
                  <a:pt x="10" y="3"/>
                  <a:pt x="10" y="6"/>
                </a:cubicBezTo>
                <a:cubicBezTo>
                  <a:pt x="10" y="44"/>
                  <a:pt x="10" y="44"/>
                  <a:pt x="10" y="44"/>
                </a:cubicBezTo>
                <a:cubicBezTo>
                  <a:pt x="10" y="48"/>
                  <a:pt x="13" y="51"/>
                  <a:pt x="16" y="51"/>
                </a:cubicBezTo>
                <a:cubicBezTo>
                  <a:pt x="24" y="51"/>
                  <a:pt x="24" y="51"/>
                  <a:pt x="24" y="51"/>
                </a:cubicBezTo>
                <a:cubicBezTo>
                  <a:pt x="24" y="53"/>
                  <a:pt x="24" y="53"/>
                  <a:pt x="24" y="53"/>
                </a:cubicBezTo>
                <a:cubicBezTo>
                  <a:pt x="14" y="53"/>
                  <a:pt x="14" y="53"/>
                  <a:pt x="14" y="53"/>
                </a:cubicBezTo>
                <a:cubicBezTo>
                  <a:pt x="12" y="53"/>
                  <a:pt x="10" y="55"/>
                  <a:pt x="9" y="57"/>
                </a:cubicBezTo>
                <a:cubicBezTo>
                  <a:pt x="1" y="76"/>
                  <a:pt x="1" y="76"/>
                  <a:pt x="1" y="76"/>
                </a:cubicBezTo>
                <a:cubicBezTo>
                  <a:pt x="0" y="77"/>
                  <a:pt x="0" y="78"/>
                  <a:pt x="1" y="80"/>
                </a:cubicBezTo>
                <a:cubicBezTo>
                  <a:pt x="1" y="81"/>
                  <a:pt x="3" y="81"/>
                  <a:pt x="4" y="81"/>
                </a:cubicBezTo>
                <a:cubicBezTo>
                  <a:pt x="27" y="81"/>
                  <a:pt x="27" y="81"/>
                  <a:pt x="27" y="81"/>
                </a:cubicBezTo>
                <a:cubicBezTo>
                  <a:pt x="27" y="81"/>
                  <a:pt x="28" y="81"/>
                  <a:pt x="28" y="81"/>
                </a:cubicBezTo>
                <a:cubicBezTo>
                  <a:pt x="46" y="81"/>
                  <a:pt x="46" y="81"/>
                  <a:pt x="46" y="81"/>
                </a:cubicBezTo>
                <a:cubicBezTo>
                  <a:pt x="64" y="81"/>
                  <a:pt x="64" y="81"/>
                  <a:pt x="64" y="81"/>
                </a:cubicBezTo>
                <a:cubicBezTo>
                  <a:pt x="64" y="81"/>
                  <a:pt x="64" y="81"/>
                  <a:pt x="64" y="81"/>
                </a:cubicBezTo>
                <a:cubicBezTo>
                  <a:pt x="87" y="81"/>
                  <a:pt x="87" y="81"/>
                  <a:pt x="87" y="81"/>
                </a:cubicBezTo>
                <a:cubicBezTo>
                  <a:pt x="89" y="81"/>
                  <a:pt x="90" y="81"/>
                  <a:pt x="91" y="80"/>
                </a:cubicBezTo>
                <a:cubicBezTo>
                  <a:pt x="91" y="78"/>
                  <a:pt x="91" y="77"/>
                  <a:pt x="91" y="76"/>
                </a:cubicBezTo>
                <a:close/>
                <a:moveTo>
                  <a:pt x="15" y="44"/>
                </a:moveTo>
                <a:cubicBezTo>
                  <a:pt x="15" y="6"/>
                  <a:pt x="15" y="6"/>
                  <a:pt x="15" y="6"/>
                </a:cubicBezTo>
                <a:cubicBezTo>
                  <a:pt x="15" y="6"/>
                  <a:pt x="16" y="5"/>
                  <a:pt x="16" y="5"/>
                </a:cubicBezTo>
                <a:cubicBezTo>
                  <a:pt x="75" y="5"/>
                  <a:pt x="75" y="5"/>
                  <a:pt x="75" y="5"/>
                </a:cubicBezTo>
                <a:cubicBezTo>
                  <a:pt x="76" y="5"/>
                  <a:pt x="76" y="6"/>
                  <a:pt x="76" y="6"/>
                </a:cubicBezTo>
                <a:cubicBezTo>
                  <a:pt x="76" y="44"/>
                  <a:pt x="76" y="44"/>
                  <a:pt x="76" y="44"/>
                </a:cubicBezTo>
                <a:cubicBezTo>
                  <a:pt x="76" y="45"/>
                  <a:pt x="76" y="45"/>
                  <a:pt x="75" y="45"/>
                </a:cubicBezTo>
                <a:cubicBezTo>
                  <a:pt x="16" y="45"/>
                  <a:pt x="16" y="45"/>
                  <a:pt x="16" y="45"/>
                </a:cubicBezTo>
                <a:cubicBezTo>
                  <a:pt x="16" y="45"/>
                  <a:pt x="15" y="45"/>
                  <a:pt x="15" y="44"/>
                </a:cubicBezTo>
                <a:close/>
                <a:moveTo>
                  <a:pt x="61" y="75"/>
                </a:moveTo>
                <a:cubicBezTo>
                  <a:pt x="60" y="75"/>
                  <a:pt x="60" y="75"/>
                  <a:pt x="60" y="75"/>
                </a:cubicBezTo>
                <a:cubicBezTo>
                  <a:pt x="53" y="75"/>
                  <a:pt x="53" y="75"/>
                  <a:pt x="53" y="75"/>
                </a:cubicBezTo>
                <a:cubicBezTo>
                  <a:pt x="50" y="75"/>
                  <a:pt x="50" y="75"/>
                  <a:pt x="50" y="75"/>
                </a:cubicBezTo>
                <a:cubicBezTo>
                  <a:pt x="42" y="75"/>
                  <a:pt x="42" y="75"/>
                  <a:pt x="42" y="75"/>
                </a:cubicBezTo>
                <a:cubicBezTo>
                  <a:pt x="39" y="75"/>
                  <a:pt x="39" y="75"/>
                  <a:pt x="39" y="75"/>
                </a:cubicBezTo>
                <a:cubicBezTo>
                  <a:pt x="32" y="75"/>
                  <a:pt x="32" y="75"/>
                  <a:pt x="32" y="75"/>
                </a:cubicBezTo>
                <a:cubicBezTo>
                  <a:pt x="32" y="75"/>
                  <a:pt x="31" y="75"/>
                  <a:pt x="31" y="75"/>
                </a:cubicBezTo>
                <a:cubicBezTo>
                  <a:pt x="31" y="74"/>
                  <a:pt x="30" y="74"/>
                  <a:pt x="31" y="73"/>
                </a:cubicBezTo>
                <a:cubicBezTo>
                  <a:pt x="32" y="68"/>
                  <a:pt x="32" y="68"/>
                  <a:pt x="32" y="68"/>
                </a:cubicBezTo>
                <a:cubicBezTo>
                  <a:pt x="32" y="67"/>
                  <a:pt x="33" y="67"/>
                  <a:pt x="33" y="67"/>
                </a:cubicBezTo>
                <a:cubicBezTo>
                  <a:pt x="40" y="67"/>
                  <a:pt x="40" y="67"/>
                  <a:pt x="40" y="67"/>
                </a:cubicBezTo>
                <a:cubicBezTo>
                  <a:pt x="52" y="67"/>
                  <a:pt x="52" y="67"/>
                  <a:pt x="52" y="67"/>
                </a:cubicBezTo>
                <a:cubicBezTo>
                  <a:pt x="58" y="67"/>
                  <a:pt x="58" y="67"/>
                  <a:pt x="58" y="67"/>
                </a:cubicBezTo>
                <a:cubicBezTo>
                  <a:pt x="59" y="67"/>
                  <a:pt x="59" y="67"/>
                  <a:pt x="60" y="68"/>
                </a:cubicBezTo>
                <a:cubicBezTo>
                  <a:pt x="61" y="73"/>
                  <a:pt x="61" y="73"/>
                  <a:pt x="61" y="73"/>
                </a:cubicBezTo>
                <a:cubicBezTo>
                  <a:pt x="61" y="74"/>
                  <a:pt x="61" y="74"/>
                  <a:pt x="61" y="75"/>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33" name="Freeform 22"/>
          <p:cNvSpPr>
            <a:spLocks noEditPoints="1"/>
          </p:cNvSpPr>
          <p:nvPr userDrawn="1"/>
        </p:nvSpPr>
        <p:spPr bwMode="auto">
          <a:xfrm>
            <a:off x="5731934" y="2392364"/>
            <a:ext cx="596900" cy="347663"/>
          </a:xfrm>
          <a:custGeom>
            <a:avLst/>
            <a:gdLst>
              <a:gd name="T0" fmla="*/ 0 w 116"/>
              <a:gd name="T1" fmla="*/ 82 h 90"/>
              <a:gd name="T2" fmla="*/ 1 w 116"/>
              <a:gd name="T3" fmla="*/ 86 h 90"/>
              <a:gd name="T4" fmla="*/ 7 w 116"/>
              <a:gd name="T5" fmla="*/ 90 h 90"/>
              <a:gd name="T6" fmla="*/ 58 w 116"/>
              <a:gd name="T7" fmla="*/ 90 h 90"/>
              <a:gd name="T8" fmla="*/ 110 w 116"/>
              <a:gd name="T9" fmla="*/ 90 h 90"/>
              <a:gd name="T10" fmla="*/ 116 w 116"/>
              <a:gd name="T11" fmla="*/ 86 h 90"/>
              <a:gd name="T12" fmla="*/ 116 w 116"/>
              <a:gd name="T13" fmla="*/ 82 h 90"/>
              <a:gd name="T14" fmla="*/ 116 w 116"/>
              <a:gd name="T15" fmla="*/ 6 h 90"/>
              <a:gd name="T16" fmla="*/ 116 w 116"/>
              <a:gd name="T17" fmla="*/ 6 h 90"/>
              <a:gd name="T18" fmla="*/ 116 w 116"/>
              <a:gd name="T19" fmla="*/ 4 h 90"/>
              <a:gd name="T20" fmla="*/ 109 w 116"/>
              <a:gd name="T21" fmla="*/ 0 h 90"/>
              <a:gd name="T22" fmla="*/ 58 w 116"/>
              <a:gd name="T23" fmla="*/ 0 h 90"/>
              <a:gd name="T24" fmla="*/ 7 w 116"/>
              <a:gd name="T25" fmla="*/ 0 h 90"/>
              <a:gd name="T26" fmla="*/ 1 w 116"/>
              <a:gd name="T27" fmla="*/ 4 h 90"/>
              <a:gd name="T28" fmla="*/ 1 w 116"/>
              <a:gd name="T29" fmla="*/ 4 h 90"/>
              <a:gd name="T30" fmla="*/ 0 w 116"/>
              <a:gd name="T31" fmla="*/ 6 h 90"/>
              <a:gd name="T32" fmla="*/ 0 w 116"/>
              <a:gd name="T33" fmla="*/ 82 h 90"/>
              <a:gd name="T34" fmla="*/ 7 w 116"/>
              <a:gd name="T35" fmla="*/ 15 h 90"/>
              <a:gd name="T36" fmla="*/ 28 w 116"/>
              <a:gd name="T37" fmla="*/ 33 h 90"/>
              <a:gd name="T38" fmla="*/ 43 w 116"/>
              <a:gd name="T39" fmla="*/ 45 h 90"/>
              <a:gd name="T40" fmla="*/ 28 w 116"/>
              <a:gd name="T41" fmla="*/ 57 h 90"/>
              <a:gd name="T42" fmla="*/ 7 w 116"/>
              <a:gd name="T43" fmla="*/ 75 h 90"/>
              <a:gd name="T44" fmla="*/ 7 w 116"/>
              <a:gd name="T45" fmla="*/ 15 h 90"/>
              <a:gd name="T46" fmla="*/ 7 w 116"/>
              <a:gd name="T47" fmla="*/ 84 h 90"/>
              <a:gd name="T48" fmla="*/ 7 w 116"/>
              <a:gd name="T49" fmla="*/ 84 h 90"/>
              <a:gd name="T50" fmla="*/ 7 w 116"/>
              <a:gd name="T51" fmla="*/ 84 h 90"/>
              <a:gd name="T52" fmla="*/ 32 w 116"/>
              <a:gd name="T53" fmla="*/ 62 h 90"/>
              <a:gd name="T54" fmla="*/ 49 w 116"/>
              <a:gd name="T55" fmla="*/ 49 h 90"/>
              <a:gd name="T56" fmla="*/ 58 w 116"/>
              <a:gd name="T57" fmla="*/ 52 h 90"/>
              <a:gd name="T58" fmla="*/ 68 w 116"/>
              <a:gd name="T59" fmla="*/ 49 h 90"/>
              <a:gd name="T60" fmla="*/ 84 w 116"/>
              <a:gd name="T61" fmla="*/ 62 h 90"/>
              <a:gd name="T62" fmla="*/ 109 w 116"/>
              <a:gd name="T63" fmla="*/ 84 h 90"/>
              <a:gd name="T64" fmla="*/ 109 w 116"/>
              <a:gd name="T65" fmla="*/ 84 h 90"/>
              <a:gd name="T66" fmla="*/ 109 w 116"/>
              <a:gd name="T67" fmla="*/ 84 h 90"/>
              <a:gd name="T68" fmla="*/ 58 w 116"/>
              <a:gd name="T69" fmla="*/ 84 h 90"/>
              <a:gd name="T70" fmla="*/ 7 w 116"/>
              <a:gd name="T71" fmla="*/ 84 h 90"/>
              <a:gd name="T72" fmla="*/ 109 w 116"/>
              <a:gd name="T73" fmla="*/ 75 h 90"/>
              <a:gd name="T74" fmla="*/ 88 w 116"/>
              <a:gd name="T75" fmla="*/ 57 h 90"/>
              <a:gd name="T76" fmla="*/ 73 w 116"/>
              <a:gd name="T77" fmla="*/ 45 h 90"/>
              <a:gd name="T78" fmla="*/ 88 w 116"/>
              <a:gd name="T79" fmla="*/ 33 h 90"/>
              <a:gd name="T80" fmla="*/ 109 w 116"/>
              <a:gd name="T81" fmla="*/ 15 h 90"/>
              <a:gd name="T82" fmla="*/ 109 w 116"/>
              <a:gd name="T83" fmla="*/ 75 h 90"/>
              <a:gd name="T84" fmla="*/ 58 w 116"/>
              <a:gd name="T85" fmla="*/ 6 h 90"/>
              <a:gd name="T86" fmla="*/ 109 w 116"/>
              <a:gd name="T87" fmla="*/ 6 h 90"/>
              <a:gd name="T88" fmla="*/ 109 w 116"/>
              <a:gd name="T89" fmla="*/ 6 h 90"/>
              <a:gd name="T90" fmla="*/ 84 w 116"/>
              <a:gd name="T91" fmla="*/ 28 h 90"/>
              <a:gd name="T92" fmla="*/ 67 w 116"/>
              <a:gd name="T93" fmla="*/ 41 h 90"/>
              <a:gd name="T94" fmla="*/ 58 w 116"/>
              <a:gd name="T95" fmla="*/ 45 h 90"/>
              <a:gd name="T96" fmla="*/ 49 w 116"/>
              <a:gd name="T97" fmla="*/ 41 h 90"/>
              <a:gd name="T98" fmla="*/ 33 w 116"/>
              <a:gd name="T99" fmla="*/ 28 h 90"/>
              <a:gd name="T100" fmla="*/ 7 w 116"/>
              <a:gd name="T101" fmla="*/ 6 h 90"/>
              <a:gd name="T102" fmla="*/ 58 w 116"/>
              <a:gd name="T103" fmla="*/ 6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15" h="90">
                <a:moveTo>
                  <a:pt x="0" y="82"/>
                </a:moveTo>
                <a:cubicBezTo>
                  <a:pt x="0" y="84"/>
                  <a:pt x="0" y="85"/>
                  <a:pt x="1" y="86"/>
                </a:cubicBezTo>
                <a:cubicBezTo>
                  <a:pt x="2" y="89"/>
                  <a:pt x="4" y="90"/>
                  <a:pt x="7" y="90"/>
                </a:cubicBezTo>
                <a:cubicBezTo>
                  <a:pt x="58" y="90"/>
                  <a:pt x="58" y="90"/>
                  <a:pt x="58" y="90"/>
                </a:cubicBezTo>
                <a:cubicBezTo>
                  <a:pt x="110" y="90"/>
                  <a:pt x="110" y="90"/>
                  <a:pt x="110" y="90"/>
                </a:cubicBezTo>
                <a:cubicBezTo>
                  <a:pt x="112" y="90"/>
                  <a:pt x="115" y="89"/>
                  <a:pt x="116" y="86"/>
                </a:cubicBezTo>
                <a:cubicBezTo>
                  <a:pt x="116" y="85"/>
                  <a:pt x="116" y="83"/>
                  <a:pt x="116" y="82"/>
                </a:cubicBezTo>
                <a:cubicBezTo>
                  <a:pt x="116" y="6"/>
                  <a:pt x="116" y="6"/>
                  <a:pt x="116" y="6"/>
                </a:cubicBezTo>
                <a:cubicBezTo>
                  <a:pt x="116" y="6"/>
                  <a:pt x="116" y="6"/>
                  <a:pt x="116" y="6"/>
                </a:cubicBezTo>
                <a:cubicBezTo>
                  <a:pt x="116" y="5"/>
                  <a:pt x="116" y="5"/>
                  <a:pt x="116" y="4"/>
                </a:cubicBezTo>
                <a:cubicBezTo>
                  <a:pt x="115" y="2"/>
                  <a:pt x="112" y="0"/>
                  <a:pt x="109" y="0"/>
                </a:cubicBezTo>
                <a:cubicBezTo>
                  <a:pt x="58" y="0"/>
                  <a:pt x="58" y="0"/>
                  <a:pt x="58" y="0"/>
                </a:cubicBezTo>
                <a:cubicBezTo>
                  <a:pt x="7" y="0"/>
                  <a:pt x="7" y="0"/>
                  <a:pt x="7" y="0"/>
                </a:cubicBezTo>
                <a:cubicBezTo>
                  <a:pt x="4" y="0"/>
                  <a:pt x="2" y="2"/>
                  <a:pt x="1" y="4"/>
                </a:cubicBezTo>
                <a:cubicBezTo>
                  <a:pt x="1" y="4"/>
                  <a:pt x="1" y="4"/>
                  <a:pt x="1" y="4"/>
                </a:cubicBezTo>
                <a:cubicBezTo>
                  <a:pt x="1" y="5"/>
                  <a:pt x="0" y="6"/>
                  <a:pt x="0" y="6"/>
                </a:cubicBezTo>
                <a:lnTo>
                  <a:pt x="0" y="82"/>
                </a:lnTo>
                <a:close/>
                <a:moveTo>
                  <a:pt x="7" y="15"/>
                </a:moveTo>
                <a:cubicBezTo>
                  <a:pt x="28" y="33"/>
                  <a:pt x="28" y="33"/>
                  <a:pt x="28" y="33"/>
                </a:cubicBezTo>
                <a:cubicBezTo>
                  <a:pt x="43" y="45"/>
                  <a:pt x="43" y="45"/>
                  <a:pt x="43" y="45"/>
                </a:cubicBezTo>
                <a:cubicBezTo>
                  <a:pt x="28" y="57"/>
                  <a:pt x="28" y="57"/>
                  <a:pt x="28" y="57"/>
                </a:cubicBezTo>
                <a:cubicBezTo>
                  <a:pt x="7" y="75"/>
                  <a:pt x="7" y="75"/>
                  <a:pt x="7" y="75"/>
                </a:cubicBezTo>
                <a:lnTo>
                  <a:pt x="7" y="15"/>
                </a:lnTo>
                <a:close/>
                <a:moveTo>
                  <a:pt x="7" y="84"/>
                </a:moveTo>
                <a:cubicBezTo>
                  <a:pt x="7" y="84"/>
                  <a:pt x="7" y="84"/>
                  <a:pt x="7" y="84"/>
                </a:cubicBezTo>
                <a:cubicBezTo>
                  <a:pt x="7" y="84"/>
                  <a:pt x="7" y="84"/>
                  <a:pt x="7" y="84"/>
                </a:cubicBezTo>
                <a:cubicBezTo>
                  <a:pt x="32" y="62"/>
                  <a:pt x="32" y="62"/>
                  <a:pt x="32" y="62"/>
                </a:cubicBezTo>
                <a:cubicBezTo>
                  <a:pt x="49" y="49"/>
                  <a:pt x="49" y="49"/>
                  <a:pt x="49" y="49"/>
                </a:cubicBezTo>
                <a:cubicBezTo>
                  <a:pt x="52" y="51"/>
                  <a:pt x="55" y="52"/>
                  <a:pt x="58" y="52"/>
                </a:cubicBezTo>
                <a:cubicBezTo>
                  <a:pt x="62" y="52"/>
                  <a:pt x="65" y="51"/>
                  <a:pt x="68" y="49"/>
                </a:cubicBezTo>
                <a:cubicBezTo>
                  <a:pt x="84" y="62"/>
                  <a:pt x="84" y="62"/>
                  <a:pt x="84" y="62"/>
                </a:cubicBezTo>
                <a:cubicBezTo>
                  <a:pt x="109" y="84"/>
                  <a:pt x="109" y="84"/>
                  <a:pt x="109" y="84"/>
                </a:cubicBezTo>
                <a:cubicBezTo>
                  <a:pt x="109" y="84"/>
                  <a:pt x="109" y="84"/>
                  <a:pt x="109" y="84"/>
                </a:cubicBezTo>
                <a:cubicBezTo>
                  <a:pt x="109" y="84"/>
                  <a:pt x="109" y="84"/>
                  <a:pt x="109" y="84"/>
                </a:cubicBezTo>
                <a:cubicBezTo>
                  <a:pt x="58" y="84"/>
                  <a:pt x="58" y="84"/>
                  <a:pt x="58" y="84"/>
                </a:cubicBezTo>
                <a:lnTo>
                  <a:pt x="7" y="84"/>
                </a:lnTo>
                <a:close/>
                <a:moveTo>
                  <a:pt x="109" y="75"/>
                </a:moveTo>
                <a:cubicBezTo>
                  <a:pt x="88" y="57"/>
                  <a:pt x="88" y="57"/>
                  <a:pt x="88" y="57"/>
                </a:cubicBezTo>
                <a:cubicBezTo>
                  <a:pt x="73" y="45"/>
                  <a:pt x="73" y="45"/>
                  <a:pt x="73" y="45"/>
                </a:cubicBezTo>
                <a:cubicBezTo>
                  <a:pt x="88" y="33"/>
                  <a:pt x="88" y="33"/>
                  <a:pt x="88" y="33"/>
                </a:cubicBezTo>
                <a:cubicBezTo>
                  <a:pt x="109" y="15"/>
                  <a:pt x="109" y="15"/>
                  <a:pt x="109" y="15"/>
                </a:cubicBezTo>
                <a:lnTo>
                  <a:pt x="109" y="75"/>
                </a:lnTo>
                <a:close/>
                <a:moveTo>
                  <a:pt x="58" y="6"/>
                </a:moveTo>
                <a:cubicBezTo>
                  <a:pt x="109" y="6"/>
                  <a:pt x="109" y="6"/>
                  <a:pt x="109" y="6"/>
                </a:cubicBezTo>
                <a:cubicBezTo>
                  <a:pt x="109" y="6"/>
                  <a:pt x="109" y="6"/>
                  <a:pt x="109" y="6"/>
                </a:cubicBezTo>
                <a:cubicBezTo>
                  <a:pt x="84" y="28"/>
                  <a:pt x="84" y="28"/>
                  <a:pt x="84" y="28"/>
                </a:cubicBezTo>
                <a:cubicBezTo>
                  <a:pt x="67" y="41"/>
                  <a:pt x="67" y="41"/>
                  <a:pt x="67" y="41"/>
                </a:cubicBezTo>
                <a:cubicBezTo>
                  <a:pt x="65" y="44"/>
                  <a:pt x="62" y="45"/>
                  <a:pt x="58" y="45"/>
                </a:cubicBezTo>
                <a:cubicBezTo>
                  <a:pt x="55" y="45"/>
                  <a:pt x="51" y="44"/>
                  <a:pt x="49" y="41"/>
                </a:cubicBezTo>
                <a:cubicBezTo>
                  <a:pt x="33" y="28"/>
                  <a:pt x="33" y="28"/>
                  <a:pt x="33" y="28"/>
                </a:cubicBezTo>
                <a:cubicBezTo>
                  <a:pt x="7" y="6"/>
                  <a:pt x="7" y="6"/>
                  <a:pt x="7" y="6"/>
                </a:cubicBezTo>
                <a:lnTo>
                  <a:pt x="58" y="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nvGrpSpPr>
          <p:cNvPr id="34" name="Group 33"/>
          <p:cNvGrpSpPr/>
          <p:nvPr userDrawn="1"/>
        </p:nvGrpSpPr>
        <p:grpSpPr>
          <a:xfrm>
            <a:off x="8085667" y="1249364"/>
            <a:ext cx="514351" cy="382587"/>
            <a:chOff x="6064250" y="1249363"/>
            <a:chExt cx="385763" cy="382587"/>
          </a:xfrm>
        </p:grpSpPr>
        <p:sp>
          <p:nvSpPr>
            <p:cNvPr id="35" name="Freeform 23"/>
            <p:cNvSpPr/>
            <p:nvPr userDrawn="1"/>
          </p:nvSpPr>
          <p:spPr bwMode="auto">
            <a:xfrm>
              <a:off x="6188075" y="1249363"/>
              <a:ext cx="261938" cy="258763"/>
            </a:xfrm>
            <a:custGeom>
              <a:avLst/>
              <a:gdLst>
                <a:gd name="T0" fmla="*/ 5 w 68"/>
                <a:gd name="T1" fmla="*/ 0 h 67"/>
                <a:gd name="T2" fmla="*/ 0 w 68"/>
                <a:gd name="T3" fmla="*/ 5 h 67"/>
                <a:gd name="T4" fmla="*/ 5 w 68"/>
                <a:gd name="T5" fmla="*/ 11 h 67"/>
                <a:gd name="T6" fmla="*/ 56 w 68"/>
                <a:gd name="T7" fmla="*/ 62 h 67"/>
                <a:gd name="T8" fmla="*/ 62 w 68"/>
                <a:gd name="T9" fmla="*/ 67 h 67"/>
                <a:gd name="T10" fmla="*/ 68 w 68"/>
                <a:gd name="T11" fmla="*/ 62 h 67"/>
                <a:gd name="T12" fmla="*/ 5 w 68"/>
                <a:gd name="T13" fmla="*/ 0 h 67"/>
              </a:gdLst>
              <a:ahLst/>
              <a:cxnLst>
                <a:cxn ang="0">
                  <a:pos x="T0" y="T1"/>
                </a:cxn>
                <a:cxn ang="0">
                  <a:pos x="T2" y="T3"/>
                </a:cxn>
                <a:cxn ang="0">
                  <a:pos x="T4" y="T5"/>
                </a:cxn>
                <a:cxn ang="0">
                  <a:pos x="T6" y="T7"/>
                </a:cxn>
                <a:cxn ang="0">
                  <a:pos x="T8" y="T9"/>
                </a:cxn>
                <a:cxn ang="0">
                  <a:pos x="T10" y="T11"/>
                </a:cxn>
                <a:cxn ang="0">
                  <a:pos x="T12" y="T13"/>
                </a:cxn>
              </a:cxnLst>
              <a:rect l="0" t="0" r="r" b="b"/>
              <a:pathLst>
                <a:path w="68" h="67">
                  <a:moveTo>
                    <a:pt x="5" y="0"/>
                  </a:moveTo>
                  <a:cubicBezTo>
                    <a:pt x="2" y="0"/>
                    <a:pt x="0" y="2"/>
                    <a:pt x="0" y="5"/>
                  </a:cubicBezTo>
                  <a:cubicBezTo>
                    <a:pt x="0" y="8"/>
                    <a:pt x="2" y="11"/>
                    <a:pt x="5" y="11"/>
                  </a:cubicBezTo>
                  <a:cubicBezTo>
                    <a:pt x="33" y="11"/>
                    <a:pt x="56" y="34"/>
                    <a:pt x="56" y="62"/>
                  </a:cubicBezTo>
                  <a:cubicBezTo>
                    <a:pt x="56" y="65"/>
                    <a:pt x="59" y="67"/>
                    <a:pt x="62" y="67"/>
                  </a:cubicBezTo>
                  <a:cubicBezTo>
                    <a:pt x="65" y="67"/>
                    <a:pt x="68" y="65"/>
                    <a:pt x="68" y="62"/>
                  </a:cubicBezTo>
                  <a:cubicBezTo>
                    <a:pt x="68" y="28"/>
                    <a:pt x="40" y="0"/>
                    <a:pt x="5"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36" name="Freeform 24"/>
            <p:cNvSpPr/>
            <p:nvPr userDrawn="1"/>
          </p:nvSpPr>
          <p:spPr bwMode="auto">
            <a:xfrm>
              <a:off x="6188075" y="1330325"/>
              <a:ext cx="176213" cy="177800"/>
            </a:xfrm>
            <a:custGeom>
              <a:avLst/>
              <a:gdLst>
                <a:gd name="T0" fmla="*/ 5 w 46"/>
                <a:gd name="T1" fmla="*/ 0 h 46"/>
                <a:gd name="T2" fmla="*/ 0 w 46"/>
                <a:gd name="T3" fmla="*/ 5 h 46"/>
                <a:gd name="T4" fmla="*/ 5 w 46"/>
                <a:gd name="T5" fmla="*/ 10 h 46"/>
                <a:gd name="T6" fmla="*/ 35 w 46"/>
                <a:gd name="T7" fmla="*/ 41 h 46"/>
                <a:gd name="T8" fmla="*/ 40 w 46"/>
                <a:gd name="T9" fmla="*/ 46 h 46"/>
                <a:gd name="T10" fmla="*/ 46 w 46"/>
                <a:gd name="T11" fmla="*/ 41 h 46"/>
                <a:gd name="T12" fmla="*/ 5 w 46"/>
                <a:gd name="T13" fmla="*/ 0 h 46"/>
              </a:gdLst>
              <a:ahLst/>
              <a:cxnLst>
                <a:cxn ang="0">
                  <a:pos x="T0" y="T1"/>
                </a:cxn>
                <a:cxn ang="0">
                  <a:pos x="T2" y="T3"/>
                </a:cxn>
                <a:cxn ang="0">
                  <a:pos x="T4" y="T5"/>
                </a:cxn>
                <a:cxn ang="0">
                  <a:pos x="T6" y="T7"/>
                </a:cxn>
                <a:cxn ang="0">
                  <a:pos x="T8" y="T9"/>
                </a:cxn>
                <a:cxn ang="0">
                  <a:pos x="T10" y="T11"/>
                </a:cxn>
                <a:cxn ang="0">
                  <a:pos x="T12" y="T13"/>
                </a:cxn>
              </a:cxnLst>
              <a:rect l="0" t="0" r="r" b="b"/>
              <a:pathLst>
                <a:path w="46" h="46">
                  <a:moveTo>
                    <a:pt x="5" y="0"/>
                  </a:moveTo>
                  <a:cubicBezTo>
                    <a:pt x="2" y="0"/>
                    <a:pt x="0" y="2"/>
                    <a:pt x="0" y="5"/>
                  </a:cubicBezTo>
                  <a:cubicBezTo>
                    <a:pt x="0" y="8"/>
                    <a:pt x="2" y="10"/>
                    <a:pt x="5" y="10"/>
                  </a:cubicBezTo>
                  <a:cubicBezTo>
                    <a:pt x="21" y="10"/>
                    <a:pt x="35" y="24"/>
                    <a:pt x="35" y="41"/>
                  </a:cubicBezTo>
                  <a:cubicBezTo>
                    <a:pt x="35" y="44"/>
                    <a:pt x="37" y="46"/>
                    <a:pt x="40" y="46"/>
                  </a:cubicBezTo>
                  <a:cubicBezTo>
                    <a:pt x="43" y="46"/>
                    <a:pt x="46" y="44"/>
                    <a:pt x="46" y="41"/>
                  </a:cubicBezTo>
                  <a:cubicBezTo>
                    <a:pt x="46" y="18"/>
                    <a:pt x="28" y="0"/>
                    <a:pt x="5"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37" name="Freeform 25"/>
            <p:cNvSpPr/>
            <p:nvPr userDrawn="1"/>
          </p:nvSpPr>
          <p:spPr bwMode="auto">
            <a:xfrm>
              <a:off x="6064250" y="1381125"/>
              <a:ext cx="250825" cy="250825"/>
            </a:xfrm>
            <a:custGeom>
              <a:avLst/>
              <a:gdLst>
                <a:gd name="T0" fmla="*/ 24 w 65"/>
                <a:gd name="T1" fmla="*/ 1 h 65"/>
                <a:gd name="T2" fmla="*/ 20 w 65"/>
                <a:gd name="T3" fmla="*/ 0 h 65"/>
                <a:gd name="T4" fmla="*/ 18 w 65"/>
                <a:gd name="T5" fmla="*/ 1 h 65"/>
                <a:gd name="T6" fmla="*/ 17 w 65"/>
                <a:gd name="T7" fmla="*/ 3 h 65"/>
                <a:gd name="T8" fmla="*/ 13 w 65"/>
                <a:gd name="T9" fmla="*/ 29 h 65"/>
                <a:gd name="T10" fmla="*/ 1 w 65"/>
                <a:gd name="T11" fmla="*/ 42 h 65"/>
                <a:gd name="T12" fmla="*/ 1 w 65"/>
                <a:gd name="T13" fmla="*/ 46 h 65"/>
                <a:gd name="T14" fmla="*/ 20 w 65"/>
                <a:gd name="T15" fmla="*/ 64 h 65"/>
                <a:gd name="T16" fmla="*/ 23 w 65"/>
                <a:gd name="T17" fmla="*/ 64 h 65"/>
                <a:gd name="T18" fmla="*/ 36 w 65"/>
                <a:gd name="T19" fmla="*/ 52 h 65"/>
                <a:gd name="T20" fmla="*/ 62 w 65"/>
                <a:gd name="T21" fmla="*/ 48 h 65"/>
                <a:gd name="T22" fmla="*/ 65 w 65"/>
                <a:gd name="T23" fmla="*/ 45 h 65"/>
                <a:gd name="T24" fmla="*/ 64 w 65"/>
                <a:gd name="T25" fmla="*/ 41 h 65"/>
                <a:gd name="T26" fmla="*/ 24 w 65"/>
                <a:gd name="T27" fmla="*/ 1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5" h="65">
                  <a:moveTo>
                    <a:pt x="24" y="1"/>
                  </a:moveTo>
                  <a:cubicBezTo>
                    <a:pt x="23" y="0"/>
                    <a:pt x="22" y="0"/>
                    <a:pt x="20" y="0"/>
                  </a:cubicBezTo>
                  <a:cubicBezTo>
                    <a:pt x="20" y="0"/>
                    <a:pt x="19" y="0"/>
                    <a:pt x="18" y="1"/>
                  </a:cubicBezTo>
                  <a:cubicBezTo>
                    <a:pt x="18" y="2"/>
                    <a:pt x="17" y="2"/>
                    <a:pt x="17" y="3"/>
                  </a:cubicBezTo>
                  <a:cubicBezTo>
                    <a:pt x="13" y="29"/>
                    <a:pt x="13" y="29"/>
                    <a:pt x="13" y="29"/>
                  </a:cubicBezTo>
                  <a:cubicBezTo>
                    <a:pt x="1" y="42"/>
                    <a:pt x="1" y="42"/>
                    <a:pt x="1" y="42"/>
                  </a:cubicBezTo>
                  <a:cubicBezTo>
                    <a:pt x="0" y="43"/>
                    <a:pt x="0" y="45"/>
                    <a:pt x="1" y="46"/>
                  </a:cubicBezTo>
                  <a:cubicBezTo>
                    <a:pt x="20" y="64"/>
                    <a:pt x="20" y="64"/>
                    <a:pt x="20" y="64"/>
                  </a:cubicBezTo>
                  <a:cubicBezTo>
                    <a:pt x="21" y="65"/>
                    <a:pt x="22" y="65"/>
                    <a:pt x="23" y="64"/>
                  </a:cubicBezTo>
                  <a:cubicBezTo>
                    <a:pt x="36" y="52"/>
                    <a:pt x="36" y="52"/>
                    <a:pt x="36" y="52"/>
                  </a:cubicBezTo>
                  <a:cubicBezTo>
                    <a:pt x="62" y="48"/>
                    <a:pt x="62" y="48"/>
                    <a:pt x="62" y="48"/>
                  </a:cubicBezTo>
                  <a:cubicBezTo>
                    <a:pt x="64" y="48"/>
                    <a:pt x="65" y="46"/>
                    <a:pt x="65" y="45"/>
                  </a:cubicBezTo>
                  <a:cubicBezTo>
                    <a:pt x="65" y="43"/>
                    <a:pt x="65" y="42"/>
                    <a:pt x="64" y="41"/>
                  </a:cubicBezTo>
                  <a:lnTo>
                    <a:pt x="24" y="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sp>
        <p:nvSpPr>
          <p:cNvPr id="38" name="Freeform 26"/>
          <p:cNvSpPr/>
          <p:nvPr userDrawn="1"/>
        </p:nvSpPr>
        <p:spPr bwMode="auto">
          <a:xfrm>
            <a:off x="5710767" y="1782763"/>
            <a:ext cx="474133" cy="409575"/>
          </a:xfrm>
          <a:custGeom>
            <a:avLst/>
            <a:gdLst>
              <a:gd name="T0" fmla="*/ 90 w 92"/>
              <a:gd name="T1" fmla="*/ 49 h 106"/>
              <a:gd name="T2" fmla="*/ 6 w 92"/>
              <a:gd name="T3" fmla="*/ 1 h 106"/>
              <a:gd name="T4" fmla="*/ 2 w 92"/>
              <a:gd name="T5" fmla="*/ 1 h 106"/>
              <a:gd name="T6" fmla="*/ 0 w 92"/>
              <a:gd name="T7" fmla="*/ 4 h 106"/>
              <a:gd name="T8" fmla="*/ 0 w 92"/>
              <a:gd name="T9" fmla="*/ 102 h 106"/>
              <a:gd name="T10" fmla="*/ 2 w 92"/>
              <a:gd name="T11" fmla="*/ 105 h 106"/>
              <a:gd name="T12" fmla="*/ 4 w 92"/>
              <a:gd name="T13" fmla="*/ 106 h 106"/>
              <a:gd name="T14" fmla="*/ 6 w 92"/>
              <a:gd name="T15" fmla="*/ 105 h 106"/>
              <a:gd name="T16" fmla="*/ 90 w 92"/>
              <a:gd name="T17" fmla="*/ 56 h 106"/>
              <a:gd name="T18" fmla="*/ 92 w 92"/>
              <a:gd name="T19" fmla="*/ 53 h 106"/>
              <a:gd name="T20" fmla="*/ 90 w 92"/>
              <a:gd name="T21" fmla="*/ 49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2" h="105">
                <a:moveTo>
                  <a:pt x="90" y="49"/>
                </a:moveTo>
                <a:cubicBezTo>
                  <a:pt x="6" y="1"/>
                  <a:pt x="6" y="1"/>
                  <a:pt x="6" y="1"/>
                </a:cubicBezTo>
                <a:cubicBezTo>
                  <a:pt x="4" y="0"/>
                  <a:pt x="3" y="0"/>
                  <a:pt x="2" y="1"/>
                </a:cubicBezTo>
                <a:cubicBezTo>
                  <a:pt x="0" y="1"/>
                  <a:pt x="0" y="3"/>
                  <a:pt x="0" y="4"/>
                </a:cubicBezTo>
                <a:cubicBezTo>
                  <a:pt x="0" y="102"/>
                  <a:pt x="0" y="102"/>
                  <a:pt x="0" y="102"/>
                </a:cubicBezTo>
                <a:cubicBezTo>
                  <a:pt x="0" y="103"/>
                  <a:pt x="0" y="105"/>
                  <a:pt x="2" y="105"/>
                </a:cubicBezTo>
                <a:cubicBezTo>
                  <a:pt x="2" y="106"/>
                  <a:pt x="3" y="106"/>
                  <a:pt x="4" y="106"/>
                </a:cubicBezTo>
                <a:cubicBezTo>
                  <a:pt x="4" y="106"/>
                  <a:pt x="5" y="106"/>
                  <a:pt x="6" y="105"/>
                </a:cubicBezTo>
                <a:cubicBezTo>
                  <a:pt x="90" y="56"/>
                  <a:pt x="90" y="56"/>
                  <a:pt x="90" y="56"/>
                </a:cubicBezTo>
                <a:cubicBezTo>
                  <a:pt x="92" y="56"/>
                  <a:pt x="92" y="54"/>
                  <a:pt x="92" y="53"/>
                </a:cubicBezTo>
                <a:cubicBezTo>
                  <a:pt x="92" y="51"/>
                  <a:pt x="92" y="50"/>
                  <a:pt x="90" y="49"/>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nvGrpSpPr>
          <p:cNvPr id="39" name="Group 38"/>
          <p:cNvGrpSpPr/>
          <p:nvPr userDrawn="1"/>
        </p:nvGrpSpPr>
        <p:grpSpPr>
          <a:xfrm>
            <a:off x="8151285" y="3044825"/>
            <a:ext cx="613833" cy="158750"/>
            <a:chOff x="6113463" y="3044825"/>
            <a:chExt cx="460375" cy="158750"/>
          </a:xfrm>
        </p:grpSpPr>
        <p:sp>
          <p:nvSpPr>
            <p:cNvPr id="40" name="Freeform 27"/>
            <p:cNvSpPr/>
            <p:nvPr userDrawn="1"/>
          </p:nvSpPr>
          <p:spPr bwMode="auto">
            <a:xfrm>
              <a:off x="6242050" y="3103563"/>
              <a:ext cx="204788" cy="42863"/>
            </a:xfrm>
            <a:custGeom>
              <a:avLst/>
              <a:gdLst>
                <a:gd name="T0" fmla="*/ 6 w 53"/>
                <a:gd name="T1" fmla="*/ 11 h 11"/>
                <a:gd name="T2" fmla="*/ 47 w 53"/>
                <a:gd name="T3" fmla="*/ 11 h 11"/>
                <a:gd name="T4" fmla="*/ 53 w 53"/>
                <a:gd name="T5" fmla="*/ 6 h 11"/>
                <a:gd name="T6" fmla="*/ 47 w 53"/>
                <a:gd name="T7" fmla="*/ 0 h 11"/>
                <a:gd name="T8" fmla="*/ 6 w 53"/>
                <a:gd name="T9" fmla="*/ 0 h 11"/>
                <a:gd name="T10" fmla="*/ 0 w 53"/>
                <a:gd name="T11" fmla="*/ 6 h 11"/>
                <a:gd name="T12" fmla="*/ 6 w 53"/>
                <a:gd name="T13" fmla="*/ 11 h 11"/>
              </a:gdLst>
              <a:ahLst/>
              <a:cxnLst>
                <a:cxn ang="0">
                  <a:pos x="T0" y="T1"/>
                </a:cxn>
                <a:cxn ang="0">
                  <a:pos x="T2" y="T3"/>
                </a:cxn>
                <a:cxn ang="0">
                  <a:pos x="T4" y="T5"/>
                </a:cxn>
                <a:cxn ang="0">
                  <a:pos x="T6" y="T7"/>
                </a:cxn>
                <a:cxn ang="0">
                  <a:pos x="T8" y="T9"/>
                </a:cxn>
                <a:cxn ang="0">
                  <a:pos x="T10" y="T11"/>
                </a:cxn>
                <a:cxn ang="0">
                  <a:pos x="T12" y="T13"/>
                </a:cxn>
              </a:cxnLst>
              <a:rect l="0" t="0" r="r" b="b"/>
              <a:pathLst>
                <a:path w="52" h="11">
                  <a:moveTo>
                    <a:pt x="6" y="11"/>
                  </a:moveTo>
                  <a:cubicBezTo>
                    <a:pt x="47" y="11"/>
                    <a:pt x="47" y="11"/>
                    <a:pt x="47" y="11"/>
                  </a:cubicBezTo>
                  <a:cubicBezTo>
                    <a:pt x="50" y="11"/>
                    <a:pt x="53" y="8"/>
                    <a:pt x="53" y="6"/>
                  </a:cubicBezTo>
                  <a:cubicBezTo>
                    <a:pt x="53" y="3"/>
                    <a:pt x="50" y="0"/>
                    <a:pt x="47" y="0"/>
                  </a:cubicBezTo>
                  <a:cubicBezTo>
                    <a:pt x="6" y="0"/>
                    <a:pt x="6" y="0"/>
                    <a:pt x="6" y="0"/>
                  </a:cubicBezTo>
                  <a:cubicBezTo>
                    <a:pt x="3" y="0"/>
                    <a:pt x="0" y="3"/>
                    <a:pt x="0" y="6"/>
                  </a:cubicBezTo>
                  <a:cubicBezTo>
                    <a:pt x="0" y="8"/>
                    <a:pt x="3" y="11"/>
                    <a:pt x="6" y="1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41" name="Freeform 28"/>
            <p:cNvSpPr/>
            <p:nvPr userDrawn="1"/>
          </p:nvSpPr>
          <p:spPr bwMode="auto">
            <a:xfrm>
              <a:off x="6113463" y="3044825"/>
              <a:ext cx="209550" cy="158750"/>
            </a:xfrm>
            <a:custGeom>
              <a:avLst/>
              <a:gdLst>
                <a:gd name="T0" fmla="*/ 54 w 54"/>
                <a:gd name="T1" fmla="*/ 29 h 41"/>
                <a:gd name="T2" fmla="*/ 44 w 54"/>
                <a:gd name="T3" fmla="*/ 29 h 41"/>
                <a:gd name="T4" fmla="*/ 40 w 54"/>
                <a:gd name="T5" fmla="*/ 31 h 41"/>
                <a:gd name="T6" fmla="*/ 13 w 54"/>
                <a:gd name="T7" fmla="*/ 31 h 41"/>
                <a:gd name="T8" fmla="*/ 9 w 54"/>
                <a:gd name="T9" fmla="*/ 27 h 41"/>
                <a:gd name="T10" fmla="*/ 9 w 54"/>
                <a:gd name="T11" fmla="*/ 14 h 41"/>
                <a:gd name="T12" fmla="*/ 13 w 54"/>
                <a:gd name="T13" fmla="*/ 10 h 41"/>
                <a:gd name="T14" fmla="*/ 40 w 54"/>
                <a:gd name="T15" fmla="*/ 10 h 41"/>
                <a:gd name="T16" fmla="*/ 44 w 54"/>
                <a:gd name="T17" fmla="*/ 12 h 41"/>
                <a:gd name="T18" fmla="*/ 54 w 54"/>
                <a:gd name="T19" fmla="*/ 12 h 41"/>
                <a:gd name="T20" fmla="*/ 40 w 54"/>
                <a:gd name="T21" fmla="*/ 0 h 41"/>
                <a:gd name="T22" fmla="*/ 13 w 54"/>
                <a:gd name="T23" fmla="*/ 0 h 41"/>
                <a:gd name="T24" fmla="*/ 0 w 54"/>
                <a:gd name="T25" fmla="*/ 14 h 41"/>
                <a:gd name="T26" fmla="*/ 0 w 54"/>
                <a:gd name="T27" fmla="*/ 27 h 41"/>
                <a:gd name="T28" fmla="*/ 13 w 54"/>
                <a:gd name="T29" fmla="*/ 41 h 41"/>
                <a:gd name="T30" fmla="*/ 40 w 54"/>
                <a:gd name="T31" fmla="*/ 41 h 41"/>
                <a:gd name="T32" fmla="*/ 54 w 54"/>
                <a:gd name="T33" fmla="*/ 29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4" h="41">
                  <a:moveTo>
                    <a:pt x="54" y="29"/>
                  </a:moveTo>
                  <a:cubicBezTo>
                    <a:pt x="44" y="29"/>
                    <a:pt x="44" y="29"/>
                    <a:pt x="44" y="29"/>
                  </a:cubicBezTo>
                  <a:cubicBezTo>
                    <a:pt x="43" y="30"/>
                    <a:pt x="42" y="31"/>
                    <a:pt x="40" y="31"/>
                  </a:cubicBezTo>
                  <a:cubicBezTo>
                    <a:pt x="13" y="31"/>
                    <a:pt x="13" y="31"/>
                    <a:pt x="13" y="31"/>
                  </a:cubicBezTo>
                  <a:cubicBezTo>
                    <a:pt x="11" y="31"/>
                    <a:pt x="9" y="29"/>
                    <a:pt x="9" y="27"/>
                  </a:cubicBezTo>
                  <a:cubicBezTo>
                    <a:pt x="9" y="14"/>
                    <a:pt x="9" y="14"/>
                    <a:pt x="9" y="14"/>
                  </a:cubicBezTo>
                  <a:cubicBezTo>
                    <a:pt x="9" y="12"/>
                    <a:pt x="11" y="10"/>
                    <a:pt x="13" y="10"/>
                  </a:cubicBezTo>
                  <a:cubicBezTo>
                    <a:pt x="40" y="10"/>
                    <a:pt x="40" y="10"/>
                    <a:pt x="40" y="10"/>
                  </a:cubicBezTo>
                  <a:cubicBezTo>
                    <a:pt x="42" y="10"/>
                    <a:pt x="43" y="11"/>
                    <a:pt x="44" y="12"/>
                  </a:cubicBezTo>
                  <a:cubicBezTo>
                    <a:pt x="54" y="12"/>
                    <a:pt x="54" y="12"/>
                    <a:pt x="54" y="12"/>
                  </a:cubicBezTo>
                  <a:cubicBezTo>
                    <a:pt x="53" y="6"/>
                    <a:pt x="47" y="0"/>
                    <a:pt x="40" y="0"/>
                  </a:cubicBezTo>
                  <a:cubicBezTo>
                    <a:pt x="13" y="0"/>
                    <a:pt x="13" y="0"/>
                    <a:pt x="13" y="0"/>
                  </a:cubicBezTo>
                  <a:cubicBezTo>
                    <a:pt x="6" y="0"/>
                    <a:pt x="0" y="7"/>
                    <a:pt x="0" y="14"/>
                  </a:cubicBezTo>
                  <a:cubicBezTo>
                    <a:pt x="0" y="27"/>
                    <a:pt x="0" y="27"/>
                    <a:pt x="0" y="27"/>
                  </a:cubicBezTo>
                  <a:cubicBezTo>
                    <a:pt x="0" y="34"/>
                    <a:pt x="6" y="41"/>
                    <a:pt x="13" y="41"/>
                  </a:cubicBezTo>
                  <a:cubicBezTo>
                    <a:pt x="40" y="41"/>
                    <a:pt x="40" y="41"/>
                    <a:pt x="40" y="41"/>
                  </a:cubicBezTo>
                  <a:cubicBezTo>
                    <a:pt x="47" y="41"/>
                    <a:pt x="53" y="35"/>
                    <a:pt x="54" y="29"/>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42" name="Freeform 29"/>
            <p:cNvSpPr/>
            <p:nvPr userDrawn="1"/>
          </p:nvSpPr>
          <p:spPr bwMode="auto">
            <a:xfrm>
              <a:off x="6364288" y="3044825"/>
              <a:ext cx="209550" cy="158750"/>
            </a:xfrm>
            <a:custGeom>
              <a:avLst/>
              <a:gdLst>
                <a:gd name="T0" fmla="*/ 54 w 54"/>
                <a:gd name="T1" fmla="*/ 27 h 41"/>
                <a:gd name="T2" fmla="*/ 54 w 54"/>
                <a:gd name="T3" fmla="*/ 14 h 41"/>
                <a:gd name="T4" fmla="*/ 41 w 54"/>
                <a:gd name="T5" fmla="*/ 0 h 41"/>
                <a:gd name="T6" fmla="*/ 14 w 54"/>
                <a:gd name="T7" fmla="*/ 0 h 41"/>
                <a:gd name="T8" fmla="*/ 0 w 54"/>
                <a:gd name="T9" fmla="*/ 12 h 41"/>
                <a:gd name="T10" fmla="*/ 10 w 54"/>
                <a:gd name="T11" fmla="*/ 12 h 41"/>
                <a:gd name="T12" fmla="*/ 14 w 54"/>
                <a:gd name="T13" fmla="*/ 10 h 41"/>
                <a:gd name="T14" fmla="*/ 41 w 54"/>
                <a:gd name="T15" fmla="*/ 10 h 41"/>
                <a:gd name="T16" fmla="*/ 45 w 54"/>
                <a:gd name="T17" fmla="*/ 14 h 41"/>
                <a:gd name="T18" fmla="*/ 45 w 54"/>
                <a:gd name="T19" fmla="*/ 27 h 41"/>
                <a:gd name="T20" fmla="*/ 41 w 54"/>
                <a:gd name="T21" fmla="*/ 31 h 41"/>
                <a:gd name="T22" fmla="*/ 14 w 54"/>
                <a:gd name="T23" fmla="*/ 31 h 41"/>
                <a:gd name="T24" fmla="*/ 10 w 54"/>
                <a:gd name="T25" fmla="*/ 29 h 41"/>
                <a:gd name="T26" fmla="*/ 0 w 54"/>
                <a:gd name="T27" fmla="*/ 29 h 41"/>
                <a:gd name="T28" fmla="*/ 14 w 54"/>
                <a:gd name="T29" fmla="*/ 41 h 41"/>
                <a:gd name="T30" fmla="*/ 41 w 54"/>
                <a:gd name="T31" fmla="*/ 41 h 41"/>
                <a:gd name="T32" fmla="*/ 54 w 54"/>
                <a:gd name="T33" fmla="*/ 27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4" h="41">
                  <a:moveTo>
                    <a:pt x="54" y="27"/>
                  </a:moveTo>
                  <a:cubicBezTo>
                    <a:pt x="54" y="14"/>
                    <a:pt x="54" y="14"/>
                    <a:pt x="54" y="14"/>
                  </a:cubicBezTo>
                  <a:cubicBezTo>
                    <a:pt x="54" y="7"/>
                    <a:pt x="48" y="0"/>
                    <a:pt x="41" y="0"/>
                  </a:cubicBezTo>
                  <a:cubicBezTo>
                    <a:pt x="14" y="0"/>
                    <a:pt x="14" y="0"/>
                    <a:pt x="14" y="0"/>
                  </a:cubicBezTo>
                  <a:cubicBezTo>
                    <a:pt x="7" y="0"/>
                    <a:pt x="1" y="6"/>
                    <a:pt x="0" y="12"/>
                  </a:cubicBezTo>
                  <a:cubicBezTo>
                    <a:pt x="10" y="12"/>
                    <a:pt x="10" y="12"/>
                    <a:pt x="10" y="12"/>
                  </a:cubicBezTo>
                  <a:cubicBezTo>
                    <a:pt x="11" y="11"/>
                    <a:pt x="12" y="10"/>
                    <a:pt x="14" y="10"/>
                  </a:cubicBezTo>
                  <a:cubicBezTo>
                    <a:pt x="41" y="10"/>
                    <a:pt x="41" y="10"/>
                    <a:pt x="41" y="10"/>
                  </a:cubicBezTo>
                  <a:cubicBezTo>
                    <a:pt x="43" y="10"/>
                    <a:pt x="45" y="12"/>
                    <a:pt x="45" y="14"/>
                  </a:cubicBezTo>
                  <a:cubicBezTo>
                    <a:pt x="45" y="27"/>
                    <a:pt x="45" y="27"/>
                    <a:pt x="45" y="27"/>
                  </a:cubicBezTo>
                  <a:cubicBezTo>
                    <a:pt x="45" y="29"/>
                    <a:pt x="43" y="31"/>
                    <a:pt x="41" y="31"/>
                  </a:cubicBezTo>
                  <a:cubicBezTo>
                    <a:pt x="14" y="31"/>
                    <a:pt x="14" y="31"/>
                    <a:pt x="14" y="31"/>
                  </a:cubicBezTo>
                  <a:cubicBezTo>
                    <a:pt x="12" y="31"/>
                    <a:pt x="11" y="30"/>
                    <a:pt x="10" y="29"/>
                  </a:cubicBezTo>
                  <a:cubicBezTo>
                    <a:pt x="0" y="29"/>
                    <a:pt x="0" y="29"/>
                    <a:pt x="0" y="29"/>
                  </a:cubicBezTo>
                  <a:cubicBezTo>
                    <a:pt x="1" y="35"/>
                    <a:pt x="7" y="41"/>
                    <a:pt x="14" y="41"/>
                  </a:cubicBezTo>
                  <a:cubicBezTo>
                    <a:pt x="41" y="41"/>
                    <a:pt x="41" y="41"/>
                    <a:pt x="41" y="41"/>
                  </a:cubicBezTo>
                  <a:cubicBezTo>
                    <a:pt x="48" y="41"/>
                    <a:pt x="54" y="34"/>
                    <a:pt x="54" y="2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grpSp>
        <p:nvGrpSpPr>
          <p:cNvPr id="43" name="Group 42"/>
          <p:cNvGrpSpPr/>
          <p:nvPr userDrawn="1"/>
        </p:nvGrpSpPr>
        <p:grpSpPr>
          <a:xfrm>
            <a:off x="6426201" y="1831976"/>
            <a:ext cx="582084" cy="441325"/>
            <a:chOff x="4819650" y="1831975"/>
            <a:chExt cx="436563" cy="441325"/>
          </a:xfrm>
        </p:grpSpPr>
        <p:sp>
          <p:nvSpPr>
            <p:cNvPr id="44" name="Freeform 30"/>
            <p:cNvSpPr>
              <a:spLocks noEditPoints="1"/>
            </p:cNvSpPr>
            <p:nvPr userDrawn="1"/>
          </p:nvSpPr>
          <p:spPr bwMode="auto">
            <a:xfrm>
              <a:off x="4819650" y="1831975"/>
              <a:ext cx="436563" cy="441325"/>
            </a:xfrm>
            <a:custGeom>
              <a:avLst/>
              <a:gdLst>
                <a:gd name="T0" fmla="*/ 57 w 113"/>
                <a:gd name="T1" fmla="*/ 114 h 114"/>
                <a:gd name="T2" fmla="*/ 16 w 113"/>
                <a:gd name="T3" fmla="*/ 97 h 114"/>
                <a:gd name="T4" fmla="*/ 0 w 113"/>
                <a:gd name="T5" fmla="*/ 57 h 114"/>
                <a:gd name="T6" fmla="*/ 16 w 113"/>
                <a:gd name="T7" fmla="*/ 17 h 114"/>
                <a:gd name="T8" fmla="*/ 57 w 113"/>
                <a:gd name="T9" fmla="*/ 0 h 114"/>
                <a:gd name="T10" fmla="*/ 97 w 113"/>
                <a:gd name="T11" fmla="*/ 17 h 114"/>
                <a:gd name="T12" fmla="*/ 113 w 113"/>
                <a:gd name="T13" fmla="*/ 57 h 114"/>
                <a:gd name="T14" fmla="*/ 97 w 113"/>
                <a:gd name="T15" fmla="*/ 97 h 114"/>
                <a:gd name="T16" fmla="*/ 57 w 113"/>
                <a:gd name="T17" fmla="*/ 114 h 114"/>
                <a:gd name="T18" fmla="*/ 57 w 113"/>
                <a:gd name="T19" fmla="*/ 4 h 114"/>
                <a:gd name="T20" fmla="*/ 20 w 113"/>
                <a:gd name="T21" fmla="*/ 20 h 114"/>
                <a:gd name="T22" fmla="*/ 4 w 113"/>
                <a:gd name="T23" fmla="*/ 57 h 114"/>
                <a:gd name="T24" fmla="*/ 20 w 113"/>
                <a:gd name="T25" fmla="*/ 94 h 114"/>
                <a:gd name="T26" fmla="*/ 57 w 113"/>
                <a:gd name="T27" fmla="*/ 109 h 114"/>
                <a:gd name="T28" fmla="*/ 94 w 113"/>
                <a:gd name="T29" fmla="*/ 94 h 114"/>
                <a:gd name="T30" fmla="*/ 109 w 113"/>
                <a:gd name="T31" fmla="*/ 57 h 114"/>
                <a:gd name="T32" fmla="*/ 94 w 113"/>
                <a:gd name="T33" fmla="*/ 20 h 114"/>
                <a:gd name="T34" fmla="*/ 57 w 113"/>
                <a:gd name="T35" fmla="*/ 4 h 114"/>
                <a:gd name="T36" fmla="*/ 57 w 113"/>
                <a:gd name="T37" fmla="*/ 107 h 114"/>
                <a:gd name="T38" fmla="*/ 6 w 113"/>
                <a:gd name="T39" fmla="*/ 57 h 114"/>
                <a:gd name="T40" fmla="*/ 57 w 113"/>
                <a:gd name="T41" fmla="*/ 6 h 114"/>
                <a:gd name="T42" fmla="*/ 107 w 113"/>
                <a:gd name="T43" fmla="*/ 57 h 114"/>
                <a:gd name="T44" fmla="*/ 57 w 113"/>
                <a:gd name="T45" fmla="*/ 107 h 114"/>
                <a:gd name="T46" fmla="*/ 57 w 113"/>
                <a:gd name="T47" fmla="*/ 11 h 114"/>
                <a:gd name="T48" fmla="*/ 10 w 113"/>
                <a:gd name="T49" fmla="*/ 57 h 114"/>
                <a:gd name="T50" fmla="*/ 57 w 113"/>
                <a:gd name="T51" fmla="*/ 103 h 114"/>
                <a:gd name="T52" fmla="*/ 103 w 113"/>
                <a:gd name="T53" fmla="*/ 57 h 114"/>
                <a:gd name="T54" fmla="*/ 57 w 113"/>
                <a:gd name="T55" fmla="*/ 11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13" h="114">
                  <a:moveTo>
                    <a:pt x="57" y="114"/>
                  </a:moveTo>
                  <a:cubicBezTo>
                    <a:pt x="41" y="114"/>
                    <a:pt x="27" y="108"/>
                    <a:pt x="16" y="97"/>
                  </a:cubicBezTo>
                  <a:cubicBezTo>
                    <a:pt x="6" y="86"/>
                    <a:pt x="0" y="72"/>
                    <a:pt x="0" y="57"/>
                  </a:cubicBezTo>
                  <a:cubicBezTo>
                    <a:pt x="0" y="42"/>
                    <a:pt x="6" y="27"/>
                    <a:pt x="16" y="17"/>
                  </a:cubicBezTo>
                  <a:cubicBezTo>
                    <a:pt x="27" y="6"/>
                    <a:pt x="41" y="0"/>
                    <a:pt x="57" y="0"/>
                  </a:cubicBezTo>
                  <a:cubicBezTo>
                    <a:pt x="72" y="0"/>
                    <a:pt x="86" y="6"/>
                    <a:pt x="97" y="17"/>
                  </a:cubicBezTo>
                  <a:cubicBezTo>
                    <a:pt x="108" y="27"/>
                    <a:pt x="113" y="42"/>
                    <a:pt x="113" y="57"/>
                  </a:cubicBezTo>
                  <a:cubicBezTo>
                    <a:pt x="113" y="72"/>
                    <a:pt x="108" y="86"/>
                    <a:pt x="97" y="97"/>
                  </a:cubicBezTo>
                  <a:cubicBezTo>
                    <a:pt x="86" y="108"/>
                    <a:pt x="72" y="114"/>
                    <a:pt x="57" y="114"/>
                  </a:cubicBezTo>
                  <a:close/>
                  <a:moveTo>
                    <a:pt x="57" y="4"/>
                  </a:moveTo>
                  <a:cubicBezTo>
                    <a:pt x="43" y="4"/>
                    <a:pt x="30" y="10"/>
                    <a:pt x="20" y="20"/>
                  </a:cubicBezTo>
                  <a:cubicBezTo>
                    <a:pt x="10" y="30"/>
                    <a:pt x="4" y="43"/>
                    <a:pt x="4" y="57"/>
                  </a:cubicBezTo>
                  <a:cubicBezTo>
                    <a:pt x="4" y="71"/>
                    <a:pt x="10" y="84"/>
                    <a:pt x="20" y="94"/>
                  </a:cubicBezTo>
                  <a:cubicBezTo>
                    <a:pt x="30" y="104"/>
                    <a:pt x="43" y="109"/>
                    <a:pt x="57" y="109"/>
                  </a:cubicBezTo>
                  <a:cubicBezTo>
                    <a:pt x="71" y="109"/>
                    <a:pt x="84" y="104"/>
                    <a:pt x="94" y="94"/>
                  </a:cubicBezTo>
                  <a:cubicBezTo>
                    <a:pt x="104" y="84"/>
                    <a:pt x="109" y="71"/>
                    <a:pt x="109" y="57"/>
                  </a:cubicBezTo>
                  <a:cubicBezTo>
                    <a:pt x="109" y="43"/>
                    <a:pt x="104" y="30"/>
                    <a:pt x="94" y="20"/>
                  </a:cubicBezTo>
                  <a:cubicBezTo>
                    <a:pt x="84" y="10"/>
                    <a:pt x="71" y="4"/>
                    <a:pt x="57" y="4"/>
                  </a:cubicBezTo>
                  <a:close/>
                  <a:moveTo>
                    <a:pt x="57" y="107"/>
                  </a:moveTo>
                  <a:cubicBezTo>
                    <a:pt x="29" y="107"/>
                    <a:pt x="6" y="85"/>
                    <a:pt x="6" y="57"/>
                  </a:cubicBezTo>
                  <a:cubicBezTo>
                    <a:pt x="6" y="29"/>
                    <a:pt x="29" y="6"/>
                    <a:pt x="57" y="6"/>
                  </a:cubicBezTo>
                  <a:cubicBezTo>
                    <a:pt x="85" y="6"/>
                    <a:pt x="107" y="29"/>
                    <a:pt x="107" y="57"/>
                  </a:cubicBezTo>
                  <a:cubicBezTo>
                    <a:pt x="107" y="85"/>
                    <a:pt x="85" y="107"/>
                    <a:pt x="57" y="107"/>
                  </a:cubicBezTo>
                  <a:close/>
                  <a:moveTo>
                    <a:pt x="57" y="11"/>
                  </a:moveTo>
                  <a:cubicBezTo>
                    <a:pt x="31" y="11"/>
                    <a:pt x="10" y="31"/>
                    <a:pt x="10" y="57"/>
                  </a:cubicBezTo>
                  <a:cubicBezTo>
                    <a:pt x="10" y="82"/>
                    <a:pt x="31" y="103"/>
                    <a:pt x="57" y="103"/>
                  </a:cubicBezTo>
                  <a:cubicBezTo>
                    <a:pt x="82" y="103"/>
                    <a:pt x="103" y="82"/>
                    <a:pt x="103" y="57"/>
                  </a:cubicBezTo>
                  <a:cubicBezTo>
                    <a:pt x="103" y="31"/>
                    <a:pt x="82" y="11"/>
                    <a:pt x="57" y="1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45" name="Freeform 31"/>
            <p:cNvSpPr/>
            <p:nvPr userDrawn="1"/>
          </p:nvSpPr>
          <p:spPr bwMode="auto">
            <a:xfrm>
              <a:off x="5013325" y="1898650"/>
              <a:ext cx="50800" cy="53975"/>
            </a:xfrm>
            <a:custGeom>
              <a:avLst/>
              <a:gdLst>
                <a:gd name="T0" fmla="*/ 0 w 13"/>
                <a:gd name="T1" fmla="*/ 2 h 14"/>
                <a:gd name="T2" fmla="*/ 3 w 13"/>
                <a:gd name="T3" fmla="*/ 0 h 14"/>
                <a:gd name="T4" fmla="*/ 4 w 13"/>
                <a:gd name="T5" fmla="*/ 1 h 14"/>
                <a:gd name="T6" fmla="*/ 10 w 13"/>
                <a:gd name="T7" fmla="*/ 10 h 14"/>
                <a:gd name="T8" fmla="*/ 10 w 13"/>
                <a:gd name="T9" fmla="*/ 10 h 14"/>
                <a:gd name="T10" fmla="*/ 10 w 13"/>
                <a:gd name="T11" fmla="*/ 1 h 14"/>
                <a:gd name="T12" fmla="*/ 11 w 13"/>
                <a:gd name="T13" fmla="*/ 0 h 14"/>
                <a:gd name="T14" fmla="*/ 13 w 13"/>
                <a:gd name="T15" fmla="*/ 1 h 14"/>
                <a:gd name="T16" fmla="*/ 13 w 13"/>
                <a:gd name="T17" fmla="*/ 12 h 14"/>
                <a:gd name="T18" fmla="*/ 11 w 13"/>
                <a:gd name="T19" fmla="*/ 14 h 14"/>
                <a:gd name="T20" fmla="*/ 9 w 13"/>
                <a:gd name="T21" fmla="*/ 14 h 14"/>
                <a:gd name="T22" fmla="*/ 4 w 13"/>
                <a:gd name="T23" fmla="*/ 5 h 14"/>
                <a:gd name="T24" fmla="*/ 4 w 13"/>
                <a:gd name="T25" fmla="*/ 5 h 14"/>
                <a:gd name="T26" fmla="*/ 4 w 13"/>
                <a:gd name="T27" fmla="*/ 13 h 14"/>
                <a:gd name="T28" fmla="*/ 2 w 13"/>
                <a:gd name="T29" fmla="*/ 14 h 14"/>
                <a:gd name="T30" fmla="*/ 0 w 13"/>
                <a:gd name="T31" fmla="*/ 13 h 14"/>
                <a:gd name="T32" fmla="*/ 0 w 13"/>
                <a:gd name="T33" fmla="*/ 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 h="14">
                  <a:moveTo>
                    <a:pt x="0" y="2"/>
                  </a:moveTo>
                  <a:cubicBezTo>
                    <a:pt x="0" y="0"/>
                    <a:pt x="1" y="0"/>
                    <a:pt x="3" y="0"/>
                  </a:cubicBezTo>
                  <a:cubicBezTo>
                    <a:pt x="3" y="0"/>
                    <a:pt x="4" y="0"/>
                    <a:pt x="4" y="1"/>
                  </a:cubicBezTo>
                  <a:cubicBezTo>
                    <a:pt x="10" y="10"/>
                    <a:pt x="10" y="10"/>
                    <a:pt x="10" y="10"/>
                  </a:cubicBezTo>
                  <a:cubicBezTo>
                    <a:pt x="10" y="10"/>
                    <a:pt x="10" y="10"/>
                    <a:pt x="10" y="10"/>
                  </a:cubicBezTo>
                  <a:cubicBezTo>
                    <a:pt x="10" y="1"/>
                    <a:pt x="10" y="1"/>
                    <a:pt x="10" y="1"/>
                  </a:cubicBezTo>
                  <a:cubicBezTo>
                    <a:pt x="10" y="0"/>
                    <a:pt x="10" y="0"/>
                    <a:pt x="11" y="0"/>
                  </a:cubicBezTo>
                  <a:cubicBezTo>
                    <a:pt x="12" y="0"/>
                    <a:pt x="13" y="0"/>
                    <a:pt x="13" y="1"/>
                  </a:cubicBezTo>
                  <a:cubicBezTo>
                    <a:pt x="13" y="12"/>
                    <a:pt x="13" y="12"/>
                    <a:pt x="13" y="12"/>
                  </a:cubicBezTo>
                  <a:cubicBezTo>
                    <a:pt x="13" y="14"/>
                    <a:pt x="12" y="14"/>
                    <a:pt x="11" y="14"/>
                  </a:cubicBezTo>
                  <a:cubicBezTo>
                    <a:pt x="10" y="14"/>
                    <a:pt x="10" y="14"/>
                    <a:pt x="9" y="14"/>
                  </a:cubicBezTo>
                  <a:cubicBezTo>
                    <a:pt x="4" y="5"/>
                    <a:pt x="4" y="5"/>
                    <a:pt x="4" y="5"/>
                  </a:cubicBezTo>
                  <a:cubicBezTo>
                    <a:pt x="4" y="5"/>
                    <a:pt x="4" y="5"/>
                    <a:pt x="4" y="5"/>
                  </a:cubicBezTo>
                  <a:cubicBezTo>
                    <a:pt x="4" y="13"/>
                    <a:pt x="4" y="13"/>
                    <a:pt x="4" y="13"/>
                  </a:cubicBezTo>
                  <a:cubicBezTo>
                    <a:pt x="4" y="14"/>
                    <a:pt x="3" y="14"/>
                    <a:pt x="2" y="14"/>
                  </a:cubicBezTo>
                  <a:cubicBezTo>
                    <a:pt x="1" y="14"/>
                    <a:pt x="0" y="14"/>
                    <a:pt x="0" y="13"/>
                  </a:cubicBezTo>
                  <a:lnTo>
                    <a:pt x="0" y="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46" name="Freeform 32"/>
            <p:cNvSpPr/>
            <p:nvPr userDrawn="1"/>
          </p:nvSpPr>
          <p:spPr bwMode="auto">
            <a:xfrm>
              <a:off x="5153025" y="2020888"/>
              <a:ext cx="41275" cy="55563"/>
            </a:xfrm>
            <a:custGeom>
              <a:avLst/>
              <a:gdLst>
                <a:gd name="T0" fmla="*/ 0 w 11"/>
                <a:gd name="T1" fmla="*/ 1 h 14"/>
                <a:gd name="T2" fmla="*/ 2 w 11"/>
                <a:gd name="T3" fmla="*/ 0 h 14"/>
                <a:gd name="T4" fmla="*/ 9 w 11"/>
                <a:gd name="T5" fmla="*/ 0 h 14"/>
                <a:gd name="T6" fmla="*/ 11 w 11"/>
                <a:gd name="T7" fmla="*/ 1 h 14"/>
                <a:gd name="T8" fmla="*/ 9 w 11"/>
                <a:gd name="T9" fmla="*/ 2 h 14"/>
                <a:gd name="T10" fmla="*/ 3 w 11"/>
                <a:gd name="T11" fmla="*/ 2 h 14"/>
                <a:gd name="T12" fmla="*/ 3 w 11"/>
                <a:gd name="T13" fmla="*/ 5 h 14"/>
                <a:gd name="T14" fmla="*/ 9 w 11"/>
                <a:gd name="T15" fmla="*/ 5 h 14"/>
                <a:gd name="T16" fmla="*/ 10 w 11"/>
                <a:gd name="T17" fmla="*/ 6 h 14"/>
                <a:gd name="T18" fmla="*/ 9 w 11"/>
                <a:gd name="T19" fmla="*/ 8 h 14"/>
                <a:gd name="T20" fmla="*/ 3 w 11"/>
                <a:gd name="T21" fmla="*/ 8 h 14"/>
                <a:gd name="T22" fmla="*/ 3 w 11"/>
                <a:gd name="T23" fmla="*/ 11 h 14"/>
                <a:gd name="T24" fmla="*/ 10 w 11"/>
                <a:gd name="T25" fmla="*/ 11 h 14"/>
                <a:gd name="T26" fmla="*/ 11 w 11"/>
                <a:gd name="T27" fmla="*/ 12 h 14"/>
                <a:gd name="T28" fmla="*/ 10 w 11"/>
                <a:gd name="T29" fmla="*/ 14 h 14"/>
                <a:gd name="T30" fmla="*/ 2 w 11"/>
                <a:gd name="T31" fmla="*/ 14 h 14"/>
                <a:gd name="T32" fmla="*/ 0 w 11"/>
                <a:gd name="T33" fmla="*/ 12 h 14"/>
                <a:gd name="T34" fmla="*/ 0 w 11"/>
                <a:gd name="T35" fmla="*/ 1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1" h="14">
                  <a:moveTo>
                    <a:pt x="0" y="1"/>
                  </a:moveTo>
                  <a:cubicBezTo>
                    <a:pt x="0" y="0"/>
                    <a:pt x="1" y="0"/>
                    <a:pt x="2" y="0"/>
                  </a:cubicBezTo>
                  <a:cubicBezTo>
                    <a:pt x="9" y="0"/>
                    <a:pt x="9" y="0"/>
                    <a:pt x="9" y="0"/>
                  </a:cubicBezTo>
                  <a:cubicBezTo>
                    <a:pt x="10" y="0"/>
                    <a:pt x="11" y="0"/>
                    <a:pt x="11" y="1"/>
                  </a:cubicBezTo>
                  <a:cubicBezTo>
                    <a:pt x="11" y="2"/>
                    <a:pt x="10" y="2"/>
                    <a:pt x="9" y="2"/>
                  </a:cubicBezTo>
                  <a:cubicBezTo>
                    <a:pt x="3" y="2"/>
                    <a:pt x="3" y="2"/>
                    <a:pt x="3" y="2"/>
                  </a:cubicBezTo>
                  <a:cubicBezTo>
                    <a:pt x="3" y="5"/>
                    <a:pt x="3" y="5"/>
                    <a:pt x="3" y="5"/>
                  </a:cubicBezTo>
                  <a:cubicBezTo>
                    <a:pt x="9" y="5"/>
                    <a:pt x="9" y="5"/>
                    <a:pt x="9" y="5"/>
                  </a:cubicBezTo>
                  <a:cubicBezTo>
                    <a:pt x="10" y="5"/>
                    <a:pt x="10" y="5"/>
                    <a:pt x="10" y="6"/>
                  </a:cubicBezTo>
                  <a:cubicBezTo>
                    <a:pt x="10" y="7"/>
                    <a:pt x="10" y="8"/>
                    <a:pt x="9" y="8"/>
                  </a:cubicBezTo>
                  <a:cubicBezTo>
                    <a:pt x="3" y="8"/>
                    <a:pt x="3" y="8"/>
                    <a:pt x="3" y="8"/>
                  </a:cubicBezTo>
                  <a:cubicBezTo>
                    <a:pt x="3" y="11"/>
                    <a:pt x="3" y="11"/>
                    <a:pt x="3" y="11"/>
                  </a:cubicBezTo>
                  <a:cubicBezTo>
                    <a:pt x="10" y="11"/>
                    <a:pt x="10" y="11"/>
                    <a:pt x="10" y="11"/>
                  </a:cubicBezTo>
                  <a:cubicBezTo>
                    <a:pt x="11" y="11"/>
                    <a:pt x="11" y="11"/>
                    <a:pt x="11" y="12"/>
                  </a:cubicBezTo>
                  <a:cubicBezTo>
                    <a:pt x="11" y="13"/>
                    <a:pt x="11" y="14"/>
                    <a:pt x="10" y="14"/>
                  </a:cubicBezTo>
                  <a:cubicBezTo>
                    <a:pt x="2" y="14"/>
                    <a:pt x="2" y="14"/>
                    <a:pt x="2" y="14"/>
                  </a:cubicBezTo>
                  <a:cubicBezTo>
                    <a:pt x="1" y="14"/>
                    <a:pt x="0" y="13"/>
                    <a:pt x="0" y="12"/>
                  </a:cubicBezTo>
                  <a:lnTo>
                    <a:pt x="0" y="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47" name="Freeform 33"/>
            <p:cNvSpPr/>
            <p:nvPr userDrawn="1"/>
          </p:nvSpPr>
          <p:spPr bwMode="auto">
            <a:xfrm>
              <a:off x="5016500" y="2149475"/>
              <a:ext cx="42863" cy="53975"/>
            </a:xfrm>
            <a:custGeom>
              <a:avLst/>
              <a:gdLst>
                <a:gd name="T0" fmla="*/ 8 w 11"/>
                <a:gd name="T1" fmla="*/ 6 h 14"/>
                <a:gd name="T2" fmla="*/ 11 w 11"/>
                <a:gd name="T3" fmla="*/ 10 h 14"/>
                <a:gd name="T4" fmla="*/ 6 w 11"/>
                <a:gd name="T5" fmla="*/ 14 h 14"/>
                <a:gd name="T6" fmla="*/ 0 w 11"/>
                <a:gd name="T7" fmla="*/ 11 h 14"/>
                <a:gd name="T8" fmla="*/ 1 w 11"/>
                <a:gd name="T9" fmla="*/ 9 h 14"/>
                <a:gd name="T10" fmla="*/ 6 w 11"/>
                <a:gd name="T11" fmla="*/ 12 h 14"/>
                <a:gd name="T12" fmla="*/ 8 w 11"/>
                <a:gd name="T13" fmla="*/ 10 h 14"/>
                <a:gd name="T14" fmla="*/ 7 w 11"/>
                <a:gd name="T15" fmla="*/ 9 h 14"/>
                <a:gd name="T16" fmla="*/ 3 w 11"/>
                <a:gd name="T17" fmla="*/ 8 h 14"/>
                <a:gd name="T18" fmla="*/ 0 w 11"/>
                <a:gd name="T19" fmla="*/ 4 h 14"/>
                <a:gd name="T20" fmla="*/ 5 w 11"/>
                <a:gd name="T21" fmla="*/ 0 h 14"/>
                <a:gd name="T22" fmla="*/ 11 w 11"/>
                <a:gd name="T23" fmla="*/ 3 h 14"/>
                <a:gd name="T24" fmla="*/ 9 w 11"/>
                <a:gd name="T25" fmla="*/ 4 h 14"/>
                <a:gd name="T26" fmla="*/ 5 w 11"/>
                <a:gd name="T27" fmla="*/ 2 h 14"/>
                <a:gd name="T28" fmla="*/ 3 w 11"/>
                <a:gd name="T29" fmla="*/ 4 h 14"/>
                <a:gd name="T30" fmla="*/ 5 w 11"/>
                <a:gd name="T31" fmla="*/ 5 h 14"/>
                <a:gd name="T32" fmla="*/ 8 w 11"/>
                <a:gd name="T33"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1" h="14">
                  <a:moveTo>
                    <a:pt x="8" y="6"/>
                  </a:moveTo>
                  <a:cubicBezTo>
                    <a:pt x="11" y="6"/>
                    <a:pt x="11" y="8"/>
                    <a:pt x="11" y="10"/>
                  </a:cubicBezTo>
                  <a:cubicBezTo>
                    <a:pt x="11" y="12"/>
                    <a:pt x="10" y="14"/>
                    <a:pt x="6" y="14"/>
                  </a:cubicBezTo>
                  <a:cubicBezTo>
                    <a:pt x="2" y="14"/>
                    <a:pt x="0" y="12"/>
                    <a:pt x="0" y="11"/>
                  </a:cubicBezTo>
                  <a:cubicBezTo>
                    <a:pt x="0" y="10"/>
                    <a:pt x="0" y="9"/>
                    <a:pt x="1" y="9"/>
                  </a:cubicBezTo>
                  <a:cubicBezTo>
                    <a:pt x="3" y="9"/>
                    <a:pt x="2" y="12"/>
                    <a:pt x="6" y="12"/>
                  </a:cubicBezTo>
                  <a:cubicBezTo>
                    <a:pt x="7" y="12"/>
                    <a:pt x="8" y="11"/>
                    <a:pt x="8" y="10"/>
                  </a:cubicBezTo>
                  <a:cubicBezTo>
                    <a:pt x="8" y="10"/>
                    <a:pt x="8" y="9"/>
                    <a:pt x="7" y="9"/>
                  </a:cubicBezTo>
                  <a:cubicBezTo>
                    <a:pt x="3" y="8"/>
                    <a:pt x="3" y="8"/>
                    <a:pt x="3" y="8"/>
                  </a:cubicBezTo>
                  <a:cubicBezTo>
                    <a:pt x="0" y="7"/>
                    <a:pt x="0" y="5"/>
                    <a:pt x="0" y="4"/>
                  </a:cubicBezTo>
                  <a:cubicBezTo>
                    <a:pt x="0" y="1"/>
                    <a:pt x="3" y="0"/>
                    <a:pt x="5" y="0"/>
                  </a:cubicBezTo>
                  <a:cubicBezTo>
                    <a:pt x="8" y="0"/>
                    <a:pt x="11" y="1"/>
                    <a:pt x="11" y="3"/>
                  </a:cubicBezTo>
                  <a:cubicBezTo>
                    <a:pt x="11" y="4"/>
                    <a:pt x="10" y="4"/>
                    <a:pt x="9" y="4"/>
                  </a:cubicBezTo>
                  <a:cubicBezTo>
                    <a:pt x="8" y="4"/>
                    <a:pt x="8" y="2"/>
                    <a:pt x="5" y="2"/>
                  </a:cubicBezTo>
                  <a:cubicBezTo>
                    <a:pt x="4" y="2"/>
                    <a:pt x="3" y="3"/>
                    <a:pt x="3" y="4"/>
                  </a:cubicBezTo>
                  <a:cubicBezTo>
                    <a:pt x="3" y="5"/>
                    <a:pt x="4" y="5"/>
                    <a:pt x="5" y="5"/>
                  </a:cubicBezTo>
                  <a:lnTo>
                    <a:pt x="8" y="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48" name="Freeform 34"/>
            <p:cNvSpPr/>
            <p:nvPr userDrawn="1"/>
          </p:nvSpPr>
          <p:spPr bwMode="auto">
            <a:xfrm>
              <a:off x="4881563" y="2017713"/>
              <a:ext cx="66675" cy="58738"/>
            </a:xfrm>
            <a:custGeom>
              <a:avLst/>
              <a:gdLst>
                <a:gd name="T0" fmla="*/ 15 w 17"/>
                <a:gd name="T1" fmla="*/ 13 h 15"/>
                <a:gd name="T2" fmla="*/ 13 w 17"/>
                <a:gd name="T3" fmla="*/ 15 h 15"/>
                <a:gd name="T4" fmla="*/ 11 w 17"/>
                <a:gd name="T5" fmla="*/ 13 h 15"/>
                <a:gd name="T6" fmla="*/ 9 w 17"/>
                <a:gd name="T7" fmla="*/ 5 h 15"/>
                <a:gd name="T8" fmla="*/ 9 w 17"/>
                <a:gd name="T9" fmla="*/ 5 h 15"/>
                <a:gd name="T10" fmla="*/ 7 w 17"/>
                <a:gd name="T11" fmla="*/ 13 h 15"/>
                <a:gd name="T12" fmla="*/ 5 w 17"/>
                <a:gd name="T13" fmla="*/ 15 h 15"/>
                <a:gd name="T14" fmla="*/ 3 w 17"/>
                <a:gd name="T15" fmla="*/ 13 h 15"/>
                <a:gd name="T16" fmla="*/ 0 w 17"/>
                <a:gd name="T17" fmla="*/ 3 h 15"/>
                <a:gd name="T18" fmla="*/ 0 w 17"/>
                <a:gd name="T19" fmla="*/ 2 h 15"/>
                <a:gd name="T20" fmla="*/ 1 w 17"/>
                <a:gd name="T21" fmla="*/ 0 h 15"/>
                <a:gd name="T22" fmla="*/ 3 w 17"/>
                <a:gd name="T23" fmla="*/ 2 h 15"/>
                <a:gd name="T24" fmla="*/ 5 w 17"/>
                <a:gd name="T25" fmla="*/ 11 h 15"/>
                <a:gd name="T26" fmla="*/ 5 w 17"/>
                <a:gd name="T27" fmla="*/ 11 h 15"/>
                <a:gd name="T28" fmla="*/ 7 w 17"/>
                <a:gd name="T29" fmla="*/ 2 h 15"/>
                <a:gd name="T30" fmla="*/ 9 w 17"/>
                <a:gd name="T31" fmla="*/ 0 h 15"/>
                <a:gd name="T32" fmla="*/ 10 w 17"/>
                <a:gd name="T33" fmla="*/ 2 h 15"/>
                <a:gd name="T34" fmla="*/ 13 w 17"/>
                <a:gd name="T35" fmla="*/ 11 h 15"/>
                <a:gd name="T36" fmla="*/ 13 w 17"/>
                <a:gd name="T37" fmla="*/ 11 h 15"/>
                <a:gd name="T38" fmla="*/ 15 w 17"/>
                <a:gd name="T39" fmla="*/ 2 h 15"/>
                <a:gd name="T40" fmla="*/ 16 w 17"/>
                <a:gd name="T41" fmla="*/ 0 h 15"/>
                <a:gd name="T42" fmla="*/ 17 w 17"/>
                <a:gd name="T43" fmla="*/ 2 h 15"/>
                <a:gd name="T44" fmla="*/ 17 w 17"/>
                <a:gd name="T45" fmla="*/ 3 h 15"/>
                <a:gd name="T46" fmla="*/ 15 w 17"/>
                <a:gd name="T47" fmla="*/ 13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7" h="15">
                  <a:moveTo>
                    <a:pt x="15" y="13"/>
                  </a:moveTo>
                  <a:cubicBezTo>
                    <a:pt x="14" y="14"/>
                    <a:pt x="14" y="15"/>
                    <a:pt x="13" y="15"/>
                  </a:cubicBezTo>
                  <a:cubicBezTo>
                    <a:pt x="11" y="15"/>
                    <a:pt x="11" y="14"/>
                    <a:pt x="11" y="13"/>
                  </a:cubicBezTo>
                  <a:cubicBezTo>
                    <a:pt x="9" y="5"/>
                    <a:pt x="9" y="5"/>
                    <a:pt x="9" y="5"/>
                  </a:cubicBezTo>
                  <a:cubicBezTo>
                    <a:pt x="9" y="5"/>
                    <a:pt x="9" y="5"/>
                    <a:pt x="9" y="5"/>
                  </a:cubicBezTo>
                  <a:cubicBezTo>
                    <a:pt x="7" y="13"/>
                    <a:pt x="7" y="13"/>
                    <a:pt x="7" y="13"/>
                  </a:cubicBezTo>
                  <a:cubicBezTo>
                    <a:pt x="6" y="14"/>
                    <a:pt x="6" y="15"/>
                    <a:pt x="5" y="15"/>
                  </a:cubicBezTo>
                  <a:cubicBezTo>
                    <a:pt x="3" y="15"/>
                    <a:pt x="3" y="14"/>
                    <a:pt x="3" y="13"/>
                  </a:cubicBezTo>
                  <a:cubicBezTo>
                    <a:pt x="0" y="3"/>
                    <a:pt x="0" y="3"/>
                    <a:pt x="0" y="3"/>
                  </a:cubicBezTo>
                  <a:cubicBezTo>
                    <a:pt x="0" y="2"/>
                    <a:pt x="0" y="2"/>
                    <a:pt x="0" y="2"/>
                  </a:cubicBezTo>
                  <a:cubicBezTo>
                    <a:pt x="0" y="1"/>
                    <a:pt x="1" y="0"/>
                    <a:pt x="1" y="0"/>
                  </a:cubicBezTo>
                  <a:cubicBezTo>
                    <a:pt x="2" y="0"/>
                    <a:pt x="3" y="1"/>
                    <a:pt x="3" y="2"/>
                  </a:cubicBezTo>
                  <a:cubicBezTo>
                    <a:pt x="5" y="11"/>
                    <a:pt x="5" y="11"/>
                    <a:pt x="5" y="11"/>
                  </a:cubicBezTo>
                  <a:cubicBezTo>
                    <a:pt x="5" y="11"/>
                    <a:pt x="5" y="11"/>
                    <a:pt x="5" y="11"/>
                  </a:cubicBezTo>
                  <a:cubicBezTo>
                    <a:pt x="7" y="2"/>
                    <a:pt x="7" y="2"/>
                    <a:pt x="7" y="2"/>
                  </a:cubicBezTo>
                  <a:cubicBezTo>
                    <a:pt x="7" y="1"/>
                    <a:pt x="7" y="0"/>
                    <a:pt x="9" y="0"/>
                  </a:cubicBezTo>
                  <a:cubicBezTo>
                    <a:pt x="10" y="0"/>
                    <a:pt x="10" y="1"/>
                    <a:pt x="10" y="2"/>
                  </a:cubicBezTo>
                  <a:cubicBezTo>
                    <a:pt x="13" y="11"/>
                    <a:pt x="13" y="11"/>
                    <a:pt x="13" y="11"/>
                  </a:cubicBezTo>
                  <a:cubicBezTo>
                    <a:pt x="13" y="11"/>
                    <a:pt x="13" y="11"/>
                    <a:pt x="13" y="11"/>
                  </a:cubicBezTo>
                  <a:cubicBezTo>
                    <a:pt x="15" y="2"/>
                    <a:pt x="15" y="2"/>
                    <a:pt x="15" y="2"/>
                  </a:cubicBezTo>
                  <a:cubicBezTo>
                    <a:pt x="15" y="1"/>
                    <a:pt x="15" y="0"/>
                    <a:pt x="16" y="0"/>
                  </a:cubicBezTo>
                  <a:cubicBezTo>
                    <a:pt x="17" y="0"/>
                    <a:pt x="17" y="1"/>
                    <a:pt x="17" y="2"/>
                  </a:cubicBezTo>
                  <a:cubicBezTo>
                    <a:pt x="17" y="2"/>
                    <a:pt x="17" y="2"/>
                    <a:pt x="17" y="3"/>
                  </a:cubicBezTo>
                  <a:lnTo>
                    <a:pt x="15" y="13"/>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49" name="Freeform 35"/>
            <p:cNvSpPr>
              <a:spLocks noEditPoints="1"/>
            </p:cNvSpPr>
            <p:nvPr userDrawn="1"/>
          </p:nvSpPr>
          <p:spPr bwMode="auto">
            <a:xfrm>
              <a:off x="5021263" y="2036763"/>
              <a:ext cx="34925" cy="31750"/>
            </a:xfrm>
            <a:custGeom>
              <a:avLst/>
              <a:gdLst>
                <a:gd name="T0" fmla="*/ 5 w 9"/>
                <a:gd name="T1" fmla="*/ 0 h 8"/>
                <a:gd name="T2" fmla="*/ 2 w 9"/>
                <a:gd name="T3" fmla="*/ 1 h 8"/>
                <a:gd name="T4" fmla="*/ 2 w 9"/>
                <a:gd name="T5" fmla="*/ 7 h 8"/>
                <a:gd name="T6" fmla="*/ 5 w 9"/>
                <a:gd name="T7" fmla="*/ 8 h 8"/>
                <a:gd name="T8" fmla="*/ 7 w 9"/>
                <a:gd name="T9" fmla="*/ 7 h 8"/>
                <a:gd name="T10" fmla="*/ 7 w 9"/>
                <a:gd name="T11" fmla="*/ 1 h 8"/>
                <a:gd name="T12" fmla="*/ 5 w 9"/>
                <a:gd name="T13" fmla="*/ 0 h 8"/>
                <a:gd name="T14" fmla="*/ 6 w 9"/>
                <a:gd name="T15" fmla="*/ 6 h 8"/>
                <a:gd name="T16" fmla="*/ 3 w 9"/>
                <a:gd name="T17" fmla="*/ 6 h 8"/>
                <a:gd name="T18" fmla="*/ 3 w 9"/>
                <a:gd name="T19" fmla="*/ 2 h 8"/>
                <a:gd name="T20" fmla="*/ 6 w 9"/>
                <a:gd name="T21" fmla="*/ 2 h 8"/>
                <a:gd name="T22" fmla="*/ 6 w 9"/>
                <a:gd name="T23" fmla="*/ 6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 h="8">
                  <a:moveTo>
                    <a:pt x="5" y="0"/>
                  </a:moveTo>
                  <a:cubicBezTo>
                    <a:pt x="4" y="0"/>
                    <a:pt x="3" y="0"/>
                    <a:pt x="2" y="1"/>
                  </a:cubicBezTo>
                  <a:cubicBezTo>
                    <a:pt x="0" y="3"/>
                    <a:pt x="0" y="5"/>
                    <a:pt x="2" y="7"/>
                  </a:cubicBezTo>
                  <a:cubicBezTo>
                    <a:pt x="3" y="7"/>
                    <a:pt x="4" y="8"/>
                    <a:pt x="5" y="8"/>
                  </a:cubicBezTo>
                  <a:cubicBezTo>
                    <a:pt x="6" y="8"/>
                    <a:pt x="7" y="7"/>
                    <a:pt x="7" y="7"/>
                  </a:cubicBezTo>
                  <a:cubicBezTo>
                    <a:pt x="9" y="5"/>
                    <a:pt x="9" y="3"/>
                    <a:pt x="7" y="1"/>
                  </a:cubicBezTo>
                  <a:cubicBezTo>
                    <a:pt x="7" y="0"/>
                    <a:pt x="6" y="0"/>
                    <a:pt x="5" y="0"/>
                  </a:cubicBezTo>
                  <a:close/>
                  <a:moveTo>
                    <a:pt x="6" y="6"/>
                  </a:moveTo>
                  <a:cubicBezTo>
                    <a:pt x="5" y="7"/>
                    <a:pt x="4" y="7"/>
                    <a:pt x="3" y="6"/>
                  </a:cubicBezTo>
                  <a:cubicBezTo>
                    <a:pt x="2" y="5"/>
                    <a:pt x="2" y="3"/>
                    <a:pt x="3" y="2"/>
                  </a:cubicBezTo>
                  <a:cubicBezTo>
                    <a:pt x="4" y="1"/>
                    <a:pt x="5" y="1"/>
                    <a:pt x="6" y="2"/>
                  </a:cubicBezTo>
                  <a:cubicBezTo>
                    <a:pt x="7" y="3"/>
                    <a:pt x="7" y="5"/>
                    <a:pt x="6" y="6"/>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50" name="Freeform 36"/>
            <p:cNvSpPr>
              <a:spLocks noEditPoints="1"/>
            </p:cNvSpPr>
            <p:nvPr userDrawn="1"/>
          </p:nvSpPr>
          <p:spPr bwMode="auto">
            <a:xfrm>
              <a:off x="4948238" y="1960563"/>
              <a:ext cx="180975" cy="184150"/>
            </a:xfrm>
            <a:custGeom>
              <a:avLst/>
              <a:gdLst>
                <a:gd name="T0" fmla="*/ 16 w 47"/>
                <a:gd name="T1" fmla="*/ 17 h 48"/>
                <a:gd name="T2" fmla="*/ 0 w 47"/>
                <a:gd name="T3" fmla="*/ 48 h 48"/>
                <a:gd name="T4" fmla="*/ 31 w 47"/>
                <a:gd name="T5" fmla="*/ 31 h 48"/>
                <a:gd name="T6" fmla="*/ 47 w 47"/>
                <a:gd name="T7" fmla="*/ 0 h 48"/>
                <a:gd name="T8" fmla="*/ 16 w 47"/>
                <a:gd name="T9" fmla="*/ 17 h 48"/>
                <a:gd name="T10" fmla="*/ 27 w 47"/>
                <a:gd name="T11" fmla="*/ 27 h 48"/>
                <a:gd name="T12" fmla="*/ 24 w 47"/>
                <a:gd name="T13" fmla="*/ 29 h 48"/>
                <a:gd name="T14" fmla="*/ 20 w 47"/>
                <a:gd name="T15" fmla="*/ 27 h 48"/>
                <a:gd name="T16" fmla="*/ 20 w 47"/>
                <a:gd name="T17" fmla="*/ 20 h 48"/>
                <a:gd name="T18" fmla="*/ 24 w 47"/>
                <a:gd name="T19" fmla="*/ 19 h 48"/>
                <a:gd name="T20" fmla="*/ 27 w 47"/>
                <a:gd name="T21" fmla="*/ 20 h 48"/>
                <a:gd name="T22" fmla="*/ 27 w 47"/>
                <a:gd name="T23" fmla="*/ 27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7" h="48">
                  <a:moveTo>
                    <a:pt x="16" y="17"/>
                  </a:moveTo>
                  <a:cubicBezTo>
                    <a:pt x="0" y="48"/>
                    <a:pt x="0" y="48"/>
                    <a:pt x="0" y="48"/>
                  </a:cubicBezTo>
                  <a:cubicBezTo>
                    <a:pt x="31" y="31"/>
                    <a:pt x="31" y="31"/>
                    <a:pt x="31" y="31"/>
                  </a:cubicBezTo>
                  <a:cubicBezTo>
                    <a:pt x="47" y="0"/>
                    <a:pt x="47" y="0"/>
                    <a:pt x="47" y="0"/>
                  </a:cubicBezTo>
                  <a:lnTo>
                    <a:pt x="16" y="17"/>
                  </a:lnTo>
                  <a:close/>
                  <a:moveTo>
                    <a:pt x="27" y="27"/>
                  </a:moveTo>
                  <a:cubicBezTo>
                    <a:pt x="26" y="28"/>
                    <a:pt x="25" y="29"/>
                    <a:pt x="24" y="29"/>
                  </a:cubicBezTo>
                  <a:cubicBezTo>
                    <a:pt x="22" y="29"/>
                    <a:pt x="21" y="28"/>
                    <a:pt x="20" y="27"/>
                  </a:cubicBezTo>
                  <a:cubicBezTo>
                    <a:pt x="18" y="25"/>
                    <a:pt x="18" y="22"/>
                    <a:pt x="20" y="20"/>
                  </a:cubicBezTo>
                  <a:cubicBezTo>
                    <a:pt x="21" y="19"/>
                    <a:pt x="22" y="19"/>
                    <a:pt x="24" y="19"/>
                  </a:cubicBezTo>
                  <a:cubicBezTo>
                    <a:pt x="25" y="19"/>
                    <a:pt x="26" y="19"/>
                    <a:pt x="27" y="20"/>
                  </a:cubicBezTo>
                  <a:cubicBezTo>
                    <a:pt x="29" y="22"/>
                    <a:pt x="29" y="25"/>
                    <a:pt x="27" y="2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51" name="Rectangle 37"/>
            <p:cNvSpPr>
              <a:spLocks noChangeArrowheads="1"/>
            </p:cNvSpPr>
            <p:nvPr userDrawn="1"/>
          </p:nvSpPr>
          <p:spPr bwMode="auto">
            <a:xfrm>
              <a:off x="4867275" y="2049463"/>
              <a:ext cx="14288" cy="3175"/>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52" name="Freeform 38"/>
            <p:cNvSpPr/>
            <p:nvPr userDrawn="1"/>
          </p:nvSpPr>
          <p:spPr bwMode="auto">
            <a:xfrm>
              <a:off x="4916488" y="2160588"/>
              <a:ext cx="12700" cy="15875"/>
            </a:xfrm>
            <a:custGeom>
              <a:avLst/>
              <a:gdLst>
                <a:gd name="T0" fmla="*/ 0 w 8"/>
                <a:gd name="T1" fmla="*/ 10 h 10"/>
                <a:gd name="T2" fmla="*/ 0 w 8"/>
                <a:gd name="T3" fmla="*/ 7 h 10"/>
                <a:gd name="T4" fmla="*/ 5 w 8"/>
                <a:gd name="T5" fmla="*/ 0 h 10"/>
                <a:gd name="T6" fmla="*/ 8 w 8"/>
                <a:gd name="T7" fmla="*/ 3 h 10"/>
                <a:gd name="T8" fmla="*/ 0 w 8"/>
                <a:gd name="T9" fmla="*/ 10 h 10"/>
              </a:gdLst>
              <a:ahLst/>
              <a:cxnLst>
                <a:cxn ang="0">
                  <a:pos x="T0" y="T1"/>
                </a:cxn>
                <a:cxn ang="0">
                  <a:pos x="T2" y="T3"/>
                </a:cxn>
                <a:cxn ang="0">
                  <a:pos x="T4" y="T5"/>
                </a:cxn>
                <a:cxn ang="0">
                  <a:pos x="T6" y="T7"/>
                </a:cxn>
                <a:cxn ang="0">
                  <a:pos x="T8" y="T9"/>
                </a:cxn>
              </a:cxnLst>
              <a:rect l="0" t="0" r="r" b="b"/>
              <a:pathLst>
                <a:path w="8" h="10">
                  <a:moveTo>
                    <a:pt x="0" y="10"/>
                  </a:moveTo>
                  <a:lnTo>
                    <a:pt x="0" y="7"/>
                  </a:lnTo>
                  <a:lnTo>
                    <a:pt x="5" y="0"/>
                  </a:lnTo>
                  <a:lnTo>
                    <a:pt x="8" y="3"/>
                  </a:lnTo>
                  <a:lnTo>
                    <a:pt x="0" y="1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53" name="Rectangle 39"/>
            <p:cNvSpPr>
              <a:spLocks noChangeArrowheads="1"/>
            </p:cNvSpPr>
            <p:nvPr userDrawn="1"/>
          </p:nvSpPr>
          <p:spPr bwMode="auto">
            <a:xfrm>
              <a:off x="5037138" y="2211388"/>
              <a:ext cx="3175" cy="11113"/>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54" name="Freeform 40"/>
            <p:cNvSpPr/>
            <p:nvPr userDrawn="1"/>
          </p:nvSpPr>
          <p:spPr bwMode="auto">
            <a:xfrm>
              <a:off x="5148263" y="2160588"/>
              <a:ext cx="15875" cy="15875"/>
            </a:xfrm>
            <a:custGeom>
              <a:avLst/>
              <a:gdLst>
                <a:gd name="T0" fmla="*/ 8 w 10"/>
                <a:gd name="T1" fmla="*/ 10 h 10"/>
                <a:gd name="T2" fmla="*/ 0 w 10"/>
                <a:gd name="T3" fmla="*/ 3 h 10"/>
                <a:gd name="T4" fmla="*/ 3 w 10"/>
                <a:gd name="T5" fmla="*/ 0 h 10"/>
                <a:gd name="T6" fmla="*/ 10 w 10"/>
                <a:gd name="T7" fmla="*/ 7 h 10"/>
                <a:gd name="T8" fmla="*/ 8 w 10"/>
                <a:gd name="T9" fmla="*/ 10 h 10"/>
              </a:gdLst>
              <a:ahLst/>
              <a:cxnLst>
                <a:cxn ang="0">
                  <a:pos x="T0" y="T1"/>
                </a:cxn>
                <a:cxn ang="0">
                  <a:pos x="T2" y="T3"/>
                </a:cxn>
                <a:cxn ang="0">
                  <a:pos x="T4" y="T5"/>
                </a:cxn>
                <a:cxn ang="0">
                  <a:pos x="T6" y="T7"/>
                </a:cxn>
                <a:cxn ang="0">
                  <a:pos x="T8" y="T9"/>
                </a:cxn>
              </a:cxnLst>
              <a:rect l="0" t="0" r="r" b="b"/>
              <a:pathLst>
                <a:path w="10" h="10">
                  <a:moveTo>
                    <a:pt x="8" y="10"/>
                  </a:moveTo>
                  <a:lnTo>
                    <a:pt x="0" y="3"/>
                  </a:lnTo>
                  <a:lnTo>
                    <a:pt x="3" y="0"/>
                  </a:lnTo>
                  <a:lnTo>
                    <a:pt x="10" y="7"/>
                  </a:lnTo>
                  <a:lnTo>
                    <a:pt x="8" y="1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55" name="Rectangle 41"/>
            <p:cNvSpPr>
              <a:spLocks noChangeArrowheads="1"/>
            </p:cNvSpPr>
            <p:nvPr userDrawn="1"/>
          </p:nvSpPr>
          <p:spPr bwMode="auto">
            <a:xfrm>
              <a:off x="5199063" y="2049463"/>
              <a:ext cx="11113" cy="3175"/>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56" name="Freeform 42"/>
            <p:cNvSpPr/>
            <p:nvPr userDrawn="1"/>
          </p:nvSpPr>
          <p:spPr bwMode="auto">
            <a:xfrm>
              <a:off x="5148263" y="1925638"/>
              <a:ext cx="15875" cy="14288"/>
            </a:xfrm>
            <a:custGeom>
              <a:avLst/>
              <a:gdLst>
                <a:gd name="T0" fmla="*/ 3 w 10"/>
                <a:gd name="T1" fmla="*/ 9 h 9"/>
                <a:gd name="T2" fmla="*/ 0 w 10"/>
                <a:gd name="T3" fmla="*/ 7 h 9"/>
                <a:gd name="T4" fmla="*/ 8 w 10"/>
                <a:gd name="T5" fmla="*/ 0 h 9"/>
                <a:gd name="T6" fmla="*/ 10 w 10"/>
                <a:gd name="T7" fmla="*/ 2 h 9"/>
                <a:gd name="T8" fmla="*/ 3 w 10"/>
                <a:gd name="T9" fmla="*/ 9 h 9"/>
              </a:gdLst>
              <a:ahLst/>
              <a:cxnLst>
                <a:cxn ang="0">
                  <a:pos x="T0" y="T1"/>
                </a:cxn>
                <a:cxn ang="0">
                  <a:pos x="T2" y="T3"/>
                </a:cxn>
                <a:cxn ang="0">
                  <a:pos x="T4" y="T5"/>
                </a:cxn>
                <a:cxn ang="0">
                  <a:pos x="T6" y="T7"/>
                </a:cxn>
                <a:cxn ang="0">
                  <a:pos x="T8" y="T9"/>
                </a:cxn>
              </a:cxnLst>
              <a:rect l="0" t="0" r="r" b="b"/>
              <a:pathLst>
                <a:path w="10" h="9">
                  <a:moveTo>
                    <a:pt x="3" y="9"/>
                  </a:moveTo>
                  <a:lnTo>
                    <a:pt x="0" y="7"/>
                  </a:lnTo>
                  <a:lnTo>
                    <a:pt x="8" y="0"/>
                  </a:lnTo>
                  <a:lnTo>
                    <a:pt x="10" y="2"/>
                  </a:lnTo>
                  <a:lnTo>
                    <a:pt x="3" y="9"/>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57" name="Rectangle 43"/>
            <p:cNvSpPr>
              <a:spLocks noChangeArrowheads="1"/>
            </p:cNvSpPr>
            <p:nvPr userDrawn="1"/>
          </p:nvSpPr>
          <p:spPr bwMode="auto">
            <a:xfrm>
              <a:off x="5037138" y="1878013"/>
              <a:ext cx="3175" cy="12700"/>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58" name="Freeform 44"/>
            <p:cNvSpPr/>
            <p:nvPr userDrawn="1"/>
          </p:nvSpPr>
          <p:spPr bwMode="auto">
            <a:xfrm>
              <a:off x="4916488" y="1925638"/>
              <a:ext cx="12700" cy="14288"/>
            </a:xfrm>
            <a:custGeom>
              <a:avLst/>
              <a:gdLst>
                <a:gd name="T0" fmla="*/ 5 w 8"/>
                <a:gd name="T1" fmla="*/ 9 h 9"/>
                <a:gd name="T2" fmla="*/ 0 w 8"/>
                <a:gd name="T3" fmla="*/ 2 h 9"/>
                <a:gd name="T4" fmla="*/ 0 w 8"/>
                <a:gd name="T5" fmla="*/ 0 h 9"/>
                <a:gd name="T6" fmla="*/ 8 w 8"/>
                <a:gd name="T7" fmla="*/ 7 h 9"/>
                <a:gd name="T8" fmla="*/ 5 w 8"/>
                <a:gd name="T9" fmla="*/ 9 h 9"/>
              </a:gdLst>
              <a:ahLst/>
              <a:cxnLst>
                <a:cxn ang="0">
                  <a:pos x="T0" y="T1"/>
                </a:cxn>
                <a:cxn ang="0">
                  <a:pos x="T2" y="T3"/>
                </a:cxn>
                <a:cxn ang="0">
                  <a:pos x="T4" y="T5"/>
                </a:cxn>
                <a:cxn ang="0">
                  <a:pos x="T6" y="T7"/>
                </a:cxn>
                <a:cxn ang="0">
                  <a:pos x="T8" y="T9"/>
                </a:cxn>
              </a:cxnLst>
              <a:rect l="0" t="0" r="r" b="b"/>
              <a:pathLst>
                <a:path w="8" h="9">
                  <a:moveTo>
                    <a:pt x="5" y="9"/>
                  </a:moveTo>
                  <a:lnTo>
                    <a:pt x="0" y="2"/>
                  </a:lnTo>
                  <a:lnTo>
                    <a:pt x="0" y="0"/>
                  </a:lnTo>
                  <a:lnTo>
                    <a:pt x="8" y="7"/>
                  </a:lnTo>
                  <a:lnTo>
                    <a:pt x="5" y="9"/>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grpSp>
        <p:nvGrpSpPr>
          <p:cNvPr id="59" name="Group 58"/>
          <p:cNvGrpSpPr/>
          <p:nvPr userDrawn="1"/>
        </p:nvGrpSpPr>
        <p:grpSpPr>
          <a:xfrm>
            <a:off x="7116234" y="1831976"/>
            <a:ext cx="599017" cy="449263"/>
            <a:chOff x="5337175" y="1831975"/>
            <a:chExt cx="449263" cy="449263"/>
          </a:xfrm>
        </p:grpSpPr>
        <p:sp>
          <p:nvSpPr>
            <p:cNvPr id="60" name="Freeform 45"/>
            <p:cNvSpPr>
              <a:spLocks noEditPoints="1"/>
            </p:cNvSpPr>
            <p:nvPr userDrawn="1"/>
          </p:nvSpPr>
          <p:spPr bwMode="auto">
            <a:xfrm>
              <a:off x="5337175" y="1831975"/>
              <a:ext cx="449263" cy="449263"/>
            </a:xfrm>
            <a:custGeom>
              <a:avLst/>
              <a:gdLst>
                <a:gd name="T0" fmla="*/ 58 w 116"/>
                <a:gd name="T1" fmla="*/ 116 h 116"/>
                <a:gd name="T2" fmla="*/ 17 w 116"/>
                <a:gd name="T3" fmla="*/ 99 h 116"/>
                <a:gd name="T4" fmla="*/ 0 w 116"/>
                <a:gd name="T5" fmla="*/ 58 h 116"/>
                <a:gd name="T6" fmla="*/ 17 w 116"/>
                <a:gd name="T7" fmla="*/ 17 h 116"/>
                <a:gd name="T8" fmla="*/ 58 w 116"/>
                <a:gd name="T9" fmla="*/ 0 h 116"/>
                <a:gd name="T10" fmla="*/ 99 w 116"/>
                <a:gd name="T11" fmla="*/ 17 h 116"/>
                <a:gd name="T12" fmla="*/ 116 w 116"/>
                <a:gd name="T13" fmla="*/ 58 h 116"/>
                <a:gd name="T14" fmla="*/ 99 w 116"/>
                <a:gd name="T15" fmla="*/ 99 h 116"/>
                <a:gd name="T16" fmla="*/ 58 w 116"/>
                <a:gd name="T17" fmla="*/ 116 h 116"/>
                <a:gd name="T18" fmla="*/ 58 w 116"/>
                <a:gd name="T19" fmla="*/ 4 h 116"/>
                <a:gd name="T20" fmla="*/ 20 w 116"/>
                <a:gd name="T21" fmla="*/ 20 h 116"/>
                <a:gd name="T22" fmla="*/ 4 w 116"/>
                <a:gd name="T23" fmla="*/ 58 h 116"/>
                <a:gd name="T24" fmla="*/ 20 w 116"/>
                <a:gd name="T25" fmla="*/ 96 h 116"/>
                <a:gd name="T26" fmla="*/ 58 w 116"/>
                <a:gd name="T27" fmla="*/ 112 h 116"/>
                <a:gd name="T28" fmla="*/ 96 w 116"/>
                <a:gd name="T29" fmla="*/ 96 h 116"/>
                <a:gd name="T30" fmla="*/ 112 w 116"/>
                <a:gd name="T31" fmla="*/ 58 h 116"/>
                <a:gd name="T32" fmla="*/ 96 w 116"/>
                <a:gd name="T33" fmla="*/ 20 h 116"/>
                <a:gd name="T34" fmla="*/ 58 w 116"/>
                <a:gd name="T35" fmla="*/ 4 h 116"/>
                <a:gd name="T36" fmla="*/ 58 w 116"/>
                <a:gd name="T37" fmla="*/ 110 h 116"/>
                <a:gd name="T38" fmla="*/ 6 w 116"/>
                <a:gd name="T39" fmla="*/ 58 h 116"/>
                <a:gd name="T40" fmla="*/ 58 w 116"/>
                <a:gd name="T41" fmla="*/ 6 h 116"/>
                <a:gd name="T42" fmla="*/ 110 w 116"/>
                <a:gd name="T43" fmla="*/ 58 h 116"/>
                <a:gd name="T44" fmla="*/ 58 w 116"/>
                <a:gd name="T45" fmla="*/ 110 h 116"/>
                <a:gd name="T46" fmla="*/ 58 w 116"/>
                <a:gd name="T47" fmla="*/ 11 h 116"/>
                <a:gd name="T48" fmla="*/ 11 w 116"/>
                <a:gd name="T49" fmla="*/ 58 h 116"/>
                <a:gd name="T50" fmla="*/ 58 w 116"/>
                <a:gd name="T51" fmla="*/ 105 h 116"/>
                <a:gd name="T52" fmla="*/ 105 w 116"/>
                <a:gd name="T53" fmla="*/ 58 h 116"/>
                <a:gd name="T54" fmla="*/ 58 w 116"/>
                <a:gd name="T55" fmla="*/ 11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15" h="115">
                  <a:moveTo>
                    <a:pt x="58" y="116"/>
                  </a:moveTo>
                  <a:cubicBezTo>
                    <a:pt x="42" y="116"/>
                    <a:pt x="28" y="110"/>
                    <a:pt x="17" y="99"/>
                  </a:cubicBezTo>
                  <a:cubicBezTo>
                    <a:pt x="6" y="88"/>
                    <a:pt x="0" y="74"/>
                    <a:pt x="0" y="58"/>
                  </a:cubicBezTo>
                  <a:cubicBezTo>
                    <a:pt x="0" y="43"/>
                    <a:pt x="6" y="28"/>
                    <a:pt x="17" y="17"/>
                  </a:cubicBezTo>
                  <a:cubicBezTo>
                    <a:pt x="28" y="6"/>
                    <a:pt x="42" y="0"/>
                    <a:pt x="58" y="0"/>
                  </a:cubicBezTo>
                  <a:cubicBezTo>
                    <a:pt x="73" y="0"/>
                    <a:pt x="88" y="6"/>
                    <a:pt x="99" y="17"/>
                  </a:cubicBezTo>
                  <a:cubicBezTo>
                    <a:pt x="110" y="28"/>
                    <a:pt x="116" y="43"/>
                    <a:pt x="116" y="58"/>
                  </a:cubicBezTo>
                  <a:cubicBezTo>
                    <a:pt x="116" y="74"/>
                    <a:pt x="110" y="88"/>
                    <a:pt x="99" y="99"/>
                  </a:cubicBezTo>
                  <a:cubicBezTo>
                    <a:pt x="88" y="110"/>
                    <a:pt x="73" y="116"/>
                    <a:pt x="58" y="116"/>
                  </a:cubicBezTo>
                  <a:close/>
                  <a:moveTo>
                    <a:pt x="58" y="4"/>
                  </a:moveTo>
                  <a:cubicBezTo>
                    <a:pt x="44" y="4"/>
                    <a:pt x="30" y="10"/>
                    <a:pt x="20" y="20"/>
                  </a:cubicBezTo>
                  <a:cubicBezTo>
                    <a:pt x="10" y="30"/>
                    <a:pt x="4" y="44"/>
                    <a:pt x="4" y="58"/>
                  </a:cubicBezTo>
                  <a:cubicBezTo>
                    <a:pt x="4" y="72"/>
                    <a:pt x="10" y="86"/>
                    <a:pt x="20" y="96"/>
                  </a:cubicBezTo>
                  <a:cubicBezTo>
                    <a:pt x="30" y="106"/>
                    <a:pt x="44" y="112"/>
                    <a:pt x="58" y="112"/>
                  </a:cubicBezTo>
                  <a:cubicBezTo>
                    <a:pt x="72" y="112"/>
                    <a:pt x="86" y="106"/>
                    <a:pt x="96" y="96"/>
                  </a:cubicBezTo>
                  <a:cubicBezTo>
                    <a:pt x="106" y="86"/>
                    <a:pt x="112" y="72"/>
                    <a:pt x="112" y="58"/>
                  </a:cubicBezTo>
                  <a:cubicBezTo>
                    <a:pt x="112" y="44"/>
                    <a:pt x="106" y="30"/>
                    <a:pt x="96" y="20"/>
                  </a:cubicBezTo>
                  <a:cubicBezTo>
                    <a:pt x="86" y="10"/>
                    <a:pt x="72" y="4"/>
                    <a:pt x="58" y="4"/>
                  </a:cubicBezTo>
                  <a:close/>
                  <a:moveTo>
                    <a:pt x="58" y="110"/>
                  </a:moveTo>
                  <a:cubicBezTo>
                    <a:pt x="29" y="110"/>
                    <a:pt x="6" y="87"/>
                    <a:pt x="6" y="58"/>
                  </a:cubicBezTo>
                  <a:cubicBezTo>
                    <a:pt x="6" y="30"/>
                    <a:pt x="29" y="6"/>
                    <a:pt x="58" y="6"/>
                  </a:cubicBezTo>
                  <a:cubicBezTo>
                    <a:pt x="86" y="6"/>
                    <a:pt x="110" y="30"/>
                    <a:pt x="110" y="58"/>
                  </a:cubicBezTo>
                  <a:cubicBezTo>
                    <a:pt x="110" y="87"/>
                    <a:pt x="86" y="110"/>
                    <a:pt x="58" y="110"/>
                  </a:cubicBezTo>
                  <a:close/>
                  <a:moveTo>
                    <a:pt x="58" y="11"/>
                  </a:moveTo>
                  <a:cubicBezTo>
                    <a:pt x="32" y="11"/>
                    <a:pt x="11" y="32"/>
                    <a:pt x="11" y="58"/>
                  </a:cubicBezTo>
                  <a:cubicBezTo>
                    <a:pt x="11" y="84"/>
                    <a:pt x="32" y="105"/>
                    <a:pt x="58" y="105"/>
                  </a:cubicBezTo>
                  <a:cubicBezTo>
                    <a:pt x="84" y="105"/>
                    <a:pt x="105" y="84"/>
                    <a:pt x="105" y="58"/>
                  </a:cubicBezTo>
                  <a:cubicBezTo>
                    <a:pt x="105" y="32"/>
                    <a:pt x="84" y="11"/>
                    <a:pt x="58" y="1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61" name="Freeform 46"/>
            <p:cNvSpPr/>
            <p:nvPr userDrawn="1"/>
          </p:nvSpPr>
          <p:spPr bwMode="auto">
            <a:xfrm>
              <a:off x="5538788" y="1898650"/>
              <a:ext cx="46038" cy="57150"/>
            </a:xfrm>
            <a:custGeom>
              <a:avLst/>
              <a:gdLst>
                <a:gd name="T0" fmla="*/ 0 w 12"/>
                <a:gd name="T1" fmla="*/ 2 h 15"/>
                <a:gd name="T2" fmla="*/ 2 w 12"/>
                <a:gd name="T3" fmla="*/ 0 h 15"/>
                <a:gd name="T4" fmla="*/ 3 w 12"/>
                <a:gd name="T5" fmla="*/ 1 h 15"/>
                <a:gd name="T6" fmla="*/ 9 w 12"/>
                <a:gd name="T7" fmla="*/ 10 h 15"/>
                <a:gd name="T8" fmla="*/ 9 w 12"/>
                <a:gd name="T9" fmla="*/ 10 h 15"/>
                <a:gd name="T10" fmla="*/ 9 w 12"/>
                <a:gd name="T11" fmla="*/ 2 h 15"/>
                <a:gd name="T12" fmla="*/ 11 w 12"/>
                <a:gd name="T13" fmla="*/ 0 h 15"/>
                <a:gd name="T14" fmla="*/ 12 w 12"/>
                <a:gd name="T15" fmla="*/ 2 h 15"/>
                <a:gd name="T16" fmla="*/ 12 w 12"/>
                <a:gd name="T17" fmla="*/ 13 h 15"/>
                <a:gd name="T18" fmla="*/ 10 w 12"/>
                <a:gd name="T19" fmla="*/ 15 h 15"/>
                <a:gd name="T20" fmla="*/ 9 w 12"/>
                <a:gd name="T21" fmla="*/ 14 h 15"/>
                <a:gd name="T22" fmla="*/ 3 w 12"/>
                <a:gd name="T23" fmla="*/ 5 h 15"/>
                <a:gd name="T24" fmla="*/ 3 w 12"/>
                <a:gd name="T25" fmla="*/ 5 h 15"/>
                <a:gd name="T26" fmla="*/ 3 w 12"/>
                <a:gd name="T27" fmla="*/ 14 h 15"/>
                <a:gd name="T28" fmla="*/ 1 w 12"/>
                <a:gd name="T29" fmla="*/ 15 h 15"/>
                <a:gd name="T30" fmla="*/ 0 w 12"/>
                <a:gd name="T31" fmla="*/ 14 h 15"/>
                <a:gd name="T32" fmla="*/ 0 w 12"/>
                <a:gd name="T33" fmla="*/ 2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 h="15">
                  <a:moveTo>
                    <a:pt x="0" y="2"/>
                  </a:moveTo>
                  <a:cubicBezTo>
                    <a:pt x="0" y="1"/>
                    <a:pt x="0" y="0"/>
                    <a:pt x="2" y="0"/>
                  </a:cubicBezTo>
                  <a:cubicBezTo>
                    <a:pt x="2" y="0"/>
                    <a:pt x="3" y="0"/>
                    <a:pt x="3" y="1"/>
                  </a:cubicBezTo>
                  <a:cubicBezTo>
                    <a:pt x="9" y="10"/>
                    <a:pt x="9" y="10"/>
                    <a:pt x="9" y="10"/>
                  </a:cubicBezTo>
                  <a:cubicBezTo>
                    <a:pt x="9" y="10"/>
                    <a:pt x="9" y="10"/>
                    <a:pt x="9" y="10"/>
                  </a:cubicBezTo>
                  <a:cubicBezTo>
                    <a:pt x="9" y="2"/>
                    <a:pt x="9" y="2"/>
                    <a:pt x="9" y="2"/>
                  </a:cubicBezTo>
                  <a:cubicBezTo>
                    <a:pt x="9" y="1"/>
                    <a:pt x="10" y="0"/>
                    <a:pt x="11" y="0"/>
                  </a:cubicBezTo>
                  <a:cubicBezTo>
                    <a:pt x="12" y="0"/>
                    <a:pt x="12" y="1"/>
                    <a:pt x="12" y="2"/>
                  </a:cubicBezTo>
                  <a:cubicBezTo>
                    <a:pt x="12" y="13"/>
                    <a:pt x="12" y="13"/>
                    <a:pt x="12" y="13"/>
                  </a:cubicBezTo>
                  <a:cubicBezTo>
                    <a:pt x="12" y="14"/>
                    <a:pt x="12" y="15"/>
                    <a:pt x="10" y="15"/>
                  </a:cubicBezTo>
                  <a:cubicBezTo>
                    <a:pt x="9" y="15"/>
                    <a:pt x="9" y="15"/>
                    <a:pt x="9" y="14"/>
                  </a:cubicBezTo>
                  <a:cubicBezTo>
                    <a:pt x="3" y="5"/>
                    <a:pt x="3" y="5"/>
                    <a:pt x="3" y="5"/>
                  </a:cubicBezTo>
                  <a:cubicBezTo>
                    <a:pt x="3" y="5"/>
                    <a:pt x="3" y="5"/>
                    <a:pt x="3" y="5"/>
                  </a:cubicBezTo>
                  <a:cubicBezTo>
                    <a:pt x="3" y="14"/>
                    <a:pt x="3" y="14"/>
                    <a:pt x="3" y="14"/>
                  </a:cubicBezTo>
                  <a:cubicBezTo>
                    <a:pt x="3" y="15"/>
                    <a:pt x="2" y="15"/>
                    <a:pt x="1" y="15"/>
                  </a:cubicBezTo>
                  <a:cubicBezTo>
                    <a:pt x="0" y="15"/>
                    <a:pt x="0" y="15"/>
                    <a:pt x="0" y="14"/>
                  </a:cubicBezTo>
                  <a:lnTo>
                    <a:pt x="0" y="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62" name="Freeform 47"/>
            <p:cNvSpPr/>
            <p:nvPr userDrawn="1"/>
          </p:nvSpPr>
          <p:spPr bwMode="auto">
            <a:xfrm>
              <a:off x="5676900" y="2025650"/>
              <a:ext cx="42863" cy="53975"/>
            </a:xfrm>
            <a:custGeom>
              <a:avLst/>
              <a:gdLst>
                <a:gd name="T0" fmla="*/ 0 w 11"/>
                <a:gd name="T1" fmla="*/ 2 h 14"/>
                <a:gd name="T2" fmla="*/ 2 w 11"/>
                <a:gd name="T3" fmla="*/ 0 h 14"/>
                <a:gd name="T4" fmla="*/ 10 w 11"/>
                <a:gd name="T5" fmla="*/ 0 h 14"/>
                <a:gd name="T6" fmla="*/ 11 w 11"/>
                <a:gd name="T7" fmla="*/ 1 h 14"/>
                <a:gd name="T8" fmla="*/ 10 w 11"/>
                <a:gd name="T9" fmla="*/ 2 h 14"/>
                <a:gd name="T10" fmla="*/ 3 w 11"/>
                <a:gd name="T11" fmla="*/ 2 h 14"/>
                <a:gd name="T12" fmla="*/ 3 w 11"/>
                <a:gd name="T13" fmla="*/ 5 h 14"/>
                <a:gd name="T14" fmla="*/ 9 w 11"/>
                <a:gd name="T15" fmla="*/ 5 h 14"/>
                <a:gd name="T16" fmla="*/ 10 w 11"/>
                <a:gd name="T17" fmla="*/ 7 h 14"/>
                <a:gd name="T18" fmla="*/ 9 w 11"/>
                <a:gd name="T19" fmla="*/ 8 h 14"/>
                <a:gd name="T20" fmla="*/ 3 w 11"/>
                <a:gd name="T21" fmla="*/ 8 h 14"/>
                <a:gd name="T22" fmla="*/ 3 w 11"/>
                <a:gd name="T23" fmla="*/ 11 h 14"/>
                <a:gd name="T24" fmla="*/ 10 w 11"/>
                <a:gd name="T25" fmla="*/ 11 h 14"/>
                <a:gd name="T26" fmla="*/ 11 w 11"/>
                <a:gd name="T27" fmla="*/ 13 h 14"/>
                <a:gd name="T28" fmla="*/ 10 w 11"/>
                <a:gd name="T29" fmla="*/ 14 h 14"/>
                <a:gd name="T30" fmla="*/ 2 w 11"/>
                <a:gd name="T31" fmla="*/ 14 h 14"/>
                <a:gd name="T32" fmla="*/ 0 w 11"/>
                <a:gd name="T33" fmla="*/ 12 h 14"/>
                <a:gd name="T34" fmla="*/ 0 w 11"/>
                <a:gd name="T35" fmla="*/ 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1" h="14">
                  <a:moveTo>
                    <a:pt x="0" y="2"/>
                  </a:moveTo>
                  <a:cubicBezTo>
                    <a:pt x="0" y="0"/>
                    <a:pt x="1" y="0"/>
                    <a:pt x="2" y="0"/>
                  </a:cubicBezTo>
                  <a:cubicBezTo>
                    <a:pt x="10" y="0"/>
                    <a:pt x="10" y="0"/>
                    <a:pt x="10" y="0"/>
                  </a:cubicBezTo>
                  <a:cubicBezTo>
                    <a:pt x="11" y="0"/>
                    <a:pt x="11" y="0"/>
                    <a:pt x="11" y="1"/>
                  </a:cubicBezTo>
                  <a:cubicBezTo>
                    <a:pt x="11" y="2"/>
                    <a:pt x="11" y="2"/>
                    <a:pt x="10" y="2"/>
                  </a:cubicBezTo>
                  <a:cubicBezTo>
                    <a:pt x="3" y="2"/>
                    <a:pt x="3" y="2"/>
                    <a:pt x="3" y="2"/>
                  </a:cubicBezTo>
                  <a:cubicBezTo>
                    <a:pt x="3" y="5"/>
                    <a:pt x="3" y="5"/>
                    <a:pt x="3" y="5"/>
                  </a:cubicBezTo>
                  <a:cubicBezTo>
                    <a:pt x="9" y="5"/>
                    <a:pt x="9" y="5"/>
                    <a:pt x="9" y="5"/>
                  </a:cubicBezTo>
                  <a:cubicBezTo>
                    <a:pt x="10" y="5"/>
                    <a:pt x="10" y="6"/>
                    <a:pt x="10" y="7"/>
                  </a:cubicBezTo>
                  <a:cubicBezTo>
                    <a:pt x="10" y="8"/>
                    <a:pt x="10" y="8"/>
                    <a:pt x="9" y="8"/>
                  </a:cubicBezTo>
                  <a:cubicBezTo>
                    <a:pt x="3" y="8"/>
                    <a:pt x="3" y="8"/>
                    <a:pt x="3" y="8"/>
                  </a:cubicBezTo>
                  <a:cubicBezTo>
                    <a:pt x="3" y="11"/>
                    <a:pt x="3" y="11"/>
                    <a:pt x="3" y="11"/>
                  </a:cubicBezTo>
                  <a:cubicBezTo>
                    <a:pt x="10" y="11"/>
                    <a:pt x="10" y="11"/>
                    <a:pt x="10" y="11"/>
                  </a:cubicBezTo>
                  <a:cubicBezTo>
                    <a:pt x="11" y="11"/>
                    <a:pt x="11" y="12"/>
                    <a:pt x="11" y="13"/>
                  </a:cubicBezTo>
                  <a:cubicBezTo>
                    <a:pt x="11" y="14"/>
                    <a:pt x="11" y="14"/>
                    <a:pt x="10" y="14"/>
                  </a:cubicBezTo>
                  <a:cubicBezTo>
                    <a:pt x="2" y="14"/>
                    <a:pt x="2" y="14"/>
                    <a:pt x="2" y="14"/>
                  </a:cubicBezTo>
                  <a:cubicBezTo>
                    <a:pt x="1" y="14"/>
                    <a:pt x="0" y="14"/>
                    <a:pt x="0" y="12"/>
                  </a:cubicBezTo>
                  <a:lnTo>
                    <a:pt x="0" y="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63" name="Freeform 48"/>
            <p:cNvSpPr/>
            <p:nvPr userDrawn="1"/>
          </p:nvSpPr>
          <p:spPr bwMode="auto">
            <a:xfrm>
              <a:off x="5538788" y="2152650"/>
              <a:ext cx="46038" cy="58738"/>
            </a:xfrm>
            <a:custGeom>
              <a:avLst/>
              <a:gdLst>
                <a:gd name="T0" fmla="*/ 8 w 12"/>
                <a:gd name="T1" fmla="*/ 7 h 15"/>
                <a:gd name="T2" fmla="*/ 12 w 12"/>
                <a:gd name="T3" fmla="*/ 11 h 15"/>
                <a:gd name="T4" fmla="*/ 6 w 12"/>
                <a:gd name="T5" fmla="*/ 15 h 15"/>
                <a:gd name="T6" fmla="*/ 0 w 12"/>
                <a:gd name="T7" fmla="*/ 12 h 15"/>
                <a:gd name="T8" fmla="*/ 1 w 12"/>
                <a:gd name="T9" fmla="*/ 10 h 15"/>
                <a:gd name="T10" fmla="*/ 6 w 12"/>
                <a:gd name="T11" fmla="*/ 13 h 15"/>
                <a:gd name="T12" fmla="*/ 9 w 12"/>
                <a:gd name="T13" fmla="*/ 11 h 15"/>
                <a:gd name="T14" fmla="*/ 7 w 12"/>
                <a:gd name="T15" fmla="*/ 10 h 15"/>
                <a:gd name="T16" fmla="*/ 4 w 12"/>
                <a:gd name="T17" fmla="*/ 9 h 15"/>
                <a:gd name="T18" fmla="*/ 0 w 12"/>
                <a:gd name="T19" fmla="*/ 5 h 15"/>
                <a:gd name="T20" fmla="*/ 6 w 12"/>
                <a:gd name="T21" fmla="*/ 0 h 15"/>
                <a:gd name="T22" fmla="*/ 11 w 12"/>
                <a:gd name="T23" fmla="*/ 4 h 15"/>
                <a:gd name="T24" fmla="*/ 10 w 12"/>
                <a:gd name="T25" fmla="*/ 5 h 15"/>
                <a:gd name="T26" fmla="*/ 6 w 12"/>
                <a:gd name="T27" fmla="*/ 3 h 15"/>
                <a:gd name="T28" fmla="*/ 3 w 12"/>
                <a:gd name="T29" fmla="*/ 5 h 15"/>
                <a:gd name="T30" fmla="*/ 5 w 12"/>
                <a:gd name="T31" fmla="*/ 6 h 15"/>
                <a:gd name="T32" fmla="*/ 8 w 12"/>
                <a:gd name="T33" fmla="*/ 7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2" h="15">
                  <a:moveTo>
                    <a:pt x="8" y="7"/>
                  </a:moveTo>
                  <a:cubicBezTo>
                    <a:pt x="11" y="7"/>
                    <a:pt x="12" y="9"/>
                    <a:pt x="12" y="11"/>
                  </a:cubicBezTo>
                  <a:cubicBezTo>
                    <a:pt x="12" y="13"/>
                    <a:pt x="10" y="15"/>
                    <a:pt x="6" y="15"/>
                  </a:cubicBezTo>
                  <a:cubicBezTo>
                    <a:pt x="2" y="15"/>
                    <a:pt x="0" y="13"/>
                    <a:pt x="0" y="12"/>
                  </a:cubicBezTo>
                  <a:cubicBezTo>
                    <a:pt x="0" y="11"/>
                    <a:pt x="1" y="10"/>
                    <a:pt x="1" y="10"/>
                  </a:cubicBezTo>
                  <a:cubicBezTo>
                    <a:pt x="3" y="10"/>
                    <a:pt x="3" y="13"/>
                    <a:pt x="6" y="13"/>
                  </a:cubicBezTo>
                  <a:cubicBezTo>
                    <a:pt x="8" y="13"/>
                    <a:pt x="9" y="12"/>
                    <a:pt x="9" y="11"/>
                  </a:cubicBezTo>
                  <a:cubicBezTo>
                    <a:pt x="9" y="11"/>
                    <a:pt x="8" y="10"/>
                    <a:pt x="7" y="10"/>
                  </a:cubicBezTo>
                  <a:cubicBezTo>
                    <a:pt x="4" y="9"/>
                    <a:pt x="4" y="9"/>
                    <a:pt x="4" y="9"/>
                  </a:cubicBezTo>
                  <a:cubicBezTo>
                    <a:pt x="1" y="8"/>
                    <a:pt x="0" y="6"/>
                    <a:pt x="0" y="5"/>
                  </a:cubicBezTo>
                  <a:cubicBezTo>
                    <a:pt x="0" y="2"/>
                    <a:pt x="3" y="0"/>
                    <a:pt x="6" y="0"/>
                  </a:cubicBezTo>
                  <a:cubicBezTo>
                    <a:pt x="8" y="0"/>
                    <a:pt x="11" y="2"/>
                    <a:pt x="11" y="4"/>
                  </a:cubicBezTo>
                  <a:cubicBezTo>
                    <a:pt x="11" y="5"/>
                    <a:pt x="11" y="5"/>
                    <a:pt x="10" y="5"/>
                  </a:cubicBezTo>
                  <a:cubicBezTo>
                    <a:pt x="8" y="5"/>
                    <a:pt x="9" y="3"/>
                    <a:pt x="6" y="3"/>
                  </a:cubicBezTo>
                  <a:cubicBezTo>
                    <a:pt x="4" y="3"/>
                    <a:pt x="3" y="4"/>
                    <a:pt x="3" y="5"/>
                  </a:cubicBezTo>
                  <a:cubicBezTo>
                    <a:pt x="3" y="6"/>
                    <a:pt x="4" y="6"/>
                    <a:pt x="5" y="6"/>
                  </a:cubicBezTo>
                  <a:lnTo>
                    <a:pt x="8" y="7"/>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64" name="Freeform 49"/>
            <p:cNvSpPr>
              <a:spLocks noEditPoints="1"/>
            </p:cNvSpPr>
            <p:nvPr userDrawn="1"/>
          </p:nvSpPr>
          <p:spPr bwMode="auto">
            <a:xfrm>
              <a:off x="5407025" y="2020888"/>
              <a:ext cx="53975" cy="58738"/>
            </a:xfrm>
            <a:custGeom>
              <a:avLst/>
              <a:gdLst>
                <a:gd name="T0" fmla="*/ 7 w 14"/>
                <a:gd name="T1" fmla="*/ 0 h 15"/>
                <a:gd name="T2" fmla="*/ 14 w 14"/>
                <a:gd name="T3" fmla="*/ 8 h 15"/>
                <a:gd name="T4" fmla="*/ 7 w 14"/>
                <a:gd name="T5" fmla="*/ 15 h 15"/>
                <a:gd name="T6" fmla="*/ 0 w 14"/>
                <a:gd name="T7" fmla="*/ 8 h 15"/>
                <a:gd name="T8" fmla="*/ 7 w 14"/>
                <a:gd name="T9" fmla="*/ 0 h 15"/>
                <a:gd name="T10" fmla="*/ 7 w 14"/>
                <a:gd name="T11" fmla="*/ 13 h 15"/>
                <a:gd name="T12" fmla="*/ 11 w 14"/>
                <a:gd name="T13" fmla="*/ 8 h 15"/>
                <a:gd name="T14" fmla="*/ 7 w 14"/>
                <a:gd name="T15" fmla="*/ 3 h 15"/>
                <a:gd name="T16" fmla="*/ 3 w 14"/>
                <a:gd name="T17" fmla="*/ 8 h 15"/>
                <a:gd name="T18" fmla="*/ 7 w 14"/>
                <a:gd name="T19" fmla="*/ 13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 h="15">
                  <a:moveTo>
                    <a:pt x="7" y="0"/>
                  </a:moveTo>
                  <a:cubicBezTo>
                    <a:pt x="12" y="0"/>
                    <a:pt x="14" y="3"/>
                    <a:pt x="14" y="8"/>
                  </a:cubicBezTo>
                  <a:cubicBezTo>
                    <a:pt x="14" y="12"/>
                    <a:pt x="12" y="15"/>
                    <a:pt x="7" y="15"/>
                  </a:cubicBezTo>
                  <a:cubicBezTo>
                    <a:pt x="2" y="15"/>
                    <a:pt x="0" y="12"/>
                    <a:pt x="0" y="8"/>
                  </a:cubicBezTo>
                  <a:cubicBezTo>
                    <a:pt x="0" y="3"/>
                    <a:pt x="3" y="0"/>
                    <a:pt x="7" y="0"/>
                  </a:cubicBezTo>
                  <a:close/>
                  <a:moveTo>
                    <a:pt x="7" y="13"/>
                  </a:moveTo>
                  <a:cubicBezTo>
                    <a:pt x="10" y="13"/>
                    <a:pt x="11" y="10"/>
                    <a:pt x="11" y="8"/>
                  </a:cubicBezTo>
                  <a:cubicBezTo>
                    <a:pt x="11" y="5"/>
                    <a:pt x="10" y="3"/>
                    <a:pt x="7" y="3"/>
                  </a:cubicBezTo>
                  <a:cubicBezTo>
                    <a:pt x="5" y="3"/>
                    <a:pt x="3" y="5"/>
                    <a:pt x="3" y="8"/>
                  </a:cubicBezTo>
                  <a:cubicBezTo>
                    <a:pt x="3" y="10"/>
                    <a:pt x="4" y="13"/>
                    <a:pt x="7" y="13"/>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65" name="Rectangle 50"/>
            <p:cNvSpPr>
              <a:spLocks noChangeArrowheads="1"/>
            </p:cNvSpPr>
            <p:nvPr userDrawn="1"/>
          </p:nvSpPr>
          <p:spPr bwMode="auto">
            <a:xfrm>
              <a:off x="5384800" y="2052638"/>
              <a:ext cx="14288" cy="3175"/>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66" name="Freeform 51"/>
            <p:cNvSpPr/>
            <p:nvPr userDrawn="1"/>
          </p:nvSpPr>
          <p:spPr bwMode="auto">
            <a:xfrm>
              <a:off x="5434013" y="2168525"/>
              <a:ext cx="15875" cy="15875"/>
            </a:xfrm>
            <a:custGeom>
              <a:avLst/>
              <a:gdLst>
                <a:gd name="T0" fmla="*/ 3 w 10"/>
                <a:gd name="T1" fmla="*/ 10 h 10"/>
                <a:gd name="T2" fmla="*/ 0 w 10"/>
                <a:gd name="T3" fmla="*/ 7 h 10"/>
                <a:gd name="T4" fmla="*/ 8 w 10"/>
                <a:gd name="T5" fmla="*/ 0 h 10"/>
                <a:gd name="T6" fmla="*/ 10 w 10"/>
                <a:gd name="T7" fmla="*/ 2 h 10"/>
                <a:gd name="T8" fmla="*/ 3 w 10"/>
                <a:gd name="T9" fmla="*/ 10 h 10"/>
              </a:gdLst>
              <a:ahLst/>
              <a:cxnLst>
                <a:cxn ang="0">
                  <a:pos x="T0" y="T1"/>
                </a:cxn>
                <a:cxn ang="0">
                  <a:pos x="T2" y="T3"/>
                </a:cxn>
                <a:cxn ang="0">
                  <a:pos x="T4" y="T5"/>
                </a:cxn>
                <a:cxn ang="0">
                  <a:pos x="T6" y="T7"/>
                </a:cxn>
                <a:cxn ang="0">
                  <a:pos x="T8" y="T9"/>
                </a:cxn>
              </a:cxnLst>
              <a:rect l="0" t="0" r="r" b="b"/>
              <a:pathLst>
                <a:path w="10" h="10">
                  <a:moveTo>
                    <a:pt x="3" y="10"/>
                  </a:moveTo>
                  <a:lnTo>
                    <a:pt x="0" y="7"/>
                  </a:lnTo>
                  <a:lnTo>
                    <a:pt x="8" y="0"/>
                  </a:lnTo>
                  <a:lnTo>
                    <a:pt x="10" y="2"/>
                  </a:lnTo>
                  <a:lnTo>
                    <a:pt x="3" y="1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67" name="Rectangle 52"/>
            <p:cNvSpPr>
              <a:spLocks noChangeArrowheads="1"/>
            </p:cNvSpPr>
            <p:nvPr userDrawn="1"/>
          </p:nvSpPr>
          <p:spPr bwMode="auto">
            <a:xfrm>
              <a:off x="5557838" y="2219325"/>
              <a:ext cx="3175" cy="14288"/>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68" name="Freeform 53"/>
            <p:cNvSpPr/>
            <p:nvPr userDrawn="1"/>
          </p:nvSpPr>
          <p:spPr bwMode="auto">
            <a:xfrm>
              <a:off x="5673725" y="2168525"/>
              <a:ext cx="15875" cy="15875"/>
            </a:xfrm>
            <a:custGeom>
              <a:avLst/>
              <a:gdLst>
                <a:gd name="T0" fmla="*/ 7 w 10"/>
                <a:gd name="T1" fmla="*/ 10 h 10"/>
                <a:gd name="T2" fmla="*/ 0 w 10"/>
                <a:gd name="T3" fmla="*/ 2 h 10"/>
                <a:gd name="T4" fmla="*/ 2 w 10"/>
                <a:gd name="T5" fmla="*/ 0 h 10"/>
                <a:gd name="T6" fmla="*/ 10 w 10"/>
                <a:gd name="T7" fmla="*/ 7 h 10"/>
                <a:gd name="T8" fmla="*/ 7 w 10"/>
                <a:gd name="T9" fmla="*/ 10 h 10"/>
              </a:gdLst>
              <a:ahLst/>
              <a:cxnLst>
                <a:cxn ang="0">
                  <a:pos x="T0" y="T1"/>
                </a:cxn>
                <a:cxn ang="0">
                  <a:pos x="T2" y="T3"/>
                </a:cxn>
                <a:cxn ang="0">
                  <a:pos x="T4" y="T5"/>
                </a:cxn>
                <a:cxn ang="0">
                  <a:pos x="T6" y="T7"/>
                </a:cxn>
                <a:cxn ang="0">
                  <a:pos x="T8" y="T9"/>
                </a:cxn>
              </a:cxnLst>
              <a:rect l="0" t="0" r="r" b="b"/>
              <a:pathLst>
                <a:path w="10" h="10">
                  <a:moveTo>
                    <a:pt x="7" y="10"/>
                  </a:moveTo>
                  <a:lnTo>
                    <a:pt x="0" y="2"/>
                  </a:lnTo>
                  <a:lnTo>
                    <a:pt x="2" y="0"/>
                  </a:lnTo>
                  <a:lnTo>
                    <a:pt x="10" y="7"/>
                  </a:lnTo>
                  <a:lnTo>
                    <a:pt x="7" y="1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69" name="Rectangle 54"/>
            <p:cNvSpPr>
              <a:spLocks noChangeArrowheads="1"/>
            </p:cNvSpPr>
            <p:nvPr userDrawn="1"/>
          </p:nvSpPr>
          <p:spPr bwMode="auto">
            <a:xfrm>
              <a:off x="5724525" y="2052638"/>
              <a:ext cx="14288" cy="3175"/>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70" name="Freeform 55"/>
            <p:cNvSpPr/>
            <p:nvPr userDrawn="1"/>
          </p:nvSpPr>
          <p:spPr bwMode="auto">
            <a:xfrm>
              <a:off x="5673725" y="1928813"/>
              <a:ext cx="15875" cy="11113"/>
            </a:xfrm>
            <a:custGeom>
              <a:avLst/>
              <a:gdLst>
                <a:gd name="T0" fmla="*/ 2 w 10"/>
                <a:gd name="T1" fmla="*/ 7 h 7"/>
                <a:gd name="T2" fmla="*/ 0 w 10"/>
                <a:gd name="T3" fmla="*/ 7 h 7"/>
                <a:gd name="T4" fmla="*/ 7 w 10"/>
                <a:gd name="T5" fmla="*/ 0 h 7"/>
                <a:gd name="T6" fmla="*/ 10 w 10"/>
                <a:gd name="T7" fmla="*/ 3 h 7"/>
                <a:gd name="T8" fmla="*/ 2 w 10"/>
                <a:gd name="T9" fmla="*/ 7 h 7"/>
              </a:gdLst>
              <a:ahLst/>
              <a:cxnLst>
                <a:cxn ang="0">
                  <a:pos x="T0" y="T1"/>
                </a:cxn>
                <a:cxn ang="0">
                  <a:pos x="T2" y="T3"/>
                </a:cxn>
                <a:cxn ang="0">
                  <a:pos x="T4" y="T5"/>
                </a:cxn>
                <a:cxn ang="0">
                  <a:pos x="T6" y="T7"/>
                </a:cxn>
                <a:cxn ang="0">
                  <a:pos x="T8" y="T9"/>
                </a:cxn>
              </a:cxnLst>
              <a:rect l="0" t="0" r="r" b="b"/>
              <a:pathLst>
                <a:path w="10" h="7">
                  <a:moveTo>
                    <a:pt x="2" y="7"/>
                  </a:moveTo>
                  <a:lnTo>
                    <a:pt x="0" y="7"/>
                  </a:lnTo>
                  <a:lnTo>
                    <a:pt x="7" y="0"/>
                  </a:lnTo>
                  <a:lnTo>
                    <a:pt x="10" y="3"/>
                  </a:lnTo>
                  <a:lnTo>
                    <a:pt x="2" y="7"/>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71" name="Rectangle 56"/>
            <p:cNvSpPr>
              <a:spLocks noChangeArrowheads="1"/>
            </p:cNvSpPr>
            <p:nvPr userDrawn="1"/>
          </p:nvSpPr>
          <p:spPr bwMode="auto">
            <a:xfrm>
              <a:off x="5557838" y="1878013"/>
              <a:ext cx="3175" cy="15875"/>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72" name="Freeform 57"/>
            <p:cNvSpPr/>
            <p:nvPr userDrawn="1"/>
          </p:nvSpPr>
          <p:spPr bwMode="auto">
            <a:xfrm>
              <a:off x="5434013" y="1928813"/>
              <a:ext cx="15875" cy="11113"/>
            </a:xfrm>
            <a:custGeom>
              <a:avLst/>
              <a:gdLst>
                <a:gd name="T0" fmla="*/ 8 w 10"/>
                <a:gd name="T1" fmla="*/ 7 h 7"/>
                <a:gd name="T2" fmla="*/ 0 w 10"/>
                <a:gd name="T3" fmla="*/ 3 h 7"/>
                <a:gd name="T4" fmla="*/ 3 w 10"/>
                <a:gd name="T5" fmla="*/ 0 h 7"/>
                <a:gd name="T6" fmla="*/ 10 w 10"/>
                <a:gd name="T7" fmla="*/ 7 h 7"/>
                <a:gd name="T8" fmla="*/ 8 w 10"/>
                <a:gd name="T9" fmla="*/ 7 h 7"/>
              </a:gdLst>
              <a:ahLst/>
              <a:cxnLst>
                <a:cxn ang="0">
                  <a:pos x="T0" y="T1"/>
                </a:cxn>
                <a:cxn ang="0">
                  <a:pos x="T2" y="T3"/>
                </a:cxn>
                <a:cxn ang="0">
                  <a:pos x="T4" y="T5"/>
                </a:cxn>
                <a:cxn ang="0">
                  <a:pos x="T6" y="T7"/>
                </a:cxn>
                <a:cxn ang="0">
                  <a:pos x="T8" y="T9"/>
                </a:cxn>
              </a:cxnLst>
              <a:rect l="0" t="0" r="r" b="b"/>
              <a:pathLst>
                <a:path w="10" h="7">
                  <a:moveTo>
                    <a:pt x="8" y="7"/>
                  </a:moveTo>
                  <a:lnTo>
                    <a:pt x="0" y="3"/>
                  </a:lnTo>
                  <a:lnTo>
                    <a:pt x="3" y="0"/>
                  </a:lnTo>
                  <a:lnTo>
                    <a:pt x="10" y="7"/>
                  </a:lnTo>
                  <a:lnTo>
                    <a:pt x="8" y="7"/>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73" name="Freeform 58"/>
            <p:cNvSpPr>
              <a:spLocks noEditPoints="1"/>
            </p:cNvSpPr>
            <p:nvPr userDrawn="1"/>
          </p:nvSpPr>
          <p:spPr bwMode="auto">
            <a:xfrm>
              <a:off x="5541963" y="2041525"/>
              <a:ext cx="34925" cy="30163"/>
            </a:xfrm>
            <a:custGeom>
              <a:avLst/>
              <a:gdLst>
                <a:gd name="T0" fmla="*/ 5 w 9"/>
                <a:gd name="T1" fmla="*/ 0 h 8"/>
                <a:gd name="T2" fmla="*/ 2 w 9"/>
                <a:gd name="T3" fmla="*/ 1 h 8"/>
                <a:gd name="T4" fmla="*/ 2 w 9"/>
                <a:gd name="T5" fmla="*/ 7 h 8"/>
                <a:gd name="T6" fmla="*/ 5 w 9"/>
                <a:gd name="T7" fmla="*/ 8 h 8"/>
                <a:gd name="T8" fmla="*/ 8 w 9"/>
                <a:gd name="T9" fmla="*/ 7 h 8"/>
                <a:gd name="T10" fmla="*/ 8 w 9"/>
                <a:gd name="T11" fmla="*/ 1 h 8"/>
                <a:gd name="T12" fmla="*/ 5 w 9"/>
                <a:gd name="T13" fmla="*/ 0 h 8"/>
                <a:gd name="T14" fmla="*/ 7 w 9"/>
                <a:gd name="T15" fmla="*/ 6 h 8"/>
                <a:gd name="T16" fmla="*/ 3 w 9"/>
                <a:gd name="T17" fmla="*/ 6 h 8"/>
                <a:gd name="T18" fmla="*/ 3 w 9"/>
                <a:gd name="T19" fmla="*/ 2 h 8"/>
                <a:gd name="T20" fmla="*/ 7 w 9"/>
                <a:gd name="T21" fmla="*/ 2 h 8"/>
                <a:gd name="T22" fmla="*/ 7 w 9"/>
                <a:gd name="T23" fmla="*/ 6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 h="8">
                  <a:moveTo>
                    <a:pt x="5" y="0"/>
                  </a:moveTo>
                  <a:cubicBezTo>
                    <a:pt x="4" y="0"/>
                    <a:pt x="3" y="0"/>
                    <a:pt x="2" y="1"/>
                  </a:cubicBezTo>
                  <a:cubicBezTo>
                    <a:pt x="0" y="3"/>
                    <a:pt x="0" y="5"/>
                    <a:pt x="2" y="7"/>
                  </a:cubicBezTo>
                  <a:cubicBezTo>
                    <a:pt x="3" y="8"/>
                    <a:pt x="4" y="8"/>
                    <a:pt x="5" y="8"/>
                  </a:cubicBezTo>
                  <a:cubicBezTo>
                    <a:pt x="6" y="8"/>
                    <a:pt x="7" y="8"/>
                    <a:pt x="8" y="7"/>
                  </a:cubicBezTo>
                  <a:cubicBezTo>
                    <a:pt x="9" y="5"/>
                    <a:pt x="9" y="3"/>
                    <a:pt x="8" y="1"/>
                  </a:cubicBezTo>
                  <a:cubicBezTo>
                    <a:pt x="7" y="0"/>
                    <a:pt x="6" y="0"/>
                    <a:pt x="5" y="0"/>
                  </a:cubicBezTo>
                  <a:close/>
                  <a:moveTo>
                    <a:pt x="7" y="6"/>
                  </a:moveTo>
                  <a:cubicBezTo>
                    <a:pt x="6" y="7"/>
                    <a:pt x="4" y="7"/>
                    <a:pt x="3" y="6"/>
                  </a:cubicBezTo>
                  <a:cubicBezTo>
                    <a:pt x="2" y="5"/>
                    <a:pt x="2" y="3"/>
                    <a:pt x="3" y="2"/>
                  </a:cubicBezTo>
                  <a:cubicBezTo>
                    <a:pt x="4" y="1"/>
                    <a:pt x="6" y="1"/>
                    <a:pt x="7" y="2"/>
                  </a:cubicBezTo>
                  <a:cubicBezTo>
                    <a:pt x="8" y="3"/>
                    <a:pt x="8" y="5"/>
                    <a:pt x="7" y="6"/>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74" name="Freeform 59"/>
            <p:cNvSpPr>
              <a:spLocks noEditPoints="1"/>
            </p:cNvSpPr>
            <p:nvPr userDrawn="1"/>
          </p:nvSpPr>
          <p:spPr bwMode="auto">
            <a:xfrm>
              <a:off x="5468938" y="1963738"/>
              <a:ext cx="185738" cy="185738"/>
            </a:xfrm>
            <a:custGeom>
              <a:avLst/>
              <a:gdLst>
                <a:gd name="T0" fmla="*/ 17 w 48"/>
                <a:gd name="T1" fmla="*/ 17 h 48"/>
                <a:gd name="T2" fmla="*/ 17 w 48"/>
                <a:gd name="T3" fmla="*/ 17 h 48"/>
                <a:gd name="T4" fmla="*/ 0 w 48"/>
                <a:gd name="T5" fmla="*/ 48 h 48"/>
                <a:gd name="T6" fmla="*/ 31 w 48"/>
                <a:gd name="T7" fmla="*/ 31 h 48"/>
                <a:gd name="T8" fmla="*/ 31 w 48"/>
                <a:gd name="T9" fmla="*/ 31 h 48"/>
                <a:gd name="T10" fmla="*/ 48 w 48"/>
                <a:gd name="T11" fmla="*/ 0 h 48"/>
                <a:gd name="T12" fmla="*/ 17 w 48"/>
                <a:gd name="T13" fmla="*/ 17 h 48"/>
                <a:gd name="T14" fmla="*/ 28 w 48"/>
                <a:gd name="T15" fmla="*/ 28 h 48"/>
                <a:gd name="T16" fmla="*/ 24 w 48"/>
                <a:gd name="T17" fmla="*/ 29 h 48"/>
                <a:gd name="T18" fmla="*/ 20 w 48"/>
                <a:gd name="T19" fmla="*/ 28 h 48"/>
                <a:gd name="T20" fmla="*/ 20 w 48"/>
                <a:gd name="T21" fmla="*/ 20 h 48"/>
                <a:gd name="T22" fmla="*/ 24 w 48"/>
                <a:gd name="T23" fmla="*/ 19 h 48"/>
                <a:gd name="T24" fmla="*/ 28 w 48"/>
                <a:gd name="T25" fmla="*/ 20 h 48"/>
                <a:gd name="T26" fmla="*/ 28 w 48"/>
                <a:gd name="T27" fmla="*/ 28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8" h="48">
                  <a:moveTo>
                    <a:pt x="17" y="17"/>
                  </a:moveTo>
                  <a:cubicBezTo>
                    <a:pt x="17" y="17"/>
                    <a:pt x="17" y="17"/>
                    <a:pt x="17" y="17"/>
                  </a:cubicBezTo>
                  <a:cubicBezTo>
                    <a:pt x="0" y="48"/>
                    <a:pt x="0" y="48"/>
                    <a:pt x="0" y="48"/>
                  </a:cubicBezTo>
                  <a:cubicBezTo>
                    <a:pt x="31" y="31"/>
                    <a:pt x="31" y="31"/>
                    <a:pt x="31" y="31"/>
                  </a:cubicBezTo>
                  <a:cubicBezTo>
                    <a:pt x="31" y="31"/>
                    <a:pt x="31" y="31"/>
                    <a:pt x="31" y="31"/>
                  </a:cubicBezTo>
                  <a:cubicBezTo>
                    <a:pt x="48" y="0"/>
                    <a:pt x="48" y="0"/>
                    <a:pt x="48" y="0"/>
                  </a:cubicBezTo>
                  <a:lnTo>
                    <a:pt x="17" y="17"/>
                  </a:lnTo>
                  <a:close/>
                  <a:moveTo>
                    <a:pt x="28" y="28"/>
                  </a:moveTo>
                  <a:cubicBezTo>
                    <a:pt x="27" y="29"/>
                    <a:pt x="25" y="29"/>
                    <a:pt x="24" y="29"/>
                  </a:cubicBezTo>
                  <a:cubicBezTo>
                    <a:pt x="23" y="29"/>
                    <a:pt x="21" y="29"/>
                    <a:pt x="20" y="28"/>
                  </a:cubicBezTo>
                  <a:cubicBezTo>
                    <a:pt x="18" y="26"/>
                    <a:pt x="18" y="22"/>
                    <a:pt x="20" y="20"/>
                  </a:cubicBezTo>
                  <a:cubicBezTo>
                    <a:pt x="21" y="19"/>
                    <a:pt x="23" y="19"/>
                    <a:pt x="24" y="19"/>
                  </a:cubicBezTo>
                  <a:cubicBezTo>
                    <a:pt x="25" y="19"/>
                    <a:pt x="27" y="19"/>
                    <a:pt x="28" y="20"/>
                  </a:cubicBezTo>
                  <a:cubicBezTo>
                    <a:pt x="30" y="22"/>
                    <a:pt x="30" y="26"/>
                    <a:pt x="28" y="28"/>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sp>
        <p:nvSpPr>
          <p:cNvPr id="75" name="Freeform 60"/>
          <p:cNvSpPr>
            <a:spLocks noEditPoints="1"/>
          </p:cNvSpPr>
          <p:nvPr userDrawn="1"/>
        </p:nvSpPr>
        <p:spPr bwMode="auto">
          <a:xfrm>
            <a:off x="7493000" y="966788"/>
            <a:ext cx="287867" cy="215900"/>
          </a:xfrm>
          <a:custGeom>
            <a:avLst/>
            <a:gdLst>
              <a:gd name="T0" fmla="*/ 47 w 56"/>
              <a:gd name="T1" fmla="*/ 16 h 56"/>
              <a:gd name="T2" fmla="*/ 33 w 56"/>
              <a:gd name="T3" fmla="*/ 6 h 56"/>
              <a:gd name="T4" fmla="*/ 15 w 56"/>
              <a:gd name="T5" fmla="*/ 9 h 56"/>
              <a:gd name="T6" fmla="*/ 5 w 56"/>
              <a:gd name="T7" fmla="*/ 23 h 56"/>
              <a:gd name="T8" fmla="*/ 8 w 56"/>
              <a:gd name="T9" fmla="*/ 40 h 56"/>
              <a:gd name="T10" fmla="*/ 23 w 56"/>
              <a:gd name="T11" fmla="*/ 50 h 56"/>
              <a:gd name="T12" fmla="*/ 40 w 56"/>
              <a:gd name="T13" fmla="*/ 47 h 56"/>
              <a:gd name="T14" fmla="*/ 50 w 56"/>
              <a:gd name="T15" fmla="*/ 33 h 56"/>
              <a:gd name="T16" fmla="*/ 42 w 56"/>
              <a:gd name="T17" fmla="*/ 36 h 56"/>
              <a:gd name="T18" fmla="*/ 41 w 56"/>
              <a:gd name="T19" fmla="*/ 38 h 56"/>
              <a:gd name="T20" fmla="*/ 38 w 56"/>
              <a:gd name="T21" fmla="*/ 40 h 56"/>
              <a:gd name="T22" fmla="*/ 36 w 56"/>
              <a:gd name="T23" fmla="*/ 42 h 56"/>
              <a:gd name="T24" fmla="*/ 35 w 56"/>
              <a:gd name="T25" fmla="*/ 42 h 56"/>
              <a:gd name="T26" fmla="*/ 32 w 56"/>
              <a:gd name="T27" fmla="*/ 44 h 56"/>
              <a:gd name="T28" fmla="*/ 30 w 56"/>
              <a:gd name="T29" fmla="*/ 44 h 56"/>
              <a:gd name="T30" fmla="*/ 29 w 56"/>
              <a:gd name="T31" fmla="*/ 44 h 56"/>
              <a:gd name="T32" fmla="*/ 27 w 56"/>
              <a:gd name="T33" fmla="*/ 44 h 56"/>
              <a:gd name="T34" fmla="*/ 25 w 56"/>
              <a:gd name="T35" fmla="*/ 44 h 56"/>
              <a:gd name="T36" fmla="*/ 23 w 56"/>
              <a:gd name="T37" fmla="*/ 44 h 56"/>
              <a:gd name="T38" fmla="*/ 20 w 56"/>
              <a:gd name="T39" fmla="*/ 42 h 56"/>
              <a:gd name="T40" fmla="*/ 19 w 56"/>
              <a:gd name="T41" fmla="*/ 42 h 56"/>
              <a:gd name="T42" fmla="*/ 17 w 56"/>
              <a:gd name="T43" fmla="*/ 40 h 56"/>
              <a:gd name="T44" fmla="*/ 15 w 56"/>
              <a:gd name="T45" fmla="*/ 38 h 56"/>
              <a:gd name="T46" fmla="*/ 13 w 56"/>
              <a:gd name="T47" fmla="*/ 36 h 56"/>
              <a:gd name="T48" fmla="*/ 12 w 56"/>
              <a:gd name="T49" fmla="*/ 31 h 56"/>
              <a:gd name="T50" fmla="*/ 11 w 56"/>
              <a:gd name="T51" fmla="*/ 30 h 56"/>
              <a:gd name="T52" fmla="*/ 11 w 56"/>
              <a:gd name="T53" fmla="*/ 28 h 56"/>
              <a:gd name="T54" fmla="*/ 11 w 56"/>
              <a:gd name="T55" fmla="*/ 26 h 56"/>
              <a:gd name="T56" fmla="*/ 12 w 56"/>
              <a:gd name="T57" fmla="*/ 24 h 56"/>
              <a:gd name="T58" fmla="*/ 12 w 56"/>
              <a:gd name="T59" fmla="*/ 23 h 56"/>
              <a:gd name="T60" fmla="*/ 13 w 56"/>
              <a:gd name="T61" fmla="*/ 20 h 56"/>
              <a:gd name="T62" fmla="*/ 15 w 56"/>
              <a:gd name="T63" fmla="*/ 18 h 56"/>
              <a:gd name="T64" fmla="*/ 17 w 56"/>
              <a:gd name="T65" fmla="*/ 15 h 56"/>
              <a:gd name="T66" fmla="*/ 19 w 56"/>
              <a:gd name="T67" fmla="*/ 14 h 56"/>
              <a:gd name="T68" fmla="*/ 20 w 56"/>
              <a:gd name="T69" fmla="*/ 13 h 56"/>
              <a:gd name="T70" fmla="*/ 23 w 56"/>
              <a:gd name="T71" fmla="*/ 12 h 56"/>
              <a:gd name="T72" fmla="*/ 24 w 56"/>
              <a:gd name="T73" fmla="*/ 12 h 56"/>
              <a:gd name="T74" fmla="*/ 26 w 56"/>
              <a:gd name="T75" fmla="*/ 12 h 56"/>
              <a:gd name="T76" fmla="*/ 28 w 56"/>
              <a:gd name="T77" fmla="*/ 11 h 56"/>
              <a:gd name="T78" fmla="*/ 30 w 56"/>
              <a:gd name="T79" fmla="*/ 12 h 56"/>
              <a:gd name="T80" fmla="*/ 32 w 56"/>
              <a:gd name="T81" fmla="*/ 12 h 56"/>
              <a:gd name="T82" fmla="*/ 33 w 56"/>
              <a:gd name="T83" fmla="*/ 12 h 56"/>
              <a:gd name="T84" fmla="*/ 36 w 56"/>
              <a:gd name="T85" fmla="*/ 14 h 56"/>
              <a:gd name="T86" fmla="*/ 38 w 56"/>
              <a:gd name="T87" fmla="*/ 15 h 56"/>
              <a:gd name="T88" fmla="*/ 40 w 56"/>
              <a:gd name="T89" fmla="*/ 17 h 56"/>
              <a:gd name="T90" fmla="*/ 42 w 56"/>
              <a:gd name="T91" fmla="*/ 19 h 56"/>
              <a:gd name="T92" fmla="*/ 43 w 56"/>
              <a:gd name="T93" fmla="*/ 23 h 56"/>
              <a:gd name="T94" fmla="*/ 44 w 56"/>
              <a:gd name="T95" fmla="*/ 24 h 56"/>
              <a:gd name="T96" fmla="*/ 44 w 56"/>
              <a:gd name="T97" fmla="*/ 25 h 56"/>
              <a:gd name="T98" fmla="*/ 44 w 56"/>
              <a:gd name="T99" fmla="*/ 27 h 56"/>
              <a:gd name="T100" fmla="*/ 44 w 56"/>
              <a:gd name="T101" fmla="*/ 29 h 56"/>
              <a:gd name="T102" fmla="*/ 44 w 56"/>
              <a:gd name="T103" fmla="*/ 31 h 56"/>
              <a:gd name="T104" fmla="*/ 42 w 56"/>
              <a:gd name="T105" fmla="*/ 36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56" h="56">
                <a:moveTo>
                  <a:pt x="56" y="33"/>
                </a:moveTo>
                <a:cubicBezTo>
                  <a:pt x="56" y="23"/>
                  <a:pt x="56" y="23"/>
                  <a:pt x="56" y="23"/>
                </a:cubicBezTo>
                <a:cubicBezTo>
                  <a:pt x="50" y="23"/>
                  <a:pt x="50" y="23"/>
                  <a:pt x="50" y="23"/>
                </a:cubicBezTo>
                <a:cubicBezTo>
                  <a:pt x="49" y="20"/>
                  <a:pt x="48" y="18"/>
                  <a:pt x="47" y="16"/>
                </a:cubicBezTo>
                <a:cubicBezTo>
                  <a:pt x="51" y="12"/>
                  <a:pt x="51" y="12"/>
                  <a:pt x="51" y="12"/>
                </a:cubicBezTo>
                <a:cubicBezTo>
                  <a:pt x="44" y="5"/>
                  <a:pt x="44" y="5"/>
                  <a:pt x="44" y="5"/>
                </a:cubicBezTo>
                <a:cubicBezTo>
                  <a:pt x="40" y="9"/>
                  <a:pt x="40" y="9"/>
                  <a:pt x="40" y="9"/>
                </a:cubicBezTo>
                <a:cubicBezTo>
                  <a:pt x="38" y="7"/>
                  <a:pt x="35" y="6"/>
                  <a:pt x="33" y="6"/>
                </a:cubicBezTo>
                <a:cubicBezTo>
                  <a:pt x="33" y="0"/>
                  <a:pt x="33" y="0"/>
                  <a:pt x="33" y="0"/>
                </a:cubicBezTo>
                <a:cubicBezTo>
                  <a:pt x="23" y="0"/>
                  <a:pt x="23" y="0"/>
                  <a:pt x="23" y="0"/>
                </a:cubicBezTo>
                <a:cubicBezTo>
                  <a:pt x="23" y="6"/>
                  <a:pt x="23" y="6"/>
                  <a:pt x="23" y="6"/>
                </a:cubicBezTo>
                <a:cubicBezTo>
                  <a:pt x="20" y="6"/>
                  <a:pt x="18" y="7"/>
                  <a:pt x="15" y="9"/>
                </a:cubicBezTo>
                <a:cubicBezTo>
                  <a:pt x="11" y="5"/>
                  <a:pt x="11" y="5"/>
                  <a:pt x="11" y="5"/>
                </a:cubicBezTo>
                <a:cubicBezTo>
                  <a:pt x="4" y="12"/>
                  <a:pt x="4" y="12"/>
                  <a:pt x="4" y="12"/>
                </a:cubicBezTo>
                <a:cubicBezTo>
                  <a:pt x="8" y="16"/>
                  <a:pt x="8" y="16"/>
                  <a:pt x="8" y="16"/>
                </a:cubicBezTo>
                <a:cubicBezTo>
                  <a:pt x="7" y="18"/>
                  <a:pt x="6" y="20"/>
                  <a:pt x="5" y="23"/>
                </a:cubicBezTo>
                <a:cubicBezTo>
                  <a:pt x="0" y="23"/>
                  <a:pt x="0" y="23"/>
                  <a:pt x="0" y="23"/>
                </a:cubicBezTo>
                <a:cubicBezTo>
                  <a:pt x="0" y="33"/>
                  <a:pt x="0" y="33"/>
                  <a:pt x="0" y="33"/>
                </a:cubicBezTo>
                <a:cubicBezTo>
                  <a:pt x="5" y="33"/>
                  <a:pt x="5" y="33"/>
                  <a:pt x="5" y="33"/>
                </a:cubicBezTo>
                <a:cubicBezTo>
                  <a:pt x="6" y="36"/>
                  <a:pt x="7" y="38"/>
                  <a:pt x="8" y="40"/>
                </a:cubicBezTo>
                <a:cubicBezTo>
                  <a:pt x="4" y="44"/>
                  <a:pt x="4" y="44"/>
                  <a:pt x="4" y="44"/>
                </a:cubicBezTo>
                <a:cubicBezTo>
                  <a:pt x="11" y="51"/>
                  <a:pt x="11" y="51"/>
                  <a:pt x="11" y="51"/>
                </a:cubicBezTo>
                <a:cubicBezTo>
                  <a:pt x="15" y="47"/>
                  <a:pt x="15" y="47"/>
                  <a:pt x="15" y="47"/>
                </a:cubicBezTo>
                <a:cubicBezTo>
                  <a:pt x="18" y="49"/>
                  <a:pt x="20" y="50"/>
                  <a:pt x="23" y="50"/>
                </a:cubicBezTo>
                <a:cubicBezTo>
                  <a:pt x="23" y="56"/>
                  <a:pt x="23" y="56"/>
                  <a:pt x="23" y="56"/>
                </a:cubicBezTo>
                <a:cubicBezTo>
                  <a:pt x="33" y="56"/>
                  <a:pt x="33" y="56"/>
                  <a:pt x="33" y="56"/>
                </a:cubicBezTo>
                <a:cubicBezTo>
                  <a:pt x="33" y="50"/>
                  <a:pt x="33" y="50"/>
                  <a:pt x="33" y="50"/>
                </a:cubicBezTo>
                <a:cubicBezTo>
                  <a:pt x="35" y="50"/>
                  <a:pt x="38" y="49"/>
                  <a:pt x="40" y="47"/>
                </a:cubicBezTo>
                <a:cubicBezTo>
                  <a:pt x="44" y="51"/>
                  <a:pt x="44" y="51"/>
                  <a:pt x="44" y="51"/>
                </a:cubicBezTo>
                <a:cubicBezTo>
                  <a:pt x="51" y="44"/>
                  <a:pt x="51" y="44"/>
                  <a:pt x="51" y="44"/>
                </a:cubicBezTo>
                <a:cubicBezTo>
                  <a:pt x="47" y="40"/>
                  <a:pt x="47" y="40"/>
                  <a:pt x="47" y="40"/>
                </a:cubicBezTo>
                <a:cubicBezTo>
                  <a:pt x="48" y="38"/>
                  <a:pt x="49" y="36"/>
                  <a:pt x="50" y="33"/>
                </a:cubicBezTo>
                <a:lnTo>
                  <a:pt x="56" y="33"/>
                </a:lnTo>
                <a:close/>
                <a:moveTo>
                  <a:pt x="42" y="36"/>
                </a:moveTo>
                <a:cubicBezTo>
                  <a:pt x="42" y="36"/>
                  <a:pt x="42" y="36"/>
                  <a:pt x="42" y="36"/>
                </a:cubicBezTo>
                <a:cubicBezTo>
                  <a:pt x="42" y="36"/>
                  <a:pt x="42" y="36"/>
                  <a:pt x="42" y="36"/>
                </a:cubicBezTo>
                <a:cubicBezTo>
                  <a:pt x="42" y="36"/>
                  <a:pt x="42" y="36"/>
                  <a:pt x="42" y="37"/>
                </a:cubicBezTo>
                <a:cubicBezTo>
                  <a:pt x="42" y="37"/>
                  <a:pt x="42" y="37"/>
                  <a:pt x="42" y="37"/>
                </a:cubicBezTo>
                <a:cubicBezTo>
                  <a:pt x="41" y="37"/>
                  <a:pt x="41" y="38"/>
                  <a:pt x="41" y="38"/>
                </a:cubicBezTo>
                <a:cubicBezTo>
                  <a:pt x="41" y="38"/>
                  <a:pt x="41" y="38"/>
                  <a:pt x="41" y="38"/>
                </a:cubicBezTo>
                <a:cubicBezTo>
                  <a:pt x="40" y="38"/>
                  <a:pt x="40" y="38"/>
                  <a:pt x="40" y="39"/>
                </a:cubicBezTo>
                <a:cubicBezTo>
                  <a:pt x="40" y="39"/>
                  <a:pt x="40" y="39"/>
                  <a:pt x="40" y="39"/>
                </a:cubicBezTo>
                <a:cubicBezTo>
                  <a:pt x="40" y="39"/>
                  <a:pt x="39" y="40"/>
                  <a:pt x="38" y="40"/>
                </a:cubicBezTo>
                <a:cubicBezTo>
                  <a:pt x="38" y="40"/>
                  <a:pt x="38" y="40"/>
                  <a:pt x="38" y="40"/>
                </a:cubicBezTo>
                <a:cubicBezTo>
                  <a:pt x="38" y="41"/>
                  <a:pt x="38" y="41"/>
                  <a:pt x="38" y="41"/>
                </a:cubicBezTo>
                <a:cubicBezTo>
                  <a:pt x="38" y="41"/>
                  <a:pt x="38" y="41"/>
                  <a:pt x="38" y="41"/>
                </a:cubicBezTo>
                <a:cubicBezTo>
                  <a:pt x="37" y="41"/>
                  <a:pt x="37" y="42"/>
                  <a:pt x="36" y="42"/>
                </a:cubicBezTo>
                <a:cubicBezTo>
                  <a:pt x="36" y="42"/>
                  <a:pt x="36" y="42"/>
                  <a:pt x="36" y="42"/>
                </a:cubicBezTo>
                <a:cubicBezTo>
                  <a:pt x="36" y="42"/>
                  <a:pt x="36" y="42"/>
                  <a:pt x="36" y="42"/>
                </a:cubicBezTo>
                <a:cubicBezTo>
                  <a:pt x="36" y="42"/>
                  <a:pt x="36" y="42"/>
                  <a:pt x="36" y="42"/>
                </a:cubicBezTo>
                <a:cubicBezTo>
                  <a:pt x="36" y="42"/>
                  <a:pt x="36" y="42"/>
                  <a:pt x="35" y="42"/>
                </a:cubicBezTo>
                <a:cubicBezTo>
                  <a:pt x="35" y="42"/>
                  <a:pt x="35" y="42"/>
                  <a:pt x="35" y="42"/>
                </a:cubicBezTo>
                <a:cubicBezTo>
                  <a:pt x="34" y="43"/>
                  <a:pt x="34" y="43"/>
                  <a:pt x="33" y="44"/>
                </a:cubicBezTo>
                <a:cubicBezTo>
                  <a:pt x="33" y="44"/>
                  <a:pt x="33" y="44"/>
                  <a:pt x="33" y="44"/>
                </a:cubicBezTo>
                <a:cubicBezTo>
                  <a:pt x="33" y="44"/>
                  <a:pt x="33" y="44"/>
                  <a:pt x="33" y="44"/>
                </a:cubicBezTo>
                <a:cubicBezTo>
                  <a:pt x="32" y="44"/>
                  <a:pt x="32" y="44"/>
                  <a:pt x="32" y="44"/>
                </a:cubicBezTo>
                <a:cubicBezTo>
                  <a:pt x="32" y="44"/>
                  <a:pt x="32" y="44"/>
                  <a:pt x="32" y="44"/>
                </a:cubicBezTo>
                <a:cubicBezTo>
                  <a:pt x="31" y="44"/>
                  <a:pt x="31" y="44"/>
                  <a:pt x="31" y="44"/>
                </a:cubicBezTo>
                <a:cubicBezTo>
                  <a:pt x="31" y="44"/>
                  <a:pt x="31" y="44"/>
                  <a:pt x="31" y="44"/>
                </a:cubicBezTo>
                <a:cubicBezTo>
                  <a:pt x="31" y="44"/>
                  <a:pt x="30" y="44"/>
                  <a:pt x="30" y="44"/>
                </a:cubicBezTo>
                <a:cubicBezTo>
                  <a:pt x="30" y="44"/>
                  <a:pt x="30" y="44"/>
                  <a:pt x="30" y="44"/>
                </a:cubicBezTo>
                <a:cubicBezTo>
                  <a:pt x="30" y="44"/>
                  <a:pt x="30" y="44"/>
                  <a:pt x="29" y="44"/>
                </a:cubicBezTo>
                <a:cubicBezTo>
                  <a:pt x="29" y="44"/>
                  <a:pt x="29" y="44"/>
                  <a:pt x="29" y="44"/>
                </a:cubicBezTo>
                <a:cubicBezTo>
                  <a:pt x="29" y="44"/>
                  <a:pt x="29" y="44"/>
                  <a:pt x="29" y="44"/>
                </a:cubicBezTo>
                <a:cubicBezTo>
                  <a:pt x="29" y="44"/>
                  <a:pt x="29" y="44"/>
                  <a:pt x="28" y="44"/>
                </a:cubicBezTo>
                <a:cubicBezTo>
                  <a:pt x="28" y="44"/>
                  <a:pt x="28" y="44"/>
                  <a:pt x="28" y="44"/>
                </a:cubicBezTo>
                <a:cubicBezTo>
                  <a:pt x="27" y="44"/>
                  <a:pt x="27" y="44"/>
                  <a:pt x="27" y="44"/>
                </a:cubicBezTo>
                <a:cubicBezTo>
                  <a:pt x="27" y="44"/>
                  <a:pt x="27" y="44"/>
                  <a:pt x="27" y="44"/>
                </a:cubicBezTo>
                <a:cubicBezTo>
                  <a:pt x="26" y="44"/>
                  <a:pt x="26" y="44"/>
                  <a:pt x="26" y="44"/>
                </a:cubicBezTo>
                <a:cubicBezTo>
                  <a:pt x="26" y="44"/>
                  <a:pt x="26" y="44"/>
                  <a:pt x="26" y="44"/>
                </a:cubicBezTo>
                <a:cubicBezTo>
                  <a:pt x="26" y="44"/>
                  <a:pt x="25" y="44"/>
                  <a:pt x="25" y="44"/>
                </a:cubicBezTo>
                <a:cubicBezTo>
                  <a:pt x="25" y="44"/>
                  <a:pt x="25" y="44"/>
                  <a:pt x="25" y="44"/>
                </a:cubicBezTo>
                <a:cubicBezTo>
                  <a:pt x="25" y="44"/>
                  <a:pt x="25" y="44"/>
                  <a:pt x="24" y="44"/>
                </a:cubicBezTo>
                <a:cubicBezTo>
                  <a:pt x="24" y="44"/>
                  <a:pt x="24" y="44"/>
                  <a:pt x="24" y="44"/>
                </a:cubicBezTo>
                <a:cubicBezTo>
                  <a:pt x="24" y="44"/>
                  <a:pt x="24" y="44"/>
                  <a:pt x="24" y="44"/>
                </a:cubicBezTo>
                <a:cubicBezTo>
                  <a:pt x="24" y="44"/>
                  <a:pt x="24" y="44"/>
                  <a:pt x="23" y="44"/>
                </a:cubicBezTo>
                <a:cubicBezTo>
                  <a:pt x="23" y="44"/>
                  <a:pt x="23" y="44"/>
                  <a:pt x="23" y="44"/>
                </a:cubicBezTo>
                <a:cubicBezTo>
                  <a:pt x="23" y="44"/>
                  <a:pt x="23" y="44"/>
                  <a:pt x="23" y="44"/>
                </a:cubicBezTo>
                <a:cubicBezTo>
                  <a:pt x="23" y="44"/>
                  <a:pt x="23" y="44"/>
                  <a:pt x="23" y="44"/>
                </a:cubicBezTo>
                <a:cubicBezTo>
                  <a:pt x="22" y="43"/>
                  <a:pt x="21" y="43"/>
                  <a:pt x="20" y="42"/>
                </a:cubicBezTo>
                <a:cubicBezTo>
                  <a:pt x="20" y="42"/>
                  <a:pt x="20" y="42"/>
                  <a:pt x="20" y="42"/>
                </a:cubicBezTo>
                <a:cubicBezTo>
                  <a:pt x="19" y="42"/>
                  <a:pt x="19" y="42"/>
                  <a:pt x="19" y="42"/>
                </a:cubicBezTo>
                <a:cubicBezTo>
                  <a:pt x="19" y="42"/>
                  <a:pt x="19" y="42"/>
                  <a:pt x="19" y="42"/>
                </a:cubicBezTo>
                <a:cubicBezTo>
                  <a:pt x="19" y="42"/>
                  <a:pt x="19" y="42"/>
                  <a:pt x="19" y="42"/>
                </a:cubicBezTo>
                <a:cubicBezTo>
                  <a:pt x="18" y="42"/>
                  <a:pt x="18" y="41"/>
                  <a:pt x="17" y="41"/>
                </a:cubicBezTo>
                <a:cubicBezTo>
                  <a:pt x="17" y="41"/>
                  <a:pt x="17" y="41"/>
                  <a:pt x="17" y="41"/>
                </a:cubicBezTo>
                <a:cubicBezTo>
                  <a:pt x="17" y="41"/>
                  <a:pt x="17" y="41"/>
                  <a:pt x="17" y="40"/>
                </a:cubicBezTo>
                <a:cubicBezTo>
                  <a:pt x="17" y="40"/>
                  <a:pt x="17" y="40"/>
                  <a:pt x="17" y="40"/>
                </a:cubicBezTo>
                <a:cubicBezTo>
                  <a:pt x="16" y="40"/>
                  <a:pt x="16" y="39"/>
                  <a:pt x="15" y="39"/>
                </a:cubicBezTo>
                <a:cubicBezTo>
                  <a:pt x="15" y="39"/>
                  <a:pt x="15" y="39"/>
                  <a:pt x="15" y="39"/>
                </a:cubicBezTo>
                <a:cubicBezTo>
                  <a:pt x="15" y="38"/>
                  <a:pt x="15" y="38"/>
                  <a:pt x="15" y="38"/>
                </a:cubicBezTo>
                <a:cubicBezTo>
                  <a:pt x="15" y="38"/>
                  <a:pt x="15" y="38"/>
                  <a:pt x="15" y="38"/>
                </a:cubicBezTo>
                <a:cubicBezTo>
                  <a:pt x="14" y="38"/>
                  <a:pt x="14" y="37"/>
                  <a:pt x="14" y="37"/>
                </a:cubicBezTo>
                <a:cubicBezTo>
                  <a:pt x="14" y="37"/>
                  <a:pt x="14" y="37"/>
                  <a:pt x="14" y="37"/>
                </a:cubicBezTo>
                <a:cubicBezTo>
                  <a:pt x="14" y="36"/>
                  <a:pt x="14" y="36"/>
                  <a:pt x="13" y="36"/>
                </a:cubicBezTo>
                <a:cubicBezTo>
                  <a:pt x="13" y="36"/>
                  <a:pt x="13" y="36"/>
                  <a:pt x="13" y="36"/>
                </a:cubicBezTo>
                <a:cubicBezTo>
                  <a:pt x="13" y="36"/>
                  <a:pt x="13" y="36"/>
                  <a:pt x="13" y="36"/>
                </a:cubicBezTo>
                <a:cubicBezTo>
                  <a:pt x="13" y="34"/>
                  <a:pt x="12" y="33"/>
                  <a:pt x="12" y="32"/>
                </a:cubicBezTo>
                <a:cubicBezTo>
                  <a:pt x="12" y="32"/>
                  <a:pt x="12" y="32"/>
                  <a:pt x="12" y="32"/>
                </a:cubicBezTo>
                <a:cubicBezTo>
                  <a:pt x="12" y="32"/>
                  <a:pt x="12" y="32"/>
                  <a:pt x="12" y="31"/>
                </a:cubicBezTo>
                <a:cubicBezTo>
                  <a:pt x="12" y="31"/>
                  <a:pt x="12" y="31"/>
                  <a:pt x="12" y="31"/>
                </a:cubicBezTo>
                <a:cubicBezTo>
                  <a:pt x="11" y="31"/>
                  <a:pt x="11" y="31"/>
                  <a:pt x="11" y="30"/>
                </a:cubicBezTo>
                <a:cubicBezTo>
                  <a:pt x="11" y="30"/>
                  <a:pt x="11" y="30"/>
                  <a:pt x="11" y="30"/>
                </a:cubicBezTo>
                <a:cubicBezTo>
                  <a:pt x="11" y="30"/>
                  <a:pt x="11" y="30"/>
                  <a:pt x="11" y="30"/>
                </a:cubicBezTo>
                <a:cubicBezTo>
                  <a:pt x="11" y="30"/>
                  <a:pt x="11" y="30"/>
                  <a:pt x="11" y="29"/>
                </a:cubicBezTo>
                <a:cubicBezTo>
                  <a:pt x="11" y="29"/>
                  <a:pt x="11" y="29"/>
                  <a:pt x="11" y="29"/>
                </a:cubicBezTo>
                <a:cubicBezTo>
                  <a:pt x="11" y="29"/>
                  <a:pt x="11" y="29"/>
                  <a:pt x="11" y="29"/>
                </a:cubicBezTo>
                <a:cubicBezTo>
                  <a:pt x="11" y="28"/>
                  <a:pt x="11" y="28"/>
                  <a:pt x="11" y="28"/>
                </a:cubicBezTo>
                <a:cubicBezTo>
                  <a:pt x="11" y="28"/>
                  <a:pt x="11" y="27"/>
                  <a:pt x="11" y="27"/>
                </a:cubicBezTo>
                <a:cubicBezTo>
                  <a:pt x="11" y="27"/>
                  <a:pt x="11" y="27"/>
                  <a:pt x="11" y="27"/>
                </a:cubicBezTo>
                <a:cubicBezTo>
                  <a:pt x="11" y="27"/>
                  <a:pt x="11" y="27"/>
                  <a:pt x="11" y="26"/>
                </a:cubicBezTo>
                <a:cubicBezTo>
                  <a:pt x="11" y="26"/>
                  <a:pt x="11" y="26"/>
                  <a:pt x="11" y="26"/>
                </a:cubicBezTo>
                <a:cubicBezTo>
                  <a:pt x="11" y="26"/>
                  <a:pt x="11" y="26"/>
                  <a:pt x="11" y="25"/>
                </a:cubicBezTo>
                <a:cubicBezTo>
                  <a:pt x="11" y="25"/>
                  <a:pt x="11" y="25"/>
                  <a:pt x="11" y="25"/>
                </a:cubicBezTo>
                <a:cubicBezTo>
                  <a:pt x="11" y="25"/>
                  <a:pt x="11" y="25"/>
                  <a:pt x="12" y="25"/>
                </a:cubicBezTo>
                <a:cubicBezTo>
                  <a:pt x="12" y="25"/>
                  <a:pt x="12" y="25"/>
                  <a:pt x="12" y="24"/>
                </a:cubicBezTo>
                <a:cubicBezTo>
                  <a:pt x="12" y="24"/>
                  <a:pt x="12" y="24"/>
                  <a:pt x="12" y="24"/>
                </a:cubicBezTo>
                <a:cubicBezTo>
                  <a:pt x="12" y="24"/>
                  <a:pt x="12" y="24"/>
                  <a:pt x="12" y="24"/>
                </a:cubicBezTo>
                <a:cubicBezTo>
                  <a:pt x="12" y="23"/>
                  <a:pt x="12" y="23"/>
                  <a:pt x="12" y="23"/>
                </a:cubicBezTo>
                <a:cubicBezTo>
                  <a:pt x="12" y="23"/>
                  <a:pt x="12" y="23"/>
                  <a:pt x="12" y="23"/>
                </a:cubicBezTo>
                <a:cubicBezTo>
                  <a:pt x="12" y="23"/>
                  <a:pt x="12" y="23"/>
                  <a:pt x="12" y="23"/>
                </a:cubicBezTo>
                <a:cubicBezTo>
                  <a:pt x="12" y="22"/>
                  <a:pt x="13" y="21"/>
                  <a:pt x="13" y="20"/>
                </a:cubicBezTo>
                <a:cubicBezTo>
                  <a:pt x="13" y="20"/>
                  <a:pt x="13" y="20"/>
                  <a:pt x="13" y="20"/>
                </a:cubicBezTo>
                <a:cubicBezTo>
                  <a:pt x="13" y="20"/>
                  <a:pt x="13" y="20"/>
                  <a:pt x="13" y="20"/>
                </a:cubicBezTo>
                <a:cubicBezTo>
                  <a:pt x="13" y="20"/>
                  <a:pt x="13" y="20"/>
                  <a:pt x="13" y="20"/>
                </a:cubicBezTo>
                <a:cubicBezTo>
                  <a:pt x="14" y="19"/>
                  <a:pt x="14" y="19"/>
                  <a:pt x="14" y="19"/>
                </a:cubicBezTo>
                <a:cubicBezTo>
                  <a:pt x="14" y="19"/>
                  <a:pt x="14" y="19"/>
                  <a:pt x="14" y="19"/>
                </a:cubicBezTo>
                <a:cubicBezTo>
                  <a:pt x="14" y="19"/>
                  <a:pt x="14" y="18"/>
                  <a:pt x="15" y="18"/>
                </a:cubicBezTo>
                <a:cubicBezTo>
                  <a:pt x="15" y="18"/>
                  <a:pt x="15" y="18"/>
                  <a:pt x="15" y="18"/>
                </a:cubicBezTo>
                <a:cubicBezTo>
                  <a:pt x="15" y="17"/>
                  <a:pt x="15" y="17"/>
                  <a:pt x="15" y="17"/>
                </a:cubicBezTo>
                <a:cubicBezTo>
                  <a:pt x="15" y="17"/>
                  <a:pt x="15" y="17"/>
                  <a:pt x="15" y="17"/>
                </a:cubicBezTo>
                <a:cubicBezTo>
                  <a:pt x="16" y="17"/>
                  <a:pt x="16" y="16"/>
                  <a:pt x="17" y="15"/>
                </a:cubicBezTo>
                <a:cubicBezTo>
                  <a:pt x="17" y="15"/>
                  <a:pt x="17" y="15"/>
                  <a:pt x="17" y="15"/>
                </a:cubicBezTo>
                <a:cubicBezTo>
                  <a:pt x="17" y="15"/>
                  <a:pt x="17" y="15"/>
                  <a:pt x="17" y="15"/>
                </a:cubicBezTo>
                <a:cubicBezTo>
                  <a:pt x="17" y="15"/>
                  <a:pt x="17" y="15"/>
                  <a:pt x="17" y="15"/>
                </a:cubicBezTo>
                <a:cubicBezTo>
                  <a:pt x="18" y="15"/>
                  <a:pt x="18" y="14"/>
                  <a:pt x="19" y="14"/>
                </a:cubicBezTo>
                <a:cubicBezTo>
                  <a:pt x="19" y="14"/>
                  <a:pt x="19" y="14"/>
                  <a:pt x="19" y="14"/>
                </a:cubicBezTo>
                <a:cubicBezTo>
                  <a:pt x="19" y="14"/>
                  <a:pt x="19" y="14"/>
                  <a:pt x="19" y="14"/>
                </a:cubicBezTo>
                <a:cubicBezTo>
                  <a:pt x="19" y="14"/>
                  <a:pt x="19" y="14"/>
                  <a:pt x="19" y="14"/>
                </a:cubicBezTo>
                <a:cubicBezTo>
                  <a:pt x="20" y="14"/>
                  <a:pt x="20" y="13"/>
                  <a:pt x="20" y="13"/>
                </a:cubicBezTo>
                <a:cubicBezTo>
                  <a:pt x="20" y="13"/>
                  <a:pt x="20" y="13"/>
                  <a:pt x="20" y="13"/>
                </a:cubicBezTo>
                <a:cubicBezTo>
                  <a:pt x="21" y="13"/>
                  <a:pt x="22" y="12"/>
                  <a:pt x="23" y="12"/>
                </a:cubicBezTo>
                <a:cubicBezTo>
                  <a:pt x="23" y="12"/>
                  <a:pt x="23" y="12"/>
                  <a:pt x="23" y="12"/>
                </a:cubicBezTo>
                <a:cubicBezTo>
                  <a:pt x="23" y="12"/>
                  <a:pt x="23" y="12"/>
                  <a:pt x="23" y="12"/>
                </a:cubicBezTo>
                <a:cubicBezTo>
                  <a:pt x="23" y="12"/>
                  <a:pt x="23" y="12"/>
                  <a:pt x="23" y="12"/>
                </a:cubicBezTo>
                <a:cubicBezTo>
                  <a:pt x="24" y="12"/>
                  <a:pt x="24" y="12"/>
                  <a:pt x="24" y="12"/>
                </a:cubicBezTo>
                <a:cubicBezTo>
                  <a:pt x="24" y="12"/>
                  <a:pt x="24" y="12"/>
                  <a:pt x="24" y="12"/>
                </a:cubicBezTo>
                <a:cubicBezTo>
                  <a:pt x="24" y="12"/>
                  <a:pt x="24" y="12"/>
                  <a:pt x="24" y="12"/>
                </a:cubicBezTo>
                <a:cubicBezTo>
                  <a:pt x="25" y="12"/>
                  <a:pt x="25" y="12"/>
                  <a:pt x="25" y="12"/>
                </a:cubicBezTo>
                <a:cubicBezTo>
                  <a:pt x="25" y="12"/>
                  <a:pt x="25" y="12"/>
                  <a:pt x="25" y="12"/>
                </a:cubicBezTo>
                <a:cubicBezTo>
                  <a:pt x="25" y="12"/>
                  <a:pt x="26" y="12"/>
                  <a:pt x="26" y="12"/>
                </a:cubicBezTo>
                <a:cubicBezTo>
                  <a:pt x="26" y="12"/>
                  <a:pt x="26" y="12"/>
                  <a:pt x="26" y="12"/>
                </a:cubicBezTo>
                <a:cubicBezTo>
                  <a:pt x="26" y="11"/>
                  <a:pt x="26" y="11"/>
                  <a:pt x="27" y="11"/>
                </a:cubicBezTo>
                <a:cubicBezTo>
                  <a:pt x="27" y="11"/>
                  <a:pt x="27" y="11"/>
                  <a:pt x="27" y="11"/>
                </a:cubicBezTo>
                <a:cubicBezTo>
                  <a:pt x="27" y="11"/>
                  <a:pt x="27" y="11"/>
                  <a:pt x="28" y="11"/>
                </a:cubicBezTo>
                <a:cubicBezTo>
                  <a:pt x="28" y="11"/>
                  <a:pt x="28" y="11"/>
                  <a:pt x="28" y="11"/>
                </a:cubicBezTo>
                <a:cubicBezTo>
                  <a:pt x="29" y="11"/>
                  <a:pt x="29" y="11"/>
                  <a:pt x="29" y="11"/>
                </a:cubicBezTo>
                <a:cubicBezTo>
                  <a:pt x="29" y="11"/>
                  <a:pt x="29" y="11"/>
                  <a:pt x="29" y="12"/>
                </a:cubicBezTo>
                <a:cubicBezTo>
                  <a:pt x="29" y="12"/>
                  <a:pt x="29" y="12"/>
                  <a:pt x="29" y="12"/>
                </a:cubicBezTo>
                <a:cubicBezTo>
                  <a:pt x="30" y="12"/>
                  <a:pt x="30" y="12"/>
                  <a:pt x="30" y="12"/>
                </a:cubicBezTo>
                <a:cubicBezTo>
                  <a:pt x="30" y="12"/>
                  <a:pt x="30" y="12"/>
                  <a:pt x="30" y="12"/>
                </a:cubicBezTo>
                <a:cubicBezTo>
                  <a:pt x="30" y="12"/>
                  <a:pt x="31" y="12"/>
                  <a:pt x="31" y="12"/>
                </a:cubicBezTo>
                <a:cubicBezTo>
                  <a:pt x="31" y="12"/>
                  <a:pt x="31" y="12"/>
                  <a:pt x="31" y="12"/>
                </a:cubicBezTo>
                <a:cubicBezTo>
                  <a:pt x="31" y="12"/>
                  <a:pt x="31" y="12"/>
                  <a:pt x="32" y="12"/>
                </a:cubicBezTo>
                <a:cubicBezTo>
                  <a:pt x="32" y="12"/>
                  <a:pt x="32" y="12"/>
                  <a:pt x="32" y="12"/>
                </a:cubicBezTo>
                <a:cubicBezTo>
                  <a:pt x="32" y="12"/>
                  <a:pt x="32" y="12"/>
                  <a:pt x="33" y="12"/>
                </a:cubicBezTo>
                <a:cubicBezTo>
                  <a:pt x="33" y="12"/>
                  <a:pt x="33" y="12"/>
                  <a:pt x="33" y="12"/>
                </a:cubicBezTo>
                <a:cubicBezTo>
                  <a:pt x="33" y="12"/>
                  <a:pt x="33" y="12"/>
                  <a:pt x="33" y="12"/>
                </a:cubicBezTo>
                <a:cubicBezTo>
                  <a:pt x="34" y="12"/>
                  <a:pt x="34" y="13"/>
                  <a:pt x="35" y="13"/>
                </a:cubicBezTo>
                <a:cubicBezTo>
                  <a:pt x="35" y="13"/>
                  <a:pt x="35" y="13"/>
                  <a:pt x="35" y="13"/>
                </a:cubicBezTo>
                <a:cubicBezTo>
                  <a:pt x="36" y="13"/>
                  <a:pt x="36" y="14"/>
                  <a:pt x="36" y="14"/>
                </a:cubicBezTo>
                <a:cubicBezTo>
                  <a:pt x="36" y="14"/>
                  <a:pt x="36" y="14"/>
                  <a:pt x="36" y="14"/>
                </a:cubicBezTo>
                <a:cubicBezTo>
                  <a:pt x="36" y="14"/>
                  <a:pt x="36" y="14"/>
                  <a:pt x="36" y="14"/>
                </a:cubicBezTo>
                <a:cubicBezTo>
                  <a:pt x="36" y="14"/>
                  <a:pt x="36" y="14"/>
                  <a:pt x="36" y="14"/>
                </a:cubicBezTo>
                <a:cubicBezTo>
                  <a:pt x="37" y="14"/>
                  <a:pt x="37" y="15"/>
                  <a:pt x="38" y="15"/>
                </a:cubicBezTo>
                <a:cubicBezTo>
                  <a:pt x="38" y="15"/>
                  <a:pt x="38" y="15"/>
                  <a:pt x="38" y="15"/>
                </a:cubicBezTo>
                <a:cubicBezTo>
                  <a:pt x="38" y="15"/>
                  <a:pt x="38" y="15"/>
                  <a:pt x="38" y="15"/>
                </a:cubicBezTo>
                <a:cubicBezTo>
                  <a:pt x="38" y="15"/>
                  <a:pt x="38" y="15"/>
                  <a:pt x="38" y="15"/>
                </a:cubicBezTo>
                <a:cubicBezTo>
                  <a:pt x="39" y="16"/>
                  <a:pt x="40" y="17"/>
                  <a:pt x="40" y="17"/>
                </a:cubicBezTo>
                <a:cubicBezTo>
                  <a:pt x="40" y="17"/>
                  <a:pt x="40" y="17"/>
                  <a:pt x="40" y="17"/>
                </a:cubicBezTo>
                <a:cubicBezTo>
                  <a:pt x="40" y="17"/>
                  <a:pt x="40" y="17"/>
                  <a:pt x="41" y="18"/>
                </a:cubicBezTo>
                <a:cubicBezTo>
                  <a:pt x="41" y="18"/>
                  <a:pt x="41" y="18"/>
                  <a:pt x="41" y="18"/>
                </a:cubicBezTo>
                <a:cubicBezTo>
                  <a:pt x="41" y="18"/>
                  <a:pt x="41" y="19"/>
                  <a:pt x="42" y="19"/>
                </a:cubicBezTo>
                <a:cubicBezTo>
                  <a:pt x="42" y="19"/>
                  <a:pt x="42" y="19"/>
                  <a:pt x="42" y="19"/>
                </a:cubicBezTo>
                <a:cubicBezTo>
                  <a:pt x="42" y="19"/>
                  <a:pt x="42" y="19"/>
                  <a:pt x="42" y="20"/>
                </a:cubicBezTo>
                <a:cubicBezTo>
                  <a:pt x="42" y="20"/>
                  <a:pt x="42" y="20"/>
                  <a:pt x="42" y="20"/>
                </a:cubicBezTo>
                <a:cubicBezTo>
                  <a:pt x="42" y="20"/>
                  <a:pt x="42" y="20"/>
                  <a:pt x="42" y="20"/>
                </a:cubicBezTo>
                <a:cubicBezTo>
                  <a:pt x="43" y="21"/>
                  <a:pt x="43" y="22"/>
                  <a:pt x="43" y="23"/>
                </a:cubicBezTo>
                <a:cubicBezTo>
                  <a:pt x="43" y="23"/>
                  <a:pt x="43" y="23"/>
                  <a:pt x="43" y="23"/>
                </a:cubicBezTo>
                <a:cubicBezTo>
                  <a:pt x="43" y="23"/>
                  <a:pt x="43" y="23"/>
                  <a:pt x="43" y="23"/>
                </a:cubicBezTo>
                <a:cubicBezTo>
                  <a:pt x="43" y="23"/>
                  <a:pt x="44" y="23"/>
                  <a:pt x="44" y="24"/>
                </a:cubicBezTo>
                <a:cubicBezTo>
                  <a:pt x="44" y="24"/>
                  <a:pt x="44" y="24"/>
                  <a:pt x="44" y="24"/>
                </a:cubicBezTo>
                <a:cubicBezTo>
                  <a:pt x="44" y="24"/>
                  <a:pt x="44" y="24"/>
                  <a:pt x="44" y="24"/>
                </a:cubicBezTo>
                <a:cubicBezTo>
                  <a:pt x="44" y="25"/>
                  <a:pt x="44" y="25"/>
                  <a:pt x="44" y="25"/>
                </a:cubicBezTo>
                <a:cubicBezTo>
                  <a:pt x="44" y="25"/>
                  <a:pt x="44" y="25"/>
                  <a:pt x="44" y="25"/>
                </a:cubicBezTo>
                <a:cubicBezTo>
                  <a:pt x="44" y="25"/>
                  <a:pt x="44" y="25"/>
                  <a:pt x="44" y="25"/>
                </a:cubicBezTo>
                <a:cubicBezTo>
                  <a:pt x="44" y="26"/>
                  <a:pt x="44" y="26"/>
                  <a:pt x="44" y="26"/>
                </a:cubicBezTo>
                <a:cubicBezTo>
                  <a:pt x="44" y="26"/>
                  <a:pt x="44" y="26"/>
                  <a:pt x="44" y="26"/>
                </a:cubicBezTo>
                <a:cubicBezTo>
                  <a:pt x="44" y="27"/>
                  <a:pt x="44" y="27"/>
                  <a:pt x="44" y="27"/>
                </a:cubicBezTo>
                <a:cubicBezTo>
                  <a:pt x="44" y="27"/>
                  <a:pt x="44" y="27"/>
                  <a:pt x="44" y="27"/>
                </a:cubicBezTo>
                <a:cubicBezTo>
                  <a:pt x="44" y="27"/>
                  <a:pt x="44" y="28"/>
                  <a:pt x="44" y="28"/>
                </a:cubicBezTo>
                <a:cubicBezTo>
                  <a:pt x="44" y="28"/>
                  <a:pt x="44" y="28"/>
                  <a:pt x="44" y="29"/>
                </a:cubicBezTo>
                <a:cubicBezTo>
                  <a:pt x="44" y="29"/>
                  <a:pt x="44" y="29"/>
                  <a:pt x="44" y="29"/>
                </a:cubicBezTo>
                <a:cubicBezTo>
                  <a:pt x="44" y="29"/>
                  <a:pt x="44" y="29"/>
                  <a:pt x="44" y="29"/>
                </a:cubicBezTo>
                <a:cubicBezTo>
                  <a:pt x="44" y="30"/>
                  <a:pt x="44" y="30"/>
                  <a:pt x="44" y="30"/>
                </a:cubicBezTo>
                <a:cubicBezTo>
                  <a:pt x="44" y="30"/>
                  <a:pt x="44" y="30"/>
                  <a:pt x="44" y="30"/>
                </a:cubicBezTo>
                <a:cubicBezTo>
                  <a:pt x="44" y="30"/>
                  <a:pt x="44" y="30"/>
                  <a:pt x="44" y="30"/>
                </a:cubicBezTo>
                <a:cubicBezTo>
                  <a:pt x="44" y="31"/>
                  <a:pt x="44" y="31"/>
                  <a:pt x="44" y="31"/>
                </a:cubicBezTo>
                <a:cubicBezTo>
                  <a:pt x="44" y="31"/>
                  <a:pt x="44" y="31"/>
                  <a:pt x="44" y="31"/>
                </a:cubicBezTo>
                <a:cubicBezTo>
                  <a:pt x="44" y="32"/>
                  <a:pt x="44" y="32"/>
                  <a:pt x="44" y="32"/>
                </a:cubicBezTo>
                <a:cubicBezTo>
                  <a:pt x="44" y="32"/>
                  <a:pt x="44" y="32"/>
                  <a:pt x="44" y="32"/>
                </a:cubicBezTo>
                <a:cubicBezTo>
                  <a:pt x="43" y="33"/>
                  <a:pt x="43" y="34"/>
                  <a:pt x="42" y="36"/>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76" name="Freeform 61"/>
          <p:cNvSpPr>
            <a:spLocks noEditPoints="1"/>
          </p:cNvSpPr>
          <p:nvPr userDrawn="1"/>
        </p:nvSpPr>
        <p:spPr bwMode="auto">
          <a:xfrm>
            <a:off x="7353301" y="1319213"/>
            <a:ext cx="402167" cy="382588"/>
          </a:xfrm>
          <a:custGeom>
            <a:avLst/>
            <a:gdLst>
              <a:gd name="T0" fmla="*/ 5 w 78"/>
              <a:gd name="T1" fmla="*/ 58 h 99"/>
              <a:gd name="T2" fmla="*/ 5 w 78"/>
              <a:gd name="T3" fmla="*/ 40 h 99"/>
              <a:gd name="T4" fmla="*/ 23 w 78"/>
              <a:gd name="T5" fmla="*/ 40 h 99"/>
              <a:gd name="T6" fmla="*/ 23 w 78"/>
              <a:gd name="T7" fmla="*/ 58 h 99"/>
              <a:gd name="T8" fmla="*/ 5 w 78"/>
              <a:gd name="T9" fmla="*/ 58 h 99"/>
              <a:gd name="T10" fmla="*/ 27 w 78"/>
              <a:gd name="T11" fmla="*/ 80 h 99"/>
              <a:gd name="T12" fmla="*/ 27 w 78"/>
              <a:gd name="T13" fmla="*/ 71 h 99"/>
              <a:gd name="T14" fmla="*/ 27 w 78"/>
              <a:gd name="T15" fmla="*/ 26 h 99"/>
              <a:gd name="T16" fmla="*/ 27 w 78"/>
              <a:gd name="T17" fmla="*/ 18 h 99"/>
              <a:gd name="T18" fmla="*/ 36 w 78"/>
              <a:gd name="T19" fmla="*/ 18 h 99"/>
              <a:gd name="T20" fmla="*/ 35 w 78"/>
              <a:gd name="T21" fmla="*/ 80 h 99"/>
              <a:gd name="T22" fmla="*/ 27 w 78"/>
              <a:gd name="T23" fmla="*/ 80 h 99"/>
              <a:gd name="T24" fmla="*/ 43 w 78"/>
              <a:gd name="T25" fmla="*/ 96 h 99"/>
              <a:gd name="T26" fmla="*/ 43 w 78"/>
              <a:gd name="T27" fmla="*/ 88 h 99"/>
              <a:gd name="T28" fmla="*/ 43 w 78"/>
              <a:gd name="T29" fmla="*/ 10 h 99"/>
              <a:gd name="T30" fmla="*/ 43 w 78"/>
              <a:gd name="T31" fmla="*/ 2 h 99"/>
              <a:gd name="T32" fmla="*/ 51 w 78"/>
              <a:gd name="T33" fmla="*/ 2 h 99"/>
              <a:gd name="T34" fmla="*/ 52 w 78"/>
              <a:gd name="T35" fmla="*/ 96 h 99"/>
              <a:gd name="T36" fmla="*/ 43 w 78"/>
              <a:gd name="T37" fmla="*/ 96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8" h="99">
                <a:moveTo>
                  <a:pt x="5" y="58"/>
                </a:moveTo>
                <a:cubicBezTo>
                  <a:pt x="0" y="53"/>
                  <a:pt x="0" y="45"/>
                  <a:pt x="5" y="40"/>
                </a:cubicBezTo>
                <a:cubicBezTo>
                  <a:pt x="10" y="35"/>
                  <a:pt x="18" y="36"/>
                  <a:pt x="23" y="40"/>
                </a:cubicBezTo>
                <a:cubicBezTo>
                  <a:pt x="28" y="45"/>
                  <a:pt x="28" y="53"/>
                  <a:pt x="23" y="58"/>
                </a:cubicBezTo>
                <a:cubicBezTo>
                  <a:pt x="18" y="63"/>
                  <a:pt x="10" y="63"/>
                  <a:pt x="5" y="58"/>
                </a:cubicBezTo>
                <a:close/>
                <a:moveTo>
                  <a:pt x="27" y="80"/>
                </a:moveTo>
                <a:cubicBezTo>
                  <a:pt x="24" y="77"/>
                  <a:pt x="24" y="74"/>
                  <a:pt x="27" y="71"/>
                </a:cubicBezTo>
                <a:cubicBezTo>
                  <a:pt x="39" y="59"/>
                  <a:pt x="40" y="38"/>
                  <a:pt x="27" y="26"/>
                </a:cubicBezTo>
                <a:cubicBezTo>
                  <a:pt x="25" y="24"/>
                  <a:pt x="25" y="20"/>
                  <a:pt x="27" y="18"/>
                </a:cubicBezTo>
                <a:cubicBezTo>
                  <a:pt x="30" y="15"/>
                  <a:pt x="33" y="15"/>
                  <a:pt x="36" y="18"/>
                </a:cubicBezTo>
                <a:cubicBezTo>
                  <a:pt x="53" y="35"/>
                  <a:pt x="52" y="63"/>
                  <a:pt x="35" y="80"/>
                </a:cubicBezTo>
                <a:cubicBezTo>
                  <a:pt x="33" y="82"/>
                  <a:pt x="29" y="82"/>
                  <a:pt x="27" y="80"/>
                </a:cubicBezTo>
                <a:close/>
                <a:moveTo>
                  <a:pt x="43" y="96"/>
                </a:moveTo>
                <a:cubicBezTo>
                  <a:pt x="41" y="94"/>
                  <a:pt x="41" y="90"/>
                  <a:pt x="43" y="88"/>
                </a:cubicBezTo>
                <a:cubicBezTo>
                  <a:pt x="65" y="67"/>
                  <a:pt x="65" y="32"/>
                  <a:pt x="43" y="10"/>
                </a:cubicBezTo>
                <a:cubicBezTo>
                  <a:pt x="41" y="8"/>
                  <a:pt x="41" y="4"/>
                  <a:pt x="43" y="2"/>
                </a:cubicBezTo>
                <a:cubicBezTo>
                  <a:pt x="45" y="0"/>
                  <a:pt x="49" y="0"/>
                  <a:pt x="51" y="2"/>
                </a:cubicBezTo>
                <a:cubicBezTo>
                  <a:pt x="78" y="28"/>
                  <a:pt x="78" y="70"/>
                  <a:pt x="52" y="96"/>
                </a:cubicBezTo>
                <a:cubicBezTo>
                  <a:pt x="49" y="99"/>
                  <a:pt x="46" y="99"/>
                  <a:pt x="43" y="96"/>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77" name="Freeform 62"/>
          <p:cNvSpPr/>
          <p:nvPr userDrawn="1"/>
        </p:nvSpPr>
        <p:spPr bwMode="auto">
          <a:xfrm>
            <a:off x="5437717" y="1295400"/>
            <a:ext cx="355600" cy="274638"/>
          </a:xfrm>
          <a:custGeom>
            <a:avLst/>
            <a:gdLst>
              <a:gd name="T0" fmla="*/ 33 w 69"/>
              <a:gd name="T1" fmla="*/ 0 h 71"/>
              <a:gd name="T2" fmla="*/ 69 w 69"/>
              <a:gd name="T3" fmla="*/ 28 h 71"/>
              <a:gd name="T4" fmla="*/ 43 w 69"/>
              <a:gd name="T5" fmla="*/ 60 h 71"/>
              <a:gd name="T6" fmla="*/ 32 w 69"/>
              <a:gd name="T7" fmla="*/ 71 h 71"/>
              <a:gd name="T8" fmla="*/ 23 w 69"/>
              <a:gd name="T9" fmla="*/ 62 h 71"/>
              <a:gd name="T10" fmla="*/ 47 w 69"/>
              <a:gd name="T11" fmla="*/ 28 h 71"/>
              <a:gd name="T12" fmla="*/ 34 w 69"/>
              <a:gd name="T13" fmla="*/ 16 h 71"/>
              <a:gd name="T14" fmla="*/ 9 w 69"/>
              <a:gd name="T15" fmla="*/ 34 h 71"/>
              <a:gd name="T16" fmla="*/ 0 w 69"/>
              <a:gd name="T17" fmla="*/ 26 h 71"/>
              <a:gd name="T18" fmla="*/ 33 w 69"/>
              <a:gd name="T19" fmla="*/ 0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9" h="71">
                <a:moveTo>
                  <a:pt x="33" y="0"/>
                </a:moveTo>
                <a:cubicBezTo>
                  <a:pt x="51" y="0"/>
                  <a:pt x="69" y="8"/>
                  <a:pt x="69" y="28"/>
                </a:cubicBezTo>
                <a:cubicBezTo>
                  <a:pt x="69" y="46"/>
                  <a:pt x="48" y="53"/>
                  <a:pt x="43" y="60"/>
                </a:cubicBezTo>
                <a:cubicBezTo>
                  <a:pt x="40" y="65"/>
                  <a:pt x="41" y="71"/>
                  <a:pt x="32" y="71"/>
                </a:cubicBezTo>
                <a:cubicBezTo>
                  <a:pt x="26" y="71"/>
                  <a:pt x="23" y="67"/>
                  <a:pt x="23" y="62"/>
                </a:cubicBezTo>
                <a:cubicBezTo>
                  <a:pt x="23" y="45"/>
                  <a:pt x="47" y="42"/>
                  <a:pt x="47" y="28"/>
                </a:cubicBezTo>
                <a:cubicBezTo>
                  <a:pt x="47" y="20"/>
                  <a:pt x="42" y="16"/>
                  <a:pt x="34" y="16"/>
                </a:cubicBezTo>
                <a:cubicBezTo>
                  <a:pt x="16" y="16"/>
                  <a:pt x="23" y="34"/>
                  <a:pt x="9" y="34"/>
                </a:cubicBezTo>
                <a:cubicBezTo>
                  <a:pt x="5" y="34"/>
                  <a:pt x="0" y="31"/>
                  <a:pt x="0" y="26"/>
                </a:cubicBezTo>
                <a:cubicBezTo>
                  <a:pt x="0" y="12"/>
                  <a:pt x="16" y="0"/>
                  <a:pt x="33"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78" name="Oval 63"/>
          <p:cNvSpPr>
            <a:spLocks noChangeArrowheads="1"/>
          </p:cNvSpPr>
          <p:nvPr userDrawn="1"/>
        </p:nvSpPr>
        <p:spPr bwMode="auto">
          <a:xfrm>
            <a:off x="5545667" y="1589089"/>
            <a:ext cx="118533" cy="92075"/>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nvGrpSpPr>
          <p:cNvPr id="79" name="Group 78"/>
          <p:cNvGrpSpPr/>
          <p:nvPr userDrawn="1"/>
        </p:nvGrpSpPr>
        <p:grpSpPr>
          <a:xfrm>
            <a:off x="3712634" y="1724025"/>
            <a:ext cx="433917" cy="679450"/>
            <a:chOff x="2784475" y="1724025"/>
            <a:chExt cx="325438" cy="679450"/>
          </a:xfrm>
        </p:grpSpPr>
        <p:sp>
          <p:nvSpPr>
            <p:cNvPr id="80" name="Oval 64"/>
            <p:cNvSpPr>
              <a:spLocks noChangeArrowheads="1"/>
            </p:cNvSpPr>
            <p:nvPr userDrawn="1"/>
          </p:nvSpPr>
          <p:spPr bwMode="auto">
            <a:xfrm>
              <a:off x="2894013" y="1724025"/>
              <a:ext cx="107950" cy="107950"/>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81" name="Line 65"/>
            <p:cNvSpPr>
              <a:spLocks noChangeShapeType="1"/>
            </p:cNvSpPr>
            <p:nvPr userDrawn="1"/>
          </p:nvSpPr>
          <p:spPr bwMode="auto">
            <a:xfrm flipH="1">
              <a:off x="2947988" y="1778000"/>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82" name="Line 66"/>
            <p:cNvSpPr>
              <a:spLocks noChangeShapeType="1"/>
            </p:cNvSpPr>
            <p:nvPr userDrawn="1"/>
          </p:nvSpPr>
          <p:spPr bwMode="auto">
            <a:xfrm flipH="1">
              <a:off x="2947988" y="1778000"/>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83" name="Freeform 67"/>
            <p:cNvSpPr/>
            <p:nvPr userDrawn="1"/>
          </p:nvSpPr>
          <p:spPr bwMode="auto">
            <a:xfrm>
              <a:off x="2784475" y="1847850"/>
              <a:ext cx="325438" cy="555625"/>
            </a:xfrm>
            <a:custGeom>
              <a:avLst/>
              <a:gdLst>
                <a:gd name="T0" fmla="*/ 40 w 84"/>
                <a:gd name="T1" fmla="*/ 86 h 144"/>
                <a:gd name="T2" fmla="*/ 40 w 84"/>
                <a:gd name="T3" fmla="*/ 135 h 144"/>
                <a:gd name="T4" fmla="*/ 27 w 84"/>
                <a:gd name="T5" fmla="*/ 135 h 144"/>
                <a:gd name="T6" fmla="*/ 26 w 84"/>
                <a:gd name="T7" fmla="*/ 86 h 144"/>
                <a:gd name="T8" fmla="*/ 9 w 84"/>
                <a:gd name="T9" fmla="*/ 86 h 144"/>
                <a:gd name="T10" fmla="*/ 28 w 84"/>
                <a:gd name="T11" fmla="*/ 20 h 144"/>
                <a:gd name="T12" fmla="*/ 25 w 84"/>
                <a:gd name="T13" fmla="*/ 20 h 144"/>
                <a:gd name="T14" fmla="*/ 14 w 84"/>
                <a:gd name="T15" fmla="*/ 58 h 144"/>
                <a:gd name="T16" fmla="*/ 2 w 84"/>
                <a:gd name="T17" fmla="*/ 54 h 144"/>
                <a:gd name="T18" fmla="*/ 15 w 84"/>
                <a:gd name="T19" fmla="*/ 13 h 144"/>
                <a:gd name="T20" fmla="*/ 32 w 84"/>
                <a:gd name="T21" fmla="*/ 0 h 144"/>
                <a:gd name="T22" fmla="*/ 41 w 84"/>
                <a:gd name="T23" fmla="*/ 0 h 144"/>
                <a:gd name="T24" fmla="*/ 41 w 84"/>
                <a:gd name="T25" fmla="*/ 0 h 144"/>
                <a:gd name="T26" fmla="*/ 51 w 84"/>
                <a:gd name="T27" fmla="*/ 0 h 144"/>
                <a:gd name="T28" fmla="*/ 69 w 84"/>
                <a:gd name="T29" fmla="*/ 13 h 144"/>
                <a:gd name="T30" fmla="*/ 81 w 84"/>
                <a:gd name="T31" fmla="*/ 54 h 144"/>
                <a:gd name="T32" fmla="*/ 70 w 84"/>
                <a:gd name="T33" fmla="*/ 58 h 144"/>
                <a:gd name="T34" fmla="*/ 59 w 84"/>
                <a:gd name="T35" fmla="*/ 20 h 144"/>
                <a:gd name="T36" fmla="*/ 56 w 84"/>
                <a:gd name="T37" fmla="*/ 20 h 144"/>
                <a:gd name="T38" fmla="*/ 75 w 84"/>
                <a:gd name="T39" fmla="*/ 86 h 144"/>
                <a:gd name="T40" fmla="*/ 57 w 84"/>
                <a:gd name="T41" fmla="*/ 86 h 144"/>
                <a:gd name="T42" fmla="*/ 57 w 84"/>
                <a:gd name="T43" fmla="*/ 135 h 144"/>
                <a:gd name="T44" fmla="*/ 44 w 84"/>
                <a:gd name="T45" fmla="*/ 135 h 144"/>
                <a:gd name="T46" fmla="*/ 44 w 84"/>
                <a:gd name="T47" fmla="*/ 86 h 144"/>
                <a:gd name="T48" fmla="*/ 40 w 84"/>
                <a:gd name="T49" fmla="*/ 86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84" h="144">
                  <a:moveTo>
                    <a:pt x="40" y="86"/>
                  </a:moveTo>
                  <a:cubicBezTo>
                    <a:pt x="40" y="135"/>
                    <a:pt x="40" y="135"/>
                    <a:pt x="40" y="135"/>
                  </a:cubicBezTo>
                  <a:cubicBezTo>
                    <a:pt x="40" y="144"/>
                    <a:pt x="27" y="144"/>
                    <a:pt x="27" y="135"/>
                  </a:cubicBezTo>
                  <a:cubicBezTo>
                    <a:pt x="26" y="86"/>
                    <a:pt x="26" y="86"/>
                    <a:pt x="26" y="86"/>
                  </a:cubicBezTo>
                  <a:cubicBezTo>
                    <a:pt x="9" y="86"/>
                    <a:pt x="9" y="86"/>
                    <a:pt x="9" y="86"/>
                  </a:cubicBezTo>
                  <a:cubicBezTo>
                    <a:pt x="28" y="20"/>
                    <a:pt x="28" y="20"/>
                    <a:pt x="28" y="20"/>
                  </a:cubicBezTo>
                  <a:cubicBezTo>
                    <a:pt x="25" y="20"/>
                    <a:pt x="25" y="20"/>
                    <a:pt x="25" y="20"/>
                  </a:cubicBezTo>
                  <a:cubicBezTo>
                    <a:pt x="14" y="58"/>
                    <a:pt x="14" y="58"/>
                    <a:pt x="14" y="58"/>
                  </a:cubicBezTo>
                  <a:cubicBezTo>
                    <a:pt x="11" y="66"/>
                    <a:pt x="0" y="63"/>
                    <a:pt x="2" y="54"/>
                  </a:cubicBezTo>
                  <a:cubicBezTo>
                    <a:pt x="15" y="13"/>
                    <a:pt x="15" y="13"/>
                    <a:pt x="15" y="13"/>
                  </a:cubicBezTo>
                  <a:cubicBezTo>
                    <a:pt x="16" y="9"/>
                    <a:pt x="22" y="0"/>
                    <a:pt x="32" y="0"/>
                  </a:cubicBezTo>
                  <a:cubicBezTo>
                    <a:pt x="41" y="0"/>
                    <a:pt x="41" y="0"/>
                    <a:pt x="41" y="0"/>
                  </a:cubicBezTo>
                  <a:cubicBezTo>
                    <a:pt x="41" y="0"/>
                    <a:pt x="41" y="0"/>
                    <a:pt x="41" y="0"/>
                  </a:cubicBezTo>
                  <a:cubicBezTo>
                    <a:pt x="51" y="0"/>
                    <a:pt x="51" y="0"/>
                    <a:pt x="51" y="0"/>
                  </a:cubicBezTo>
                  <a:cubicBezTo>
                    <a:pt x="61" y="0"/>
                    <a:pt x="67" y="9"/>
                    <a:pt x="69" y="13"/>
                  </a:cubicBezTo>
                  <a:cubicBezTo>
                    <a:pt x="81" y="54"/>
                    <a:pt x="81" y="54"/>
                    <a:pt x="81" y="54"/>
                  </a:cubicBezTo>
                  <a:cubicBezTo>
                    <a:pt x="84" y="62"/>
                    <a:pt x="73" y="66"/>
                    <a:pt x="70" y="58"/>
                  </a:cubicBezTo>
                  <a:cubicBezTo>
                    <a:pt x="59" y="20"/>
                    <a:pt x="59" y="20"/>
                    <a:pt x="59" y="20"/>
                  </a:cubicBezTo>
                  <a:cubicBezTo>
                    <a:pt x="56" y="20"/>
                    <a:pt x="56" y="20"/>
                    <a:pt x="56" y="20"/>
                  </a:cubicBezTo>
                  <a:cubicBezTo>
                    <a:pt x="75" y="86"/>
                    <a:pt x="75" y="86"/>
                    <a:pt x="75" y="86"/>
                  </a:cubicBezTo>
                  <a:cubicBezTo>
                    <a:pt x="57" y="86"/>
                    <a:pt x="57" y="86"/>
                    <a:pt x="57" y="86"/>
                  </a:cubicBezTo>
                  <a:cubicBezTo>
                    <a:pt x="57" y="135"/>
                    <a:pt x="57" y="135"/>
                    <a:pt x="57" y="135"/>
                  </a:cubicBezTo>
                  <a:cubicBezTo>
                    <a:pt x="57" y="144"/>
                    <a:pt x="44" y="144"/>
                    <a:pt x="44" y="135"/>
                  </a:cubicBezTo>
                  <a:cubicBezTo>
                    <a:pt x="44" y="86"/>
                    <a:pt x="44" y="86"/>
                    <a:pt x="44" y="86"/>
                  </a:cubicBezTo>
                  <a:lnTo>
                    <a:pt x="40" y="8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grpSp>
        <p:nvGrpSpPr>
          <p:cNvPr id="84" name="Group 83"/>
          <p:cNvGrpSpPr/>
          <p:nvPr userDrawn="1"/>
        </p:nvGrpSpPr>
        <p:grpSpPr>
          <a:xfrm>
            <a:off x="4258733" y="1724026"/>
            <a:ext cx="340784" cy="684213"/>
            <a:chOff x="3194050" y="1724025"/>
            <a:chExt cx="255588" cy="684213"/>
          </a:xfrm>
        </p:grpSpPr>
        <p:sp>
          <p:nvSpPr>
            <p:cNvPr id="85" name="Freeform 68"/>
            <p:cNvSpPr/>
            <p:nvPr userDrawn="1"/>
          </p:nvSpPr>
          <p:spPr bwMode="auto">
            <a:xfrm>
              <a:off x="3194050" y="1847850"/>
              <a:ext cx="255588" cy="560388"/>
            </a:xfrm>
            <a:custGeom>
              <a:avLst/>
              <a:gdLst>
                <a:gd name="T0" fmla="*/ 18 w 66"/>
                <a:gd name="T1" fmla="*/ 0 h 145"/>
                <a:gd name="T2" fmla="*/ 0 w 66"/>
                <a:gd name="T3" fmla="*/ 19 h 145"/>
                <a:gd name="T4" fmla="*/ 0 w 66"/>
                <a:gd name="T5" fmla="*/ 63 h 145"/>
                <a:gd name="T6" fmla="*/ 12 w 66"/>
                <a:gd name="T7" fmla="*/ 63 h 145"/>
                <a:gd name="T8" fmla="*/ 12 w 66"/>
                <a:gd name="T9" fmla="*/ 23 h 145"/>
                <a:gd name="T10" fmla="*/ 15 w 66"/>
                <a:gd name="T11" fmla="*/ 23 h 145"/>
                <a:gd name="T12" fmla="*/ 15 w 66"/>
                <a:gd name="T13" fmla="*/ 133 h 145"/>
                <a:gd name="T14" fmla="*/ 31 w 66"/>
                <a:gd name="T15" fmla="*/ 133 h 145"/>
                <a:gd name="T16" fmla="*/ 31 w 66"/>
                <a:gd name="T17" fmla="*/ 69 h 145"/>
                <a:gd name="T18" fmla="*/ 34 w 66"/>
                <a:gd name="T19" fmla="*/ 69 h 145"/>
                <a:gd name="T20" fmla="*/ 34 w 66"/>
                <a:gd name="T21" fmla="*/ 133 h 145"/>
                <a:gd name="T22" fmla="*/ 51 w 66"/>
                <a:gd name="T23" fmla="*/ 133 h 145"/>
                <a:gd name="T24" fmla="*/ 51 w 66"/>
                <a:gd name="T25" fmla="*/ 23 h 145"/>
                <a:gd name="T26" fmla="*/ 54 w 66"/>
                <a:gd name="T27" fmla="*/ 23 h 145"/>
                <a:gd name="T28" fmla="*/ 54 w 66"/>
                <a:gd name="T29" fmla="*/ 63 h 145"/>
                <a:gd name="T30" fmla="*/ 66 w 66"/>
                <a:gd name="T31" fmla="*/ 63 h 145"/>
                <a:gd name="T32" fmla="*/ 66 w 66"/>
                <a:gd name="T33" fmla="*/ 19 h 145"/>
                <a:gd name="T34" fmla="*/ 48 w 66"/>
                <a:gd name="T35" fmla="*/ 0 h 145"/>
                <a:gd name="T36" fmla="*/ 18 w 66"/>
                <a:gd name="T37" fmla="*/ 0 h 1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6" h="145">
                  <a:moveTo>
                    <a:pt x="18" y="0"/>
                  </a:moveTo>
                  <a:cubicBezTo>
                    <a:pt x="8" y="0"/>
                    <a:pt x="0" y="9"/>
                    <a:pt x="0" y="19"/>
                  </a:cubicBezTo>
                  <a:cubicBezTo>
                    <a:pt x="0" y="63"/>
                    <a:pt x="0" y="63"/>
                    <a:pt x="0" y="63"/>
                  </a:cubicBezTo>
                  <a:cubicBezTo>
                    <a:pt x="0" y="71"/>
                    <a:pt x="12" y="71"/>
                    <a:pt x="12" y="63"/>
                  </a:cubicBezTo>
                  <a:cubicBezTo>
                    <a:pt x="12" y="23"/>
                    <a:pt x="12" y="23"/>
                    <a:pt x="12" y="23"/>
                  </a:cubicBezTo>
                  <a:cubicBezTo>
                    <a:pt x="15" y="23"/>
                    <a:pt x="15" y="23"/>
                    <a:pt x="15" y="23"/>
                  </a:cubicBezTo>
                  <a:cubicBezTo>
                    <a:pt x="15" y="133"/>
                    <a:pt x="15" y="133"/>
                    <a:pt x="15" y="133"/>
                  </a:cubicBezTo>
                  <a:cubicBezTo>
                    <a:pt x="15" y="145"/>
                    <a:pt x="31" y="144"/>
                    <a:pt x="31" y="133"/>
                  </a:cubicBezTo>
                  <a:cubicBezTo>
                    <a:pt x="31" y="69"/>
                    <a:pt x="31" y="69"/>
                    <a:pt x="31" y="69"/>
                  </a:cubicBezTo>
                  <a:cubicBezTo>
                    <a:pt x="34" y="69"/>
                    <a:pt x="34" y="69"/>
                    <a:pt x="34" y="69"/>
                  </a:cubicBezTo>
                  <a:cubicBezTo>
                    <a:pt x="34" y="133"/>
                    <a:pt x="34" y="133"/>
                    <a:pt x="34" y="133"/>
                  </a:cubicBezTo>
                  <a:cubicBezTo>
                    <a:pt x="34" y="144"/>
                    <a:pt x="51" y="145"/>
                    <a:pt x="51" y="133"/>
                  </a:cubicBezTo>
                  <a:cubicBezTo>
                    <a:pt x="51" y="23"/>
                    <a:pt x="51" y="23"/>
                    <a:pt x="51" y="23"/>
                  </a:cubicBezTo>
                  <a:cubicBezTo>
                    <a:pt x="54" y="23"/>
                    <a:pt x="54" y="23"/>
                    <a:pt x="54" y="23"/>
                  </a:cubicBezTo>
                  <a:cubicBezTo>
                    <a:pt x="54" y="63"/>
                    <a:pt x="54" y="63"/>
                    <a:pt x="54" y="63"/>
                  </a:cubicBezTo>
                  <a:cubicBezTo>
                    <a:pt x="54" y="71"/>
                    <a:pt x="66" y="71"/>
                    <a:pt x="66" y="63"/>
                  </a:cubicBezTo>
                  <a:cubicBezTo>
                    <a:pt x="66" y="19"/>
                    <a:pt x="66" y="19"/>
                    <a:pt x="66" y="19"/>
                  </a:cubicBezTo>
                  <a:cubicBezTo>
                    <a:pt x="66" y="10"/>
                    <a:pt x="58" y="0"/>
                    <a:pt x="48" y="0"/>
                  </a:cubicBezTo>
                  <a:lnTo>
                    <a:pt x="18"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86" name="Oval 69"/>
            <p:cNvSpPr>
              <a:spLocks noChangeArrowheads="1"/>
            </p:cNvSpPr>
            <p:nvPr userDrawn="1"/>
          </p:nvSpPr>
          <p:spPr bwMode="auto">
            <a:xfrm>
              <a:off x="3268663" y="1724025"/>
              <a:ext cx="107950" cy="112713"/>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87" name="Line 70"/>
            <p:cNvSpPr>
              <a:spLocks noChangeShapeType="1"/>
            </p:cNvSpPr>
            <p:nvPr userDrawn="1"/>
          </p:nvSpPr>
          <p:spPr bwMode="auto">
            <a:xfrm flipH="1">
              <a:off x="3322638" y="1778000"/>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88" name="Line 71"/>
            <p:cNvSpPr>
              <a:spLocks noChangeShapeType="1"/>
            </p:cNvSpPr>
            <p:nvPr userDrawn="1"/>
          </p:nvSpPr>
          <p:spPr bwMode="auto">
            <a:xfrm flipH="1">
              <a:off x="3322638" y="1778000"/>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grpSp>
        <p:nvGrpSpPr>
          <p:cNvPr id="89" name="Group 88"/>
          <p:cNvGrpSpPr/>
          <p:nvPr userDrawn="1"/>
        </p:nvGrpSpPr>
        <p:grpSpPr>
          <a:xfrm>
            <a:off x="8240184" y="1743075"/>
            <a:ext cx="626533" cy="649288"/>
            <a:chOff x="6180138" y="1743075"/>
            <a:chExt cx="469900" cy="649288"/>
          </a:xfrm>
        </p:grpSpPr>
        <p:sp>
          <p:nvSpPr>
            <p:cNvPr id="90" name="Freeform 72"/>
            <p:cNvSpPr/>
            <p:nvPr userDrawn="1"/>
          </p:nvSpPr>
          <p:spPr bwMode="auto">
            <a:xfrm>
              <a:off x="6330950" y="1966913"/>
              <a:ext cx="242888" cy="39688"/>
            </a:xfrm>
            <a:custGeom>
              <a:avLst/>
              <a:gdLst>
                <a:gd name="T0" fmla="*/ 5 w 63"/>
                <a:gd name="T1" fmla="*/ 10 h 10"/>
                <a:gd name="T2" fmla="*/ 58 w 63"/>
                <a:gd name="T3" fmla="*/ 10 h 10"/>
                <a:gd name="T4" fmla="*/ 63 w 63"/>
                <a:gd name="T5" fmla="*/ 5 h 10"/>
                <a:gd name="T6" fmla="*/ 58 w 63"/>
                <a:gd name="T7" fmla="*/ 0 h 10"/>
                <a:gd name="T8" fmla="*/ 5 w 63"/>
                <a:gd name="T9" fmla="*/ 0 h 10"/>
                <a:gd name="T10" fmla="*/ 0 w 63"/>
                <a:gd name="T11" fmla="*/ 5 h 10"/>
                <a:gd name="T12" fmla="*/ 5 w 63"/>
                <a:gd name="T13" fmla="*/ 10 h 10"/>
              </a:gdLst>
              <a:ahLst/>
              <a:cxnLst>
                <a:cxn ang="0">
                  <a:pos x="T0" y="T1"/>
                </a:cxn>
                <a:cxn ang="0">
                  <a:pos x="T2" y="T3"/>
                </a:cxn>
                <a:cxn ang="0">
                  <a:pos x="T4" y="T5"/>
                </a:cxn>
                <a:cxn ang="0">
                  <a:pos x="T6" y="T7"/>
                </a:cxn>
                <a:cxn ang="0">
                  <a:pos x="T8" y="T9"/>
                </a:cxn>
                <a:cxn ang="0">
                  <a:pos x="T10" y="T11"/>
                </a:cxn>
                <a:cxn ang="0">
                  <a:pos x="T12" y="T13"/>
                </a:cxn>
              </a:cxnLst>
              <a:rect l="0" t="0" r="r" b="b"/>
              <a:pathLst>
                <a:path w="62" h="10">
                  <a:moveTo>
                    <a:pt x="5" y="10"/>
                  </a:moveTo>
                  <a:cubicBezTo>
                    <a:pt x="58" y="10"/>
                    <a:pt x="58" y="10"/>
                    <a:pt x="58" y="10"/>
                  </a:cubicBezTo>
                  <a:cubicBezTo>
                    <a:pt x="61" y="10"/>
                    <a:pt x="63" y="8"/>
                    <a:pt x="63" y="5"/>
                  </a:cubicBezTo>
                  <a:cubicBezTo>
                    <a:pt x="63" y="2"/>
                    <a:pt x="61" y="0"/>
                    <a:pt x="58" y="0"/>
                  </a:cubicBezTo>
                  <a:cubicBezTo>
                    <a:pt x="5" y="0"/>
                    <a:pt x="5" y="0"/>
                    <a:pt x="5" y="0"/>
                  </a:cubicBezTo>
                  <a:cubicBezTo>
                    <a:pt x="2" y="0"/>
                    <a:pt x="0" y="2"/>
                    <a:pt x="0" y="5"/>
                  </a:cubicBezTo>
                  <a:cubicBezTo>
                    <a:pt x="0" y="8"/>
                    <a:pt x="2" y="10"/>
                    <a:pt x="5" y="10"/>
                  </a:cubicBezTo>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91" name="Freeform 73"/>
            <p:cNvSpPr/>
            <p:nvPr userDrawn="1"/>
          </p:nvSpPr>
          <p:spPr bwMode="auto">
            <a:xfrm>
              <a:off x="6330950" y="2098675"/>
              <a:ext cx="242888" cy="39688"/>
            </a:xfrm>
            <a:custGeom>
              <a:avLst/>
              <a:gdLst>
                <a:gd name="T0" fmla="*/ 5 w 63"/>
                <a:gd name="T1" fmla="*/ 10 h 10"/>
                <a:gd name="T2" fmla="*/ 58 w 63"/>
                <a:gd name="T3" fmla="*/ 10 h 10"/>
                <a:gd name="T4" fmla="*/ 63 w 63"/>
                <a:gd name="T5" fmla="*/ 5 h 10"/>
                <a:gd name="T6" fmla="*/ 58 w 63"/>
                <a:gd name="T7" fmla="*/ 0 h 10"/>
                <a:gd name="T8" fmla="*/ 5 w 63"/>
                <a:gd name="T9" fmla="*/ 0 h 10"/>
                <a:gd name="T10" fmla="*/ 0 w 63"/>
                <a:gd name="T11" fmla="*/ 5 h 10"/>
                <a:gd name="T12" fmla="*/ 5 w 63"/>
                <a:gd name="T13" fmla="*/ 10 h 10"/>
              </a:gdLst>
              <a:ahLst/>
              <a:cxnLst>
                <a:cxn ang="0">
                  <a:pos x="T0" y="T1"/>
                </a:cxn>
                <a:cxn ang="0">
                  <a:pos x="T2" y="T3"/>
                </a:cxn>
                <a:cxn ang="0">
                  <a:pos x="T4" y="T5"/>
                </a:cxn>
                <a:cxn ang="0">
                  <a:pos x="T6" y="T7"/>
                </a:cxn>
                <a:cxn ang="0">
                  <a:pos x="T8" y="T9"/>
                </a:cxn>
                <a:cxn ang="0">
                  <a:pos x="T10" y="T11"/>
                </a:cxn>
                <a:cxn ang="0">
                  <a:pos x="T12" y="T13"/>
                </a:cxn>
              </a:cxnLst>
              <a:rect l="0" t="0" r="r" b="b"/>
              <a:pathLst>
                <a:path w="62" h="10">
                  <a:moveTo>
                    <a:pt x="5" y="10"/>
                  </a:moveTo>
                  <a:cubicBezTo>
                    <a:pt x="58" y="10"/>
                    <a:pt x="58" y="10"/>
                    <a:pt x="58" y="10"/>
                  </a:cubicBezTo>
                  <a:cubicBezTo>
                    <a:pt x="61" y="10"/>
                    <a:pt x="63" y="8"/>
                    <a:pt x="63" y="5"/>
                  </a:cubicBezTo>
                  <a:cubicBezTo>
                    <a:pt x="63" y="2"/>
                    <a:pt x="61" y="0"/>
                    <a:pt x="58" y="0"/>
                  </a:cubicBezTo>
                  <a:cubicBezTo>
                    <a:pt x="5" y="0"/>
                    <a:pt x="5" y="0"/>
                    <a:pt x="5" y="0"/>
                  </a:cubicBezTo>
                  <a:cubicBezTo>
                    <a:pt x="2" y="0"/>
                    <a:pt x="0" y="2"/>
                    <a:pt x="0" y="5"/>
                  </a:cubicBezTo>
                  <a:cubicBezTo>
                    <a:pt x="0" y="8"/>
                    <a:pt x="2" y="10"/>
                    <a:pt x="5" y="10"/>
                  </a:cubicBezTo>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92" name="Freeform 74"/>
            <p:cNvSpPr/>
            <p:nvPr userDrawn="1"/>
          </p:nvSpPr>
          <p:spPr bwMode="auto">
            <a:xfrm>
              <a:off x="6330950" y="2230438"/>
              <a:ext cx="242888" cy="38100"/>
            </a:xfrm>
            <a:custGeom>
              <a:avLst/>
              <a:gdLst>
                <a:gd name="T0" fmla="*/ 5 w 63"/>
                <a:gd name="T1" fmla="*/ 10 h 10"/>
                <a:gd name="T2" fmla="*/ 58 w 63"/>
                <a:gd name="T3" fmla="*/ 10 h 10"/>
                <a:gd name="T4" fmla="*/ 63 w 63"/>
                <a:gd name="T5" fmla="*/ 5 h 10"/>
                <a:gd name="T6" fmla="*/ 58 w 63"/>
                <a:gd name="T7" fmla="*/ 0 h 10"/>
                <a:gd name="T8" fmla="*/ 5 w 63"/>
                <a:gd name="T9" fmla="*/ 0 h 10"/>
                <a:gd name="T10" fmla="*/ 0 w 63"/>
                <a:gd name="T11" fmla="*/ 5 h 10"/>
                <a:gd name="T12" fmla="*/ 5 w 63"/>
                <a:gd name="T13" fmla="*/ 10 h 10"/>
              </a:gdLst>
              <a:ahLst/>
              <a:cxnLst>
                <a:cxn ang="0">
                  <a:pos x="T0" y="T1"/>
                </a:cxn>
                <a:cxn ang="0">
                  <a:pos x="T2" y="T3"/>
                </a:cxn>
                <a:cxn ang="0">
                  <a:pos x="T4" y="T5"/>
                </a:cxn>
                <a:cxn ang="0">
                  <a:pos x="T6" y="T7"/>
                </a:cxn>
                <a:cxn ang="0">
                  <a:pos x="T8" y="T9"/>
                </a:cxn>
                <a:cxn ang="0">
                  <a:pos x="T10" y="T11"/>
                </a:cxn>
                <a:cxn ang="0">
                  <a:pos x="T12" y="T13"/>
                </a:cxn>
              </a:cxnLst>
              <a:rect l="0" t="0" r="r" b="b"/>
              <a:pathLst>
                <a:path w="62" h="10">
                  <a:moveTo>
                    <a:pt x="5" y="10"/>
                  </a:moveTo>
                  <a:cubicBezTo>
                    <a:pt x="58" y="10"/>
                    <a:pt x="58" y="10"/>
                    <a:pt x="58" y="10"/>
                  </a:cubicBezTo>
                  <a:cubicBezTo>
                    <a:pt x="61" y="10"/>
                    <a:pt x="63" y="8"/>
                    <a:pt x="63" y="5"/>
                  </a:cubicBezTo>
                  <a:cubicBezTo>
                    <a:pt x="63" y="2"/>
                    <a:pt x="61" y="0"/>
                    <a:pt x="58" y="0"/>
                  </a:cubicBezTo>
                  <a:cubicBezTo>
                    <a:pt x="5" y="0"/>
                    <a:pt x="5" y="0"/>
                    <a:pt x="5" y="0"/>
                  </a:cubicBezTo>
                  <a:cubicBezTo>
                    <a:pt x="2" y="0"/>
                    <a:pt x="0" y="2"/>
                    <a:pt x="0" y="5"/>
                  </a:cubicBezTo>
                  <a:cubicBezTo>
                    <a:pt x="0" y="8"/>
                    <a:pt x="2" y="10"/>
                    <a:pt x="5" y="10"/>
                  </a:cubicBezTo>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93" name="Freeform 75"/>
            <p:cNvSpPr/>
            <p:nvPr userDrawn="1"/>
          </p:nvSpPr>
          <p:spPr bwMode="auto">
            <a:xfrm>
              <a:off x="6342063" y="1743075"/>
              <a:ext cx="146050" cy="120650"/>
            </a:xfrm>
            <a:custGeom>
              <a:avLst/>
              <a:gdLst>
                <a:gd name="T0" fmla="*/ 4 w 38"/>
                <a:gd name="T1" fmla="*/ 31 h 31"/>
                <a:gd name="T2" fmla="*/ 34 w 38"/>
                <a:gd name="T3" fmla="*/ 31 h 31"/>
                <a:gd name="T4" fmla="*/ 38 w 38"/>
                <a:gd name="T5" fmla="*/ 28 h 31"/>
                <a:gd name="T6" fmla="*/ 38 w 38"/>
                <a:gd name="T7" fmla="*/ 13 h 31"/>
                <a:gd name="T8" fmla="*/ 34 w 38"/>
                <a:gd name="T9" fmla="*/ 9 h 31"/>
                <a:gd name="T10" fmla="*/ 29 w 38"/>
                <a:gd name="T11" fmla="*/ 9 h 31"/>
                <a:gd name="T12" fmla="*/ 29 w 38"/>
                <a:gd name="T13" fmla="*/ 9 h 31"/>
                <a:gd name="T14" fmla="*/ 29 w 38"/>
                <a:gd name="T15" fmla="*/ 1 h 31"/>
                <a:gd name="T16" fmla="*/ 27 w 38"/>
                <a:gd name="T17" fmla="*/ 0 h 31"/>
                <a:gd name="T18" fmla="*/ 11 w 38"/>
                <a:gd name="T19" fmla="*/ 0 h 31"/>
                <a:gd name="T20" fmla="*/ 9 w 38"/>
                <a:gd name="T21" fmla="*/ 1 h 31"/>
                <a:gd name="T22" fmla="*/ 9 w 38"/>
                <a:gd name="T23" fmla="*/ 9 h 31"/>
                <a:gd name="T24" fmla="*/ 9 w 38"/>
                <a:gd name="T25" fmla="*/ 9 h 31"/>
                <a:gd name="T26" fmla="*/ 4 w 38"/>
                <a:gd name="T27" fmla="*/ 9 h 31"/>
                <a:gd name="T28" fmla="*/ 0 w 38"/>
                <a:gd name="T29" fmla="*/ 13 h 31"/>
                <a:gd name="T30" fmla="*/ 0 w 38"/>
                <a:gd name="T31" fmla="*/ 28 h 31"/>
                <a:gd name="T32" fmla="*/ 4 w 38"/>
                <a:gd name="T33" fmla="*/ 31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8" h="31">
                  <a:moveTo>
                    <a:pt x="4" y="31"/>
                  </a:moveTo>
                  <a:cubicBezTo>
                    <a:pt x="34" y="31"/>
                    <a:pt x="34" y="31"/>
                    <a:pt x="34" y="31"/>
                  </a:cubicBezTo>
                  <a:cubicBezTo>
                    <a:pt x="36" y="31"/>
                    <a:pt x="38" y="30"/>
                    <a:pt x="38" y="28"/>
                  </a:cubicBezTo>
                  <a:cubicBezTo>
                    <a:pt x="38" y="13"/>
                    <a:pt x="38" y="13"/>
                    <a:pt x="38" y="13"/>
                  </a:cubicBezTo>
                  <a:cubicBezTo>
                    <a:pt x="38" y="11"/>
                    <a:pt x="36" y="9"/>
                    <a:pt x="34" y="9"/>
                  </a:cubicBezTo>
                  <a:cubicBezTo>
                    <a:pt x="29" y="9"/>
                    <a:pt x="29" y="9"/>
                    <a:pt x="29" y="9"/>
                  </a:cubicBezTo>
                  <a:cubicBezTo>
                    <a:pt x="29" y="9"/>
                    <a:pt x="29" y="9"/>
                    <a:pt x="29" y="9"/>
                  </a:cubicBezTo>
                  <a:cubicBezTo>
                    <a:pt x="29" y="1"/>
                    <a:pt x="29" y="1"/>
                    <a:pt x="29" y="1"/>
                  </a:cubicBezTo>
                  <a:cubicBezTo>
                    <a:pt x="29" y="1"/>
                    <a:pt x="28" y="0"/>
                    <a:pt x="27" y="0"/>
                  </a:cubicBezTo>
                  <a:cubicBezTo>
                    <a:pt x="11" y="0"/>
                    <a:pt x="11" y="0"/>
                    <a:pt x="11" y="0"/>
                  </a:cubicBezTo>
                  <a:cubicBezTo>
                    <a:pt x="10" y="0"/>
                    <a:pt x="9" y="1"/>
                    <a:pt x="9" y="1"/>
                  </a:cubicBezTo>
                  <a:cubicBezTo>
                    <a:pt x="9" y="9"/>
                    <a:pt x="9" y="9"/>
                    <a:pt x="9" y="9"/>
                  </a:cubicBezTo>
                  <a:cubicBezTo>
                    <a:pt x="9" y="9"/>
                    <a:pt x="9" y="9"/>
                    <a:pt x="9" y="9"/>
                  </a:cubicBezTo>
                  <a:cubicBezTo>
                    <a:pt x="4" y="9"/>
                    <a:pt x="4" y="9"/>
                    <a:pt x="4" y="9"/>
                  </a:cubicBezTo>
                  <a:cubicBezTo>
                    <a:pt x="2" y="9"/>
                    <a:pt x="0" y="11"/>
                    <a:pt x="0" y="13"/>
                  </a:cubicBezTo>
                  <a:cubicBezTo>
                    <a:pt x="0" y="28"/>
                    <a:pt x="0" y="28"/>
                    <a:pt x="0" y="28"/>
                  </a:cubicBezTo>
                  <a:cubicBezTo>
                    <a:pt x="0" y="30"/>
                    <a:pt x="2" y="31"/>
                    <a:pt x="4" y="31"/>
                  </a:cubicBezTo>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94" name="Freeform 76"/>
            <p:cNvSpPr/>
            <p:nvPr userDrawn="1"/>
          </p:nvSpPr>
          <p:spPr bwMode="auto">
            <a:xfrm>
              <a:off x="6180138" y="1804988"/>
              <a:ext cx="469900" cy="587375"/>
            </a:xfrm>
            <a:custGeom>
              <a:avLst/>
              <a:gdLst>
                <a:gd name="T0" fmla="*/ 108 w 122"/>
                <a:gd name="T1" fmla="*/ 0 h 152"/>
                <a:gd name="T2" fmla="*/ 85 w 122"/>
                <a:gd name="T3" fmla="*/ 0 h 152"/>
                <a:gd name="T4" fmla="*/ 85 w 122"/>
                <a:gd name="T5" fmla="*/ 10 h 152"/>
                <a:gd name="T6" fmla="*/ 108 w 122"/>
                <a:gd name="T7" fmla="*/ 10 h 152"/>
                <a:gd name="T8" fmla="*/ 112 w 122"/>
                <a:gd name="T9" fmla="*/ 12 h 152"/>
                <a:gd name="T10" fmla="*/ 112 w 122"/>
                <a:gd name="T11" fmla="*/ 140 h 152"/>
                <a:gd name="T12" fmla="*/ 108 w 122"/>
                <a:gd name="T13" fmla="*/ 142 h 152"/>
                <a:gd name="T14" fmla="*/ 14 w 122"/>
                <a:gd name="T15" fmla="*/ 142 h 152"/>
                <a:gd name="T16" fmla="*/ 10 w 122"/>
                <a:gd name="T17" fmla="*/ 140 h 152"/>
                <a:gd name="T18" fmla="*/ 10 w 122"/>
                <a:gd name="T19" fmla="*/ 12 h 152"/>
                <a:gd name="T20" fmla="*/ 14 w 122"/>
                <a:gd name="T21" fmla="*/ 10 h 152"/>
                <a:gd name="T22" fmla="*/ 37 w 122"/>
                <a:gd name="T23" fmla="*/ 10 h 152"/>
                <a:gd name="T24" fmla="*/ 37 w 122"/>
                <a:gd name="T25" fmla="*/ 0 h 152"/>
                <a:gd name="T26" fmla="*/ 14 w 122"/>
                <a:gd name="T27" fmla="*/ 0 h 152"/>
                <a:gd name="T28" fmla="*/ 0 w 122"/>
                <a:gd name="T29" fmla="*/ 12 h 152"/>
                <a:gd name="T30" fmla="*/ 0 w 122"/>
                <a:gd name="T31" fmla="*/ 140 h 152"/>
                <a:gd name="T32" fmla="*/ 14 w 122"/>
                <a:gd name="T33" fmla="*/ 152 h 152"/>
                <a:gd name="T34" fmla="*/ 108 w 122"/>
                <a:gd name="T35" fmla="*/ 152 h 152"/>
                <a:gd name="T36" fmla="*/ 122 w 122"/>
                <a:gd name="T37" fmla="*/ 140 h 152"/>
                <a:gd name="T38" fmla="*/ 122 w 122"/>
                <a:gd name="T39" fmla="*/ 12 h 152"/>
                <a:gd name="T40" fmla="*/ 108 w 122"/>
                <a:gd name="T41" fmla="*/ 0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22" h="152">
                  <a:moveTo>
                    <a:pt x="108" y="0"/>
                  </a:moveTo>
                  <a:cubicBezTo>
                    <a:pt x="85" y="0"/>
                    <a:pt x="85" y="0"/>
                    <a:pt x="85" y="0"/>
                  </a:cubicBezTo>
                  <a:cubicBezTo>
                    <a:pt x="85" y="10"/>
                    <a:pt x="85" y="10"/>
                    <a:pt x="85" y="10"/>
                  </a:cubicBezTo>
                  <a:cubicBezTo>
                    <a:pt x="108" y="10"/>
                    <a:pt x="108" y="10"/>
                    <a:pt x="108" y="10"/>
                  </a:cubicBezTo>
                  <a:cubicBezTo>
                    <a:pt x="110" y="10"/>
                    <a:pt x="112" y="11"/>
                    <a:pt x="112" y="12"/>
                  </a:cubicBezTo>
                  <a:cubicBezTo>
                    <a:pt x="112" y="140"/>
                    <a:pt x="112" y="140"/>
                    <a:pt x="112" y="140"/>
                  </a:cubicBezTo>
                  <a:cubicBezTo>
                    <a:pt x="112" y="141"/>
                    <a:pt x="110" y="142"/>
                    <a:pt x="108" y="142"/>
                  </a:cubicBezTo>
                  <a:cubicBezTo>
                    <a:pt x="14" y="142"/>
                    <a:pt x="14" y="142"/>
                    <a:pt x="14" y="142"/>
                  </a:cubicBezTo>
                  <a:cubicBezTo>
                    <a:pt x="12" y="142"/>
                    <a:pt x="10" y="141"/>
                    <a:pt x="10" y="140"/>
                  </a:cubicBezTo>
                  <a:cubicBezTo>
                    <a:pt x="10" y="12"/>
                    <a:pt x="10" y="12"/>
                    <a:pt x="10" y="12"/>
                  </a:cubicBezTo>
                  <a:cubicBezTo>
                    <a:pt x="10" y="11"/>
                    <a:pt x="12" y="10"/>
                    <a:pt x="14" y="10"/>
                  </a:cubicBezTo>
                  <a:cubicBezTo>
                    <a:pt x="37" y="10"/>
                    <a:pt x="37" y="10"/>
                    <a:pt x="37" y="10"/>
                  </a:cubicBezTo>
                  <a:cubicBezTo>
                    <a:pt x="37" y="0"/>
                    <a:pt x="37" y="0"/>
                    <a:pt x="37" y="0"/>
                  </a:cubicBezTo>
                  <a:cubicBezTo>
                    <a:pt x="14" y="0"/>
                    <a:pt x="14" y="0"/>
                    <a:pt x="14" y="0"/>
                  </a:cubicBezTo>
                  <a:cubicBezTo>
                    <a:pt x="6" y="0"/>
                    <a:pt x="0" y="5"/>
                    <a:pt x="0" y="12"/>
                  </a:cubicBezTo>
                  <a:cubicBezTo>
                    <a:pt x="0" y="140"/>
                    <a:pt x="0" y="140"/>
                    <a:pt x="0" y="140"/>
                  </a:cubicBezTo>
                  <a:cubicBezTo>
                    <a:pt x="0" y="147"/>
                    <a:pt x="6" y="152"/>
                    <a:pt x="14" y="152"/>
                  </a:cubicBezTo>
                  <a:cubicBezTo>
                    <a:pt x="108" y="152"/>
                    <a:pt x="108" y="152"/>
                    <a:pt x="108" y="152"/>
                  </a:cubicBezTo>
                  <a:cubicBezTo>
                    <a:pt x="115" y="152"/>
                    <a:pt x="122" y="147"/>
                    <a:pt x="122" y="140"/>
                  </a:cubicBezTo>
                  <a:cubicBezTo>
                    <a:pt x="122" y="12"/>
                    <a:pt x="122" y="12"/>
                    <a:pt x="122" y="12"/>
                  </a:cubicBezTo>
                  <a:cubicBezTo>
                    <a:pt x="122" y="5"/>
                    <a:pt x="115" y="0"/>
                    <a:pt x="108" y="0"/>
                  </a:cubicBezTo>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95" name="Freeform 77"/>
            <p:cNvSpPr/>
            <p:nvPr userDrawn="1"/>
          </p:nvSpPr>
          <p:spPr bwMode="auto">
            <a:xfrm>
              <a:off x="6242050" y="1909763"/>
              <a:ext cx="115888" cy="115888"/>
            </a:xfrm>
            <a:custGeom>
              <a:avLst/>
              <a:gdLst>
                <a:gd name="T0" fmla="*/ 30 w 30"/>
                <a:gd name="T1" fmla="*/ 1 h 30"/>
                <a:gd name="T2" fmla="*/ 18 w 30"/>
                <a:gd name="T3" fmla="*/ 16 h 30"/>
                <a:gd name="T4" fmla="*/ 12 w 30"/>
                <a:gd name="T5" fmla="*/ 25 h 30"/>
                <a:gd name="T6" fmla="*/ 11 w 30"/>
                <a:gd name="T7" fmla="*/ 27 h 30"/>
                <a:gd name="T8" fmla="*/ 6 w 30"/>
                <a:gd name="T9" fmla="*/ 30 h 30"/>
                <a:gd name="T10" fmla="*/ 4 w 30"/>
                <a:gd name="T11" fmla="*/ 30 h 30"/>
                <a:gd name="T12" fmla="*/ 3 w 30"/>
                <a:gd name="T13" fmla="*/ 28 h 30"/>
                <a:gd name="T14" fmla="*/ 2 w 30"/>
                <a:gd name="T15" fmla="*/ 26 h 30"/>
                <a:gd name="T16" fmla="*/ 1 w 30"/>
                <a:gd name="T17" fmla="*/ 23 h 30"/>
                <a:gd name="T18" fmla="*/ 1 w 30"/>
                <a:gd name="T19" fmla="*/ 22 h 30"/>
                <a:gd name="T20" fmla="*/ 0 w 30"/>
                <a:gd name="T21" fmla="*/ 19 h 30"/>
                <a:gd name="T22" fmla="*/ 1 w 30"/>
                <a:gd name="T23" fmla="*/ 16 h 30"/>
                <a:gd name="T24" fmla="*/ 5 w 30"/>
                <a:gd name="T25" fmla="*/ 15 h 30"/>
                <a:gd name="T26" fmla="*/ 6 w 30"/>
                <a:gd name="T27" fmla="*/ 15 h 30"/>
                <a:gd name="T28" fmla="*/ 6 w 30"/>
                <a:gd name="T29" fmla="*/ 17 h 30"/>
                <a:gd name="T30" fmla="*/ 7 w 30"/>
                <a:gd name="T31" fmla="*/ 18 h 30"/>
                <a:gd name="T32" fmla="*/ 8 w 30"/>
                <a:gd name="T33" fmla="*/ 21 h 30"/>
                <a:gd name="T34" fmla="*/ 12 w 30"/>
                <a:gd name="T35" fmla="*/ 15 h 30"/>
                <a:gd name="T36" fmla="*/ 14 w 30"/>
                <a:gd name="T37" fmla="*/ 13 h 30"/>
                <a:gd name="T38" fmla="*/ 19 w 30"/>
                <a:gd name="T39" fmla="*/ 6 h 30"/>
                <a:gd name="T40" fmla="*/ 22 w 30"/>
                <a:gd name="T41" fmla="*/ 2 h 30"/>
                <a:gd name="T42" fmla="*/ 25 w 30"/>
                <a:gd name="T43" fmla="*/ 1 h 30"/>
                <a:gd name="T44" fmla="*/ 30 w 30"/>
                <a:gd name="T45" fmla="*/ 0 h 30"/>
                <a:gd name="T46" fmla="*/ 30 w 30"/>
                <a:gd name="T47"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0" h="30">
                  <a:moveTo>
                    <a:pt x="30" y="1"/>
                  </a:moveTo>
                  <a:cubicBezTo>
                    <a:pt x="26" y="6"/>
                    <a:pt x="22" y="10"/>
                    <a:pt x="18" y="16"/>
                  </a:cubicBezTo>
                  <a:cubicBezTo>
                    <a:pt x="14" y="21"/>
                    <a:pt x="15" y="20"/>
                    <a:pt x="12" y="25"/>
                  </a:cubicBezTo>
                  <a:cubicBezTo>
                    <a:pt x="12" y="26"/>
                    <a:pt x="11" y="26"/>
                    <a:pt x="11" y="27"/>
                  </a:cubicBezTo>
                  <a:cubicBezTo>
                    <a:pt x="10" y="29"/>
                    <a:pt x="8" y="30"/>
                    <a:pt x="6" y="30"/>
                  </a:cubicBezTo>
                  <a:cubicBezTo>
                    <a:pt x="6" y="30"/>
                    <a:pt x="5" y="30"/>
                    <a:pt x="4" y="30"/>
                  </a:cubicBezTo>
                  <a:cubicBezTo>
                    <a:pt x="4" y="29"/>
                    <a:pt x="3" y="29"/>
                    <a:pt x="3" y="28"/>
                  </a:cubicBezTo>
                  <a:cubicBezTo>
                    <a:pt x="3" y="28"/>
                    <a:pt x="2" y="27"/>
                    <a:pt x="2" y="26"/>
                  </a:cubicBezTo>
                  <a:cubicBezTo>
                    <a:pt x="2" y="26"/>
                    <a:pt x="1" y="24"/>
                    <a:pt x="1" y="23"/>
                  </a:cubicBezTo>
                  <a:cubicBezTo>
                    <a:pt x="1" y="23"/>
                    <a:pt x="1" y="22"/>
                    <a:pt x="1" y="22"/>
                  </a:cubicBezTo>
                  <a:cubicBezTo>
                    <a:pt x="0" y="20"/>
                    <a:pt x="0" y="19"/>
                    <a:pt x="0" y="19"/>
                  </a:cubicBezTo>
                  <a:cubicBezTo>
                    <a:pt x="0" y="18"/>
                    <a:pt x="0" y="17"/>
                    <a:pt x="1" y="16"/>
                  </a:cubicBezTo>
                  <a:cubicBezTo>
                    <a:pt x="3" y="15"/>
                    <a:pt x="4" y="15"/>
                    <a:pt x="5" y="15"/>
                  </a:cubicBezTo>
                  <a:cubicBezTo>
                    <a:pt x="5" y="15"/>
                    <a:pt x="5" y="15"/>
                    <a:pt x="6" y="15"/>
                  </a:cubicBezTo>
                  <a:cubicBezTo>
                    <a:pt x="6" y="16"/>
                    <a:pt x="6" y="16"/>
                    <a:pt x="6" y="17"/>
                  </a:cubicBezTo>
                  <a:cubicBezTo>
                    <a:pt x="6" y="17"/>
                    <a:pt x="7" y="18"/>
                    <a:pt x="7" y="18"/>
                  </a:cubicBezTo>
                  <a:cubicBezTo>
                    <a:pt x="7" y="20"/>
                    <a:pt x="8" y="21"/>
                    <a:pt x="8" y="21"/>
                  </a:cubicBezTo>
                  <a:cubicBezTo>
                    <a:pt x="9" y="21"/>
                    <a:pt x="10" y="19"/>
                    <a:pt x="12" y="15"/>
                  </a:cubicBezTo>
                  <a:cubicBezTo>
                    <a:pt x="14" y="12"/>
                    <a:pt x="12" y="15"/>
                    <a:pt x="14" y="13"/>
                  </a:cubicBezTo>
                  <a:cubicBezTo>
                    <a:pt x="16" y="9"/>
                    <a:pt x="18" y="7"/>
                    <a:pt x="19" y="6"/>
                  </a:cubicBezTo>
                  <a:cubicBezTo>
                    <a:pt x="20" y="4"/>
                    <a:pt x="21" y="3"/>
                    <a:pt x="22" y="2"/>
                  </a:cubicBezTo>
                  <a:cubicBezTo>
                    <a:pt x="23" y="2"/>
                    <a:pt x="24" y="1"/>
                    <a:pt x="25" y="1"/>
                  </a:cubicBezTo>
                  <a:cubicBezTo>
                    <a:pt x="26" y="0"/>
                    <a:pt x="28" y="0"/>
                    <a:pt x="30" y="0"/>
                  </a:cubicBezTo>
                  <a:lnTo>
                    <a:pt x="30" y="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96" name="Freeform 78"/>
            <p:cNvSpPr/>
            <p:nvPr userDrawn="1"/>
          </p:nvSpPr>
          <p:spPr bwMode="auto">
            <a:xfrm>
              <a:off x="6242050" y="2041525"/>
              <a:ext cx="115888" cy="115888"/>
            </a:xfrm>
            <a:custGeom>
              <a:avLst/>
              <a:gdLst>
                <a:gd name="T0" fmla="*/ 30 w 30"/>
                <a:gd name="T1" fmla="*/ 0 h 30"/>
                <a:gd name="T2" fmla="*/ 18 w 30"/>
                <a:gd name="T3" fmla="*/ 15 h 30"/>
                <a:gd name="T4" fmla="*/ 12 w 30"/>
                <a:gd name="T5" fmla="*/ 25 h 30"/>
                <a:gd name="T6" fmla="*/ 11 w 30"/>
                <a:gd name="T7" fmla="*/ 26 h 30"/>
                <a:gd name="T8" fmla="*/ 6 w 30"/>
                <a:gd name="T9" fmla="*/ 30 h 30"/>
                <a:gd name="T10" fmla="*/ 4 w 30"/>
                <a:gd name="T11" fmla="*/ 29 h 30"/>
                <a:gd name="T12" fmla="*/ 3 w 30"/>
                <a:gd name="T13" fmla="*/ 28 h 30"/>
                <a:gd name="T14" fmla="*/ 2 w 30"/>
                <a:gd name="T15" fmla="*/ 26 h 30"/>
                <a:gd name="T16" fmla="*/ 1 w 30"/>
                <a:gd name="T17" fmla="*/ 22 h 30"/>
                <a:gd name="T18" fmla="*/ 1 w 30"/>
                <a:gd name="T19" fmla="*/ 22 h 30"/>
                <a:gd name="T20" fmla="*/ 0 w 30"/>
                <a:gd name="T21" fmla="*/ 18 h 30"/>
                <a:gd name="T22" fmla="*/ 1 w 30"/>
                <a:gd name="T23" fmla="*/ 16 h 30"/>
                <a:gd name="T24" fmla="*/ 5 w 30"/>
                <a:gd name="T25" fmla="*/ 15 h 30"/>
                <a:gd name="T26" fmla="*/ 6 w 30"/>
                <a:gd name="T27" fmla="*/ 15 h 30"/>
                <a:gd name="T28" fmla="*/ 6 w 30"/>
                <a:gd name="T29" fmla="*/ 16 h 30"/>
                <a:gd name="T30" fmla="*/ 7 w 30"/>
                <a:gd name="T31" fmla="*/ 18 h 30"/>
                <a:gd name="T32" fmla="*/ 8 w 30"/>
                <a:gd name="T33" fmla="*/ 20 h 30"/>
                <a:gd name="T34" fmla="*/ 12 w 30"/>
                <a:gd name="T35" fmla="*/ 15 h 30"/>
                <a:gd name="T36" fmla="*/ 14 w 30"/>
                <a:gd name="T37" fmla="*/ 12 h 30"/>
                <a:gd name="T38" fmla="*/ 19 w 30"/>
                <a:gd name="T39" fmla="*/ 5 h 30"/>
                <a:gd name="T40" fmla="*/ 22 w 30"/>
                <a:gd name="T41" fmla="*/ 2 h 30"/>
                <a:gd name="T42" fmla="*/ 25 w 30"/>
                <a:gd name="T43" fmla="*/ 0 h 30"/>
                <a:gd name="T44" fmla="*/ 30 w 30"/>
                <a:gd name="T45" fmla="*/ 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0" h="30">
                  <a:moveTo>
                    <a:pt x="30" y="0"/>
                  </a:moveTo>
                  <a:cubicBezTo>
                    <a:pt x="26" y="5"/>
                    <a:pt x="22" y="10"/>
                    <a:pt x="18" y="15"/>
                  </a:cubicBezTo>
                  <a:cubicBezTo>
                    <a:pt x="14" y="20"/>
                    <a:pt x="15" y="19"/>
                    <a:pt x="12" y="25"/>
                  </a:cubicBezTo>
                  <a:cubicBezTo>
                    <a:pt x="12" y="25"/>
                    <a:pt x="11" y="26"/>
                    <a:pt x="11" y="26"/>
                  </a:cubicBezTo>
                  <a:cubicBezTo>
                    <a:pt x="10" y="29"/>
                    <a:pt x="8" y="30"/>
                    <a:pt x="6" y="30"/>
                  </a:cubicBezTo>
                  <a:cubicBezTo>
                    <a:pt x="6" y="30"/>
                    <a:pt x="5" y="29"/>
                    <a:pt x="4" y="29"/>
                  </a:cubicBezTo>
                  <a:cubicBezTo>
                    <a:pt x="4" y="29"/>
                    <a:pt x="3" y="29"/>
                    <a:pt x="3" y="28"/>
                  </a:cubicBezTo>
                  <a:cubicBezTo>
                    <a:pt x="3" y="27"/>
                    <a:pt x="2" y="27"/>
                    <a:pt x="2" y="26"/>
                  </a:cubicBezTo>
                  <a:cubicBezTo>
                    <a:pt x="2" y="25"/>
                    <a:pt x="1" y="24"/>
                    <a:pt x="1" y="22"/>
                  </a:cubicBezTo>
                  <a:cubicBezTo>
                    <a:pt x="1" y="22"/>
                    <a:pt x="1" y="22"/>
                    <a:pt x="1" y="22"/>
                  </a:cubicBezTo>
                  <a:cubicBezTo>
                    <a:pt x="0" y="20"/>
                    <a:pt x="0" y="19"/>
                    <a:pt x="0" y="18"/>
                  </a:cubicBezTo>
                  <a:cubicBezTo>
                    <a:pt x="0" y="17"/>
                    <a:pt x="0" y="17"/>
                    <a:pt x="1" y="16"/>
                  </a:cubicBezTo>
                  <a:cubicBezTo>
                    <a:pt x="3" y="15"/>
                    <a:pt x="4" y="15"/>
                    <a:pt x="5" y="15"/>
                  </a:cubicBezTo>
                  <a:cubicBezTo>
                    <a:pt x="5" y="15"/>
                    <a:pt x="5" y="15"/>
                    <a:pt x="6" y="15"/>
                  </a:cubicBezTo>
                  <a:cubicBezTo>
                    <a:pt x="6" y="15"/>
                    <a:pt x="6" y="16"/>
                    <a:pt x="6" y="16"/>
                  </a:cubicBezTo>
                  <a:cubicBezTo>
                    <a:pt x="6" y="17"/>
                    <a:pt x="7" y="17"/>
                    <a:pt x="7" y="18"/>
                  </a:cubicBezTo>
                  <a:cubicBezTo>
                    <a:pt x="7" y="20"/>
                    <a:pt x="8" y="20"/>
                    <a:pt x="8" y="20"/>
                  </a:cubicBezTo>
                  <a:cubicBezTo>
                    <a:pt x="9" y="20"/>
                    <a:pt x="10" y="19"/>
                    <a:pt x="12" y="15"/>
                  </a:cubicBezTo>
                  <a:cubicBezTo>
                    <a:pt x="14" y="12"/>
                    <a:pt x="12" y="15"/>
                    <a:pt x="14" y="12"/>
                  </a:cubicBezTo>
                  <a:cubicBezTo>
                    <a:pt x="16" y="9"/>
                    <a:pt x="18" y="7"/>
                    <a:pt x="19" y="5"/>
                  </a:cubicBezTo>
                  <a:cubicBezTo>
                    <a:pt x="20" y="4"/>
                    <a:pt x="21" y="3"/>
                    <a:pt x="22" y="2"/>
                  </a:cubicBezTo>
                  <a:cubicBezTo>
                    <a:pt x="23" y="1"/>
                    <a:pt x="24" y="1"/>
                    <a:pt x="25" y="0"/>
                  </a:cubicBezTo>
                  <a:cubicBezTo>
                    <a:pt x="26" y="0"/>
                    <a:pt x="28" y="0"/>
                    <a:pt x="30"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97" name="Freeform 79"/>
            <p:cNvSpPr/>
            <p:nvPr userDrawn="1"/>
          </p:nvSpPr>
          <p:spPr bwMode="auto">
            <a:xfrm>
              <a:off x="6242050" y="2171700"/>
              <a:ext cx="115888" cy="115888"/>
            </a:xfrm>
            <a:custGeom>
              <a:avLst/>
              <a:gdLst>
                <a:gd name="T0" fmla="*/ 30 w 30"/>
                <a:gd name="T1" fmla="*/ 1 h 30"/>
                <a:gd name="T2" fmla="*/ 18 w 30"/>
                <a:gd name="T3" fmla="*/ 16 h 30"/>
                <a:gd name="T4" fmla="*/ 12 w 30"/>
                <a:gd name="T5" fmla="*/ 25 h 30"/>
                <a:gd name="T6" fmla="*/ 11 w 30"/>
                <a:gd name="T7" fmla="*/ 27 h 30"/>
                <a:gd name="T8" fmla="*/ 6 w 30"/>
                <a:gd name="T9" fmla="*/ 30 h 30"/>
                <a:gd name="T10" fmla="*/ 4 w 30"/>
                <a:gd name="T11" fmla="*/ 30 h 30"/>
                <a:gd name="T12" fmla="*/ 3 w 30"/>
                <a:gd name="T13" fmla="*/ 29 h 30"/>
                <a:gd name="T14" fmla="*/ 2 w 30"/>
                <a:gd name="T15" fmla="*/ 27 h 30"/>
                <a:gd name="T16" fmla="*/ 1 w 30"/>
                <a:gd name="T17" fmla="*/ 23 h 30"/>
                <a:gd name="T18" fmla="*/ 1 w 30"/>
                <a:gd name="T19" fmla="*/ 22 h 30"/>
                <a:gd name="T20" fmla="*/ 0 w 30"/>
                <a:gd name="T21" fmla="*/ 19 h 30"/>
                <a:gd name="T22" fmla="*/ 1 w 30"/>
                <a:gd name="T23" fmla="*/ 16 h 30"/>
                <a:gd name="T24" fmla="*/ 5 w 30"/>
                <a:gd name="T25" fmla="*/ 15 h 30"/>
                <a:gd name="T26" fmla="*/ 6 w 30"/>
                <a:gd name="T27" fmla="*/ 16 h 30"/>
                <a:gd name="T28" fmla="*/ 6 w 30"/>
                <a:gd name="T29" fmla="*/ 17 h 30"/>
                <a:gd name="T30" fmla="*/ 7 w 30"/>
                <a:gd name="T31" fmla="*/ 19 h 30"/>
                <a:gd name="T32" fmla="*/ 8 w 30"/>
                <a:gd name="T33" fmla="*/ 21 h 30"/>
                <a:gd name="T34" fmla="*/ 12 w 30"/>
                <a:gd name="T35" fmla="*/ 16 h 30"/>
                <a:gd name="T36" fmla="*/ 14 w 30"/>
                <a:gd name="T37" fmla="*/ 13 h 30"/>
                <a:gd name="T38" fmla="*/ 19 w 30"/>
                <a:gd name="T39" fmla="*/ 6 h 30"/>
                <a:gd name="T40" fmla="*/ 22 w 30"/>
                <a:gd name="T41" fmla="*/ 2 h 30"/>
                <a:gd name="T42" fmla="*/ 25 w 30"/>
                <a:gd name="T43" fmla="*/ 1 h 30"/>
                <a:gd name="T44" fmla="*/ 30 w 30"/>
                <a:gd name="T45" fmla="*/ 0 h 30"/>
                <a:gd name="T46" fmla="*/ 30 w 30"/>
                <a:gd name="T47"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0" h="30">
                  <a:moveTo>
                    <a:pt x="30" y="1"/>
                  </a:moveTo>
                  <a:cubicBezTo>
                    <a:pt x="26" y="6"/>
                    <a:pt x="22" y="11"/>
                    <a:pt x="18" y="16"/>
                  </a:cubicBezTo>
                  <a:cubicBezTo>
                    <a:pt x="14" y="21"/>
                    <a:pt x="15" y="20"/>
                    <a:pt x="12" y="25"/>
                  </a:cubicBezTo>
                  <a:cubicBezTo>
                    <a:pt x="12" y="26"/>
                    <a:pt x="11" y="26"/>
                    <a:pt x="11" y="27"/>
                  </a:cubicBezTo>
                  <a:cubicBezTo>
                    <a:pt x="10" y="29"/>
                    <a:pt x="8" y="30"/>
                    <a:pt x="6" y="30"/>
                  </a:cubicBezTo>
                  <a:cubicBezTo>
                    <a:pt x="6" y="30"/>
                    <a:pt x="5" y="30"/>
                    <a:pt x="4" y="30"/>
                  </a:cubicBezTo>
                  <a:cubicBezTo>
                    <a:pt x="4" y="30"/>
                    <a:pt x="3" y="29"/>
                    <a:pt x="3" y="29"/>
                  </a:cubicBezTo>
                  <a:cubicBezTo>
                    <a:pt x="3" y="28"/>
                    <a:pt x="2" y="27"/>
                    <a:pt x="2" y="27"/>
                  </a:cubicBezTo>
                  <a:cubicBezTo>
                    <a:pt x="2" y="26"/>
                    <a:pt x="1" y="24"/>
                    <a:pt x="1" y="23"/>
                  </a:cubicBezTo>
                  <a:cubicBezTo>
                    <a:pt x="1" y="23"/>
                    <a:pt x="1" y="23"/>
                    <a:pt x="1" y="22"/>
                  </a:cubicBezTo>
                  <a:cubicBezTo>
                    <a:pt x="0" y="21"/>
                    <a:pt x="0" y="19"/>
                    <a:pt x="0" y="19"/>
                  </a:cubicBezTo>
                  <a:cubicBezTo>
                    <a:pt x="0" y="18"/>
                    <a:pt x="0" y="17"/>
                    <a:pt x="1" y="16"/>
                  </a:cubicBezTo>
                  <a:cubicBezTo>
                    <a:pt x="3" y="16"/>
                    <a:pt x="4" y="15"/>
                    <a:pt x="5" y="15"/>
                  </a:cubicBezTo>
                  <a:cubicBezTo>
                    <a:pt x="5" y="15"/>
                    <a:pt x="5" y="15"/>
                    <a:pt x="6" y="16"/>
                  </a:cubicBezTo>
                  <a:cubicBezTo>
                    <a:pt x="6" y="16"/>
                    <a:pt x="6" y="16"/>
                    <a:pt x="6" y="17"/>
                  </a:cubicBezTo>
                  <a:cubicBezTo>
                    <a:pt x="6" y="17"/>
                    <a:pt x="7" y="18"/>
                    <a:pt x="7" y="19"/>
                  </a:cubicBezTo>
                  <a:cubicBezTo>
                    <a:pt x="7" y="20"/>
                    <a:pt x="8" y="21"/>
                    <a:pt x="8" y="21"/>
                  </a:cubicBezTo>
                  <a:cubicBezTo>
                    <a:pt x="9" y="21"/>
                    <a:pt x="10" y="19"/>
                    <a:pt x="12" y="16"/>
                  </a:cubicBezTo>
                  <a:cubicBezTo>
                    <a:pt x="14" y="12"/>
                    <a:pt x="12" y="15"/>
                    <a:pt x="14" y="13"/>
                  </a:cubicBezTo>
                  <a:cubicBezTo>
                    <a:pt x="16" y="10"/>
                    <a:pt x="18" y="7"/>
                    <a:pt x="19" y="6"/>
                  </a:cubicBezTo>
                  <a:cubicBezTo>
                    <a:pt x="20" y="4"/>
                    <a:pt x="21" y="3"/>
                    <a:pt x="22" y="2"/>
                  </a:cubicBezTo>
                  <a:cubicBezTo>
                    <a:pt x="23" y="2"/>
                    <a:pt x="24" y="1"/>
                    <a:pt x="25" y="1"/>
                  </a:cubicBezTo>
                  <a:cubicBezTo>
                    <a:pt x="26" y="1"/>
                    <a:pt x="28" y="0"/>
                    <a:pt x="30" y="0"/>
                  </a:cubicBezTo>
                  <a:lnTo>
                    <a:pt x="30" y="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sp>
        <p:nvSpPr>
          <p:cNvPr id="98" name="Freeform 80"/>
          <p:cNvSpPr/>
          <p:nvPr userDrawn="1"/>
        </p:nvSpPr>
        <p:spPr bwMode="auto">
          <a:xfrm>
            <a:off x="8528051" y="754063"/>
            <a:ext cx="366184" cy="271463"/>
          </a:xfrm>
          <a:custGeom>
            <a:avLst/>
            <a:gdLst>
              <a:gd name="T0" fmla="*/ 71 w 71"/>
              <a:gd name="T1" fmla="*/ 2 h 70"/>
              <a:gd name="T2" fmla="*/ 43 w 71"/>
              <a:gd name="T3" fmla="*/ 36 h 70"/>
              <a:gd name="T4" fmla="*/ 29 w 71"/>
              <a:gd name="T5" fmla="*/ 59 h 70"/>
              <a:gd name="T6" fmla="*/ 27 w 71"/>
              <a:gd name="T7" fmla="*/ 63 h 70"/>
              <a:gd name="T8" fmla="*/ 16 w 71"/>
              <a:gd name="T9" fmla="*/ 70 h 70"/>
              <a:gd name="T10" fmla="*/ 11 w 71"/>
              <a:gd name="T11" fmla="*/ 69 h 70"/>
              <a:gd name="T12" fmla="*/ 8 w 71"/>
              <a:gd name="T13" fmla="*/ 66 h 70"/>
              <a:gd name="T14" fmla="*/ 5 w 71"/>
              <a:gd name="T15" fmla="*/ 62 h 70"/>
              <a:gd name="T16" fmla="*/ 2 w 71"/>
              <a:gd name="T17" fmla="*/ 53 h 70"/>
              <a:gd name="T18" fmla="*/ 2 w 71"/>
              <a:gd name="T19" fmla="*/ 52 h 70"/>
              <a:gd name="T20" fmla="*/ 0 w 71"/>
              <a:gd name="T21" fmla="*/ 44 h 70"/>
              <a:gd name="T22" fmla="*/ 4 w 71"/>
              <a:gd name="T23" fmla="*/ 38 h 70"/>
              <a:gd name="T24" fmla="*/ 12 w 71"/>
              <a:gd name="T25" fmla="*/ 35 h 70"/>
              <a:gd name="T26" fmla="*/ 14 w 71"/>
              <a:gd name="T27" fmla="*/ 36 h 70"/>
              <a:gd name="T28" fmla="*/ 15 w 71"/>
              <a:gd name="T29" fmla="*/ 39 h 70"/>
              <a:gd name="T30" fmla="*/ 17 w 71"/>
              <a:gd name="T31" fmla="*/ 43 h 70"/>
              <a:gd name="T32" fmla="*/ 20 w 71"/>
              <a:gd name="T33" fmla="*/ 49 h 70"/>
              <a:gd name="T34" fmla="*/ 29 w 71"/>
              <a:gd name="T35" fmla="*/ 36 h 70"/>
              <a:gd name="T36" fmla="*/ 33 w 71"/>
              <a:gd name="T37" fmla="*/ 29 h 70"/>
              <a:gd name="T38" fmla="*/ 45 w 71"/>
              <a:gd name="T39" fmla="*/ 13 h 70"/>
              <a:gd name="T40" fmla="*/ 52 w 71"/>
              <a:gd name="T41" fmla="*/ 5 h 70"/>
              <a:gd name="T42" fmla="*/ 59 w 71"/>
              <a:gd name="T43" fmla="*/ 2 h 70"/>
              <a:gd name="T44" fmla="*/ 70 w 71"/>
              <a:gd name="T45" fmla="*/ 0 h 70"/>
              <a:gd name="T46" fmla="*/ 71 w 71"/>
              <a:gd name="T47" fmla="*/ 2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1" h="70">
                <a:moveTo>
                  <a:pt x="71" y="2"/>
                </a:moveTo>
                <a:cubicBezTo>
                  <a:pt x="61" y="13"/>
                  <a:pt x="52" y="24"/>
                  <a:pt x="43" y="36"/>
                </a:cubicBezTo>
                <a:cubicBezTo>
                  <a:pt x="35" y="48"/>
                  <a:pt x="36" y="46"/>
                  <a:pt x="29" y="59"/>
                </a:cubicBezTo>
                <a:cubicBezTo>
                  <a:pt x="28" y="60"/>
                  <a:pt x="27" y="61"/>
                  <a:pt x="27" y="63"/>
                </a:cubicBezTo>
                <a:cubicBezTo>
                  <a:pt x="24" y="68"/>
                  <a:pt x="20" y="70"/>
                  <a:pt x="16" y="70"/>
                </a:cubicBezTo>
                <a:cubicBezTo>
                  <a:pt x="14" y="70"/>
                  <a:pt x="12" y="70"/>
                  <a:pt x="11" y="69"/>
                </a:cubicBezTo>
                <a:cubicBezTo>
                  <a:pt x="10" y="69"/>
                  <a:pt x="9" y="68"/>
                  <a:pt x="8" y="66"/>
                </a:cubicBezTo>
                <a:cubicBezTo>
                  <a:pt x="7" y="65"/>
                  <a:pt x="6" y="64"/>
                  <a:pt x="5" y="62"/>
                </a:cubicBezTo>
                <a:cubicBezTo>
                  <a:pt x="4" y="60"/>
                  <a:pt x="3" y="57"/>
                  <a:pt x="2" y="53"/>
                </a:cubicBezTo>
                <a:cubicBezTo>
                  <a:pt x="2" y="53"/>
                  <a:pt x="2" y="52"/>
                  <a:pt x="2" y="52"/>
                </a:cubicBezTo>
                <a:cubicBezTo>
                  <a:pt x="1" y="48"/>
                  <a:pt x="0" y="45"/>
                  <a:pt x="0" y="44"/>
                </a:cubicBezTo>
                <a:cubicBezTo>
                  <a:pt x="0" y="42"/>
                  <a:pt x="2" y="40"/>
                  <a:pt x="4" y="38"/>
                </a:cubicBezTo>
                <a:cubicBezTo>
                  <a:pt x="7" y="36"/>
                  <a:pt x="9" y="35"/>
                  <a:pt x="12" y="35"/>
                </a:cubicBezTo>
                <a:cubicBezTo>
                  <a:pt x="13" y="35"/>
                  <a:pt x="13" y="35"/>
                  <a:pt x="14" y="36"/>
                </a:cubicBezTo>
                <a:cubicBezTo>
                  <a:pt x="14" y="36"/>
                  <a:pt x="15" y="37"/>
                  <a:pt x="15" y="39"/>
                </a:cubicBezTo>
                <a:cubicBezTo>
                  <a:pt x="16" y="40"/>
                  <a:pt x="16" y="41"/>
                  <a:pt x="17" y="43"/>
                </a:cubicBezTo>
                <a:cubicBezTo>
                  <a:pt x="18" y="47"/>
                  <a:pt x="19" y="49"/>
                  <a:pt x="20" y="49"/>
                </a:cubicBezTo>
                <a:cubicBezTo>
                  <a:pt x="21" y="49"/>
                  <a:pt x="24" y="44"/>
                  <a:pt x="29" y="36"/>
                </a:cubicBezTo>
                <a:cubicBezTo>
                  <a:pt x="34" y="28"/>
                  <a:pt x="29" y="35"/>
                  <a:pt x="33" y="29"/>
                </a:cubicBezTo>
                <a:cubicBezTo>
                  <a:pt x="38" y="22"/>
                  <a:pt x="42" y="16"/>
                  <a:pt x="45" y="13"/>
                </a:cubicBezTo>
                <a:cubicBezTo>
                  <a:pt x="47" y="10"/>
                  <a:pt x="50" y="7"/>
                  <a:pt x="52" y="5"/>
                </a:cubicBezTo>
                <a:cubicBezTo>
                  <a:pt x="54" y="4"/>
                  <a:pt x="56" y="2"/>
                  <a:pt x="59" y="2"/>
                </a:cubicBezTo>
                <a:cubicBezTo>
                  <a:pt x="62" y="1"/>
                  <a:pt x="66" y="0"/>
                  <a:pt x="70" y="0"/>
                </a:cubicBezTo>
                <a:lnTo>
                  <a:pt x="71" y="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nvGrpSpPr>
          <p:cNvPr id="99" name="Group 98"/>
          <p:cNvGrpSpPr/>
          <p:nvPr userDrawn="1"/>
        </p:nvGrpSpPr>
        <p:grpSpPr>
          <a:xfrm>
            <a:off x="6608234" y="2465389"/>
            <a:ext cx="607484" cy="352425"/>
            <a:chOff x="4956175" y="2465388"/>
            <a:chExt cx="455613" cy="352425"/>
          </a:xfrm>
        </p:grpSpPr>
        <p:sp>
          <p:nvSpPr>
            <p:cNvPr id="100" name="Line 81"/>
            <p:cNvSpPr>
              <a:spLocks noChangeShapeType="1"/>
            </p:cNvSpPr>
            <p:nvPr userDrawn="1"/>
          </p:nvSpPr>
          <p:spPr bwMode="auto">
            <a:xfrm flipH="1">
              <a:off x="5029200" y="2559050"/>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01" name="Line 82"/>
            <p:cNvSpPr>
              <a:spLocks noChangeShapeType="1"/>
            </p:cNvSpPr>
            <p:nvPr userDrawn="1"/>
          </p:nvSpPr>
          <p:spPr bwMode="auto">
            <a:xfrm flipH="1">
              <a:off x="5029200" y="2559050"/>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02" name="Freeform 83"/>
            <p:cNvSpPr/>
            <p:nvPr userDrawn="1"/>
          </p:nvSpPr>
          <p:spPr bwMode="auto">
            <a:xfrm>
              <a:off x="5183188" y="2465388"/>
              <a:ext cx="207963" cy="101600"/>
            </a:xfrm>
            <a:custGeom>
              <a:avLst/>
              <a:gdLst>
                <a:gd name="T0" fmla="*/ 0 w 131"/>
                <a:gd name="T1" fmla="*/ 42 h 64"/>
                <a:gd name="T2" fmla="*/ 34 w 131"/>
                <a:gd name="T3" fmla="*/ 0 h 64"/>
                <a:gd name="T4" fmla="*/ 131 w 131"/>
                <a:gd name="T5" fmla="*/ 17 h 64"/>
                <a:gd name="T6" fmla="*/ 93 w 131"/>
                <a:gd name="T7" fmla="*/ 64 h 64"/>
                <a:gd name="T8" fmla="*/ 0 w 131"/>
                <a:gd name="T9" fmla="*/ 42 h 64"/>
              </a:gdLst>
              <a:ahLst/>
              <a:cxnLst>
                <a:cxn ang="0">
                  <a:pos x="T0" y="T1"/>
                </a:cxn>
                <a:cxn ang="0">
                  <a:pos x="T2" y="T3"/>
                </a:cxn>
                <a:cxn ang="0">
                  <a:pos x="T4" y="T5"/>
                </a:cxn>
                <a:cxn ang="0">
                  <a:pos x="T6" y="T7"/>
                </a:cxn>
                <a:cxn ang="0">
                  <a:pos x="T8" y="T9"/>
                </a:cxn>
              </a:cxnLst>
              <a:rect l="0" t="0" r="r" b="b"/>
              <a:pathLst>
                <a:path w="131" h="64">
                  <a:moveTo>
                    <a:pt x="0" y="42"/>
                  </a:moveTo>
                  <a:lnTo>
                    <a:pt x="34" y="0"/>
                  </a:lnTo>
                  <a:lnTo>
                    <a:pt x="131" y="17"/>
                  </a:lnTo>
                  <a:lnTo>
                    <a:pt x="93" y="64"/>
                  </a:lnTo>
                  <a:lnTo>
                    <a:pt x="0" y="4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03" name="Freeform 84"/>
            <p:cNvSpPr/>
            <p:nvPr userDrawn="1"/>
          </p:nvSpPr>
          <p:spPr bwMode="auto">
            <a:xfrm>
              <a:off x="4959350" y="2481263"/>
              <a:ext cx="220663" cy="85725"/>
            </a:xfrm>
            <a:custGeom>
              <a:avLst/>
              <a:gdLst>
                <a:gd name="T0" fmla="*/ 0 w 139"/>
                <a:gd name="T1" fmla="*/ 20 h 54"/>
                <a:gd name="T2" fmla="*/ 41 w 139"/>
                <a:gd name="T3" fmla="*/ 54 h 54"/>
                <a:gd name="T4" fmla="*/ 139 w 139"/>
                <a:gd name="T5" fmla="*/ 32 h 54"/>
                <a:gd name="T6" fmla="*/ 97 w 139"/>
                <a:gd name="T7" fmla="*/ 0 h 54"/>
                <a:gd name="T8" fmla="*/ 0 w 139"/>
                <a:gd name="T9" fmla="*/ 20 h 54"/>
              </a:gdLst>
              <a:ahLst/>
              <a:cxnLst>
                <a:cxn ang="0">
                  <a:pos x="T0" y="T1"/>
                </a:cxn>
                <a:cxn ang="0">
                  <a:pos x="T2" y="T3"/>
                </a:cxn>
                <a:cxn ang="0">
                  <a:pos x="T4" y="T5"/>
                </a:cxn>
                <a:cxn ang="0">
                  <a:pos x="T6" y="T7"/>
                </a:cxn>
                <a:cxn ang="0">
                  <a:pos x="T8" y="T9"/>
                </a:cxn>
              </a:cxnLst>
              <a:rect l="0" t="0" r="r" b="b"/>
              <a:pathLst>
                <a:path w="139" h="54">
                  <a:moveTo>
                    <a:pt x="0" y="20"/>
                  </a:moveTo>
                  <a:lnTo>
                    <a:pt x="41" y="54"/>
                  </a:lnTo>
                  <a:lnTo>
                    <a:pt x="139" y="32"/>
                  </a:lnTo>
                  <a:lnTo>
                    <a:pt x="97" y="0"/>
                  </a:lnTo>
                  <a:lnTo>
                    <a:pt x="0" y="2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04" name="Freeform 85"/>
            <p:cNvSpPr/>
            <p:nvPr userDrawn="1"/>
          </p:nvSpPr>
          <p:spPr bwMode="auto">
            <a:xfrm>
              <a:off x="5024438" y="2613025"/>
              <a:ext cx="150813" cy="204788"/>
            </a:xfrm>
            <a:custGeom>
              <a:avLst/>
              <a:gdLst>
                <a:gd name="T0" fmla="*/ 47 w 95"/>
                <a:gd name="T1" fmla="*/ 58 h 129"/>
                <a:gd name="T2" fmla="*/ 44 w 95"/>
                <a:gd name="T3" fmla="*/ 58 h 129"/>
                <a:gd name="T4" fmla="*/ 0 w 95"/>
                <a:gd name="T5" fmla="*/ 41 h 129"/>
                <a:gd name="T6" fmla="*/ 0 w 95"/>
                <a:gd name="T7" fmla="*/ 90 h 129"/>
                <a:gd name="T8" fmla="*/ 95 w 95"/>
                <a:gd name="T9" fmla="*/ 129 h 129"/>
                <a:gd name="T10" fmla="*/ 95 w 95"/>
                <a:gd name="T11" fmla="*/ 0 h 129"/>
                <a:gd name="T12" fmla="*/ 47 w 95"/>
                <a:gd name="T13" fmla="*/ 58 h 129"/>
              </a:gdLst>
              <a:ahLst/>
              <a:cxnLst>
                <a:cxn ang="0">
                  <a:pos x="T0" y="T1"/>
                </a:cxn>
                <a:cxn ang="0">
                  <a:pos x="T2" y="T3"/>
                </a:cxn>
                <a:cxn ang="0">
                  <a:pos x="T4" y="T5"/>
                </a:cxn>
                <a:cxn ang="0">
                  <a:pos x="T6" y="T7"/>
                </a:cxn>
                <a:cxn ang="0">
                  <a:pos x="T8" y="T9"/>
                </a:cxn>
                <a:cxn ang="0">
                  <a:pos x="T10" y="T11"/>
                </a:cxn>
                <a:cxn ang="0">
                  <a:pos x="T12" y="T13"/>
                </a:cxn>
              </a:cxnLst>
              <a:rect l="0" t="0" r="r" b="b"/>
              <a:pathLst>
                <a:path w="95" h="129">
                  <a:moveTo>
                    <a:pt x="47" y="58"/>
                  </a:moveTo>
                  <a:lnTo>
                    <a:pt x="44" y="58"/>
                  </a:lnTo>
                  <a:lnTo>
                    <a:pt x="0" y="41"/>
                  </a:lnTo>
                  <a:lnTo>
                    <a:pt x="0" y="90"/>
                  </a:lnTo>
                  <a:lnTo>
                    <a:pt x="95" y="129"/>
                  </a:lnTo>
                  <a:lnTo>
                    <a:pt x="95" y="0"/>
                  </a:lnTo>
                  <a:lnTo>
                    <a:pt x="47" y="58"/>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05" name="Freeform 86"/>
            <p:cNvSpPr/>
            <p:nvPr userDrawn="1"/>
          </p:nvSpPr>
          <p:spPr bwMode="auto">
            <a:xfrm>
              <a:off x="4956175" y="2570163"/>
              <a:ext cx="211138" cy="127000"/>
            </a:xfrm>
            <a:custGeom>
              <a:avLst/>
              <a:gdLst>
                <a:gd name="T0" fmla="*/ 43 w 133"/>
                <a:gd name="T1" fmla="*/ 0 h 80"/>
                <a:gd name="T2" fmla="*/ 43 w 133"/>
                <a:gd name="T3" fmla="*/ 0 h 80"/>
                <a:gd name="T4" fmla="*/ 0 w 133"/>
                <a:gd name="T5" fmla="*/ 46 h 80"/>
                <a:gd name="T6" fmla="*/ 43 w 133"/>
                <a:gd name="T7" fmla="*/ 63 h 80"/>
                <a:gd name="T8" fmla="*/ 87 w 133"/>
                <a:gd name="T9" fmla="*/ 80 h 80"/>
                <a:gd name="T10" fmla="*/ 133 w 133"/>
                <a:gd name="T11" fmla="*/ 24 h 80"/>
                <a:gd name="T12" fmla="*/ 43 w 133"/>
                <a:gd name="T13" fmla="*/ 0 h 80"/>
              </a:gdLst>
              <a:ahLst/>
              <a:cxnLst>
                <a:cxn ang="0">
                  <a:pos x="T0" y="T1"/>
                </a:cxn>
                <a:cxn ang="0">
                  <a:pos x="T2" y="T3"/>
                </a:cxn>
                <a:cxn ang="0">
                  <a:pos x="T4" y="T5"/>
                </a:cxn>
                <a:cxn ang="0">
                  <a:pos x="T6" y="T7"/>
                </a:cxn>
                <a:cxn ang="0">
                  <a:pos x="T8" y="T9"/>
                </a:cxn>
                <a:cxn ang="0">
                  <a:pos x="T10" y="T11"/>
                </a:cxn>
                <a:cxn ang="0">
                  <a:pos x="T12" y="T13"/>
                </a:cxn>
              </a:cxnLst>
              <a:rect l="0" t="0" r="r" b="b"/>
              <a:pathLst>
                <a:path w="133" h="80">
                  <a:moveTo>
                    <a:pt x="43" y="0"/>
                  </a:moveTo>
                  <a:lnTo>
                    <a:pt x="43" y="0"/>
                  </a:lnTo>
                  <a:lnTo>
                    <a:pt x="0" y="46"/>
                  </a:lnTo>
                  <a:lnTo>
                    <a:pt x="43" y="63"/>
                  </a:lnTo>
                  <a:lnTo>
                    <a:pt x="87" y="80"/>
                  </a:lnTo>
                  <a:lnTo>
                    <a:pt x="133" y="24"/>
                  </a:lnTo>
                  <a:lnTo>
                    <a:pt x="43"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06" name="Freeform 87"/>
            <p:cNvSpPr/>
            <p:nvPr userDrawn="1"/>
          </p:nvSpPr>
          <p:spPr bwMode="auto">
            <a:xfrm>
              <a:off x="5183188" y="2613025"/>
              <a:ext cx="150813" cy="204788"/>
            </a:xfrm>
            <a:custGeom>
              <a:avLst/>
              <a:gdLst>
                <a:gd name="T0" fmla="*/ 0 w 95"/>
                <a:gd name="T1" fmla="*/ 0 h 129"/>
                <a:gd name="T2" fmla="*/ 0 w 95"/>
                <a:gd name="T3" fmla="*/ 129 h 129"/>
                <a:gd name="T4" fmla="*/ 95 w 95"/>
                <a:gd name="T5" fmla="*/ 90 h 129"/>
                <a:gd name="T6" fmla="*/ 95 w 95"/>
                <a:gd name="T7" fmla="*/ 29 h 129"/>
                <a:gd name="T8" fmla="*/ 54 w 95"/>
                <a:gd name="T9" fmla="*/ 44 h 129"/>
                <a:gd name="T10" fmla="*/ 0 w 95"/>
                <a:gd name="T11" fmla="*/ 0 h 129"/>
              </a:gdLst>
              <a:ahLst/>
              <a:cxnLst>
                <a:cxn ang="0">
                  <a:pos x="T0" y="T1"/>
                </a:cxn>
                <a:cxn ang="0">
                  <a:pos x="T2" y="T3"/>
                </a:cxn>
                <a:cxn ang="0">
                  <a:pos x="T4" y="T5"/>
                </a:cxn>
                <a:cxn ang="0">
                  <a:pos x="T6" y="T7"/>
                </a:cxn>
                <a:cxn ang="0">
                  <a:pos x="T8" y="T9"/>
                </a:cxn>
                <a:cxn ang="0">
                  <a:pos x="T10" y="T11"/>
                </a:cxn>
              </a:cxnLst>
              <a:rect l="0" t="0" r="r" b="b"/>
              <a:pathLst>
                <a:path w="95" h="129">
                  <a:moveTo>
                    <a:pt x="0" y="0"/>
                  </a:moveTo>
                  <a:lnTo>
                    <a:pt x="0" y="129"/>
                  </a:lnTo>
                  <a:lnTo>
                    <a:pt x="95" y="90"/>
                  </a:lnTo>
                  <a:lnTo>
                    <a:pt x="95" y="29"/>
                  </a:lnTo>
                  <a:lnTo>
                    <a:pt x="54" y="44"/>
                  </a:lnTo>
                  <a:lnTo>
                    <a:pt x="0"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07" name="Freeform 88"/>
            <p:cNvSpPr/>
            <p:nvPr userDrawn="1"/>
          </p:nvSpPr>
          <p:spPr bwMode="auto">
            <a:xfrm>
              <a:off x="5191125" y="2570163"/>
              <a:ext cx="220663" cy="104775"/>
            </a:xfrm>
            <a:custGeom>
              <a:avLst/>
              <a:gdLst>
                <a:gd name="T0" fmla="*/ 92 w 139"/>
                <a:gd name="T1" fmla="*/ 0 h 66"/>
                <a:gd name="T2" fmla="*/ 90 w 139"/>
                <a:gd name="T3" fmla="*/ 0 h 66"/>
                <a:gd name="T4" fmla="*/ 0 w 139"/>
                <a:gd name="T5" fmla="*/ 27 h 66"/>
                <a:gd name="T6" fmla="*/ 51 w 139"/>
                <a:gd name="T7" fmla="*/ 66 h 66"/>
                <a:gd name="T8" fmla="*/ 90 w 139"/>
                <a:gd name="T9" fmla="*/ 51 h 66"/>
                <a:gd name="T10" fmla="*/ 139 w 139"/>
                <a:gd name="T11" fmla="*/ 34 h 66"/>
                <a:gd name="T12" fmla="*/ 92 w 139"/>
                <a:gd name="T13" fmla="*/ 0 h 66"/>
              </a:gdLst>
              <a:ahLst/>
              <a:cxnLst>
                <a:cxn ang="0">
                  <a:pos x="T0" y="T1"/>
                </a:cxn>
                <a:cxn ang="0">
                  <a:pos x="T2" y="T3"/>
                </a:cxn>
                <a:cxn ang="0">
                  <a:pos x="T4" y="T5"/>
                </a:cxn>
                <a:cxn ang="0">
                  <a:pos x="T6" y="T7"/>
                </a:cxn>
                <a:cxn ang="0">
                  <a:pos x="T8" y="T9"/>
                </a:cxn>
                <a:cxn ang="0">
                  <a:pos x="T10" y="T11"/>
                </a:cxn>
                <a:cxn ang="0">
                  <a:pos x="T12" y="T13"/>
                </a:cxn>
              </a:cxnLst>
              <a:rect l="0" t="0" r="r" b="b"/>
              <a:pathLst>
                <a:path w="139" h="66">
                  <a:moveTo>
                    <a:pt x="92" y="0"/>
                  </a:moveTo>
                  <a:lnTo>
                    <a:pt x="90" y="0"/>
                  </a:lnTo>
                  <a:lnTo>
                    <a:pt x="0" y="27"/>
                  </a:lnTo>
                  <a:lnTo>
                    <a:pt x="51" y="66"/>
                  </a:lnTo>
                  <a:lnTo>
                    <a:pt x="90" y="51"/>
                  </a:lnTo>
                  <a:lnTo>
                    <a:pt x="139" y="34"/>
                  </a:lnTo>
                  <a:lnTo>
                    <a:pt x="92"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sp>
        <p:nvSpPr>
          <p:cNvPr id="108" name="Freeform 89"/>
          <p:cNvSpPr>
            <a:spLocks noEditPoints="1"/>
          </p:cNvSpPr>
          <p:nvPr userDrawn="1"/>
        </p:nvSpPr>
        <p:spPr bwMode="auto">
          <a:xfrm>
            <a:off x="6813551" y="1287464"/>
            <a:ext cx="355600" cy="398463"/>
          </a:xfrm>
          <a:custGeom>
            <a:avLst/>
            <a:gdLst>
              <a:gd name="T0" fmla="*/ 34 w 69"/>
              <a:gd name="T1" fmla="*/ 0 h 103"/>
              <a:gd name="T2" fmla="*/ 0 w 69"/>
              <a:gd name="T3" fmla="*/ 34 h 103"/>
              <a:gd name="T4" fmla="*/ 34 w 69"/>
              <a:gd name="T5" fmla="*/ 103 h 103"/>
              <a:gd name="T6" fmla="*/ 69 w 69"/>
              <a:gd name="T7" fmla="*/ 34 h 103"/>
              <a:gd name="T8" fmla="*/ 34 w 69"/>
              <a:gd name="T9" fmla="*/ 0 h 103"/>
              <a:gd name="T10" fmla="*/ 34 w 69"/>
              <a:gd name="T11" fmla="*/ 61 h 103"/>
              <a:gd name="T12" fmla="*/ 10 w 69"/>
              <a:gd name="T13" fmla="*/ 37 h 103"/>
              <a:gd name="T14" fmla="*/ 34 w 69"/>
              <a:gd name="T15" fmla="*/ 13 h 103"/>
              <a:gd name="T16" fmla="*/ 58 w 69"/>
              <a:gd name="T17" fmla="*/ 37 h 103"/>
              <a:gd name="T18" fmla="*/ 34 w 69"/>
              <a:gd name="T19" fmla="*/ 61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9" h="103">
                <a:moveTo>
                  <a:pt x="34" y="0"/>
                </a:moveTo>
                <a:cubicBezTo>
                  <a:pt x="15" y="0"/>
                  <a:pt x="0" y="15"/>
                  <a:pt x="0" y="34"/>
                </a:cubicBezTo>
                <a:cubicBezTo>
                  <a:pt x="0" y="53"/>
                  <a:pt x="34" y="103"/>
                  <a:pt x="34" y="103"/>
                </a:cubicBezTo>
                <a:cubicBezTo>
                  <a:pt x="34" y="103"/>
                  <a:pt x="69" y="53"/>
                  <a:pt x="69" y="34"/>
                </a:cubicBezTo>
                <a:cubicBezTo>
                  <a:pt x="69" y="15"/>
                  <a:pt x="53" y="0"/>
                  <a:pt x="34" y="0"/>
                </a:cubicBezTo>
                <a:close/>
                <a:moveTo>
                  <a:pt x="34" y="61"/>
                </a:moveTo>
                <a:cubicBezTo>
                  <a:pt x="21" y="61"/>
                  <a:pt x="10" y="50"/>
                  <a:pt x="10" y="37"/>
                </a:cubicBezTo>
                <a:cubicBezTo>
                  <a:pt x="10" y="24"/>
                  <a:pt x="21" y="13"/>
                  <a:pt x="34" y="13"/>
                </a:cubicBezTo>
                <a:cubicBezTo>
                  <a:pt x="47" y="13"/>
                  <a:pt x="58" y="24"/>
                  <a:pt x="58" y="37"/>
                </a:cubicBezTo>
                <a:cubicBezTo>
                  <a:pt x="58" y="50"/>
                  <a:pt x="47" y="61"/>
                  <a:pt x="34" y="6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09" name="Freeform 92"/>
          <p:cNvSpPr/>
          <p:nvPr userDrawn="1"/>
        </p:nvSpPr>
        <p:spPr bwMode="auto">
          <a:xfrm>
            <a:off x="6015567" y="977901"/>
            <a:ext cx="520700" cy="328613"/>
          </a:xfrm>
          <a:custGeom>
            <a:avLst/>
            <a:gdLst>
              <a:gd name="T0" fmla="*/ 101 w 101"/>
              <a:gd name="T1" fmla="*/ 35 h 85"/>
              <a:gd name="T2" fmla="*/ 50 w 101"/>
              <a:gd name="T3" fmla="*/ 0 h 85"/>
              <a:gd name="T4" fmla="*/ 0 w 101"/>
              <a:gd name="T5" fmla="*/ 35 h 85"/>
              <a:gd name="T6" fmla="*/ 50 w 101"/>
              <a:gd name="T7" fmla="*/ 71 h 85"/>
              <a:gd name="T8" fmla="*/ 58 w 101"/>
              <a:gd name="T9" fmla="*/ 70 h 85"/>
              <a:gd name="T10" fmla="*/ 59 w 101"/>
              <a:gd name="T11" fmla="*/ 71 h 85"/>
              <a:gd name="T12" fmla="*/ 60 w 101"/>
              <a:gd name="T13" fmla="*/ 73 h 85"/>
              <a:gd name="T14" fmla="*/ 55 w 101"/>
              <a:gd name="T15" fmla="*/ 83 h 85"/>
              <a:gd name="T16" fmla="*/ 54 w 101"/>
              <a:gd name="T17" fmla="*/ 84 h 85"/>
              <a:gd name="T18" fmla="*/ 56 w 101"/>
              <a:gd name="T19" fmla="*/ 85 h 85"/>
              <a:gd name="T20" fmla="*/ 78 w 101"/>
              <a:gd name="T21" fmla="*/ 68 h 85"/>
              <a:gd name="T22" fmla="*/ 82 w 101"/>
              <a:gd name="T23" fmla="*/ 63 h 85"/>
              <a:gd name="T24" fmla="*/ 101 w 101"/>
              <a:gd name="T25" fmla="*/ 35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0" h="85">
                <a:moveTo>
                  <a:pt x="101" y="35"/>
                </a:moveTo>
                <a:cubicBezTo>
                  <a:pt x="101" y="16"/>
                  <a:pt x="78" y="0"/>
                  <a:pt x="50" y="0"/>
                </a:cubicBezTo>
                <a:cubicBezTo>
                  <a:pt x="23" y="0"/>
                  <a:pt x="0" y="16"/>
                  <a:pt x="0" y="35"/>
                </a:cubicBezTo>
                <a:cubicBezTo>
                  <a:pt x="0" y="55"/>
                  <a:pt x="23" y="71"/>
                  <a:pt x="50" y="71"/>
                </a:cubicBezTo>
                <a:cubicBezTo>
                  <a:pt x="53" y="71"/>
                  <a:pt x="55" y="71"/>
                  <a:pt x="58" y="70"/>
                </a:cubicBezTo>
                <a:cubicBezTo>
                  <a:pt x="58" y="70"/>
                  <a:pt x="59" y="71"/>
                  <a:pt x="59" y="71"/>
                </a:cubicBezTo>
                <a:cubicBezTo>
                  <a:pt x="60" y="72"/>
                  <a:pt x="60" y="72"/>
                  <a:pt x="60" y="73"/>
                </a:cubicBezTo>
                <a:cubicBezTo>
                  <a:pt x="59" y="77"/>
                  <a:pt x="57" y="80"/>
                  <a:pt x="55" y="83"/>
                </a:cubicBezTo>
                <a:cubicBezTo>
                  <a:pt x="54" y="83"/>
                  <a:pt x="54" y="84"/>
                  <a:pt x="54" y="84"/>
                </a:cubicBezTo>
                <a:cubicBezTo>
                  <a:pt x="55" y="85"/>
                  <a:pt x="55" y="85"/>
                  <a:pt x="56" y="85"/>
                </a:cubicBezTo>
                <a:cubicBezTo>
                  <a:pt x="66" y="83"/>
                  <a:pt x="74" y="76"/>
                  <a:pt x="78" y="68"/>
                </a:cubicBezTo>
                <a:cubicBezTo>
                  <a:pt x="78" y="66"/>
                  <a:pt x="80" y="64"/>
                  <a:pt x="82" y="63"/>
                </a:cubicBezTo>
                <a:cubicBezTo>
                  <a:pt x="93" y="57"/>
                  <a:pt x="101" y="47"/>
                  <a:pt x="101" y="35"/>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10" name="Freeform 93"/>
          <p:cNvSpPr/>
          <p:nvPr userDrawn="1"/>
        </p:nvSpPr>
        <p:spPr bwMode="auto">
          <a:xfrm>
            <a:off x="3852334" y="2655888"/>
            <a:ext cx="524933" cy="458788"/>
          </a:xfrm>
          <a:custGeom>
            <a:avLst/>
            <a:gdLst>
              <a:gd name="T0" fmla="*/ 83 w 102"/>
              <a:gd name="T1" fmla="*/ 80 h 119"/>
              <a:gd name="T2" fmla="*/ 70 w 102"/>
              <a:gd name="T3" fmla="*/ 85 h 119"/>
              <a:gd name="T4" fmla="*/ 38 w 102"/>
              <a:gd name="T5" fmla="*/ 65 h 119"/>
              <a:gd name="T6" fmla="*/ 38 w 102"/>
              <a:gd name="T7" fmla="*/ 59 h 119"/>
              <a:gd name="T8" fmla="*/ 38 w 102"/>
              <a:gd name="T9" fmla="*/ 54 h 119"/>
              <a:gd name="T10" fmla="*/ 70 w 102"/>
              <a:gd name="T11" fmla="*/ 34 h 119"/>
              <a:gd name="T12" fmla="*/ 83 w 102"/>
              <a:gd name="T13" fmla="*/ 39 h 119"/>
              <a:gd name="T14" fmla="*/ 102 w 102"/>
              <a:gd name="T15" fmla="*/ 19 h 119"/>
              <a:gd name="T16" fmla="*/ 83 w 102"/>
              <a:gd name="T17" fmla="*/ 0 h 119"/>
              <a:gd name="T18" fmla="*/ 63 w 102"/>
              <a:gd name="T19" fmla="*/ 19 h 119"/>
              <a:gd name="T20" fmla="*/ 64 w 102"/>
              <a:gd name="T21" fmla="*/ 25 h 119"/>
              <a:gd name="T22" fmla="*/ 32 w 102"/>
              <a:gd name="T23" fmla="*/ 45 h 119"/>
              <a:gd name="T24" fmla="*/ 19 w 102"/>
              <a:gd name="T25" fmla="*/ 40 h 119"/>
              <a:gd name="T26" fmla="*/ 0 w 102"/>
              <a:gd name="T27" fmla="*/ 59 h 119"/>
              <a:gd name="T28" fmla="*/ 19 w 102"/>
              <a:gd name="T29" fmla="*/ 79 h 119"/>
              <a:gd name="T30" fmla="*/ 32 w 102"/>
              <a:gd name="T31" fmla="*/ 74 h 119"/>
              <a:gd name="T32" fmla="*/ 64 w 102"/>
              <a:gd name="T33" fmla="*/ 94 h 119"/>
              <a:gd name="T34" fmla="*/ 63 w 102"/>
              <a:gd name="T35" fmla="*/ 99 h 119"/>
              <a:gd name="T36" fmla="*/ 83 w 102"/>
              <a:gd name="T37" fmla="*/ 119 h 119"/>
              <a:gd name="T38" fmla="*/ 102 w 102"/>
              <a:gd name="T39" fmla="*/ 99 h 119"/>
              <a:gd name="T40" fmla="*/ 83 w 102"/>
              <a:gd name="T41" fmla="*/ 80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02" h="119">
                <a:moveTo>
                  <a:pt x="83" y="80"/>
                </a:moveTo>
                <a:cubicBezTo>
                  <a:pt x="78" y="80"/>
                  <a:pt x="73" y="82"/>
                  <a:pt x="70" y="85"/>
                </a:cubicBezTo>
                <a:cubicBezTo>
                  <a:pt x="38" y="65"/>
                  <a:pt x="38" y="65"/>
                  <a:pt x="38" y="65"/>
                </a:cubicBezTo>
                <a:cubicBezTo>
                  <a:pt x="38" y="63"/>
                  <a:pt x="38" y="61"/>
                  <a:pt x="38" y="59"/>
                </a:cubicBezTo>
                <a:cubicBezTo>
                  <a:pt x="38" y="57"/>
                  <a:pt x="38" y="56"/>
                  <a:pt x="38" y="54"/>
                </a:cubicBezTo>
                <a:cubicBezTo>
                  <a:pt x="70" y="34"/>
                  <a:pt x="70" y="34"/>
                  <a:pt x="70" y="34"/>
                </a:cubicBezTo>
                <a:cubicBezTo>
                  <a:pt x="73" y="37"/>
                  <a:pt x="78" y="39"/>
                  <a:pt x="83" y="39"/>
                </a:cubicBezTo>
                <a:cubicBezTo>
                  <a:pt x="94" y="39"/>
                  <a:pt x="102" y="30"/>
                  <a:pt x="102" y="19"/>
                </a:cubicBezTo>
                <a:cubicBezTo>
                  <a:pt x="102" y="9"/>
                  <a:pt x="94" y="0"/>
                  <a:pt x="83" y="0"/>
                </a:cubicBezTo>
                <a:cubicBezTo>
                  <a:pt x="72" y="0"/>
                  <a:pt x="63" y="9"/>
                  <a:pt x="63" y="19"/>
                </a:cubicBezTo>
                <a:cubicBezTo>
                  <a:pt x="63" y="21"/>
                  <a:pt x="64" y="23"/>
                  <a:pt x="64" y="25"/>
                </a:cubicBezTo>
                <a:cubicBezTo>
                  <a:pt x="32" y="45"/>
                  <a:pt x="32" y="45"/>
                  <a:pt x="32" y="45"/>
                </a:cubicBezTo>
                <a:cubicBezTo>
                  <a:pt x="28" y="42"/>
                  <a:pt x="24" y="40"/>
                  <a:pt x="19" y="40"/>
                </a:cubicBezTo>
                <a:cubicBezTo>
                  <a:pt x="8" y="40"/>
                  <a:pt x="0" y="49"/>
                  <a:pt x="0" y="59"/>
                </a:cubicBezTo>
                <a:cubicBezTo>
                  <a:pt x="0" y="70"/>
                  <a:pt x="8" y="79"/>
                  <a:pt x="19" y="79"/>
                </a:cubicBezTo>
                <a:cubicBezTo>
                  <a:pt x="24" y="79"/>
                  <a:pt x="29" y="77"/>
                  <a:pt x="32" y="74"/>
                </a:cubicBezTo>
                <a:cubicBezTo>
                  <a:pt x="64" y="94"/>
                  <a:pt x="64" y="94"/>
                  <a:pt x="64" y="94"/>
                </a:cubicBezTo>
                <a:cubicBezTo>
                  <a:pt x="64" y="96"/>
                  <a:pt x="63" y="97"/>
                  <a:pt x="63" y="99"/>
                </a:cubicBezTo>
                <a:cubicBezTo>
                  <a:pt x="63" y="110"/>
                  <a:pt x="72" y="119"/>
                  <a:pt x="83" y="119"/>
                </a:cubicBezTo>
                <a:cubicBezTo>
                  <a:pt x="94" y="119"/>
                  <a:pt x="102" y="110"/>
                  <a:pt x="102" y="99"/>
                </a:cubicBezTo>
                <a:cubicBezTo>
                  <a:pt x="102" y="88"/>
                  <a:pt x="94" y="80"/>
                  <a:pt x="83" y="8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11" name="Freeform 94"/>
          <p:cNvSpPr>
            <a:spLocks noEditPoints="1"/>
          </p:cNvSpPr>
          <p:nvPr userDrawn="1"/>
        </p:nvSpPr>
        <p:spPr bwMode="auto">
          <a:xfrm>
            <a:off x="2611968" y="1349376"/>
            <a:ext cx="309033" cy="277813"/>
          </a:xfrm>
          <a:custGeom>
            <a:avLst/>
            <a:gdLst>
              <a:gd name="T0" fmla="*/ 36 w 146"/>
              <a:gd name="T1" fmla="*/ 44 h 175"/>
              <a:gd name="T2" fmla="*/ 44 w 146"/>
              <a:gd name="T3" fmla="*/ 0 h 175"/>
              <a:gd name="T4" fmla="*/ 73 w 146"/>
              <a:gd name="T5" fmla="*/ 0 h 175"/>
              <a:gd name="T6" fmla="*/ 63 w 146"/>
              <a:gd name="T7" fmla="*/ 44 h 175"/>
              <a:gd name="T8" fmla="*/ 102 w 146"/>
              <a:gd name="T9" fmla="*/ 44 h 175"/>
              <a:gd name="T10" fmla="*/ 109 w 146"/>
              <a:gd name="T11" fmla="*/ 0 h 175"/>
              <a:gd name="T12" fmla="*/ 139 w 146"/>
              <a:gd name="T13" fmla="*/ 0 h 175"/>
              <a:gd name="T14" fmla="*/ 129 w 146"/>
              <a:gd name="T15" fmla="*/ 44 h 175"/>
              <a:gd name="T16" fmla="*/ 146 w 146"/>
              <a:gd name="T17" fmla="*/ 44 h 175"/>
              <a:gd name="T18" fmla="*/ 146 w 146"/>
              <a:gd name="T19" fmla="*/ 71 h 175"/>
              <a:gd name="T20" fmla="*/ 124 w 146"/>
              <a:gd name="T21" fmla="*/ 71 h 175"/>
              <a:gd name="T22" fmla="*/ 117 w 146"/>
              <a:gd name="T23" fmla="*/ 102 h 175"/>
              <a:gd name="T24" fmla="*/ 146 w 146"/>
              <a:gd name="T25" fmla="*/ 102 h 175"/>
              <a:gd name="T26" fmla="*/ 146 w 146"/>
              <a:gd name="T27" fmla="*/ 129 h 175"/>
              <a:gd name="T28" fmla="*/ 109 w 146"/>
              <a:gd name="T29" fmla="*/ 129 h 175"/>
              <a:gd name="T30" fmla="*/ 102 w 146"/>
              <a:gd name="T31" fmla="*/ 175 h 175"/>
              <a:gd name="T32" fmla="*/ 73 w 146"/>
              <a:gd name="T33" fmla="*/ 175 h 175"/>
              <a:gd name="T34" fmla="*/ 83 w 146"/>
              <a:gd name="T35" fmla="*/ 129 h 175"/>
              <a:gd name="T36" fmla="*/ 46 w 146"/>
              <a:gd name="T37" fmla="*/ 129 h 175"/>
              <a:gd name="T38" fmla="*/ 36 w 146"/>
              <a:gd name="T39" fmla="*/ 175 h 175"/>
              <a:gd name="T40" fmla="*/ 7 w 146"/>
              <a:gd name="T41" fmla="*/ 175 h 175"/>
              <a:gd name="T42" fmla="*/ 17 w 146"/>
              <a:gd name="T43" fmla="*/ 129 h 175"/>
              <a:gd name="T44" fmla="*/ 0 w 146"/>
              <a:gd name="T45" fmla="*/ 129 h 175"/>
              <a:gd name="T46" fmla="*/ 0 w 146"/>
              <a:gd name="T47" fmla="*/ 102 h 175"/>
              <a:gd name="T48" fmla="*/ 22 w 146"/>
              <a:gd name="T49" fmla="*/ 102 h 175"/>
              <a:gd name="T50" fmla="*/ 29 w 146"/>
              <a:gd name="T51" fmla="*/ 71 h 175"/>
              <a:gd name="T52" fmla="*/ 0 w 146"/>
              <a:gd name="T53" fmla="*/ 71 h 175"/>
              <a:gd name="T54" fmla="*/ 0 w 146"/>
              <a:gd name="T55" fmla="*/ 44 h 175"/>
              <a:gd name="T56" fmla="*/ 36 w 146"/>
              <a:gd name="T57" fmla="*/ 44 h 175"/>
              <a:gd name="T58" fmla="*/ 51 w 146"/>
              <a:gd name="T59" fmla="*/ 102 h 175"/>
              <a:gd name="T60" fmla="*/ 87 w 146"/>
              <a:gd name="T61" fmla="*/ 102 h 175"/>
              <a:gd name="T62" fmla="*/ 95 w 146"/>
              <a:gd name="T63" fmla="*/ 71 h 175"/>
              <a:gd name="T64" fmla="*/ 58 w 146"/>
              <a:gd name="T65" fmla="*/ 71 h 175"/>
              <a:gd name="T66" fmla="*/ 51 w 146"/>
              <a:gd name="T67" fmla="*/ 102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46" h="175">
                <a:moveTo>
                  <a:pt x="36" y="44"/>
                </a:moveTo>
                <a:lnTo>
                  <a:pt x="44" y="0"/>
                </a:lnTo>
                <a:lnTo>
                  <a:pt x="73" y="0"/>
                </a:lnTo>
                <a:lnTo>
                  <a:pt x="63" y="44"/>
                </a:lnTo>
                <a:lnTo>
                  <a:pt x="102" y="44"/>
                </a:lnTo>
                <a:lnTo>
                  <a:pt x="109" y="0"/>
                </a:lnTo>
                <a:lnTo>
                  <a:pt x="139" y="0"/>
                </a:lnTo>
                <a:lnTo>
                  <a:pt x="129" y="44"/>
                </a:lnTo>
                <a:lnTo>
                  <a:pt x="146" y="44"/>
                </a:lnTo>
                <a:lnTo>
                  <a:pt x="146" y="71"/>
                </a:lnTo>
                <a:lnTo>
                  <a:pt x="124" y="71"/>
                </a:lnTo>
                <a:lnTo>
                  <a:pt x="117" y="102"/>
                </a:lnTo>
                <a:lnTo>
                  <a:pt x="146" y="102"/>
                </a:lnTo>
                <a:lnTo>
                  <a:pt x="146" y="129"/>
                </a:lnTo>
                <a:lnTo>
                  <a:pt x="109" y="129"/>
                </a:lnTo>
                <a:lnTo>
                  <a:pt x="102" y="175"/>
                </a:lnTo>
                <a:lnTo>
                  <a:pt x="73" y="175"/>
                </a:lnTo>
                <a:lnTo>
                  <a:pt x="83" y="129"/>
                </a:lnTo>
                <a:lnTo>
                  <a:pt x="46" y="129"/>
                </a:lnTo>
                <a:lnTo>
                  <a:pt x="36" y="175"/>
                </a:lnTo>
                <a:lnTo>
                  <a:pt x="7" y="175"/>
                </a:lnTo>
                <a:lnTo>
                  <a:pt x="17" y="129"/>
                </a:lnTo>
                <a:lnTo>
                  <a:pt x="0" y="129"/>
                </a:lnTo>
                <a:lnTo>
                  <a:pt x="0" y="102"/>
                </a:lnTo>
                <a:lnTo>
                  <a:pt x="22" y="102"/>
                </a:lnTo>
                <a:lnTo>
                  <a:pt x="29" y="71"/>
                </a:lnTo>
                <a:lnTo>
                  <a:pt x="0" y="71"/>
                </a:lnTo>
                <a:lnTo>
                  <a:pt x="0" y="44"/>
                </a:lnTo>
                <a:lnTo>
                  <a:pt x="36" y="44"/>
                </a:lnTo>
                <a:close/>
                <a:moveTo>
                  <a:pt x="51" y="102"/>
                </a:moveTo>
                <a:lnTo>
                  <a:pt x="87" y="102"/>
                </a:lnTo>
                <a:lnTo>
                  <a:pt x="95" y="71"/>
                </a:lnTo>
                <a:lnTo>
                  <a:pt x="58" y="71"/>
                </a:lnTo>
                <a:lnTo>
                  <a:pt x="51" y="10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nvGrpSpPr>
          <p:cNvPr id="112" name="Group 111"/>
          <p:cNvGrpSpPr/>
          <p:nvPr userDrawn="1"/>
        </p:nvGrpSpPr>
        <p:grpSpPr>
          <a:xfrm>
            <a:off x="7909984" y="708026"/>
            <a:ext cx="484717" cy="366713"/>
            <a:chOff x="5932488" y="708025"/>
            <a:chExt cx="363538" cy="366713"/>
          </a:xfrm>
        </p:grpSpPr>
        <p:sp>
          <p:nvSpPr>
            <p:cNvPr id="113" name="Freeform 95"/>
            <p:cNvSpPr/>
            <p:nvPr userDrawn="1"/>
          </p:nvSpPr>
          <p:spPr bwMode="auto">
            <a:xfrm>
              <a:off x="5932488" y="769938"/>
              <a:ext cx="161925" cy="131763"/>
            </a:xfrm>
            <a:custGeom>
              <a:avLst/>
              <a:gdLst>
                <a:gd name="T0" fmla="*/ 0 w 42"/>
                <a:gd name="T1" fmla="*/ 34 h 34"/>
                <a:gd name="T2" fmla="*/ 2 w 42"/>
                <a:gd name="T3" fmla="*/ 16 h 34"/>
                <a:gd name="T4" fmla="*/ 12 w 42"/>
                <a:gd name="T5" fmla="*/ 0 h 34"/>
                <a:gd name="T6" fmla="*/ 42 w 42"/>
                <a:gd name="T7" fmla="*/ 30 h 34"/>
                <a:gd name="T8" fmla="*/ 0 w 42"/>
                <a:gd name="T9" fmla="*/ 34 h 34"/>
              </a:gdLst>
              <a:ahLst/>
              <a:cxnLst>
                <a:cxn ang="0">
                  <a:pos x="T0" y="T1"/>
                </a:cxn>
                <a:cxn ang="0">
                  <a:pos x="T2" y="T3"/>
                </a:cxn>
                <a:cxn ang="0">
                  <a:pos x="T4" y="T5"/>
                </a:cxn>
                <a:cxn ang="0">
                  <a:pos x="T6" y="T7"/>
                </a:cxn>
                <a:cxn ang="0">
                  <a:pos x="T8" y="T9"/>
                </a:cxn>
              </a:cxnLst>
              <a:rect l="0" t="0" r="r" b="b"/>
              <a:pathLst>
                <a:path w="42" h="34">
                  <a:moveTo>
                    <a:pt x="0" y="34"/>
                  </a:moveTo>
                  <a:cubicBezTo>
                    <a:pt x="0" y="28"/>
                    <a:pt x="0" y="21"/>
                    <a:pt x="2" y="16"/>
                  </a:cubicBezTo>
                  <a:cubicBezTo>
                    <a:pt x="4" y="10"/>
                    <a:pt x="8" y="5"/>
                    <a:pt x="12" y="0"/>
                  </a:cubicBezTo>
                  <a:cubicBezTo>
                    <a:pt x="42" y="30"/>
                    <a:pt x="42" y="30"/>
                    <a:pt x="42" y="30"/>
                  </a:cubicBezTo>
                  <a:lnTo>
                    <a:pt x="0" y="34"/>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14" name="Freeform 96"/>
            <p:cNvSpPr/>
            <p:nvPr userDrawn="1"/>
          </p:nvSpPr>
          <p:spPr bwMode="auto">
            <a:xfrm>
              <a:off x="5932488" y="750888"/>
              <a:ext cx="363538" cy="323850"/>
            </a:xfrm>
            <a:custGeom>
              <a:avLst/>
              <a:gdLst>
                <a:gd name="T0" fmla="*/ 83 w 94"/>
                <a:gd name="T1" fmla="*/ 64 h 84"/>
                <a:gd name="T2" fmla="*/ 53 w 94"/>
                <a:gd name="T3" fmla="*/ 82 h 84"/>
                <a:gd name="T4" fmla="*/ 18 w 94"/>
                <a:gd name="T5" fmla="*/ 73 h 84"/>
                <a:gd name="T6" fmla="*/ 13 w 94"/>
                <a:gd name="T7" fmla="*/ 69 h 84"/>
                <a:gd name="T8" fmla="*/ 13 w 94"/>
                <a:gd name="T9" fmla="*/ 69 h 84"/>
                <a:gd name="T10" fmla="*/ 0 w 94"/>
                <a:gd name="T11" fmla="*/ 43 h 84"/>
                <a:gd name="T12" fmla="*/ 47 w 94"/>
                <a:gd name="T13" fmla="*/ 38 h 84"/>
                <a:gd name="T14" fmla="*/ 47 w 94"/>
                <a:gd name="T15" fmla="*/ 38 h 84"/>
                <a:gd name="T16" fmla="*/ 48 w 94"/>
                <a:gd name="T17" fmla="*/ 37 h 84"/>
                <a:gd name="T18" fmla="*/ 76 w 94"/>
                <a:gd name="T19" fmla="*/ 0 h 84"/>
                <a:gd name="T20" fmla="*/ 79 w 94"/>
                <a:gd name="T21" fmla="*/ 3 h 84"/>
                <a:gd name="T22" fmla="*/ 93 w 94"/>
                <a:gd name="T23" fmla="*/ 33 h 84"/>
                <a:gd name="T24" fmla="*/ 83 w 94"/>
                <a:gd name="T25" fmla="*/ 64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4" h="84">
                  <a:moveTo>
                    <a:pt x="83" y="64"/>
                  </a:moveTo>
                  <a:cubicBezTo>
                    <a:pt x="76" y="74"/>
                    <a:pt x="65" y="81"/>
                    <a:pt x="53" y="82"/>
                  </a:cubicBezTo>
                  <a:cubicBezTo>
                    <a:pt x="41" y="84"/>
                    <a:pt x="28" y="81"/>
                    <a:pt x="18" y="73"/>
                  </a:cubicBezTo>
                  <a:cubicBezTo>
                    <a:pt x="16" y="72"/>
                    <a:pt x="15" y="70"/>
                    <a:pt x="13" y="69"/>
                  </a:cubicBezTo>
                  <a:cubicBezTo>
                    <a:pt x="13" y="69"/>
                    <a:pt x="13" y="69"/>
                    <a:pt x="13" y="69"/>
                  </a:cubicBezTo>
                  <a:cubicBezTo>
                    <a:pt x="6" y="62"/>
                    <a:pt x="2" y="53"/>
                    <a:pt x="0" y="43"/>
                  </a:cubicBezTo>
                  <a:cubicBezTo>
                    <a:pt x="47" y="38"/>
                    <a:pt x="47" y="38"/>
                    <a:pt x="47" y="38"/>
                  </a:cubicBezTo>
                  <a:cubicBezTo>
                    <a:pt x="47" y="38"/>
                    <a:pt x="47" y="38"/>
                    <a:pt x="47" y="38"/>
                  </a:cubicBezTo>
                  <a:cubicBezTo>
                    <a:pt x="48" y="37"/>
                    <a:pt x="48" y="37"/>
                    <a:pt x="48" y="37"/>
                  </a:cubicBezTo>
                  <a:cubicBezTo>
                    <a:pt x="76" y="0"/>
                    <a:pt x="76" y="0"/>
                    <a:pt x="76" y="0"/>
                  </a:cubicBezTo>
                  <a:cubicBezTo>
                    <a:pt x="77" y="1"/>
                    <a:pt x="78" y="2"/>
                    <a:pt x="79" y="3"/>
                  </a:cubicBezTo>
                  <a:cubicBezTo>
                    <a:pt x="87" y="11"/>
                    <a:pt x="92" y="22"/>
                    <a:pt x="93" y="33"/>
                  </a:cubicBezTo>
                  <a:cubicBezTo>
                    <a:pt x="94" y="44"/>
                    <a:pt x="90" y="55"/>
                    <a:pt x="83" y="64"/>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15" name="Freeform 97"/>
            <p:cNvSpPr/>
            <p:nvPr userDrawn="1"/>
          </p:nvSpPr>
          <p:spPr bwMode="auto">
            <a:xfrm>
              <a:off x="5991225" y="708025"/>
              <a:ext cx="223838" cy="169863"/>
            </a:xfrm>
            <a:custGeom>
              <a:avLst/>
              <a:gdLst>
                <a:gd name="T0" fmla="*/ 58 w 58"/>
                <a:gd name="T1" fmla="*/ 9 h 44"/>
                <a:gd name="T2" fmla="*/ 31 w 58"/>
                <a:gd name="T3" fmla="*/ 44 h 44"/>
                <a:gd name="T4" fmla="*/ 0 w 58"/>
                <a:gd name="T5" fmla="*/ 13 h 44"/>
                <a:gd name="T6" fmla="*/ 28 w 58"/>
                <a:gd name="T7" fmla="*/ 1 h 44"/>
                <a:gd name="T8" fmla="*/ 58 w 58"/>
                <a:gd name="T9" fmla="*/ 9 h 44"/>
              </a:gdLst>
              <a:ahLst/>
              <a:cxnLst>
                <a:cxn ang="0">
                  <a:pos x="T0" y="T1"/>
                </a:cxn>
                <a:cxn ang="0">
                  <a:pos x="T2" y="T3"/>
                </a:cxn>
                <a:cxn ang="0">
                  <a:pos x="T4" y="T5"/>
                </a:cxn>
                <a:cxn ang="0">
                  <a:pos x="T6" y="T7"/>
                </a:cxn>
                <a:cxn ang="0">
                  <a:pos x="T8" y="T9"/>
                </a:cxn>
              </a:cxnLst>
              <a:rect l="0" t="0" r="r" b="b"/>
              <a:pathLst>
                <a:path w="57" h="44">
                  <a:moveTo>
                    <a:pt x="58" y="9"/>
                  </a:moveTo>
                  <a:cubicBezTo>
                    <a:pt x="31" y="44"/>
                    <a:pt x="31" y="44"/>
                    <a:pt x="31" y="44"/>
                  </a:cubicBezTo>
                  <a:cubicBezTo>
                    <a:pt x="0" y="13"/>
                    <a:pt x="0" y="13"/>
                    <a:pt x="0" y="13"/>
                  </a:cubicBezTo>
                  <a:cubicBezTo>
                    <a:pt x="8" y="6"/>
                    <a:pt x="18" y="1"/>
                    <a:pt x="28" y="1"/>
                  </a:cubicBezTo>
                  <a:cubicBezTo>
                    <a:pt x="38" y="0"/>
                    <a:pt x="49" y="3"/>
                    <a:pt x="58" y="9"/>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grpSp>
        <p:nvGrpSpPr>
          <p:cNvPr id="116" name="Group 115"/>
          <p:cNvGrpSpPr/>
          <p:nvPr userDrawn="1"/>
        </p:nvGrpSpPr>
        <p:grpSpPr>
          <a:xfrm>
            <a:off x="4542367" y="1298575"/>
            <a:ext cx="704851" cy="374650"/>
            <a:chOff x="3406775" y="1298575"/>
            <a:chExt cx="528638" cy="374650"/>
          </a:xfrm>
        </p:grpSpPr>
        <p:sp>
          <p:nvSpPr>
            <p:cNvPr id="117" name="Freeform 98"/>
            <p:cNvSpPr/>
            <p:nvPr userDrawn="1"/>
          </p:nvSpPr>
          <p:spPr bwMode="auto">
            <a:xfrm>
              <a:off x="3684588" y="1298575"/>
              <a:ext cx="250825" cy="374650"/>
            </a:xfrm>
            <a:custGeom>
              <a:avLst/>
              <a:gdLst>
                <a:gd name="T0" fmla="*/ 0 w 158"/>
                <a:gd name="T1" fmla="*/ 236 h 236"/>
                <a:gd name="T2" fmla="*/ 32 w 158"/>
                <a:gd name="T3" fmla="*/ 236 h 236"/>
                <a:gd name="T4" fmla="*/ 59 w 158"/>
                <a:gd name="T5" fmla="*/ 236 h 236"/>
                <a:gd name="T6" fmla="*/ 158 w 158"/>
                <a:gd name="T7" fmla="*/ 120 h 236"/>
                <a:gd name="T8" fmla="*/ 59 w 158"/>
                <a:gd name="T9" fmla="*/ 0 h 236"/>
                <a:gd name="T10" fmla="*/ 32 w 158"/>
                <a:gd name="T11" fmla="*/ 0 h 236"/>
                <a:gd name="T12" fmla="*/ 0 w 158"/>
                <a:gd name="T13" fmla="*/ 0 h 236"/>
                <a:gd name="T14" fmla="*/ 100 w 158"/>
                <a:gd name="T15" fmla="*/ 120 h 236"/>
                <a:gd name="T16" fmla="*/ 0 w 158"/>
                <a:gd name="T17" fmla="*/ 236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8" h="236">
                  <a:moveTo>
                    <a:pt x="0" y="236"/>
                  </a:moveTo>
                  <a:lnTo>
                    <a:pt x="32" y="236"/>
                  </a:lnTo>
                  <a:lnTo>
                    <a:pt x="59" y="236"/>
                  </a:lnTo>
                  <a:lnTo>
                    <a:pt x="158" y="120"/>
                  </a:lnTo>
                  <a:lnTo>
                    <a:pt x="59" y="0"/>
                  </a:lnTo>
                  <a:lnTo>
                    <a:pt x="32" y="0"/>
                  </a:lnTo>
                  <a:lnTo>
                    <a:pt x="0" y="0"/>
                  </a:lnTo>
                  <a:lnTo>
                    <a:pt x="100" y="120"/>
                  </a:lnTo>
                  <a:lnTo>
                    <a:pt x="0" y="23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18" name="Freeform 99"/>
            <p:cNvSpPr/>
            <p:nvPr userDrawn="1"/>
          </p:nvSpPr>
          <p:spPr bwMode="auto">
            <a:xfrm>
              <a:off x="3546475" y="1298575"/>
              <a:ext cx="250825" cy="374650"/>
            </a:xfrm>
            <a:custGeom>
              <a:avLst/>
              <a:gdLst>
                <a:gd name="T0" fmla="*/ 99 w 158"/>
                <a:gd name="T1" fmla="*/ 120 h 236"/>
                <a:gd name="T2" fmla="*/ 0 w 158"/>
                <a:gd name="T3" fmla="*/ 236 h 236"/>
                <a:gd name="T4" fmla="*/ 31 w 158"/>
                <a:gd name="T5" fmla="*/ 236 h 236"/>
                <a:gd name="T6" fmla="*/ 58 w 158"/>
                <a:gd name="T7" fmla="*/ 236 h 236"/>
                <a:gd name="T8" fmla="*/ 158 w 158"/>
                <a:gd name="T9" fmla="*/ 120 h 236"/>
                <a:gd name="T10" fmla="*/ 58 w 158"/>
                <a:gd name="T11" fmla="*/ 0 h 236"/>
                <a:gd name="T12" fmla="*/ 31 w 158"/>
                <a:gd name="T13" fmla="*/ 0 h 236"/>
                <a:gd name="T14" fmla="*/ 0 w 158"/>
                <a:gd name="T15" fmla="*/ 0 h 236"/>
                <a:gd name="T16" fmla="*/ 99 w 158"/>
                <a:gd name="T17" fmla="*/ 120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8" h="236">
                  <a:moveTo>
                    <a:pt x="99" y="120"/>
                  </a:moveTo>
                  <a:lnTo>
                    <a:pt x="0" y="236"/>
                  </a:lnTo>
                  <a:lnTo>
                    <a:pt x="31" y="236"/>
                  </a:lnTo>
                  <a:lnTo>
                    <a:pt x="58" y="236"/>
                  </a:lnTo>
                  <a:lnTo>
                    <a:pt x="158" y="120"/>
                  </a:lnTo>
                  <a:lnTo>
                    <a:pt x="58" y="0"/>
                  </a:lnTo>
                  <a:lnTo>
                    <a:pt x="31" y="0"/>
                  </a:lnTo>
                  <a:lnTo>
                    <a:pt x="0" y="0"/>
                  </a:lnTo>
                  <a:lnTo>
                    <a:pt x="99" y="12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19" name="Freeform 100"/>
            <p:cNvSpPr/>
            <p:nvPr userDrawn="1"/>
          </p:nvSpPr>
          <p:spPr bwMode="auto">
            <a:xfrm>
              <a:off x="3406775" y="1298575"/>
              <a:ext cx="250825" cy="374650"/>
            </a:xfrm>
            <a:custGeom>
              <a:avLst/>
              <a:gdLst>
                <a:gd name="T0" fmla="*/ 0 w 158"/>
                <a:gd name="T1" fmla="*/ 236 h 236"/>
                <a:gd name="T2" fmla="*/ 32 w 158"/>
                <a:gd name="T3" fmla="*/ 236 h 236"/>
                <a:gd name="T4" fmla="*/ 59 w 158"/>
                <a:gd name="T5" fmla="*/ 236 h 236"/>
                <a:gd name="T6" fmla="*/ 158 w 158"/>
                <a:gd name="T7" fmla="*/ 120 h 236"/>
                <a:gd name="T8" fmla="*/ 59 w 158"/>
                <a:gd name="T9" fmla="*/ 0 h 236"/>
                <a:gd name="T10" fmla="*/ 32 w 158"/>
                <a:gd name="T11" fmla="*/ 0 h 236"/>
                <a:gd name="T12" fmla="*/ 0 w 158"/>
                <a:gd name="T13" fmla="*/ 0 h 236"/>
                <a:gd name="T14" fmla="*/ 100 w 158"/>
                <a:gd name="T15" fmla="*/ 120 h 236"/>
                <a:gd name="T16" fmla="*/ 0 w 158"/>
                <a:gd name="T17" fmla="*/ 236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8" h="236">
                  <a:moveTo>
                    <a:pt x="0" y="236"/>
                  </a:moveTo>
                  <a:lnTo>
                    <a:pt x="32" y="236"/>
                  </a:lnTo>
                  <a:lnTo>
                    <a:pt x="59" y="236"/>
                  </a:lnTo>
                  <a:lnTo>
                    <a:pt x="158" y="120"/>
                  </a:lnTo>
                  <a:lnTo>
                    <a:pt x="59" y="0"/>
                  </a:lnTo>
                  <a:lnTo>
                    <a:pt x="32" y="0"/>
                  </a:lnTo>
                  <a:lnTo>
                    <a:pt x="0" y="0"/>
                  </a:lnTo>
                  <a:lnTo>
                    <a:pt x="100" y="120"/>
                  </a:lnTo>
                  <a:lnTo>
                    <a:pt x="0" y="23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grpSp>
        <p:nvGrpSpPr>
          <p:cNvPr id="120" name="Group 119"/>
          <p:cNvGrpSpPr/>
          <p:nvPr userDrawn="1"/>
        </p:nvGrpSpPr>
        <p:grpSpPr>
          <a:xfrm>
            <a:off x="2849034" y="796926"/>
            <a:ext cx="683684" cy="447675"/>
            <a:chOff x="2136775" y="796925"/>
            <a:chExt cx="512763" cy="447675"/>
          </a:xfrm>
        </p:grpSpPr>
        <p:sp>
          <p:nvSpPr>
            <p:cNvPr id="121" name="Freeform 101"/>
            <p:cNvSpPr/>
            <p:nvPr userDrawn="1"/>
          </p:nvSpPr>
          <p:spPr bwMode="auto">
            <a:xfrm>
              <a:off x="2368550" y="796925"/>
              <a:ext cx="280988" cy="250825"/>
            </a:xfrm>
            <a:custGeom>
              <a:avLst/>
              <a:gdLst>
                <a:gd name="T0" fmla="*/ 7 w 73"/>
                <a:gd name="T1" fmla="*/ 0 h 65"/>
                <a:gd name="T2" fmla="*/ 66 w 73"/>
                <a:gd name="T3" fmla="*/ 0 h 65"/>
                <a:gd name="T4" fmla="*/ 73 w 73"/>
                <a:gd name="T5" fmla="*/ 7 h 65"/>
                <a:gd name="T6" fmla="*/ 73 w 73"/>
                <a:gd name="T7" fmla="*/ 36 h 65"/>
                <a:gd name="T8" fmla="*/ 66 w 73"/>
                <a:gd name="T9" fmla="*/ 43 h 65"/>
                <a:gd name="T10" fmla="*/ 24 w 73"/>
                <a:gd name="T11" fmla="*/ 43 h 65"/>
                <a:gd name="T12" fmla="*/ 8 w 73"/>
                <a:gd name="T13" fmla="*/ 65 h 65"/>
                <a:gd name="T14" fmla="*/ 8 w 73"/>
                <a:gd name="T15" fmla="*/ 43 h 65"/>
                <a:gd name="T16" fmla="*/ 7 w 73"/>
                <a:gd name="T17" fmla="*/ 43 h 65"/>
                <a:gd name="T18" fmla="*/ 0 w 73"/>
                <a:gd name="T19" fmla="*/ 36 h 65"/>
                <a:gd name="T20" fmla="*/ 0 w 73"/>
                <a:gd name="T21" fmla="*/ 7 h 65"/>
                <a:gd name="T22" fmla="*/ 7 w 73"/>
                <a:gd name="T23" fmla="*/ 0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3" h="65">
                  <a:moveTo>
                    <a:pt x="7" y="0"/>
                  </a:moveTo>
                  <a:cubicBezTo>
                    <a:pt x="66" y="0"/>
                    <a:pt x="66" y="0"/>
                    <a:pt x="66" y="0"/>
                  </a:cubicBezTo>
                  <a:cubicBezTo>
                    <a:pt x="70" y="0"/>
                    <a:pt x="73" y="4"/>
                    <a:pt x="73" y="7"/>
                  </a:cubicBezTo>
                  <a:cubicBezTo>
                    <a:pt x="73" y="36"/>
                    <a:pt x="73" y="36"/>
                    <a:pt x="73" y="36"/>
                  </a:cubicBezTo>
                  <a:cubicBezTo>
                    <a:pt x="73" y="40"/>
                    <a:pt x="70" y="43"/>
                    <a:pt x="66" y="43"/>
                  </a:cubicBezTo>
                  <a:cubicBezTo>
                    <a:pt x="24" y="43"/>
                    <a:pt x="24" y="43"/>
                    <a:pt x="24" y="43"/>
                  </a:cubicBezTo>
                  <a:cubicBezTo>
                    <a:pt x="8" y="65"/>
                    <a:pt x="8" y="65"/>
                    <a:pt x="8" y="65"/>
                  </a:cubicBezTo>
                  <a:cubicBezTo>
                    <a:pt x="8" y="43"/>
                    <a:pt x="8" y="43"/>
                    <a:pt x="8" y="43"/>
                  </a:cubicBezTo>
                  <a:cubicBezTo>
                    <a:pt x="7" y="43"/>
                    <a:pt x="7" y="43"/>
                    <a:pt x="7" y="43"/>
                  </a:cubicBezTo>
                  <a:cubicBezTo>
                    <a:pt x="4" y="43"/>
                    <a:pt x="0" y="40"/>
                    <a:pt x="0" y="36"/>
                  </a:cubicBezTo>
                  <a:cubicBezTo>
                    <a:pt x="0" y="7"/>
                    <a:pt x="0" y="7"/>
                    <a:pt x="0" y="7"/>
                  </a:cubicBezTo>
                  <a:cubicBezTo>
                    <a:pt x="0" y="4"/>
                    <a:pt x="4" y="0"/>
                    <a:pt x="7"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22" name="Oval 102"/>
            <p:cNvSpPr>
              <a:spLocks noChangeArrowheads="1"/>
            </p:cNvSpPr>
            <p:nvPr userDrawn="1"/>
          </p:nvSpPr>
          <p:spPr bwMode="auto">
            <a:xfrm>
              <a:off x="2198688" y="947738"/>
              <a:ext cx="180975" cy="180975"/>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23" name="Freeform 103"/>
            <p:cNvSpPr/>
            <p:nvPr userDrawn="1"/>
          </p:nvSpPr>
          <p:spPr bwMode="auto">
            <a:xfrm>
              <a:off x="2136775" y="1136650"/>
              <a:ext cx="304800" cy="107950"/>
            </a:xfrm>
            <a:custGeom>
              <a:avLst/>
              <a:gdLst>
                <a:gd name="T0" fmla="*/ 59 w 79"/>
                <a:gd name="T1" fmla="*/ 5 h 28"/>
                <a:gd name="T2" fmla="*/ 39 w 79"/>
                <a:gd name="T3" fmla="*/ 0 h 28"/>
                <a:gd name="T4" fmla="*/ 20 w 79"/>
                <a:gd name="T5" fmla="*/ 5 h 28"/>
                <a:gd name="T6" fmla="*/ 0 w 79"/>
                <a:gd name="T7" fmla="*/ 28 h 28"/>
                <a:gd name="T8" fmla="*/ 79 w 79"/>
                <a:gd name="T9" fmla="*/ 28 h 28"/>
                <a:gd name="T10" fmla="*/ 59 w 79"/>
                <a:gd name="T11" fmla="*/ 5 h 28"/>
              </a:gdLst>
              <a:ahLst/>
              <a:cxnLst>
                <a:cxn ang="0">
                  <a:pos x="T0" y="T1"/>
                </a:cxn>
                <a:cxn ang="0">
                  <a:pos x="T2" y="T3"/>
                </a:cxn>
                <a:cxn ang="0">
                  <a:pos x="T4" y="T5"/>
                </a:cxn>
                <a:cxn ang="0">
                  <a:pos x="T6" y="T7"/>
                </a:cxn>
                <a:cxn ang="0">
                  <a:pos x="T8" y="T9"/>
                </a:cxn>
                <a:cxn ang="0">
                  <a:pos x="T10" y="T11"/>
                </a:cxn>
              </a:cxnLst>
              <a:rect l="0" t="0" r="r" b="b"/>
              <a:pathLst>
                <a:path w="79" h="28">
                  <a:moveTo>
                    <a:pt x="59" y="5"/>
                  </a:moveTo>
                  <a:cubicBezTo>
                    <a:pt x="53" y="2"/>
                    <a:pt x="46" y="0"/>
                    <a:pt x="39" y="0"/>
                  </a:cubicBezTo>
                  <a:cubicBezTo>
                    <a:pt x="32" y="0"/>
                    <a:pt x="26" y="2"/>
                    <a:pt x="20" y="5"/>
                  </a:cubicBezTo>
                  <a:cubicBezTo>
                    <a:pt x="10" y="10"/>
                    <a:pt x="3" y="18"/>
                    <a:pt x="0" y="28"/>
                  </a:cubicBezTo>
                  <a:cubicBezTo>
                    <a:pt x="79" y="28"/>
                    <a:pt x="79" y="28"/>
                    <a:pt x="79" y="28"/>
                  </a:cubicBezTo>
                  <a:cubicBezTo>
                    <a:pt x="76" y="18"/>
                    <a:pt x="69" y="10"/>
                    <a:pt x="59" y="5"/>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sp>
        <p:nvSpPr>
          <p:cNvPr id="124" name="Freeform 104"/>
          <p:cNvSpPr/>
          <p:nvPr userDrawn="1"/>
        </p:nvSpPr>
        <p:spPr bwMode="auto">
          <a:xfrm>
            <a:off x="5789084" y="2867026"/>
            <a:ext cx="482600" cy="328613"/>
          </a:xfrm>
          <a:custGeom>
            <a:avLst/>
            <a:gdLst>
              <a:gd name="T0" fmla="*/ 85 w 94"/>
              <a:gd name="T1" fmla="*/ 0 h 85"/>
              <a:gd name="T2" fmla="*/ 9 w 94"/>
              <a:gd name="T3" fmla="*/ 0 h 85"/>
              <a:gd name="T4" fmla="*/ 0 w 94"/>
              <a:gd name="T5" fmla="*/ 9 h 85"/>
              <a:gd name="T6" fmla="*/ 0 w 94"/>
              <a:gd name="T7" fmla="*/ 46 h 85"/>
              <a:gd name="T8" fmla="*/ 9 w 94"/>
              <a:gd name="T9" fmla="*/ 55 h 85"/>
              <a:gd name="T10" fmla="*/ 64 w 94"/>
              <a:gd name="T11" fmla="*/ 55 h 85"/>
              <a:gd name="T12" fmla="*/ 84 w 94"/>
              <a:gd name="T13" fmla="*/ 85 h 85"/>
              <a:gd name="T14" fmla="*/ 84 w 94"/>
              <a:gd name="T15" fmla="*/ 55 h 85"/>
              <a:gd name="T16" fmla="*/ 85 w 94"/>
              <a:gd name="T17" fmla="*/ 55 h 85"/>
              <a:gd name="T18" fmla="*/ 94 w 94"/>
              <a:gd name="T19" fmla="*/ 46 h 85"/>
              <a:gd name="T20" fmla="*/ 94 w 94"/>
              <a:gd name="T21" fmla="*/ 9 h 85"/>
              <a:gd name="T22" fmla="*/ 85 w 94"/>
              <a:gd name="T23" fmla="*/ 0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4" h="85">
                <a:moveTo>
                  <a:pt x="85" y="0"/>
                </a:moveTo>
                <a:cubicBezTo>
                  <a:pt x="9" y="0"/>
                  <a:pt x="9" y="0"/>
                  <a:pt x="9" y="0"/>
                </a:cubicBezTo>
                <a:cubicBezTo>
                  <a:pt x="4" y="0"/>
                  <a:pt x="0" y="4"/>
                  <a:pt x="0" y="9"/>
                </a:cubicBezTo>
                <a:cubicBezTo>
                  <a:pt x="0" y="46"/>
                  <a:pt x="0" y="46"/>
                  <a:pt x="0" y="46"/>
                </a:cubicBezTo>
                <a:cubicBezTo>
                  <a:pt x="0" y="51"/>
                  <a:pt x="4" y="55"/>
                  <a:pt x="9" y="55"/>
                </a:cubicBezTo>
                <a:cubicBezTo>
                  <a:pt x="64" y="55"/>
                  <a:pt x="64" y="55"/>
                  <a:pt x="64" y="55"/>
                </a:cubicBezTo>
                <a:cubicBezTo>
                  <a:pt x="84" y="85"/>
                  <a:pt x="84" y="85"/>
                  <a:pt x="84" y="85"/>
                </a:cubicBezTo>
                <a:cubicBezTo>
                  <a:pt x="84" y="55"/>
                  <a:pt x="84" y="55"/>
                  <a:pt x="84" y="55"/>
                </a:cubicBezTo>
                <a:cubicBezTo>
                  <a:pt x="85" y="55"/>
                  <a:pt x="85" y="55"/>
                  <a:pt x="85" y="55"/>
                </a:cubicBezTo>
                <a:cubicBezTo>
                  <a:pt x="90" y="55"/>
                  <a:pt x="94" y="51"/>
                  <a:pt x="94" y="46"/>
                </a:cubicBezTo>
                <a:cubicBezTo>
                  <a:pt x="94" y="9"/>
                  <a:pt x="94" y="9"/>
                  <a:pt x="94" y="9"/>
                </a:cubicBezTo>
                <a:cubicBezTo>
                  <a:pt x="94" y="4"/>
                  <a:pt x="90" y="0"/>
                  <a:pt x="85"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25" name="Freeform 105"/>
          <p:cNvSpPr/>
          <p:nvPr userDrawn="1"/>
        </p:nvSpPr>
        <p:spPr bwMode="auto">
          <a:xfrm>
            <a:off x="5124451" y="2578101"/>
            <a:ext cx="503767" cy="385763"/>
          </a:xfrm>
          <a:custGeom>
            <a:avLst/>
            <a:gdLst>
              <a:gd name="T0" fmla="*/ 93 w 98"/>
              <a:gd name="T1" fmla="*/ 19 h 100"/>
              <a:gd name="T2" fmla="*/ 79 w 98"/>
              <a:gd name="T3" fmla="*/ 14 h 100"/>
              <a:gd name="T4" fmla="*/ 79 w 98"/>
              <a:gd name="T5" fmla="*/ 14 h 100"/>
              <a:gd name="T6" fmla="*/ 23 w 98"/>
              <a:gd name="T7" fmla="*/ 14 h 100"/>
              <a:gd name="T8" fmla="*/ 22 w 98"/>
              <a:gd name="T9" fmla="*/ 14 h 100"/>
              <a:gd name="T10" fmla="*/ 0 w 98"/>
              <a:gd name="T11" fmla="*/ 0 h 100"/>
              <a:gd name="T12" fmla="*/ 3 w 98"/>
              <a:gd name="T13" fmla="*/ 4 h 100"/>
              <a:gd name="T14" fmla="*/ 9 w 98"/>
              <a:gd name="T15" fmla="*/ 19 h 100"/>
              <a:gd name="T16" fmla="*/ 4 w 98"/>
              <a:gd name="T17" fmla="*/ 33 h 100"/>
              <a:gd name="T18" fmla="*/ 4 w 98"/>
              <a:gd name="T19" fmla="*/ 80 h 100"/>
              <a:gd name="T20" fmla="*/ 9 w 98"/>
              <a:gd name="T21" fmla="*/ 94 h 100"/>
              <a:gd name="T22" fmla="*/ 23 w 98"/>
              <a:gd name="T23" fmla="*/ 100 h 100"/>
              <a:gd name="T24" fmla="*/ 79 w 98"/>
              <a:gd name="T25" fmla="*/ 100 h 100"/>
              <a:gd name="T26" fmla="*/ 93 w 98"/>
              <a:gd name="T27" fmla="*/ 94 h 100"/>
              <a:gd name="T28" fmla="*/ 98 w 98"/>
              <a:gd name="T29" fmla="*/ 80 h 100"/>
              <a:gd name="T30" fmla="*/ 98 w 98"/>
              <a:gd name="T31" fmla="*/ 33 h 100"/>
              <a:gd name="T32" fmla="*/ 93 w 98"/>
              <a:gd name="T33" fmla="*/ 19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8" h="100">
                <a:moveTo>
                  <a:pt x="93" y="19"/>
                </a:moveTo>
                <a:cubicBezTo>
                  <a:pt x="89" y="16"/>
                  <a:pt x="84" y="14"/>
                  <a:pt x="79" y="14"/>
                </a:cubicBezTo>
                <a:cubicBezTo>
                  <a:pt x="79" y="14"/>
                  <a:pt x="79" y="14"/>
                  <a:pt x="79" y="14"/>
                </a:cubicBezTo>
                <a:cubicBezTo>
                  <a:pt x="23" y="14"/>
                  <a:pt x="23" y="14"/>
                  <a:pt x="23" y="14"/>
                </a:cubicBezTo>
                <a:cubicBezTo>
                  <a:pt x="23" y="14"/>
                  <a:pt x="23" y="14"/>
                  <a:pt x="22" y="14"/>
                </a:cubicBezTo>
                <a:cubicBezTo>
                  <a:pt x="17" y="6"/>
                  <a:pt x="9" y="2"/>
                  <a:pt x="0" y="0"/>
                </a:cubicBezTo>
                <a:cubicBezTo>
                  <a:pt x="1" y="2"/>
                  <a:pt x="2" y="3"/>
                  <a:pt x="3" y="4"/>
                </a:cubicBezTo>
                <a:cubicBezTo>
                  <a:pt x="7" y="9"/>
                  <a:pt x="9" y="14"/>
                  <a:pt x="9" y="19"/>
                </a:cubicBezTo>
                <a:cubicBezTo>
                  <a:pt x="6" y="23"/>
                  <a:pt x="4" y="28"/>
                  <a:pt x="4" y="33"/>
                </a:cubicBezTo>
                <a:cubicBezTo>
                  <a:pt x="4" y="80"/>
                  <a:pt x="4" y="80"/>
                  <a:pt x="4" y="80"/>
                </a:cubicBezTo>
                <a:cubicBezTo>
                  <a:pt x="4" y="85"/>
                  <a:pt x="6" y="90"/>
                  <a:pt x="9" y="94"/>
                </a:cubicBezTo>
                <a:cubicBezTo>
                  <a:pt x="13" y="98"/>
                  <a:pt x="18" y="100"/>
                  <a:pt x="23" y="100"/>
                </a:cubicBezTo>
                <a:cubicBezTo>
                  <a:pt x="79" y="100"/>
                  <a:pt x="79" y="100"/>
                  <a:pt x="79" y="100"/>
                </a:cubicBezTo>
                <a:cubicBezTo>
                  <a:pt x="84" y="100"/>
                  <a:pt x="89" y="98"/>
                  <a:pt x="93" y="94"/>
                </a:cubicBezTo>
                <a:cubicBezTo>
                  <a:pt x="96" y="90"/>
                  <a:pt x="98" y="85"/>
                  <a:pt x="98" y="80"/>
                </a:cubicBezTo>
                <a:cubicBezTo>
                  <a:pt x="98" y="33"/>
                  <a:pt x="98" y="33"/>
                  <a:pt x="98" y="33"/>
                </a:cubicBezTo>
                <a:cubicBezTo>
                  <a:pt x="98" y="28"/>
                  <a:pt x="96" y="23"/>
                  <a:pt x="93" y="19"/>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26" name="Freeform 106"/>
          <p:cNvSpPr>
            <a:spLocks noEditPoints="1"/>
          </p:cNvSpPr>
          <p:nvPr userDrawn="1"/>
        </p:nvSpPr>
        <p:spPr bwMode="auto">
          <a:xfrm>
            <a:off x="2561167" y="2184400"/>
            <a:ext cx="503767" cy="331788"/>
          </a:xfrm>
          <a:custGeom>
            <a:avLst/>
            <a:gdLst>
              <a:gd name="T0" fmla="*/ 97 w 98"/>
              <a:gd name="T1" fmla="*/ 80 h 86"/>
              <a:gd name="T2" fmla="*/ 52 w 98"/>
              <a:gd name="T3" fmla="*/ 2 h 86"/>
              <a:gd name="T4" fmla="*/ 49 w 98"/>
              <a:gd name="T5" fmla="*/ 0 h 86"/>
              <a:gd name="T6" fmla="*/ 46 w 98"/>
              <a:gd name="T7" fmla="*/ 2 h 86"/>
              <a:gd name="T8" fmla="*/ 1 w 98"/>
              <a:gd name="T9" fmla="*/ 80 h 86"/>
              <a:gd name="T10" fmla="*/ 1 w 98"/>
              <a:gd name="T11" fmla="*/ 84 h 86"/>
              <a:gd name="T12" fmla="*/ 4 w 98"/>
              <a:gd name="T13" fmla="*/ 86 h 86"/>
              <a:gd name="T14" fmla="*/ 94 w 98"/>
              <a:gd name="T15" fmla="*/ 86 h 86"/>
              <a:gd name="T16" fmla="*/ 97 w 98"/>
              <a:gd name="T17" fmla="*/ 84 h 86"/>
              <a:gd name="T18" fmla="*/ 98 w 98"/>
              <a:gd name="T19" fmla="*/ 82 h 86"/>
              <a:gd name="T20" fmla="*/ 97 w 98"/>
              <a:gd name="T21" fmla="*/ 80 h 86"/>
              <a:gd name="T22" fmla="*/ 55 w 98"/>
              <a:gd name="T23" fmla="*/ 22 h 86"/>
              <a:gd name="T24" fmla="*/ 54 w 98"/>
              <a:gd name="T25" fmla="*/ 58 h 86"/>
              <a:gd name="T26" fmla="*/ 44 w 98"/>
              <a:gd name="T27" fmla="*/ 58 h 86"/>
              <a:gd name="T28" fmla="*/ 43 w 98"/>
              <a:gd name="T29" fmla="*/ 22 h 86"/>
              <a:gd name="T30" fmla="*/ 55 w 98"/>
              <a:gd name="T31" fmla="*/ 22 h 86"/>
              <a:gd name="T32" fmla="*/ 49 w 98"/>
              <a:gd name="T33" fmla="*/ 77 h 86"/>
              <a:gd name="T34" fmla="*/ 42 w 98"/>
              <a:gd name="T35" fmla="*/ 69 h 86"/>
              <a:gd name="T36" fmla="*/ 49 w 98"/>
              <a:gd name="T37" fmla="*/ 62 h 86"/>
              <a:gd name="T38" fmla="*/ 56 w 98"/>
              <a:gd name="T39" fmla="*/ 69 h 86"/>
              <a:gd name="T40" fmla="*/ 49 w 98"/>
              <a:gd name="T41" fmla="*/ 77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8" h="86">
                <a:moveTo>
                  <a:pt x="97" y="80"/>
                </a:moveTo>
                <a:cubicBezTo>
                  <a:pt x="52" y="2"/>
                  <a:pt x="52" y="2"/>
                  <a:pt x="52" y="2"/>
                </a:cubicBezTo>
                <a:cubicBezTo>
                  <a:pt x="52" y="1"/>
                  <a:pt x="50" y="0"/>
                  <a:pt x="49" y="0"/>
                </a:cubicBezTo>
                <a:cubicBezTo>
                  <a:pt x="48" y="0"/>
                  <a:pt x="46" y="1"/>
                  <a:pt x="46" y="2"/>
                </a:cubicBezTo>
                <a:cubicBezTo>
                  <a:pt x="1" y="80"/>
                  <a:pt x="1" y="80"/>
                  <a:pt x="1" y="80"/>
                </a:cubicBezTo>
                <a:cubicBezTo>
                  <a:pt x="0" y="81"/>
                  <a:pt x="0" y="83"/>
                  <a:pt x="1" y="84"/>
                </a:cubicBezTo>
                <a:cubicBezTo>
                  <a:pt x="1" y="85"/>
                  <a:pt x="3" y="86"/>
                  <a:pt x="4" y="86"/>
                </a:cubicBezTo>
                <a:cubicBezTo>
                  <a:pt x="94" y="86"/>
                  <a:pt x="94" y="86"/>
                  <a:pt x="94" y="86"/>
                </a:cubicBezTo>
                <a:cubicBezTo>
                  <a:pt x="95" y="86"/>
                  <a:pt x="96" y="85"/>
                  <a:pt x="97" y="84"/>
                </a:cubicBezTo>
                <a:cubicBezTo>
                  <a:pt x="97" y="83"/>
                  <a:pt x="98" y="83"/>
                  <a:pt x="98" y="82"/>
                </a:cubicBezTo>
                <a:cubicBezTo>
                  <a:pt x="98" y="81"/>
                  <a:pt x="97" y="81"/>
                  <a:pt x="97" y="80"/>
                </a:cubicBezTo>
                <a:close/>
                <a:moveTo>
                  <a:pt x="55" y="22"/>
                </a:moveTo>
                <a:cubicBezTo>
                  <a:pt x="54" y="58"/>
                  <a:pt x="54" y="58"/>
                  <a:pt x="54" y="58"/>
                </a:cubicBezTo>
                <a:cubicBezTo>
                  <a:pt x="44" y="58"/>
                  <a:pt x="44" y="58"/>
                  <a:pt x="44" y="58"/>
                </a:cubicBezTo>
                <a:cubicBezTo>
                  <a:pt x="43" y="22"/>
                  <a:pt x="43" y="22"/>
                  <a:pt x="43" y="22"/>
                </a:cubicBezTo>
                <a:lnTo>
                  <a:pt x="55" y="22"/>
                </a:lnTo>
                <a:close/>
                <a:moveTo>
                  <a:pt x="49" y="77"/>
                </a:moveTo>
                <a:cubicBezTo>
                  <a:pt x="45" y="77"/>
                  <a:pt x="42" y="73"/>
                  <a:pt x="42" y="69"/>
                </a:cubicBezTo>
                <a:cubicBezTo>
                  <a:pt x="42" y="65"/>
                  <a:pt x="45" y="62"/>
                  <a:pt x="49" y="62"/>
                </a:cubicBezTo>
                <a:cubicBezTo>
                  <a:pt x="53" y="62"/>
                  <a:pt x="56" y="65"/>
                  <a:pt x="56" y="69"/>
                </a:cubicBezTo>
                <a:cubicBezTo>
                  <a:pt x="56" y="73"/>
                  <a:pt x="53" y="77"/>
                  <a:pt x="49" y="7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27" name="Freeform 107"/>
          <p:cNvSpPr>
            <a:spLocks noEditPoints="1"/>
          </p:cNvSpPr>
          <p:nvPr userDrawn="1"/>
        </p:nvSpPr>
        <p:spPr bwMode="auto">
          <a:xfrm>
            <a:off x="4883151" y="1847850"/>
            <a:ext cx="704851" cy="528638"/>
          </a:xfrm>
          <a:custGeom>
            <a:avLst/>
            <a:gdLst>
              <a:gd name="T0" fmla="*/ 0 w 137"/>
              <a:gd name="T1" fmla="*/ 51 h 137"/>
              <a:gd name="T2" fmla="*/ 0 w 137"/>
              <a:gd name="T3" fmla="*/ 51 h 137"/>
              <a:gd name="T4" fmla="*/ 15 w 137"/>
              <a:gd name="T5" fmla="*/ 86 h 137"/>
              <a:gd name="T6" fmla="*/ 51 w 137"/>
              <a:gd name="T7" fmla="*/ 101 h 137"/>
              <a:gd name="T8" fmla="*/ 80 w 137"/>
              <a:gd name="T9" fmla="*/ 92 h 137"/>
              <a:gd name="T10" fmla="*/ 122 w 137"/>
              <a:gd name="T11" fmla="*/ 134 h 137"/>
              <a:gd name="T12" fmla="*/ 132 w 137"/>
              <a:gd name="T13" fmla="*/ 134 h 137"/>
              <a:gd name="T14" fmla="*/ 134 w 137"/>
              <a:gd name="T15" fmla="*/ 133 h 137"/>
              <a:gd name="T16" fmla="*/ 134 w 137"/>
              <a:gd name="T17" fmla="*/ 122 h 137"/>
              <a:gd name="T18" fmla="*/ 92 w 137"/>
              <a:gd name="T19" fmla="*/ 80 h 137"/>
              <a:gd name="T20" fmla="*/ 101 w 137"/>
              <a:gd name="T21" fmla="*/ 51 h 137"/>
              <a:gd name="T22" fmla="*/ 86 w 137"/>
              <a:gd name="T23" fmla="*/ 15 h 137"/>
              <a:gd name="T24" fmla="*/ 51 w 137"/>
              <a:gd name="T25" fmla="*/ 1 h 137"/>
              <a:gd name="T26" fmla="*/ 15 w 137"/>
              <a:gd name="T27" fmla="*/ 15 h 137"/>
              <a:gd name="T28" fmla="*/ 0 w 137"/>
              <a:gd name="T29" fmla="*/ 51 h 137"/>
              <a:gd name="T30" fmla="*/ 8 w 137"/>
              <a:gd name="T31" fmla="*/ 51 h 137"/>
              <a:gd name="T32" fmla="*/ 20 w 137"/>
              <a:gd name="T33" fmla="*/ 21 h 137"/>
              <a:gd name="T34" fmla="*/ 80 w 137"/>
              <a:gd name="T35" fmla="*/ 21 h 137"/>
              <a:gd name="T36" fmla="*/ 93 w 137"/>
              <a:gd name="T37" fmla="*/ 51 h 137"/>
              <a:gd name="T38" fmla="*/ 81 w 137"/>
              <a:gd name="T39" fmla="*/ 81 h 137"/>
              <a:gd name="T40" fmla="*/ 21 w 137"/>
              <a:gd name="T41" fmla="*/ 81 h 137"/>
              <a:gd name="T42" fmla="*/ 8 w 137"/>
              <a:gd name="T43" fmla="*/ 51 h 1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37" h="137">
                <a:moveTo>
                  <a:pt x="0" y="51"/>
                </a:moveTo>
                <a:cubicBezTo>
                  <a:pt x="0" y="51"/>
                  <a:pt x="0" y="51"/>
                  <a:pt x="0" y="51"/>
                </a:cubicBezTo>
                <a:cubicBezTo>
                  <a:pt x="0" y="64"/>
                  <a:pt x="6" y="77"/>
                  <a:pt x="15" y="86"/>
                </a:cubicBezTo>
                <a:cubicBezTo>
                  <a:pt x="25" y="96"/>
                  <a:pt x="37" y="101"/>
                  <a:pt x="51" y="101"/>
                </a:cubicBezTo>
                <a:cubicBezTo>
                  <a:pt x="62" y="101"/>
                  <a:pt x="72" y="98"/>
                  <a:pt x="80" y="92"/>
                </a:cubicBezTo>
                <a:cubicBezTo>
                  <a:pt x="122" y="134"/>
                  <a:pt x="122" y="134"/>
                  <a:pt x="122" y="134"/>
                </a:cubicBezTo>
                <a:cubicBezTo>
                  <a:pt x="125" y="137"/>
                  <a:pt x="130" y="137"/>
                  <a:pt x="132" y="134"/>
                </a:cubicBezTo>
                <a:cubicBezTo>
                  <a:pt x="134" y="133"/>
                  <a:pt x="134" y="133"/>
                  <a:pt x="134" y="133"/>
                </a:cubicBezTo>
                <a:cubicBezTo>
                  <a:pt x="137" y="130"/>
                  <a:pt x="137" y="125"/>
                  <a:pt x="134" y="122"/>
                </a:cubicBezTo>
                <a:cubicBezTo>
                  <a:pt x="92" y="80"/>
                  <a:pt x="92" y="80"/>
                  <a:pt x="92" y="80"/>
                </a:cubicBezTo>
                <a:cubicBezTo>
                  <a:pt x="98" y="72"/>
                  <a:pt x="101" y="62"/>
                  <a:pt x="101" y="51"/>
                </a:cubicBezTo>
                <a:cubicBezTo>
                  <a:pt x="101" y="38"/>
                  <a:pt x="96" y="25"/>
                  <a:pt x="86" y="15"/>
                </a:cubicBezTo>
                <a:cubicBezTo>
                  <a:pt x="77" y="6"/>
                  <a:pt x="64" y="1"/>
                  <a:pt x="51" y="1"/>
                </a:cubicBezTo>
                <a:cubicBezTo>
                  <a:pt x="37" y="0"/>
                  <a:pt x="24" y="6"/>
                  <a:pt x="15" y="15"/>
                </a:cubicBezTo>
                <a:cubicBezTo>
                  <a:pt x="6" y="25"/>
                  <a:pt x="0" y="37"/>
                  <a:pt x="0" y="51"/>
                </a:cubicBezTo>
                <a:close/>
                <a:moveTo>
                  <a:pt x="8" y="51"/>
                </a:moveTo>
                <a:cubicBezTo>
                  <a:pt x="8" y="40"/>
                  <a:pt x="12" y="29"/>
                  <a:pt x="20" y="21"/>
                </a:cubicBezTo>
                <a:cubicBezTo>
                  <a:pt x="37" y="4"/>
                  <a:pt x="64" y="4"/>
                  <a:pt x="80" y="21"/>
                </a:cubicBezTo>
                <a:cubicBezTo>
                  <a:pt x="89" y="29"/>
                  <a:pt x="93" y="40"/>
                  <a:pt x="93" y="51"/>
                </a:cubicBezTo>
                <a:cubicBezTo>
                  <a:pt x="93" y="62"/>
                  <a:pt x="89" y="73"/>
                  <a:pt x="81" y="81"/>
                </a:cubicBezTo>
                <a:cubicBezTo>
                  <a:pt x="64" y="98"/>
                  <a:pt x="37" y="97"/>
                  <a:pt x="21" y="81"/>
                </a:cubicBezTo>
                <a:cubicBezTo>
                  <a:pt x="12" y="72"/>
                  <a:pt x="8" y="61"/>
                  <a:pt x="8" y="5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28" name="Freeform 108"/>
          <p:cNvSpPr/>
          <p:nvPr userDrawn="1"/>
        </p:nvSpPr>
        <p:spPr bwMode="auto">
          <a:xfrm>
            <a:off x="2504017" y="1712913"/>
            <a:ext cx="711200" cy="339725"/>
          </a:xfrm>
          <a:custGeom>
            <a:avLst/>
            <a:gdLst>
              <a:gd name="T0" fmla="*/ 92 w 138"/>
              <a:gd name="T1" fmla="*/ 80 h 88"/>
              <a:gd name="T2" fmla="*/ 88 w 138"/>
              <a:gd name="T3" fmla="*/ 73 h 88"/>
              <a:gd name="T4" fmla="*/ 88 w 138"/>
              <a:gd name="T5" fmla="*/ 73 h 88"/>
              <a:gd name="T6" fmla="*/ 89 w 138"/>
              <a:gd name="T7" fmla="*/ 73 h 88"/>
              <a:gd name="T8" fmla="*/ 97 w 138"/>
              <a:gd name="T9" fmla="*/ 65 h 88"/>
              <a:gd name="T10" fmla="*/ 92 w 138"/>
              <a:gd name="T11" fmla="*/ 57 h 88"/>
              <a:gd name="T12" fmla="*/ 93 w 138"/>
              <a:gd name="T13" fmla="*/ 57 h 88"/>
              <a:gd name="T14" fmla="*/ 101 w 138"/>
              <a:gd name="T15" fmla="*/ 50 h 88"/>
              <a:gd name="T16" fmla="*/ 96 w 138"/>
              <a:gd name="T17" fmla="*/ 42 h 88"/>
              <a:gd name="T18" fmla="*/ 130 w 138"/>
              <a:gd name="T19" fmla="*/ 42 h 88"/>
              <a:gd name="T20" fmla="*/ 138 w 138"/>
              <a:gd name="T21" fmla="*/ 34 h 88"/>
              <a:gd name="T22" fmla="*/ 130 w 138"/>
              <a:gd name="T23" fmla="*/ 27 h 88"/>
              <a:gd name="T24" fmla="*/ 87 w 138"/>
              <a:gd name="T25" fmla="*/ 27 h 88"/>
              <a:gd name="T26" fmla="*/ 87 w 138"/>
              <a:gd name="T27" fmla="*/ 27 h 88"/>
              <a:gd name="T28" fmla="*/ 77 w 138"/>
              <a:gd name="T29" fmla="*/ 27 h 88"/>
              <a:gd name="T30" fmla="*/ 93 w 138"/>
              <a:gd name="T31" fmla="*/ 17 h 88"/>
              <a:gd name="T32" fmla="*/ 99 w 138"/>
              <a:gd name="T33" fmla="*/ 5 h 88"/>
              <a:gd name="T34" fmla="*/ 86 w 138"/>
              <a:gd name="T35" fmla="*/ 3 h 88"/>
              <a:gd name="T36" fmla="*/ 46 w 138"/>
              <a:gd name="T37" fmla="*/ 27 h 88"/>
              <a:gd name="T38" fmla="*/ 40 w 138"/>
              <a:gd name="T39" fmla="*/ 32 h 88"/>
              <a:gd name="T40" fmla="*/ 0 w 138"/>
              <a:gd name="T41" fmla="*/ 38 h 88"/>
              <a:gd name="T42" fmla="*/ 0 w 138"/>
              <a:gd name="T43" fmla="*/ 75 h 88"/>
              <a:gd name="T44" fmla="*/ 39 w 138"/>
              <a:gd name="T45" fmla="*/ 78 h 88"/>
              <a:gd name="T46" fmla="*/ 56 w 138"/>
              <a:gd name="T47" fmla="*/ 88 h 88"/>
              <a:gd name="T48" fmla="*/ 62 w 138"/>
              <a:gd name="T49" fmla="*/ 88 h 88"/>
              <a:gd name="T50" fmla="*/ 63 w 138"/>
              <a:gd name="T51" fmla="*/ 88 h 88"/>
              <a:gd name="T52" fmla="*/ 84 w 138"/>
              <a:gd name="T53" fmla="*/ 88 h 88"/>
              <a:gd name="T54" fmla="*/ 92 w 138"/>
              <a:gd name="T55" fmla="*/ 80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38" h="88">
                <a:moveTo>
                  <a:pt x="92" y="80"/>
                </a:moveTo>
                <a:cubicBezTo>
                  <a:pt x="92" y="77"/>
                  <a:pt x="91" y="74"/>
                  <a:pt x="88" y="73"/>
                </a:cubicBezTo>
                <a:cubicBezTo>
                  <a:pt x="88" y="73"/>
                  <a:pt x="88" y="73"/>
                  <a:pt x="88" y="73"/>
                </a:cubicBezTo>
                <a:cubicBezTo>
                  <a:pt x="89" y="73"/>
                  <a:pt x="89" y="73"/>
                  <a:pt x="89" y="73"/>
                </a:cubicBezTo>
                <a:cubicBezTo>
                  <a:pt x="94" y="73"/>
                  <a:pt x="97" y="69"/>
                  <a:pt x="97" y="65"/>
                </a:cubicBezTo>
                <a:cubicBezTo>
                  <a:pt x="97" y="61"/>
                  <a:pt x="95" y="59"/>
                  <a:pt x="92" y="57"/>
                </a:cubicBezTo>
                <a:cubicBezTo>
                  <a:pt x="93" y="57"/>
                  <a:pt x="93" y="57"/>
                  <a:pt x="93" y="57"/>
                </a:cubicBezTo>
                <a:cubicBezTo>
                  <a:pt x="97" y="57"/>
                  <a:pt x="101" y="54"/>
                  <a:pt x="101" y="50"/>
                </a:cubicBezTo>
                <a:cubicBezTo>
                  <a:pt x="101" y="46"/>
                  <a:pt x="99" y="44"/>
                  <a:pt x="96" y="42"/>
                </a:cubicBezTo>
                <a:cubicBezTo>
                  <a:pt x="130" y="42"/>
                  <a:pt x="130" y="42"/>
                  <a:pt x="130" y="42"/>
                </a:cubicBezTo>
                <a:cubicBezTo>
                  <a:pt x="134" y="42"/>
                  <a:pt x="138" y="39"/>
                  <a:pt x="138" y="34"/>
                </a:cubicBezTo>
                <a:cubicBezTo>
                  <a:pt x="138" y="30"/>
                  <a:pt x="134" y="27"/>
                  <a:pt x="130" y="27"/>
                </a:cubicBezTo>
                <a:cubicBezTo>
                  <a:pt x="87" y="27"/>
                  <a:pt x="87" y="27"/>
                  <a:pt x="87" y="27"/>
                </a:cubicBezTo>
                <a:cubicBezTo>
                  <a:pt x="87" y="27"/>
                  <a:pt x="87" y="27"/>
                  <a:pt x="87" y="27"/>
                </a:cubicBezTo>
                <a:cubicBezTo>
                  <a:pt x="77" y="27"/>
                  <a:pt x="77" y="27"/>
                  <a:pt x="77" y="27"/>
                </a:cubicBezTo>
                <a:cubicBezTo>
                  <a:pt x="93" y="17"/>
                  <a:pt x="93" y="17"/>
                  <a:pt x="93" y="17"/>
                </a:cubicBezTo>
                <a:cubicBezTo>
                  <a:pt x="99" y="14"/>
                  <a:pt x="101" y="8"/>
                  <a:pt x="99" y="5"/>
                </a:cubicBezTo>
                <a:cubicBezTo>
                  <a:pt x="97" y="1"/>
                  <a:pt x="91" y="0"/>
                  <a:pt x="86" y="3"/>
                </a:cubicBezTo>
                <a:cubicBezTo>
                  <a:pt x="46" y="27"/>
                  <a:pt x="46" y="27"/>
                  <a:pt x="46" y="27"/>
                </a:cubicBezTo>
                <a:cubicBezTo>
                  <a:pt x="43" y="28"/>
                  <a:pt x="42" y="30"/>
                  <a:pt x="40" y="32"/>
                </a:cubicBezTo>
                <a:cubicBezTo>
                  <a:pt x="0" y="38"/>
                  <a:pt x="0" y="38"/>
                  <a:pt x="0" y="38"/>
                </a:cubicBezTo>
                <a:cubicBezTo>
                  <a:pt x="0" y="75"/>
                  <a:pt x="0" y="75"/>
                  <a:pt x="0" y="75"/>
                </a:cubicBezTo>
                <a:cubicBezTo>
                  <a:pt x="39" y="78"/>
                  <a:pt x="39" y="78"/>
                  <a:pt x="39" y="78"/>
                </a:cubicBezTo>
                <a:cubicBezTo>
                  <a:pt x="42" y="84"/>
                  <a:pt x="48" y="88"/>
                  <a:pt x="56" y="88"/>
                </a:cubicBezTo>
                <a:cubicBezTo>
                  <a:pt x="62" y="88"/>
                  <a:pt x="62" y="88"/>
                  <a:pt x="62" y="88"/>
                </a:cubicBezTo>
                <a:cubicBezTo>
                  <a:pt x="62" y="88"/>
                  <a:pt x="63" y="88"/>
                  <a:pt x="63" y="88"/>
                </a:cubicBezTo>
                <a:cubicBezTo>
                  <a:pt x="84" y="88"/>
                  <a:pt x="84" y="88"/>
                  <a:pt x="84" y="88"/>
                </a:cubicBezTo>
                <a:cubicBezTo>
                  <a:pt x="89" y="88"/>
                  <a:pt x="92" y="84"/>
                  <a:pt x="92" y="8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29" name="Freeform 109"/>
          <p:cNvSpPr>
            <a:spLocks noEditPoints="1"/>
          </p:cNvSpPr>
          <p:nvPr userDrawn="1"/>
        </p:nvSpPr>
        <p:spPr bwMode="auto">
          <a:xfrm>
            <a:off x="3708401" y="735014"/>
            <a:ext cx="664633" cy="441325"/>
          </a:xfrm>
          <a:custGeom>
            <a:avLst/>
            <a:gdLst>
              <a:gd name="T0" fmla="*/ 114 w 129"/>
              <a:gd name="T1" fmla="*/ 63 h 114"/>
              <a:gd name="T2" fmla="*/ 114 w 129"/>
              <a:gd name="T3" fmla="*/ 68 h 114"/>
              <a:gd name="T4" fmla="*/ 107 w 129"/>
              <a:gd name="T5" fmla="*/ 68 h 114"/>
              <a:gd name="T6" fmla="*/ 107 w 129"/>
              <a:gd name="T7" fmla="*/ 75 h 114"/>
              <a:gd name="T8" fmla="*/ 74 w 129"/>
              <a:gd name="T9" fmla="*/ 75 h 114"/>
              <a:gd name="T10" fmla="*/ 74 w 129"/>
              <a:gd name="T11" fmla="*/ 45 h 114"/>
              <a:gd name="T12" fmla="*/ 77 w 129"/>
              <a:gd name="T13" fmla="*/ 45 h 114"/>
              <a:gd name="T14" fmla="*/ 77 w 129"/>
              <a:gd name="T15" fmla="*/ 37 h 114"/>
              <a:gd name="T16" fmla="*/ 72 w 129"/>
              <a:gd name="T17" fmla="*/ 37 h 114"/>
              <a:gd name="T18" fmla="*/ 69 w 129"/>
              <a:gd name="T19" fmla="*/ 15 h 114"/>
              <a:gd name="T20" fmla="*/ 66 w 129"/>
              <a:gd name="T21" fmla="*/ 15 h 114"/>
              <a:gd name="T22" fmla="*/ 66 w 129"/>
              <a:gd name="T23" fmla="*/ 0 h 114"/>
              <a:gd name="T24" fmla="*/ 64 w 129"/>
              <a:gd name="T25" fmla="*/ 0 h 114"/>
              <a:gd name="T26" fmla="*/ 63 w 129"/>
              <a:gd name="T27" fmla="*/ 0 h 114"/>
              <a:gd name="T28" fmla="*/ 56 w 129"/>
              <a:gd name="T29" fmla="*/ 0 h 114"/>
              <a:gd name="T30" fmla="*/ 56 w 129"/>
              <a:gd name="T31" fmla="*/ 6 h 114"/>
              <a:gd name="T32" fmla="*/ 63 w 129"/>
              <a:gd name="T33" fmla="*/ 6 h 114"/>
              <a:gd name="T34" fmla="*/ 63 w 129"/>
              <a:gd name="T35" fmla="*/ 15 h 114"/>
              <a:gd name="T36" fmla="*/ 60 w 129"/>
              <a:gd name="T37" fmla="*/ 15 h 114"/>
              <a:gd name="T38" fmla="*/ 57 w 129"/>
              <a:gd name="T39" fmla="*/ 37 h 114"/>
              <a:gd name="T40" fmla="*/ 52 w 129"/>
              <a:gd name="T41" fmla="*/ 37 h 114"/>
              <a:gd name="T42" fmla="*/ 52 w 129"/>
              <a:gd name="T43" fmla="*/ 45 h 114"/>
              <a:gd name="T44" fmla="*/ 55 w 129"/>
              <a:gd name="T45" fmla="*/ 45 h 114"/>
              <a:gd name="T46" fmla="*/ 55 w 129"/>
              <a:gd name="T47" fmla="*/ 75 h 114"/>
              <a:gd name="T48" fmla="*/ 22 w 129"/>
              <a:gd name="T49" fmla="*/ 75 h 114"/>
              <a:gd name="T50" fmla="*/ 22 w 129"/>
              <a:gd name="T51" fmla="*/ 68 h 114"/>
              <a:gd name="T52" fmla="*/ 15 w 129"/>
              <a:gd name="T53" fmla="*/ 68 h 114"/>
              <a:gd name="T54" fmla="*/ 15 w 129"/>
              <a:gd name="T55" fmla="*/ 63 h 114"/>
              <a:gd name="T56" fmla="*/ 0 w 129"/>
              <a:gd name="T57" fmla="*/ 63 h 114"/>
              <a:gd name="T58" fmla="*/ 0 w 129"/>
              <a:gd name="T59" fmla="*/ 75 h 114"/>
              <a:gd name="T60" fmla="*/ 0 w 129"/>
              <a:gd name="T61" fmla="*/ 114 h 114"/>
              <a:gd name="T62" fmla="*/ 6 w 129"/>
              <a:gd name="T63" fmla="*/ 114 h 114"/>
              <a:gd name="T64" fmla="*/ 15 w 129"/>
              <a:gd name="T65" fmla="*/ 114 h 114"/>
              <a:gd name="T66" fmla="*/ 22 w 129"/>
              <a:gd name="T67" fmla="*/ 114 h 114"/>
              <a:gd name="T68" fmla="*/ 107 w 129"/>
              <a:gd name="T69" fmla="*/ 114 h 114"/>
              <a:gd name="T70" fmla="*/ 114 w 129"/>
              <a:gd name="T71" fmla="*/ 114 h 114"/>
              <a:gd name="T72" fmla="*/ 123 w 129"/>
              <a:gd name="T73" fmla="*/ 114 h 114"/>
              <a:gd name="T74" fmla="*/ 129 w 129"/>
              <a:gd name="T75" fmla="*/ 114 h 114"/>
              <a:gd name="T76" fmla="*/ 129 w 129"/>
              <a:gd name="T77" fmla="*/ 75 h 114"/>
              <a:gd name="T78" fmla="*/ 129 w 129"/>
              <a:gd name="T79" fmla="*/ 63 h 114"/>
              <a:gd name="T80" fmla="*/ 114 w 129"/>
              <a:gd name="T81" fmla="*/ 63 h 114"/>
              <a:gd name="T82" fmla="*/ 65 w 129"/>
              <a:gd name="T83" fmla="*/ 53 h 114"/>
              <a:gd name="T84" fmla="*/ 60 w 129"/>
              <a:gd name="T85" fmla="*/ 48 h 114"/>
              <a:gd name="T86" fmla="*/ 65 w 129"/>
              <a:gd name="T87" fmla="*/ 44 h 114"/>
              <a:gd name="T88" fmla="*/ 69 w 129"/>
              <a:gd name="T89" fmla="*/ 48 h 114"/>
              <a:gd name="T90" fmla="*/ 65 w 129"/>
              <a:gd name="T91" fmla="*/ 53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29" h="114">
                <a:moveTo>
                  <a:pt x="114" y="63"/>
                </a:moveTo>
                <a:cubicBezTo>
                  <a:pt x="114" y="68"/>
                  <a:pt x="114" y="68"/>
                  <a:pt x="114" y="68"/>
                </a:cubicBezTo>
                <a:cubicBezTo>
                  <a:pt x="107" y="68"/>
                  <a:pt x="107" y="68"/>
                  <a:pt x="107" y="68"/>
                </a:cubicBezTo>
                <a:cubicBezTo>
                  <a:pt x="107" y="75"/>
                  <a:pt x="107" y="75"/>
                  <a:pt x="107" y="75"/>
                </a:cubicBezTo>
                <a:cubicBezTo>
                  <a:pt x="74" y="75"/>
                  <a:pt x="74" y="75"/>
                  <a:pt x="74" y="75"/>
                </a:cubicBezTo>
                <a:cubicBezTo>
                  <a:pt x="74" y="45"/>
                  <a:pt x="74" y="45"/>
                  <a:pt x="74" y="45"/>
                </a:cubicBezTo>
                <a:cubicBezTo>
                  <a:pt x="77" y="45"/>
                  <a:pt x="77" y="45"/>
                  <a:pt x="77" y="45"/>
                </a:cubicBezTo>
                <a:cubicBezTo>
                  <a:pt x="77" y="37"/>
                  <a:pt x="77" y="37"/>
                  <a:pt x="77" y="37"/>
                </a:cubicBezTo>
                <a:cubicBezTo>
                  <a:pt x="72" y="37"/>
                  <a:pt x="72" y="37"/>
                  <a:pt x="72" y="37"/>
                </a:cubicBezTo>
                <a:cubicBezTo>
                  <a:pt x="69" y="15"/>
                  <a:pt x="69" y="15"/>
                  <a:pt x="69" y="15"/>
                </a:cubicBezTo>
                <a:cubicBezTo>
                  <a:pt x="66" y="15"/>
                  <a:pt x="66" y="15"/>
                  <a:pt x="66" y="15"/>
                </a:cubicBezTo>
                <a:cubicBezTo>
                  <a:pt x="66" y="0"/>
                  <a:pt x="66" y="0"/>
                  <a:pt x="66" y="0"/>
                </a:cubicBezTo>
                <a:cubicBezTo>
                  <a:pt x="64" y="0"/>
                  <a:pt x="64" y="0"/>
                  <a:pt x="64" y="0"/>
                </a:cubicBezTo>
                <a:cubicBezTo>
                  <a:pt x="63" y="0"/>
                  <a:pt x="63" y="0"/>
                  <a:pt x="63" y="0"/>
                </a:cubicBezTo>
                <a:cubicBezTo>
                  <a:pt x="56" y="0"/>
                  <a:pt x="56" y="0"/>
                  <a:pt x="56" y="0"/>
                </a:cubicBezTo>
                <a:cubicBezTo>
                  <a:pt x="56" y="6"/>
                  <a:pt x="56" y="6"/>
                  <a:pt x="56" y="6"/>
                </a:cubicBezTo>
                <a:cubicBezTo>
                  <a:pt x="63" y="6"/>
                  <a:pt x="63" y="6"/>
                  <a:pt x="63" y="6"/>
                </a:cubicBezTo>
                <a:cubicBezTo>
                  <a:pt x="63" y="15"/>
                  <a:pt x="63" y="15"/>
                  <a:pt x="63" y="15"/>
                </a:cubicBezTo>
                <a:cubicBezTo>
                  <a:pt x="60" y="15"/>
                  <a:pt x="60" y="15"/>
                  <a:pt x="60" y="15"/>
                </a:cubicBezTo>
                <a:cubicBezTo>
                  <a:pt x="57" y="37"/>
                  <a:pt x="57" y="37"/>
                  <a:pt x="57" y="37"/>
                </a:cubicBezTo>
                <a:cubicBezTo>
                  <a:pt x="52" y="37"/>
                  <a:pt x="52" y="37"/>
                  <a:pt x="52" y="37"/>
                </a:cubicBezTo>
                <a:cubicBezTo>
                  <a:pt x="52" y="45"/>
                  <a:pt x="52" y="45"/>
                  <a:pt x="52" y="45"/>
                </a:cubicBezTo>
                <a:cubicBezTo>
                  <a:pt x="55" y="45"/>
                  <a:pt x="55" y="45"/>
                  <a:pt x="55" y="45"/>
                </a:cubicBezTo>
                <a:cubicBezTo>
                  <a:pt x="55" y="75"/>
                  <a:pt x="55" y="75"/>
                  <a:pt x="55" y="75"/>
                </a:cubicBezTo>
                <a:cubicBezTo>
                  <a:pt x="22" y="75"/>
                  <a:pt x="22" y="75"/>
                  <a:pt x="22" y="75"/>
                </a:cubicBezTo>
                <a:cubicBezTo>
                  <a:pt x="22" y="68"/>
                  <a:pt x="22" y="68"/>
                  <a:pt x="22" y="68"/>
                </a:cubicBezTo>
                <a:cubicBezTo>
                  <a:pt x="15" y="68"/>
                  <a:pt x="15" y="68"/>
                  <a:pt x="15" y="68"/>
                </a:cubicBezTo>
                <a:cubicBezTo>
                  <a:pt x="15" y="63"/>
                  <a:pt x="15" y="63"/>
                  <a:pt x="15" y="63"/>
                </a:cubicBezTo>
                <a:cubicBezTo>
                  <a:pt x="0" y="63"/>
                  <a:pt x="0" y="63"/>
                  <a:pt x="0" y="63"/>
                </a:cubicBezTo>
                <a:cubicBezTo>
                  <a:pt x="0" y="75"/>
                  <a:pt x="0" y="75"/>
                  <a:pt x="0" y="75"/>
                </a:cubicBezTo>
                <a:cubicBezTo>
                  <a:pt x="0" y="114"/>
                  <a:pt x="0" y="114"/>
                  <a:pt x="0" y="114"/>
                </a:cubicBezTo>
                <a:cubicBezTo>
                  <a:pt x="6" y="114"/>
                  <a:pt x="6" y="114"/>
                  <a:pt x="6" y="114"/>
                </a:cubicBezTo>
                <a:cubicBezTo>
                  <a:pt x="15" y="114"/>
                  <a:pt x="15" y="114"/>
                  <a:pt x="15" y="114"/>
                </a:cubicBezTo>
                <a:cubicBezTo>
                  <a:pt x="22" y="114"/>
                  <a:pt x="22" y="114"/>
                  <a:pt x="22" y="114"/>
                </a:cubicBezTo>
                <a:cubicBezTo>
                  <a:pt x="107" y="114"/>
                  <a:pt x="107" y="114"/>
                  <a:pt x="107" y="114"/>
                </a:cubicBezTo>
                <a:cubicBezTo>
                  <a:pt x="114" y="114"/>
                  <a:pt x="114" y="114"/>
                  <a:pt x="114" y="114"/>
                </a:cubicBezTo>
                <a:cubicBezTo>
                  <a:pt x="123" y="114"/>
                  <a:pt x="123" y="114"/>
                  <a:pt x="123" y="114"/>
                </a:cubicBezTo>
                <a:cubicBezTo>
                  <a:pt x="129" y="114"/>
                  <a:pt x="129" y="114"/>
                  <a:pt x="129" y="114"/>
                </a:cubicBezTo>
                <a:cubicBezTo>
                  <a:pt x="129" y="75"/>
                  <a:pt x="129" y="75"/>
                  <a:pt x="129" y="75"/>
                </a:cubicBezTo>
                <a:cubicBezTo>
                  <a:pt x="129" y="63"/>
                  <a:pt x="129" y="63"/>
                  <a:pt x="129" y="63"/>
                </a:cubicBezTo>
                <a:lnTo>
                  <a:pt x="114" y="63"/>
                </a:lnTo>
                <a:close/>
                <a:moveTo>
                  <a:pt x="65" y="53"/>
                </a:moveTo>
                <a:cubicBezTo>
                  <a:pt x="62" y="53"/>
                  <a:pt x="60" y="51"/>
                  <a:pt x="60" y="48"/>
                </a:cubicBezTo>
                <a:cubicBezTo>
                  <a:pt x="60" y="46"/>
                  <a:pt x="62" y="44"/>
                  <a:pt x="65" y="44"/>
                </a:cubicBezTo>
                <a:cubicBezTo>
                  <a:pt x="67" y="44"/>
                  <a:pt x="69" y="46"/>
                  <a:pt x="69" y="48"/>
                </a:cubicBezTo>
                <a:cubicBezTo>
                  <a:pt x="69" y="51"/>
                  <a:pt x="67" y="53"/>
                  <a:pt x="65" y="53"/>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nvGrpSpPr>
          <p:cNvPr id="130" name="Group 129"/>
          <p:cNvGrpSpPr/>
          <p:nvPr userDrawn="1"/>
        </p:nvGrpSpPr>
        <p:grpSpPr>
          <a:xfrm>
            <a:off x="4491567" y="2287589"/>
            <a:ext cx="493184" cy="557213"/>
            <a:chOff x="3368675" y="2287588"/>
            <a:chExt cx="369888" cy="557213"/>
          </a:xfrm>
        </p:grpSpPr>
        <p:sp>
          <p:nvSpPr>
            <p:cNvPr id="131" name="Freeform 110"/>
            <p:cNvSpPr/>
            <p:nvPr userDrawn="1"/>
          </p:nvSpPr>
          <p:spPr bwMode="auto">
            <a:xfrm>
              <a:off x="3514725" y="2287588"/>
              <a:ext cx="77788" cy="101600"/>
            </a:xfrm>
            <a:custGeom>
              <a:avLst/>
              <a:gdLst>
                <a:gd name="T0" fmla="*/ 20 w 49"/>
                <a:gd name="T1" fmla="*/ 54 h 64"/>
                <a:gd name="T2" fmla="*/ 32 w 49"/>
                <a:gd name="T3" fmla="*/ 61 h 64"/>
                <a:gd name="T4" fmla="*/ 44 w 49"/>
                <a:gd name="T5" fmla="*/ 54 h 64"/>
                <a:gd name="T6" fmla="*/ 49 w 49"/>
                <a:gd name="T7" fmla="*/ 59 h 64"/>
                <a:gd name="T8" fmla="*/ 49 w 49"/>
                <a:gd name="T9" fmla="*/ 0 h 64"/>
                <a:gd name="T10" fmla="*/ 25 w 49"/>
                <a:gd name="T11" fmla="*/ 27 h 64"/>
                <a:gd name="T12" fmla="*/ 0 w 49"/>
                <a:gd name="T13" fmla="*/ 0 h 64"/>
                <a:gd name="T14" fmla="*/ 0 w 49"/>
                <a:gd name="T15" fmla="*/ 61 h 64"/>
                <a:gd name="T16" fmla="*/ 8 w 49"/>
                <a:gd name="T17" fmla="*/ 64 h 64"/>
                <a:gd name="T18" fmla="*/ 20 w 49"/>
                <a:gd name="T19" fmla="*/ 5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9" h="64">
                  <a:moveTo>
                    <a:pt x="20" y="54"/>
                  </a:moveTo>
                  <a:lnTo>
                    <a:pt x="32" y="61"/>
                  </a:lnTo>
                  <a:lnTo>
                    <a:pt x="44" y="54"/>
                  </a:lnTo>
                  <a:lnTo>
                    <a:pt x="49" y="59"/>
                  </a:lnTo>
                  <a:lnTo>
                    <a:pt x="49" y="0"/>
                  </a:lnTo>
                  <a:lnTo>
                    <a:pt x="25" y="27"/>
                  </a:lnTo>
                  <a:lnTo>
                    <a:pt x="0" y="0"/>
                  </a:lnTo>
                  <a:lnTo>
                    <a:pt x="0" y="61"/>
                  </a:lnTo>
                  <a:lnTo>
                    <a:pt x="8" y="64"/>
                  </a:lnTo>
                  <a:lnTo>
                    <a:pt x="20" y="54"/>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32" name="Freeform 111"/>
            <p:cNvSpPr/>
            <p:nvPr userDrawn="1"/>
          </p:nvSpPr>
          <p:spPr bwMode="auto">
            <a:xfrm>
              <a:off x="3514725" y="2744788"/>
              <a:ext cx="77788" cy="100013"/>
            </a:xfrm>
            <a:custGeom>
              <a:avLst/>
              <a:gdLst>
                <a:gd name="T0" fmla="*/ 32 w 49"/>
                <a:gd name="T1" fmla="*/ 9 h 63"/>
                <a:gd name="T2" fmla="*/ 20 w 49"/>
                <a:gd name="T3" fmla="*/ 2 h 63"/>
                <a:gd name="T4" fmla="*/ 8 w 49"/>
                <a:gd name="T5" fmla="*/ 9 h 63"/>
                <a:gd name="T6" fmla="*/ 0 w 49"/>
                <a:gd name="T7" fmla="*/ 4 h 63"/>
                <a:gd name="T8" fmla="*/ 0 w 49"/>
                <a:gd name="T9" fmla="*/ 63 h 63"/>
                <a:gd name="T10" fmla="*/ 25 w 49"/>
                <a:gd name="T11" fmla="*/ 36 h 63"/>
                <a:gd name="T12" fmla="*/ 49 w 49"/>
                <a:gd name="T13" fmla="*/ 63 h 63"/>
                <a:gd name="T14" fmla="*/ 49 w 49"/>
                <a:gd name="T15" fmla="*/ 2 h 63"/>
                <a:gd name="T16" fmla="*/ 44 w 49"/>
                <a:gd name="T17" fmla="*/ 0 h 63"/>
                <a:gd name="T18" fmla="*/ 32 w 49"/>
                <a:gd name="T19" fmla="*/ 9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9" h="62">
                  <a:moveTo>
                    <a:pt x="32" y="9"/>
                  </a:moveTo>
                  <a:lnTo>
                    <a:pt x="20" y="2"/>
                  </a:lnTo>
                  <a:lnTo>
                    <a:pt x="8" y="9"/>
                  </a:lnTo>
                  <a:lnTo>
                    <a:pt x="0" y="4"/>
                  </a:lnTo>
                  <a:lnTo>
                    <a:pt x="0" y="63"/>
                  </a:lnTo>
                  <a:lnTo>
                    <a:pt x="25" y="36"/>
                  </a:lnTo>
                  <a:lnTo>
                    <a:pt x="49" y="63"/>
                  </a:lnTo>
                  <a:lnTo>
                    <a:pt x="49" y="2"/>
                  </a:lnTo>
                  <a:lnTo>
                    <a:pt x="44" y="0"/>
                  </a:lnTo>
                  <a:lnTo>
                    <a:pt x="32" y="9"/>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33" name="Freeform 112"/>
            <p:cNvSpPr>
              <a:spLocks noEditPoints="1"/>
            </p:cNvSpPr>
            <p:nvPr userDrawn="1"/>
          </p:nvSpPr>
          <p:spPr bwMode="auto">
            <a:xfrm>
              <a:off x="3368675" y="2381250"/>
              <a:ext cx="369888" cy="369888"/>
            </a:xfrm>
            <a:custGeom>
              <a:avLst/>
              <a:gdLst>
                <a:gd name="T0" fmla="*/ 82 w 96"/>
                <a:gd name="T1" fmla="*/ 14 h 96"/>
                <a:gd name="T2" fmla="*/ 75 w 96"/>
                <a:gd name="T3" fmla="*/ 8 h 96"/>
                <a:gd name="T4" fmla="*/ 66 w 96"/>
                <a:gd name="T5" fmla="*/ 3 h 96"/>
                <a:gd name="T6" fmla="*/ 56 w 96"/>
                <a:gd name="T7" fmla="*/ 1 h 96"/>
                <a:gd name="T8" fmla="*/ 46 w 96"/>
                <a:gd name="T9" fmla="*/ 0 h 96"/>
                <a:gd name="T10" fmla="*/ 36 w 96"/>
                <a:gd name="T11" fmla="*/ 2 h 96"/>
                <a:gd name="T12" fmla="*/ 27 w 96"/>
                <a:gd name="T13" fmla="*/ 5 h 96"/>
                <a:gd name="T14" fmla="*/ 18 w 96"/>
                <a:gd name="T15" fmla="*/ 11 h 96"/>
                <a:gd name="T16" fmla="*/ 11 w 96"/>
                <a:gd name="T17" fmla="*/ 18 h 96"/>
                <a:gd name="T18" fmla="*/ 6 w 96"/>
                <a:gd name="T19" fmla="*/ 26 h 96"/>
                <a:gd name="T20" fmla="*/ 2 w 96"/>
                <a:gd name="T21" fmla="*/ 36 h 96"/>
                <a:gd name="T22" fmla="*/ 0 w 96"/>
                <a:gd name="T23" fmla="*/ 45 h 96"/>
                <a:gd name="T24" fmla="*/ 1 w 96"/>
                <a:gd name="T25" fmla="*/ 56 h 96"/>
                <a:gd name="T26" fmla="*/ 4 w 96"/>
                <a:gd name="T27" fmla="*/ 65 h 96"/>
                <a:gd name="T28" fmla="*/ 8 w 96"/>
                <a:gd name="T29" fmla="*/ 74 h 96"/>
                <a:gd name="T30" fmla="*/ 14 w 96"/>
                <a:gd name="T31" fmla="*/ 82 h 96"/>
                <a:gd name="T32" fmla="*/ 22 w 96"/>
                <a:gd name="T33" fmla="*/ 88 h 96"/>
                <a:gd name="T34" fmla="*/ 31 w 96"/>
                <a:gd name="T35" fmla="*/ 93 h 96"/>
                <a:gd name="T36" fmla="*/ 41 w 96"/>
                <a:gd name="T37" fmla="*/ 96 h 96"/>
                <a:gd name="T38" fmla="*/ 51 w 96"/>
                <a:gd name="T39" fmla="*/ 96 h 96"/>
                <a:gd name="T40" fmla="*/ 61 w 96"/>
                <a:gd name="T41" fmla="*/ 94 h 96"/>
                <a:gd name="T42" fmla="*/ 70 w 96"/>
                <a:gd name="T43" fmla="*/ 91 h 96"/>
                <a:gd name="T44" fmla="*/ 79 w 96"/>
                <a:gd name="T45" fmla="*/ 85 h 96"/>
                <a:gd name="T46" fmla="*/ 86 w 96"/>
                <a:gd name="T47" fmla="*/ 78 h 96"/>
                <a:gd name="T48" fmla="*/ 91 w 96"/>
                <a:gd name="T49" fmla="*/ 70 h 96"/>
                <a:gd name="T50" fmla="*/ 95 w 96"/>
                <a:gd name="T51" fmla="*/ 60 h 96"/>
                <a:gd name="T52" fmla="*/ 96 w 96"/>
                <a:gd name="T53" fmla="*/ 51 h 96"/>
                <a:gd name="T54" fmla="*/ 96 w 96"/>
                <a:gd name="T55" fmla="*/ 41 h 96"/>
                <a:gd name="T56" fmla="*/ 93 w 96"/>
                <a:gd name="T57" fmla="*/ 31 h 96"/>
                <a:gd name="T58" fmla="*/ 89 w 96"/>
                <a:gd name="T59" fmla="*/ 22 h 96"/>
                <a:gd name="T60" fmla="*/ 71 w 96"/>
                <a:gd name="T61" fmla="*/ 71 h 96"/>
                <a:gd name="T62" fmla="*/ 26 w 96"/>
                <a:gd name="T63" fmla="*/ 25 h 96"/>
                <a:gd name="T64" fmla="*/ 71 w 96"/>
                <a:gd name="T65" fmla="*/ 71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6" h="96">
                  <a:moveTo>
                    <a:pt x="83" y="20"/>
                  </a:moveTo>
                  <a:cubicBezTo>
                    <a:pt x="82" y="14"/>
                    <a:pt x="82" y="14"/>
                    <a:pt x="82" y="14"/>
                  </a:cubicBezTo>
                  <a:cubicBezTo>
                    <a:pt x="77" y="13"/>
                    <a:pt x="77" y="13"/>
                    <a:pt x="77" y="13"/>
                  </a:cubicBezTo>
                  <a:cubicBezTo>
                    <a:pt x="75" y="8"/>
                    <a:pt x="75" y="8"/>
                    <a:pt x="75" y="8"/>
                  </a:cubicBezTo>
                  <a:cubicBezTo>
                    <a:pt x="69" y="8"/>
                    <a:pt x="69" y="8"/>
                    <a:pt x="69" y="8"/>
                  </a:cubicBezTo>
                  <a:cubicBezTo>
                    <a:pt x="66" y="3"/>
                    <a:pt x="66" y="3"/>
                    <a:pt x="66" y="3"/>
                  </a:cubicBezTo>
                  <a:cubicBezTo>
                    <a:pt x="60" y="5"/>
                    <a:pt x="60" y="5"/>
                    <a:pt x="60" y="5"/>
                  </a:cubicBezTo>
                  <a:cubicBezTo>
                    <a:pt x="56" y="1"/>
                    <a:pt x="56" y="1"/>
                    <a:pt x="56" y="1"/>
                  </a:cubicBezTo>
                  <a:cubicBezTo>
                    <a:pt x="51" y="3"/>
                    <a:pt x="51" y="3"/>
                    <a:pt x="51" y="3"/>
                  </a:cubicBezTo>
                  <a:cubicBezTo>
                    <a:pt x="46" y="0"/>
                    <a:pt x="46" y="0"/>
                    <a:pt x="46" y="0"/>
                  </a:cubicBezTo>
                  <a:cubicBezTo>
                    <a:pt x="41" y="4"/>
                    <a:pt x="41" y="4"/>
                    <a:pt x="41" y="4"/>
                  </a:cubicBezTo>
                  <a:cubicBezTo>
                    <a:pt x="36" y="2"/>
                    <a:pt x="36" y="2"/>
                    <a:pt x="36" y="2"/>
                  </a:cubicBezTo>
                  <a:cubicBezTo>
                    <a:pt x="32" y="6"/>
                    <a:pt x="32" y="6"/>
                    <a:pt x="32" y="6"/>
                  </a:cubicBezTo>
                  <a:cubicBezTo>
                    <a:pt x="27" y="5"/>
                    <a:pt x="27" y="5"/>
                    <a:pt x="27" y="5"/>
                  </a:cubicBezTo>
                  <a:cubicBezTo>
                    <a:pt x="24" y="10"/>
                    <a:pt x="24" y="10"/>
                    <a:pt x="24" y="10"/>
                  </a:cubicBezTo>
                  <a:cubicBezTo>
                    <a:pt x="18" y="11"/>
                    <a:pt x="18" y="11"/>
                    <a:pt x="18" y="11"/>
                  </a:cubicBezTo>
                  <a:cubicBezTo>
                    <a:pt x="17" y="16"/>
                    <a:pt x="17" y="16"/>
                    <a:pt x="17" y="16"/>
                  </a:cubicBezTo>
                  <a:cubicBezTo>
                    <a:pt x="11" y="18"/>
                    <a:pt x="11" y="18"/>
                    <a:pt x="11" y="18"/>
                  </a:cubicBezTo>
                  <a:cubicBezTo>
                    <a:pt x="11" y="24"/>
                    <a:pt x="11" y="24"/>
                    <a:pt x="11" y="24"/>
                  </a:cubicBezTo>
                  <a:cubicBezTo>
                    <a:pt x="6" y="26"/>
                    <a:pt x="6" y="26"/>
                    <a:pt x="6" y="26"/>
                  </a:cubicBezTo>
                  <a:cubicBezTo>
                    <a:pt x="6" y="32"/>
                    <a:pt x="6" y="32"/>
                    <a:pt x="6" y="32"/>
                  </a:cubicBezTo>
                  <a:cubicBezTo>
                    <a:pt x="2" y="36"/>
                    <a:pt x="2" y="36"/>
                    <a:pt x="2" y="36"/>
                  </a:cubicBezTo>
                  <a:cubicBezTo>
                    <a:pt x="4" y="41"/>
                    <a:pt x="4" y="41"/>
                    <a:pt x="4" y="41"/>
                  </a:cubicBezTo>
                  <a:cubicBezTo>
                    <a:pt x="0" y="45"/>
                    <a:pt x="0" y="45"/>
                    <a:pt x="0" y="45"/>
                  </a:cubicBezTo>
                  <a:cubicBezTo>
                    <a:pt x="3" y="50"/>
                    <a:pt x="3" y="50"/>
                    <a:pt x="3" y="50"/>
                  </a:cubicBezTo>
                  <a:cubicBezTo>
                    <a:pt x="1" y="56"/>
                    <a:pt x="1" y="56"/>
                    <a:pt x="1" y="56"/>
                  </a:cubicBezTo>
                  <a:cubicBezTo>
                    <a:pt x="5" y="60"/>
                    <a:pt x="5" y="60"/>
                    <a:pt x="5" y="60"/>
                  </a:cubicBezTo>
                  <a:cubicBezTo>
                    <a:pt x="4" y="65"/>
                    <a:pt x="4" y="65"/>
                    <a:pt x="4" y="65"/>
                  </a:cubicBezTo>
                  <a:cubicBezTo>
                    <a:pt x="8" y="68"/>
                    <a:pt x="8" y="68"/>
                    <a:pt x="8" y="68"/>
                  </a:cubicBezTo>
                  <a:cubicBezTo>
                    <a:pt x="8" y="74"/>
                    <a:pt x="8" y="74"/>
                    <a:pt x="8" y="74"/>
                  </a:cubicBezTo>
                  <a:cubicBezTo>
                    <a:pt x="13" y="76"/>
                    <a:pt x="13" y="76"/>
                    <a:pt x="13" y="76"/>
                  </a:cubicBezTo>
                  <a:cubicBezTo>
                    <a:pt x="14" y="82"/>
                    <a:pt x="14" y="82"/>
                    <a:pt x="14" y="82"/>
                  </a:cubicBezTo>
                  <a:cubicBezTo>
                    <a:pt x="20" y="83"/>
                    <a:pt x="20" y="83"/>
                    <a:pt x="20" y="83"/>
                  </a:cubicBezTo>
                  <a:cubicBezTo>
                    <a:pt x="22" y="88"/>
                    <a:pt x="22" y="88"/>
                    <a:pt x="22" y="88"/>
                  </a:cubicBezTo>
                  <a:cubicBezTo>
                    <a:pt x="28" y="88"/>
                    <a:pt x="28" y="88"/>
                    <a:pt x="28" y="88"/>
                  </a:cubicBezTo>
                  <a:cubicBezTo>
                    <a:pt x="31" y="93"/>
                    <a:pt x="31" y="93"/>
                    <a:pt x="31" y="93"/>
                  </a:cubicBezTo>
                  <a:cubicBezTo>
                    <a:pt x="37" y="91"/>
                    <a:pt x="37" y="91"/>
                    <a:pt x="37" y="91"/>
                  </a:cubicBezTo>
                  <a:cubicBezTo>
                    <a:pt x="41" y="96"/>
                    <a:pt x="41" y="96"/>
                    <a:pt x="41" y="96"/>
                  </a:cubicBezTo>
                  <a:cubicBezTo>
                    <a:pt x="46" y="93"/>
                    <a:pt x="46" y="93"/>
                    <a:pt x="46" y="93"/>
                  </a:cubicBezTo>
                  <a:cubicBezTo>
                    <a:pt x="51" y="96"/>
                    <a:pt x="51" y="96"/>
                    <a:pt x="51" y="96"/>
                  </a:cubicBezTo>
                  <a:cubicBezTo>
                    <a:pt x="55" y="92"/>
                    <a:pt x="55" y="92"/>
                    <a:pt x="55" y="92"/>
                  </a:cubicBezTo>
                  <a:cubicBezTo>
                    <a:pt x="61" y="94"/>
                    <a:pt x="61" y="94"/>
                    <a:pt x="61" y="94"/>
                  </a:cubicBezTo>
                  <a:cubicBezTo>
                    <a:pt x="65" y="90"/>
                    <a:pt x="65" y="90"/>
                    <a:pt x="65" y="90"/>
                  </a:cubicBezTo>
                  <a:cubicBezTo>
                    <a:pt x="70" y="91"/>
                    <a:pt x="70" y="91"/>
                    <a:pt x="70" y="91"/>
                  </a:cubicBezTo>
                  <a:cubicBezTo>
                    <a:pt x="73" y="86"/>
                    <a:pt x="73" y="86"/>
                    <a:pt x="73" y="86"/>
                  </a:cubicBezTo>
                  <a:cubicBezTo>
                    <a:pt x="79" y="85"/>
                    <a:pt x="79" y="85"/>
                    <a:pt x="79" y="85"/>
                  </a:cubicBezTo>
                  <a:cubicBezTo>
                    <a:pt x="80" y="80"/>
                    <a:pt x="80" y="80"/>
                    <a:pt x="80" y="80"/>
                  </a:cubicBezTo>
                  <a:cubicBezTo>
                    <a:pt x="86" y="78"/>
                    <a:pt x="86" y="78"/>
                    <a:pt x="86" y="78"/>
                  </a:cubicBezTo>
                  <a:cubicBezTo>
                    <a:pt x="86" y="73"/>
                    <a:pt x="86" y="73"/>
                    <a:pt x="86" y="73"/>
                  </a:cubicBezTo>
                  <a:cubicBezTo>
                    <a:pt x="91" y="70"/>
                    <a:pt x="91" y="70"/>
                    <a:pt x="91" y="70"/>
                  </a:cubicBezTo>
                  <a:cubicBezTo>
                    <a:pt x="90" y="64"/>
                    <a:pt x="90" y="64"/>
                    <a:pt x="90" y="64"/>
                  </a:cubicBezTo>
                  <a:cubicBezTo>
                    <a:pt x="95" y="60"/>
                    <a:pt x="95" y="60"/>
                    <a:pt x="95" y="60"/>
                  </a:cubicBezTo>
                  <a:cubicBezTo>
                    <a:pt x="93" y="55"/>
                    <a:pt x="93" y="55"/>
                    <a:pt x="93" y="55"/>
                  </a:cubicBezTo>
                  <a:cubicBezTo>
                    <a:pt x="96" y="51"/>
                    <a:pt x="96" y="51"/>
                    <a:pt x="96" y="51"/>
                  </a:cubicBezTo>
                  <a:cubicBezTo>
                    <a:pt x="93" y="46"/>
                    <a:pt x="93" y="46"/>
                    <a:pt x="93" y="46"/>
                  </a:cubicBezTo>
                  <a:cubicBezTo>
                    <a:pt x="96" y="41"/>
                    <a:pt x="96" y="41"/>
                    <a:pt x="96" y="41"/>
                  </a:cubicBezTo>
                  <a:cubicBezTo>
                    <a:pt x="92" y="36"/>
                    <a:pt x="92" y="36"/>
                    <a:pt x="92" y="36"/>
                  </a:cubicBezTo>
                  <a:cubicBezTo>
                    <a:pt x="93" y="31"/>
                    <a:pt x="93" y="31"/>
                    <a:pt x="93" y="31"/>
                  </a:cubicBezTo>
                  <a:cubicBezTo>
                    <a:pt x="88" y="28"/>
                    <a:pt x="88" y="28"/>
                    <a:pt x="88" y="28"/>
                  </a:cubicBezTo>
                  <a:cubicBezTo>
                    <a:pt x="89" y="22"/>
                    <a:pt x="89" y="22"/>
                    <a:pt x="89" y="22"/>
                  </a:cubicBezTo>
                  <a:lnTo>
                    <a:pt x="83" y="20"/>
                  </a:lnTo>
                  <a:close/>
                  <a:moveTo>
                    <a:pt x="71" y="71"/>
                  </a:moveTo>
                  <a:cubicBezTo>
                    <a:pt x="59" y="83"/>
                    <a:pt x="38" y="83"/>
                    <a:pt x="26" y="71"/>
                  </a:cubicBezTo>
                  <a:cubicBezTo>
                    <a:pt x="13" y="58"/>
                    <a:pt x="13" y="38"/>
                    <a:pt x="26" y="25"/>
                  </a:cubicBezTo>
                  <a:cubicBezTo>
                    <a:pt x="38" y="13"/>
                    <a:pt x="59" y="13"/>
                    <a:pt x="71" y="25"/>
                  </a:cubicBezTo>
                  <a:cubicBezTo>
                    <a:pt x="84" y="38"/>
                    <a:pt x="84" y="58"/>
                    <a:pt x="71" y="7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sp>
        <p:nvSpPr>
          <p:cNvPr id="134" name="Freeform 113"/>
          <p:cNvSpPr/>
          <p:nvPr userDrawn="1"/>
        </p:nvSpPr>
        <p:spPr bwMode="auto">
          <a:xfrm>
            <a:off x="3234267" y="1492250"/>
            <a:ext cx="427567" cy="304800"/>
          </a:xfrm>
          <a:custGeom>
            <a:avLst/>
            <a:gdLst>
              <a:gd name="T0" fmla="*/ 48 w 83"/>
              <a:gd name="T1" fmla="*/ 6 h 79"/>
              <a:gd name="T2" fmla="*/ 54 w 83"/>
              <a:gd name="T3" fmla="*/ 18 h 79"/>
              <a:gd name="T4" fmla="*/ 60 w 83"/>
              <a:gd name="T5" fmla="*/ 22 h 79"/>
              <a:gd name="T6" fmla="*/ 74 w 83"/>
              <a:gd name="T7" fmla="*/ 24 h 79"/>
              <a:gd name="T8" fmla="*/ 78 w 83"/>
              <a:gd name="T9" fmla="*/ 38 h 79"/>
              <a:gd name="T10" fmla="*/ 68 w 83"/>
              <a:gd name="T11" fmla="*/ 47 h 79"/>
              <a:gd name="T12" fmla="*/ 66 w 83"/>
              <a:gd name="T13" fmla="*/ 54 h 79"/>
              <a:gd name="T14" fmla="*/ 68 w 83"/>
              <a:gd name="T15" fmla="*/ 68 h 79"/>
              <a:gd name="T16" fmla="*/ 57 w 83"/>
              <a:gd name="T17" fmla="*/ 76 h 79"/>
              <a:gd name="T18" fmla="*/ 45 w 83"/>
              <a:gd name="T19" fmla="*/ 70 h 79"/>
              <a:gd name="T20" fmla="*/ 37 w 83"/>
              <a:gd name="T21" fmla="*/ 70 h 79"/>
              <a:gd name="T22" fmla="*/ 25 w 83"/>
              <a:gd name="T23" fmla="*/ 76 h 79"/>
              <a:gd name="T24" fmla="*/ 14 w 83"/>
              <a:gd name="T25" fmla="*/ 68 h 79"/>
              <a:gd name="T26" fmla="*/ 16 w 83"/>
              <a:gd name="T27" fmla="*/ 54 h 79"/>
              <a:gd name="T28" fmla="*/ 14 w 83"/>
              <a:gd name="T29" fmla="*/ 47 h 79"/>
              <a:gd name="T30" fmla="*/ 4 w 83"/>
              <a:gd name="T31" fmla="*/ 38 h 79"/>
              <a:gd name="T32" fmla="*/ 9 w 83"/>
              <a:gd name="T33" fmla="*/ 24 h 79"/>
              <a:gd name="T34" fmla="*/ 22 w 83"/>
              <a:gd name="T35" fmla="*/ 22 h 79"/>
              <a:gd name="T36" fmla="*/ 28 w 83"/>
              <a:gd name="T37" fmla="*/ 18 h 79"/>
              <a:gd name="T38" fmla="*/ 34 w 83"/>
              <a:gd name="T39" fmla="*/ 6 h 79"/>
              <a:gd name="T40" fmla="*/ 48 w 83"/>
              <a:gd name="T41" fmla="*/ 6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83" h="79">
                <a:moveTo>
                  <a:pt x="48" y="6"/>
                </a:moveTo>
                <a:cubicBezTo>
                  <a:pt x="54" y="18"/>
                  <a:pt x="54" y="18"/>
                  <a:pt x="54" y="18"/>
                </a:cubicBezTo>
                <a:cubicBezTo>
                  <a:pt x="55" y="20"/>
                  <a:pt x="58" y="22"/>
                  <a:pt x="60" y="22"/>
                </a:cubicBezTo>
                <a:cubicBezTo>
                  <a:pt x="74" y="24"/>
                  <a:pt x="74" y="24"/>
                  <a:pt x="74" y="24"/>
                </a:cubicBezTo>
                <a:cubicBezTo>
                  <a:pt x="80" y="25"/>
                  <a:pt x="83" y="33"/>
                  <a:pt x="78" y="38"/>
                </a:cubicBezTo>
                <a:cubicBezTo>
                  <a:pt x="68" y="47"/>
                  <a:pt x="68" y="47"/>
                  <a:pt x="68" y="47"/>
                </a:cubicBezTo>
                <a:cubicBezTo>
                  <a:pt x="67" y="49"/>
                  <a:pt x="66" y="52"/>
                  <a:pt x="66" y="54"/>
                </a:cubicBezTo>
                <a:cubicBezTo>
                  <a:pt x="68" y="68"/>
                  <a:pt x="68" y="68"/>
                  <a:pt x="68" y="68"/>
                </a:cubicBezTo>
                <a:cubicBezTo>
                  <a:pt x="70" y="74"/>
                  <a:pt x="63" y="79"/>
                  <a:pt x="57" y="76"/>
                </a:cubicBezTo>
                <a:cubicBezTo>
                  <a:pt x="45" y="70"/>
                  <a:pt x="45" y="70"/>
                  <a:pt x="45" y="70"/>
                </a:cubicBezTo>
                <a:cubicBezTo>
                  <a:pt x="43" y="69"/>
                  <a:pt x="40" y="69"/>
                  <a:pt x="37" y="70"/>
                </a:cubicBezTo>
                <a:cubicBezTo>
                  <a:pt x="25" y="76"/>
                  <a:pt x="25" y="76"/>
                  <a:pt x="25" y="76"/>
                </a:cubicBezTo>
                <a:cubicBezTo>
                  <a:pt x="20" y="79"/>
                  <a:pt x="13" y="74"/>
                  <a:pt x="14" y="68"/>
                </a:cubicBezTo>
                <a:cubicBezTo>
                  <a:pt x="16" y="54"/>
                  <a:pt x="16" y="54"/>
                  <a:pt x="16" y="54"/>
                </a:cubicBezTo>
                <a:cubicBezTo>
                  <a:pt x="17" y="52"/>
                  <a:pt x="16" y="49"/>
                  <a:pt x="14" y="47"/>
                </a:cubicBezTo>
                <a:cubicBezTo>
                  <a:pt x="4" y="38"/>
                  <a:pt x="4" y="38"/>
                  <a:pt x="4" y="38"/>
                </a:cubicBezTo>
                <a:cubicBezTo>
                  <a:pt x="0" y="33"/>
                  <a:pt x="2" y="25"/>
                  <a:pt x="9" y="24"/>
                </a:cubicBezTo>
                <a:cubicBezTo>
                  <a:pt x="22" y="22"/>
                  <a:pt x="22" y="22"/>
                  <a:pt x="22" y="22"/>
                </a:cubicBezTo>
                <a:cubicBezTo>
                  <a:pt x="25" y="22"/>
                  <a:pt x="27" y="20"/>
                  <a:pt x="28" y="18"/>
                </a:cubicBezTo>
                <a:cubicBezTo>
                  <a:pt x="34" y="6"/>
                  <a:pt x="34" y="6"/>
                  <a:pt x="34" y="6"/>
                </a:cubicBezTo>
                <a:cubicBezTo>
                  <a:pt x="37" y="0"/>
                  <a:pt x="45" y="0"/>
                  <a:pt x="48" y="6"/>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35" name="Freeform 114"/>
          <p:cNvSpPr/>
          <p:nvPr userDrawn="1"/>
        </p:nvSpPr>
        <p:spPr bwMode="auto">
          <a:xfrm>
            <a:off x="7442201" y="2287588"/>
            <a:ext cx="776817" cy="325438"/>
          </a:xfrm>
          <a:custGeom>
            <a:avLst/>
            <a:gdLst>
              <a:gd name="T0" fmla="*/ 367 w 367"/>
              <a:gd name="T1" fmla="*/ 103 h 205"/>
              <a:gd name="T2" fmla="*/ 189 w 367"/>
              <a:gd name="T3" fmla="*/ 0 h 205"/>
              <a:gd name="T4" fmla="*/ 189 w 367"/>
              <a:gd name="T5" fmla="*/ 69 h 205"/>
              <a:gd name="T6" fmla="*/ 0 w 367"/>
              <a:gd name="T7" fmla="*/ 69 h 205"/>
              <a:gd name="T8" fmla="*/ 0 w 367"/>
              <a:gd name="T9" fmla="*/ 137 h 205"/>
              <a:gd name="T10" fmla="*/ 189 w 367"/>
              <a:gd name="T11" fmla="*/ 137 h 205"/>
              <a:gd name="T12" fmla="*/ 189 w 367"/>
              <a:gd name="T13" fmla="*/ 205 h 205"/>
              <a:gd name="T14" fmla="*/ 367 w 367"/>
              <a:gd name="T15" fmla="*/ 103 h 20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67" h="205">
                <a:moveTo>
                  <a:pt x="367" y="103"/>
                </a:moveTo>
                <a:lnTo>
                  <a:pt x="189" y="0"/>
                </a:lnTo>
                <a:lnTo>
                  <a:pt x="189" y="69"/>
                </a:lnTo>
                <a:lnTo>
                  <a:pt x="0" y="69"/>
                </a:lnTo>
                <a:lnTo>
                  <a:pt x="0" y="137"/>
                </a:lnTo>
                <a:lnTo>
                  <a:pt x="189" y="137"/>
                </a:lnTo>
                <a:lnTo>
                  <a:pt x="189" y="205"/>
                </a:lnTo>
                <a:lnTo>
                  <a:pt x="367" y="103"/>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36" name="Freeform 115"/>
          <p:cNvSpPr/>
          <p:nvPr userDrawn="1"/>
        </p:nvSpPr>
        <p:spPr bwMode="auto">
          <a:xfrm>
            <a:off x="7281333" y="2613025"/>
            <a:ext cx="772584" cy="323850"/>
          </a:xfrm>
          <a:custGeom>
            <a:avLst/>
            <a:gdLst>
              <a:gd name="T0" fmla="*/ 0 w 365"/>
              <a:gd name="T1" fmla="*/ 102 h 204"/>
              <a:gd name="T2" fmla="*/ 175 w 365"/>
              <a:gd name="T3" fmla="*/ 204 h 204"/>
              <a:gd name="T4" fmla="*/ 175 w 365"/>
              <a:gd name="T5" fmla="*/ 136 h 204"/>
              <a:gd name="T6" fmla="*/ 365 w 365"/>
              <a:gd name="T7" fmla="*/ 136 h 204"/>
              <a:gd name="T8" fmla="*/ 365 w 365"/>
              <a:gd name="T9" fmla="*/ 68 h 204"/>
              <a:gd name="T10" fmla="*/ 175 w 365"/>
              <a:gd name="T11" fmla="*/ 68 h 204"/>
              <a:gd name="T12" fmla="*/ 175 w 365"/>
              <a:gd name="T13" fmla="*/ 0 h 204"/>
              <a:gd name="T14" fmla="*/ 0 w 365"/>
              <a:gd name="T15" fmla="*/ 102 h 2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65" h="204">
                <a:moveTo>
                  <a:pt x="0" y="102"/>
                </a:moveTo>
                <a:lnTo>
                  <a:pt x="175" y="204"/>
                </a:lnTo>
                <a:lnTo>
                  <a:pt x="175" y="136"/>
                </a:lnTo>
                <a:lnTo>
                  <a:pt x="365" y="136"/>
                </a:lnTo>
                <a:lnTo>
                  <a:pt x="365" y="68"/>
                </a:lnTo>
                <a:lnTo>
                  <a:pt x="175" y="68"/>
                </a:lnTo>
                <a:lnTo>
                  <a:pt x="175" y="0"/>
                </a:lnTo>
                <a:lnTo>
                  <a:pt x="0" y="10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37" name="Freeform 116"/>
          <p:cNvSpPr/>
          <p:nvPr userDrawn="1"/>
        </p:nvSpPr>
        <p:spPr bwMode="auto">
          <a:xfrm>
            <a:off x="6381752" y="2971801"/>
            <a:ext cx="461433" cy="347663"/>
          </a:xfrm>
          <a:custGeom>
            <a:avLst/>
            <a:gdLst>
              <a:gd name="T0" fmla="*/ 109 w 218"/>
              <a:gd name="T1" fmla="*/ 0 h 219"/>
              <a:gd name="T2" fmla="*/ 121 w 218"/>
              <a:gd name="T3" fmla="*/ 37 h 219"/>
              <a:gd name="T4" fmla="*/ 143 w 218"/>
              <a:gd name="T5" fmla="*/ 5 h 219"/>
              <a:gd name="T6" fmla="*/ 143 w 218"/>
              <a:gd name="T7" fmla="*/ 44 h 219"/>
              <a:gd name="T8" fmla="*/ 175 w 218"/>
              <a:gd name="T9" fmla="*/ 20 h 219"/>
              <a:gd name="T10" fmla="*/ 163 w 218"/>
              <a:gd name="T11" fmla="*/ 56 h 219"/>
              <a:gd name="T12" fmla="*/ 199 w 218"/>
              <a:gd name="T13" fmla="*/ 44 h 219"/>
              <a:gd name="T14" fmla="*/ 177 w 218"/>
              <a:gd name="T15" fmla="*/ 76 h 219"/>
              <a:gd name="T16" fmla="*/ 214 w 218"/>
              <a:gd name="T17" fmla="*/ 76 h 219"/>
              <a:gd name="T18" fmla="*/ 184 w 218"/>
              <a:gd name="T19" fmla="*/ 97 h 219"/>
              <a:gd name="T20" fmla="*/ 218 w 218"/>
              <a:gd name="T21" fmla="*/ 110 h 219"/>
              <a:gd name="T22" fmla="*/ 184 w 218"/>
              <a:gd name="T23" fmla="*/ 122 h 219"/>
              <a:gd name="T24" fmla="*/ 214 w 218"/>
              <a:gd name="T25" fmla="*/ 144 h 219"/>
              <a:gd name="T26" fmla="*/ 177 w 218"/>
              <a:gd name="T27" fmla="*/ 144 h 219"/>
              <a:gd name="T28" fmla="*/ 199 w 218"/>
              <a:gd name="T29" fmla="*/ 173 h 219"/>
              <a:gd name="T30" fmla="*/ 163 w 218"/>
              <a:gd name="T31" fmla="*/ 161 h 219"/>
              <a:gd name="T32" fmla="*/ 175 w 218"/>
              <a:gd name="T33" fmla="*/ 197 h 219"/>
              <a:gd name="T34" fmla="*/ 143 w 218"/>
              <a:gd name="T35" fmla="*/ 175 h 219"/>
              <a:gd name="T36" fmla="*/ 143 w 218"/>
              <a:gd name="T37" fmla="*/ 214 h 219"/>
              <a:gd name="T38" fmla="*/ 121 w 218"/>
              <a:gd name="T39" fmla="*/ 183 h 219"/>
              <a:gd name="T40" fmla="*/ 109 w 218"/>
              <a:gd name="T41" fmla="*/ 219 h 219"/>
              <a:gd name="T42" fmla="*/ 99 w 218"/>
              <a:gd name="T43" fmla="*/ 183 h 219"/>
              <a:gd name="T44" fmla="*/ 75 w 218"/>
              <a:gd name="T45" fmla="*/ 214 h 219"/>
              <a:gd name="T46" fmla="*/ 77 w 218"/>
              <a:gd name="T47" fmla="*/ 175 h 219"/>
              <a:gd name="T48" fmla="*/ 46 w 218"/>
              <a:gd name="T49" fmla="*/ 197 h 219"/>
              <a:gd name="T50" fmla="*/ 58 w 218"/>
              <a:gd name="T51" fmla="*/ 161 h 219"/>
              <a:gd name="T52" fmla="*/ 21 w 218"/>
              <a:gd name="T53" fmla="*/ 173 h 219"/>
              <a:gd name="T54" fmla="*/ 43 w 218"/>
              <a:gd name="T55" fmla="*/ 144 h 219"/>
              <a:gd name="T56" fmla="*/ 7 w 218"/>
              <a:gd name="T57" fmla="*/ 144 h 219"/>
              <a:gd name="T58" fmla="*/ 36 w 218"/>
              <a:gd name="T59" fmla="*/ 122 h 219"/>
              <a:gd name="T60" fmla="*/ 0 w 218"/>
              <a:gd name="T61" fmla="*/ 110 h 219"/>
              <a:gd name="T62" fmla="*/ 36 w 218"/>
              <a:gd name="T63" fmla="*/ 97 h 219"/>
              <a:gd name="T64" fmla="*/ 7 w 218"/>
              <a:gd name="T65" fmla="*/ 76 h 219"/>
              <a:gd name="T66" fmla="*/ 43 w 218"/>
              <a:gd name="T67" fmla="*/ 76 h 219"/>
              <a:gd name="T68" fmla="*/ 21 w 218"/>
              <a:gd name="T69" fmla="*/ 44 h 219"/>
              <a:gd name="T70" fmla="*/ 58 w 218"/>
              <a:gd name="T71" fmla="*/ 56 h 219"/>
              <a:gd name="T72" fmla="*/ 46 w 218"/>
              <a:gd name="T73" fmla="*/ 20 h 219"/>
              <a:gd name="T74" fmla="*/ 77 w 218"/>
              <a:gd name="T75" fmla="*/ 44 h 219"/>
              <a:gd name="T76" fmla="*/ 75 w 218"/>
              <a:gd name="T77" fmla="*/ 5 h 219"/>
              <a:gd name="T78" fmla="*/ 99 w 218"/>
              <a:gd name="T79" fmla="*/ 37 h 219"/>
              <a:gd name="T80" fmla="*/ 109 w 218"/>
              <a:gd name="T81" fmla="*/ 0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18" h="219">
                <a:moveTo>
                  <a:pt x="109" y="0"/>
                </a:moveTo>
                <a:lnTo>
                  <a:pt x="121" y="37"/>
                </a:lnTo>
                <a:lnTo>
                  <a:pt x="143" y="5"/>
                </a:lnTo>
                <a:lnTo>
                  <a:pt x="143" y="44"/>
                </a:lnTo>
                <a:lnTo>
                  <a:pt x="175" y="20"/>
                </a:lnTo>
                <a:lnTo>
                  <a:pt x="163" y="56"/>
                </a:lnTo>
                <a:lnTo>
                  <a:pt x="199" y="44"/>
                </a:lnTo>
                <a:lnTo>
                  <a:pt x="177" y="76"/>
                </a:lnTo>
                <a:lnTo>
                  <a:pt x="214" y="76"/>
                </a:lnTo>
                <a:lnTo>
                  <a:pt x="184" y="97"/>
                </a:lnTo>
                <a:lnTo>
                  <a:pt x="218" y="110"/>
                </a:lnTo>
                <a:lnTo>
                  <a:pt x="184" y="122"/>
                </a:lnTo>
                <a:lnTo>
                  <a:pt x="214" y="144"/>
                </a:lnTo>
                <a:lnTo>
                  <a:pt x="177" y="144"/>
                </a:lnTo>
                <a:lnTo>
                  <a:pt x="199" y="173"/>
                </a:lnTo>
                <a:lnTo>
                  <a:pt x="163" y="161"/>
                </a:lnTo>
                <a:lnTo>
                  <a:pt x="175" y="197"/>
                </a:lnTo>
                <a:lnTo>
                  <a:pt x="143" y="175"/>
                </a:lnTo>
                <a:lnTo>
                  <a:pt x="143" y="214"/>
                </a:lnTo>
                <a:lnTo>
                  <a:pt x="121" y="183"/>
                </a:lnTo>
                <a:lnTo>
                  <a:pt x="109" y="219"/>
                </a:lnTo>
                <a:lnTo>
                  <a:pt x="99" y="183"/>
                </a:lnTo>
                <a:lnTo>
                  <a:pt x="75" y="214"/>
                </a:lnTo>
                <a:lnTo>
                  <a:pt x="77" y="175"/>
                </a:lnTo>
                <a:lnTo>
                  <a:pt x="46" y="197"/>
                </a:lnTo>
                <a:lnTo>
                  <a:pt x="58" y="161"/>
                </a:lnTo>
                <a:lnTo>
                  <a:pt x="21" y="173"/>
                </a:lnTo>
                <a:lnTo>
                  <a:pt x="43" y="144"/>
                </a:lnTo>
                <a:lnTo>
                  <a:pt x="7" y="144"/>
                </a:lnTo>
                <a:lnTo>
                  <a:pt x="36" y="122"/>
                </a:lnTo>
                <a:lnTo>
                  <a:pt x="0" y="110"/>
                </a:lnTo>
                <a:lnTo>
                  <a:pt x="36" y="97"/>
                </a:lnTo>
                <a:lnTo>
                  <a:pt x="7" y="76"/>
                </a:lnTo>
                <a:lnTo>
                  <a:pt x="43" y="76"/>
                </a:lnTo>
                <a:lnTo>
                  <a:pt x="21" y="44"/>
                </a:lnTo>
                <a:lnTo>
                  <a:pt x="58" y="56"/>
                </a:lnTo>
                <a:lnTo>
                  <a:pt x="46" y="20"/>
                </a:lnTo>
                <a:lnTo>
                  <a:pt x="77" y="44"/>
                </a:lnTo>
                <a:lnTo>
                  <a:pt x="75" y="5"/>
                </a:lnTo>
                <a:lnTo>
                  <a:pt x="99" y="37"/>
                </a:lnTo>
                <a:lnTo>
                  <a:pt x="109"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38" name="Freeform 117"/>
          <p:cNvSpPr>
            <a:spLocks noEditPoints="1"/>
          </p:cNvSpPr>
          <p:nvPr userDrawn="1"/>
        </p:nvSpPr>
        <p:spPr bwMode="auto">
          <a:xfrm>
            <a:off x="3086101" y="2006601"/>
            <a:ext cx="436033" cy="358775"/>
          </a:xfrm>
          <a:custGeom>
            <a:avLst/>
            <a:gdLst>
              <a:gd name="T0" fmla="*/ 41 w 85"/>
              <a:gd name="T1" fmla="*/ 15 h 93"/>
              <a:gd name="T2" fmla="*/ 43 w 85"/>
              <a:gd name="T3" fmla="*/ 0 h 93"/>
              <a:gd name="T4" fmla="*/ 45 w 85"/>
              <a:gd name="T5" fmla="*/ 15 h 93"/>
              <a:gd name="T6" fmla="*/ 85 w 85"/>
              <a:gd name="T7" fmla="*/ 41 h 93"/>
              <a:gd name="T8" fmla="*/ 70 w 85"/>
              <a:gd name="T9" fmla="*/ 39 h 93"/>
              <a:gd name="T10" fmla="*/ 70 w 85"/>
              <a:gd name="T11" fmla="*/ 44 h 93"/>
              <a:gd name="T12" fmla="*/ 85 w 85"/>
              <a:gd name="T13" fmla="*/ 41 h 93"/>
              <a:gd name="T14" fmla="*/ 15 w 85"/>
              <a:gd name="T15" fmla="*/ 39 h 93"/>
              <a:gd name="T16" fmla="*/ 0 w 85"/>
              <a:gd name="T17" fmla="*/ 41 h 93"/>
              <a:gd name="T18" fmla="*/ 15 w 85"/>
              <a:gd name="T19" fmla="*/ 44 h 93"/>
              <a:gd name="T20" fmla="*/ 64 w 85"/>
              <a:gd name="T21" fmla="*/ 23 h 93"/>
              <a:gd name="T22" fmla="*/ 72 w 85"/>
              <a:gd name="T23" fmla="*/ 12 h 93"/>
              <a:gd name="T24" fmla="*/ 61 w 85"/>
              <a:gd name="T25" fmla="*/ 20 h 93"/>
              <a:gd name="T26" fmla="*/ 62 w 85"/>
              <a:gd name="T27" fmla="*/ 24 h 93"/>
              <a:gd name="T28" fmla="*/ 17 w 85"/>
              <a:gd name="T29" fmla="*/ 70 h 93"/>
              <a:gd name="T30" fmla="*/ 25 w 85"/>
              <a:gd name="T31" fmla="*/ 59 h 93"/>
              <a:gd name="T32" fmla="*/ 14 w 85"/>
              <a:gd name="T33" fmla="*/ 67 h 93"/>
              <a:gd name="T34" fmla="*/ 15 w 85"/>
              <a:gd name="T35" fmla="*/ 71 h 93"/>
              <a:gd name="T36" fmla="*/ 25 w 85"/>
              <a:gd name="T37" fmla="*/ 23 h 93"/>
              <a:gd name="T38" fmla="*/ 17 w 85"/>
              <a:gd name="T39" fmla="*/ 12 h 93"/>
              <a:gd name="T40" fmla="*/ 14 w 85"/>
              <a:gd name="T41" fmla="*/ 16 h 93"/>
              <a:gd name="T42" fmla="*/ 23 w 85"/>
              <a:gd name="T43" fmla="*/ 24 h 93"/>
              <a:gd name="T44" fmla="*/ 72 w 85"/>
              <a:gd name="T45" fmla="*/ 70 h 93"/>
              <a:gd name="T46" fmla="*/ 64 w 85"/>
              <a:gd name="T47" fmla="*/ 59 h 93"/>
              <a:gd name="T48" fmla="*/ 61 w 85"/>
              <a:gd name="T49" fmla="*/ 62 h 93"/>
              <a:gd name="T50" fmla="*/ 70 w 85"/>
              <a:gd name="T51" fmla="*/ 71 h 93"/>
              <a:gd name="T52" fmla="*/ 65 w 85"/>
              <a:gd name="T53" fmla="*/ 42 h 93"/>
              <a:gd name="T54" fmla="*/ 59 w 85"/>
              <a:gd name="T55" fmla="*/ 56 h 93"/>
              <a:gd name="T56" fmla="*/ 54 w 85"/>
              <a:gd name="T57" fmla="*/ 69 h 93"/>
              <a:gd name="T58" fmla="*/ 54 w 85"/>
              <a:gd name="T59" fmla="*/ 71 h 93"/>
              <a:gd name="T60" fmla="*/ 52 w 85"/>
              <a:gd name="T61" fmla="*/ 73 h 93"/>
              <a:gd name="T62" fmla="*/ 32 w 85"/>
              <a:gd name="T63" fmla="*/ 71 h 93"/>
              <a:gd name="T64" fmla="*/ 31 w 85"/>
              <a:gd name="T65" fmla="*/ 71 h 93"/>
              <a:gd name="T66" fmla="*/ 26 w 85"/>
              <a:gd name="T67" fmla="*/ 56 h 93"/>
              <a:gd name="T68" fmla="*/ 26 w 85"/>
              <a:gd name="T69" fmla="*/ 56 h 93"/>
              <a:gd name="T70" fmla="*/ 43 w 85"/>
              <a:gd name="T71" fmla="*/ 20 h 93"/>
              <a:gd name="T72" fmla="*/ 61 w 85"/>
              <a:gd name="T73" fmla="*/ 42 h 93"/>
              <a:gd name="T74" fmla="*/ 25 w 85"/>
              <a:gd name="T75" fmla="*/ 42 h 93"/>
              <a:gd name="T76" fmla="*/ 30 w 85"/>
              <a:gd name="T77" fmla="*/ 55 h 93"/>
              <a:gd name="T78" fmla="*/ 35 w 85"/>
              <a:gd name="T79" fmla="*/ 69 h 93"/>
              <a:gd name="T80" fmla="*/ 35 w 85"/>
              <a:gd name="T81" fmla="*/ 70 h 93"/>
              <a:gd name="T82" fmla="*/ 51 w 85"/>
              <a:gd name="T83" fmla="*/ 69 h 93"/>
              <a:gd name="T84" fmla="*/ 55 w 85"/>
              <a:gd name="T85" fmla="*/ 55 h 93"/>
              <a:gd name="T86" fmla="*/ 61 w 85"/>
              <a:gd name="T87" fmla="*/ 42 h 93"/>
              <a:gd name="T88" fmla="*/ 54 w 85"/>
              <a:gd name="T89" fmla="*/ 76 h 93"/>
              <a:gd name="T90" fmla="*/ 33 w 85"/>
              <a:gd name="T91" fmla="*/ 74 h 93"/>
              <a:gd name="T92" fmla="*/ 32 w 85"/>
              <a:gd name="T93" fmla="*/ 76 h 93"/>
              <a:gd name="T94" fmla="*/ 52 w 85"/>
              <a:gd name="T95" fmla="*/ 78 h 93"/>
              <a:gd name="T96" fmla="*/ 54 w 85"/>
              <a:gd name="T97" fmla="*/ 81 h 93"/>
              <a:gd name="T98" fmla="*/ 52 w 85"/>
              <a:gd name="T99" fmla="*/ 79 h 93"/>
              <a:gd name="T100" fmla="*/ 32 w 85"/>
              <a:gd name="T101" fmla="*/ 81 h 93"/>
              <a:gd name="T102" fmla="*/ 33 w 85"/>
              <a:gd name="T103" fmla="*/ 82 h 93"/>
              <a:gd name="T104" fmla="*/ 54 w 85"/>
              <a:gd name="T105" fmla="*/ 81 h 93"/>
              <a:gd name="T106" fmla="*/ 54 w 85"/>
              <a:gd name="T107" fmla="*/ 85 h 93"/>
              <a:gd name="T108" fmla="*/ 33 w 85"/>
              <a:gd name="T109" fmla="*/ 84 h 93"/>
              <a:gd name="T110" fmla="*/ 32 w 85"/>
              <a:gd name="T111" fmla="*/ 85 h 93"/>
              <a:gd name="T112" fmla="*/ 52 w 85"/>
              <a:gd name="T113" fmla="*/ 87 h 93"/>
              <a:gd name="T114" fmla="*/ 47 w 85"/>
              <a:gd name="T115" fmla="*/ 88 h 93"/>
              <a:gd name="T116" fmla="*/ 38 w 85"/>
              <a:gd name="T117" fmla="*/ 90 h 93"/>
              <a:gd name="T118" fmla="*/ 45 w 85"/>
              <a:gd name="T119" fmla="*/ 92 h 93"/>
              <a:gd name="T120" fmla="*/ 47 w 85"/>
              <a:gd name="T121" fmla="*/ 88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85" h="93">
                <a:moveTo>
                  <a:pt x="43" y="17"/>
                </a:moveTo>
                <a:cubicBezTo>
                  <a:pt x="42" y="17"/>
                  <a:pt x="41" y="16"/>
                  <a:pt x="41" y="15"/>
                </a:cubicBezTo>
                <a:cubicBezTo>
                  <a:pt x="41" y="2"/>
                  <a:pt x="41" y="2"/>
                  <a:pt x="41" y="2"/>
                </a:cubicBezTo>
                <a:cubicBezTo>
                  <a:pt x="41" y="1"/>
                  <a:pt x="42" y="0"/>
                  <a:pt x="43" y="0"/>
                </a:cubicBezTo>
                <a:cubicBezTo>
                  <a:pt x="44" y="0"/>
                  <a:pt x="45" y="1"/>
                  <a:pt x="45" y="2"/>
                </a:cubicBezTo>
                <a:cubicBezTo>
                  <a:pt x="45" y="15"/>
                  <a:pt x="45" y="15"/>
                  <a:pt x="45" y="15"/>
                </a:cubicBezTo>
                <a:cubicBezTo>
                  <a:pt x="45" y="16"/>
                  <a:pt x="44" y="17"/>
                  <a:pt x="43" y="17"/>
                </a:cubicBezTo>
                <a:close/>
                <a:moveTo>
                  <a:pt x="85" y="41"/>
                </a:moveTo>
                <a:cubicBezTo>
                  <a:pt x="85" y="40"/>
                  <a:pt x="84" y="39"/>
                  <a:pt x="83" y="39"/>
                </a:cubicBezTo>
                <a:cubicBezTo>
                  <a:pt x="70" y="39"/>
                  <a:pt x="70" y="39"/>
                  <a:pt x="70" y="39"/>
                </a:cubicBezTo>
                <a:cubicBezTo>
                  <a:pt x="69" y="39"/>
                  <a:pt x="68" y="40"/>
                  <a:pt x="68" y="41"/>
                </a:cubicBezTo>
                <a:cubicBezTo>
                  <a:pt x="68" y="43"/>
                  <a:pt x="69" y="44"/>
                  <a:pt x="70" y="44"/>
                </a:cubicBezTo>
                <a:cubicBezTo>
                  <a:pt x="83" y="44"/>
                  <a:pt x="83" y="44"/>
                  <a:pt x="83" y="44"/>
                </a:cubicBezTo>
                <a:cubicBezTo>
                  <a:pt x="84" y="44"/>
                  <a:pt x="85" y="43"/>
                  <a:pt x="85" y="41"/>
                </a:cubicBezTo>
                <a:close/>
                <a:moveTo>
                  <a:pt x="17" y="41"/>
                </a:moveTo>
                <a:cubicBezTo>
                  <a:pt x="17" y="40"/>
                  <a:pt x="16" y="39"/>
                  <a:pt x="15" y="39"/>
                </a:cubicBezTo>
                <a:cubicBezTo>
                  <a:pt x="2" y="39"/>
                  <a:pt x="2" y="39"/>
                  <a:pt x="2" y="39"/>
                </a:cubicBezTo>
                <a:cubicBezTo>
                  <a:pt x="1" y="39"/>
                  <a:pt x="0" y="40"/>
                  <a:pt x="0" y="41"/>
                </a:cubicBezTo>
                <a:cubicBezTo>
                  <a:pt x="0" y="43"/>
                  <a:pt x="1" y="44"/>
                  <a:pt x="2" y="44"/>
                </a:cubicBezTo>
                <a:cubicBezTo>
                  <a:pt x="15" y="44"/>
                  <a:pt x="15" y="44"/>
                  <a:pt x="15" y="44"/>
                </a:cubicBezTo>
                <a:cubicBezTo>
                  <a:pt x="16" y="44"/>
                  <a:pt x="17" y="43"/>
                  <a:pt x="17" y="41"/>
                </a:cubicBezTo>
                <a:close/>
                <a:moveTo>
                  <a:pt x="64" y="23"/>
                </a:moveTo>
                <a:cubicBezTo>
                  <a:pt x="72" y="16"/>
                  <a:pt x="72" y="16"/>
                  <a:pt x="72" y="16"/>
                </a:cubicBezTo>
                <a:cubicBezTo>
                  <a:pt x="73" y="15"/>
                  <a:pt x="73" y="13"/>
                  <a:pt x="72" y="12"/>
                </a:cubicBezTo>
                <a:cubicBezTo>
                  <a:pt x="71" y="11"/>
                  <a:pt x="70" y="11"/>
                  <a:pt x="69" y="12"/>
                </a:cubicBezTo>
                <a:cubicBezTo>
                  <a:pt x="61" y="20"/>
                  <a:pt x="61" y="20"/>
                  <a:pt x="61" y="20"/>
                </a:cubicBezTo>
                <a:cubicBezTo>
                  <a:pt x="60" y="21"/>
                  <a:pt x="60" y="23"/>
                  <a:pt x="61" y="23"/>
                </a:cubicBezTo>
                <a:cubicBezTo>
                  <a:pt x="61" y="24"/>
                  <a:pt x="62" y="24"/>
                  <a:pt x="62" y="24"/>
                </a:cubicBezTo>
                <a:cubicBezTo>
                  <a:pt x="63" y="24"/>
                  <a:pt x="64" y="24"/>
                  <a:pt x="64" y="23"/>
                </a:cubicBezTo>
                <a:close/>
                <a:moveTo>
                  <a:pt x="17" y="70"/>
                </a:moveTo>
                <a:cubicBezTo>
                  <a:pt x="25" y="62"/>
                  <a:pt x="25" y="62"/>
                  <a:pt x="25" y="62"/>
                </a:cubicBezTo>
                <a:cubicBezTo>
                  <a:pt x="26" y="62"/>
                  <a:pt x="26" y="60"/>
                  <a:pt x="25" y="59"/>
                </a:cubicBezTo>
                <a:cubicBezTo>
                  <a:pt x="24" y="58"/>
                  <a:pt x="23" y="58"/>
                  <a:pt x="22" y="59"/>
                </a:cubicBezTo>
                <a:cubicBezTo>
                  <a:pt x="14" y="67"/>
                  <a:pt x="14" y="67"/>
                  <a:pt x="14" y="67"/>
                </a:cubicBezTo>
                <a:cubicBezTo>
                  <a:pt x="13" y="68"/>
                  <a:pt x="13" y="70"/>
                  <a:pt x="14" y="70"/>
                </a:cubicBezTo>
                <a:cubicBezTo>
                  <a:pt x="14" y="71"/>
                  <a:pt x="15" y="71"/>
                  <a:pt x="15" y="71"/>
                </a:cubicBezTo>
                <a:cubicBezTo>
                  <a:pt x="16" y="71"/>
                  <a:pt x="17" y="71"/>
                  <a:pt x="17" y="70"/>
                </a:cubicBezTo>
                <a:close/>
                <a:moveTo>
                  <a:pt x="25" y="23"/>
                </a:moveTo>
                <a:cubicBezTo>
                  <a:pt x="26" y="23"/>
                  <a:pt x="26" y="21"/>
                  <a:pt x="25" y="20"/>
                </a:cubicBezTo>
                <a:cubicBezTo>
                  <a:pt x="17" y="12"/>
                  <a:pt x="17" y="12"/>
                  <a:pt x="17" y="12"/>
                </a:cubicBezTo>
                <a:cubicBezTo>
                  <a:pt x="16" y="11"/>
                  <a:pt x="15" y="11"/>
                  <a:pt x="14" y="12"/>
                </a:cubicBezTo>
                <a:cubicBezTo>
                  <a:pt x="13" y="13"/>
                  <a:pt x="13" y="15"/>
                  <a:pt x="14" y="16"/>
                </a:cubicBezTo>
                <a:cubicBezTo>
                  <a:pt x="22" y="23"/>
                  <a:pt x="22" y="23"/>
                  <a:pt x="22" y="23"/>
                </a:cubicBezTo>
                <a:cubicBezTo>
                  <a:pt x="22" y="24"/>
                  <a:pt x="23" y="24"/>
                  <a:pt x="23" y="24"/>
                </a:cubicBezTo>
                <a:cubicBezTo>
                  <a:pt x="24" y="24"/>
                  <a:pt x="24" y="24"/>
                  <a:pt x="25" y="23"/>
                </a:cubicBezTo>
                <a:close/>
                <a:moveTo>
                  <a:pt x="72" y="70"/>
                </a:moveTo>
                <a:cubicBezTo>
                  <a:pt x="73" y="70"/>
                  <a:pt x="73" y="68"/>
                  <a:pt x="72" y="67"/>
                </a:cubicBezTo>
                <a:cubicBezTo>
                  <a:pt x="64" y="59"/>
                  <a:pt x="64" y="59"/>
                  <a:pt x="64" y="59"/>
                </a:cubicBezTo>
                <a:cubicBezTo>
                  <a:pt x="63" y="58"/>
                  <a:pt x="62" y="58"/>
                  <a:pt x="61" y="59"/>
                </a:cubicBezTo>
                <a:cubicBezTo>
                  <a:pt x="60" y="60"/>
                  <a:pt x="60" y="62"/>
                  <a:pt x="61" y="62"/>
                </a:cubicBezTo>
                <a:cubicBezTo>
                  <a:pt x="69" y="70"/>
                  <a:pt x="69" y="70"/>
                  <a:pt x="69" y="70"/>
                </a:cubicBezTo>
                <a:cubicBezTo>
                  <a:pt x="69" y="71"/>
                  <a:pt x="70" y="71"/>
                  <a:pt x="70" y="71"/>
                </a:cubicBezTo>
                <a:cubicBezTo>
                  <a:pt x="71" y="71"/>
                  <a:pt x="71" y="71"/>
                  <a:pt x="72" y="70"/>
                </a:cubicBezTo>
                <a:close/>
                <a:moveTo>
                  <a:pt x="65" y="42"/>
                </a:moveTo>
                <a:cubicBezTo>
                  <a:pt x="65" y="47"/>
                  <a:pt x="63" y="52"/>
                  <a:pt x="59" y="56"/>
                </a:cubicBezTo>
                <a:cubicBezTo>
                  <a:pt x="59" y="56"/>
                  <a:pt x="59" y="56"/>
                  <a:pt x="59" y="56"/>
                </a:cubicBezTo>
                <a:cubicBezTo>
                  <a:pt x="59" y="56"/>
                  <a:pt x="54" y="62"/>
                  <a:pt x="54" y="69"/>
                </a:cubicBezTo>
                <a:cubicBezTo>
                  <a:pt x="54" y="69"/>
                  <a:pt x="54" y="69"/>
                  <a:pt x="54" y="69"/>
                </a:cubicBezTo>
                <a:cubicBezTo>
                  <a:pt x="54" y="71"/>
                  <a:pt x="54" y="71"/>
                  <a:pt x="54" y="71"/>
                </a:cubicBezTo>
                <a:cubicBezTo>
                  <a:pt x="54" y="71"/>
                  <a:pt x="54" y="71"/>
                  <a:pt x="54" y="71"/>
                </a:cubicBezTo>
                <a:cubicBezTo>
                  <a:pt x="54" y="71"/>
                  <a:pt x="54" y="71"/>
                  <a:pt x="54" y="71"/>
                </a:cubicBezTo>
                <a:cubicBezTo>
                  <a:pt x="54" y="72"/>
                  <a:pt x="53" y="73"/>
                  <a:pt x="52" y="73"/>
                </a:cubicBezTo>
                <a:cubicBezTo>
                  <a:pt x="33" y="73"/>
                  <a:pt x="33" y="73"/>
                  <a:pt x="33" y="73"/>
                </a:cubicBezTo>
                <a:cubicBezTo>
                  <a:pt x="32" y="73"/>
                  <a:pt x="32" y="72"/>
                  <a:pt x="32" y="71"/>
                </a:cubicBezTo>
                <a:cubicBezTo>
                  <a:pt x="32" y="71"/>
                  <a:pt x="32" y="71"/>
                  <a:pt x="32" y="71"/>
                </a:cubicBezTo>
                <a:cubicBezTo>
                  <a:pt x="31" y="71"/>
                  <a:pt x="31" y="71"/>
                  <a:pt x="31" y="71"/>
                </a:cubicBezTo>
                <a:cubicBezTo>
                  <a:pt x="31" y="69"/>
                  <a:pt x="31" y="69"/>
                  <a:pt x="31" y="69"/>
                </a:cubicBezTo>
                <a:cubicBezTo>
                  <a:pt x="31" y="62"/>
                  <a:pt x="26" y="56"/>
                  <a:pt x="26" y="56"/>
                </a:cubicBezTo>
                <a:cubicBezTo>
                  <a:pt x="26" y="56"/>
                  <a:pt x="26" y="56"/>
                  <a:pt x="26" y="56"/>
                </a:cubicBezTo>
                <a:cubicBezTo>
                  <a:pt x="26" y="56"/>
                  <a:pt x="26" y="56"/>
                  <a:pt x="26" y="56"/>
                </a:cubicBezTo>
                <a:cubicBezTo>
                  <a:pt x="23" y="52"/>
                  <a:pt x="21" y="47"/>
                  <a:pt x="21" y="42"/>
                </a:cubicBezTo>
                <a:cubicBezTo>
                  <a:pt x="21" y="30"/>
                  <a:pt x="31" y="20"/>
                  <a:pt x="43" y="20"/>
                </a:cubicBezTo>
                <a:cubicBezTo>
                  <a:pt x="55" y="20"/>
                  <a:pt x="65" y="30"/>
                  <a:pt x="65" y="42"/>
                </a:cubicBezTo>
                <a:close/>
                <a:moveTo>
                  <a:pt x="61" y="42"/>
                </a:moveTo>
                <a:cubicBezTo>
                  <a:pt x="61" y="32"/>
                  <a:pt x="53" y="24"/>
                  <a:pt x="43" y="24"/>
                </a:cubicBezTo>
                <a:cubicBezTo>
                  <a:pt x="33" y="24"/>
                  <a:pt x="25" y="32"/>
                  <a:pt x="25" y="42"/>
                </a:cubicBezTo>
                <a:cubicBezTo>
                  <a:pt x="25" y="46"/>
                  <a:pt x="26" y="50"/>
                  <a:pt x="29" y="54"/>
                </a:cubicBezTo>
                <a:cubicBezTo>
                  <a:pt x="30" y="55"/>
                  <a:pt x="30" y="55"/>
                  <a:pt x="30" y="55"/>
                </a:cubicBezTo>
                <a:cubicBezTo>
                  <a:pt x="30" y="55"/>
                  <a:pt x="30" y="55"/>
                  <a:pt x="30" y="55"/>
                </a:cubicBezTo>
                <a:cubicBezTo>
                  <a:pt x="32" y="58"/>
                  <a:pt x="35" y="63"/>
                  <a:pt x="35" y="69"/>
                </a:cubicBezTo>
                <a:cubicBezTo>
                  <a:pt x="35" y="69"/>
                  <a:pt x="35" y="69"/>
                  <a:pt x="35" y="69"/>
                </a:cubicBezTo>
                <a:cubicBezTo>
                  <a:pt x="35" y="70"/>
                  <a:pt x="35" y="70"/>
                  <a:pt x="35" y="70"/>
                </a:cubicBezTo>
                <a:cubicBezTo>
                  <a:pt x="51" y="70"/>
                  <a:pt x="51" y="70"/>
                  <a:pt x="51" y="70"/>
                </a:cubicBezTo>
                <a:cubicBezTo>
                  <a:pt x="51" y="69"/>
                  <a:pt x="51" y="69"/>
                  <a:pt x="51" y="69"/>
                </a:cubicBezTo>
                <a:cubicBezTo>
                  <a:pt x="51" y="63"/>
                  <a:pt x="53" y="58"/>
                  <a:pt x="55" y="56"/>
                </a:cubicBezTo>
                <a:cubicBezTo>
                  <a:pt x="55" y="55"/>
                  <a:pt x="55" y="55"/>
                  <a:pt x="55" y="55"/>
                </a:cubicBezTo>
                <a:cubicBezTo>
                  <a:pt x="56" y="54"/>
                  <a:pt x="56" y="54"/>
                  <a:pt x="56" y="54"/>
                </a:cubicBezTo>
                <a:cubicBezTo>
                  <a:pt x="59" y="50"/>
                  <a:pt x="61" y="46"/>
                  <a:pt x="61" y="42"/>
                </a:cubicBezTo>
                <a:close/>
                <a:moveTo>
                  <a:pt x="54" y="76"/>
                </a:moveTo>
                <a:cubicBezTo>
                  <a:pt x="54" y="76"/>
                  <a:pt x="54" y="76"/>
                  <a:pt x="54" y="76"/>
                </a:cubicBezTo>
                <a:cubicBezTo>
                  <a:pt x="54" y="75"/>
                  <a:pt x="53" y="74"/>
                  <a:pt x="52" y="74"/>
                </a:cubicBezTo>
                <a:cubicBezTo>
                  <a:pt x="33" y="74"/>
                  <a:pt x="33" y="74"/>
                  <a:pt x="33" y="74"/>
                </a:cubicBezTo>
                <a:cubicBezTo>
                  <a:pt x="32" y="74"/>
                  <a:pt x="32" y="75"/>
                  <a:pt x="32" y="76"/>
                </a:cubicBezTo>
                <a:cubicBezTo>
                  <a:pt x="32" y="76"/>
                  <a:pt x="32" y="76"/>
                  <a:pt x="32" y="76"/>
                </a:cubicBezTo>
                <a:cubicBezTo>
                  <a:pt x="32" y="77"/>
                  <a:pt x="32" y="78"/>
                  <a:pt x="33" y="78"/>
                </a:cubicBezTo>
                <a:cubicBezTo>
                  <a:pt x="52" y="78"/>
                  <a:pt x="52" y="78"/>
                  <a:pt x="52" y="78"/>
                </a:cubicBezTo>
                <a:cubicBezTo>
                  <a:pt x="53" y="78"/>
                  <a:pt x="54" y="77"/>
                  <a:pt x="54" y="76"/>
                </a:cubicBezTo>
                <a:close/>
                <a:moveTo>
                  <a:pt x="54" y="81"/>
                </a:moveTo>
                <a:cubicBezTo>
                  <a:pt x="54" y="81"/>
                  <a:pt x="54" y="81"/>
                  <a:pt x="54" y="81"/>
                </a:cubicBezTo>
                <a:cubicBezTo>
                  <a:pt x="54" y="80"/>
                  <a:pt x="53" y="79"/>
                  <a:pt x="52" y="79"/>
                </a:cubicBezTo>
                <a:cubicBezTo>
                  <a:pt x="33" y="79"/>
                  <a:pt x="33" y="79"/>
                  <a:pt x="33" y="79"/>
                </a:cubicBezTo>
                <a:cubicBezTo>
                  <a:pt x="32" y="79"/>
                  <a:pt x="32" y="80"/>
                  <a:pt x="32" y="81"/>
                </a:cubicBezTo>
                <a:cubicBezTo>
                  <a:pt x="32" y="81"/>
                  <a:pt x="32" y="81"/>
                  <a:pt x="32" y="81"/>
                </a:cubicBezTo>
                <a:cubicBezTo>
                  <a:pt x="32" y="82"/>
                  <a:pt x="32" y="82"/>
                  <a:pt x="33" y="82"/>
                </a:cubicBezTo>
                <a:cubicBezTo>
                  <a:pt x="52" y="82"/>
                  <a:pt x="52" y="82"/>
                  <a:pt x="52" y="82"/>
                </a:cubicBezTo>
                <a:cubicBezTo>
                  <a:pt x="53" y="82"/>
                  <a:pt x="54" y="82"/>
                  <a:pt x="54" y="81"/>
                </a:cubicBezTo>
                <a:close/>
                <a:moveTo>
                  <a:pt x="54" y="85"/>
                </a:moveTo>
                <a:cubicBezTo>
                  <a:pt x="54" y="85"/>
                  <a:pt x="54" y="85"/>
                  <a:pt x="54" y="85"/>
                </a:cubicBezTo>
                <a:cubicBezTo>
                  <a:pt x="54" y="84"/>
                  <a:pt x="53" y="84"/>
                  <a:pt x="52" y="84"/>
                </a:cubicBezTo>
                <a:cubicBezTo>
                  <a:pt x="33" y="84"/>
                  <a:pt x="33" y="84"/>
                  <a:pt x="33" y="84"/>
                </a:cubicBezTo>
                <a:cubicBezTo>
                  <a:pt x="32" y="84"/>
                  <a:pt x="32" y="84"/>
                  <a:pt x="32" y="85"/>
                </a:cubicBezTo>
                <a:cubicBezTo>
                  <a:pt x="32" y="85"/>
                  <a:pt x="32" y="85"/>
                  <a:pt x="32" y="85"/>
                </a:cubicBezTo>
                <a:cubicBezTo>
                  <a:pt x="32" y="86"/>
                  <a:pt x="32" y="87"/>
                  <a:pt x="33" y="87"/>
                </a:cubicBezTo>
                <a:cubicBezTo>
                  <a:pt x="52" y="87"/>
                  <a:pt x="52" y="87"/>
                  <a:pt x="52" y="87"/>
                </a:cubicBezTo>
                <a:cubicBezTo>
                  <a:pt x="53" y="87"/>
                  <a:pt x="54" y="86"/>
                  <a:pt x="54" y="85"/>
                </a:cubicBezTo>
                <a:close/>
                <a:moveTo>
                  <a:pt x="47" y="88"/>
                </a:moveTo>
                <a:cubicBezTo>
                  <a:pt x="39" y="88"/>
                  <a:pt x="39" y="88"/>
                  <a:pt x="39" y="88"/>
                </a:cubicBezTo>
                <a:cubicBezTo>
                  <a:pt x="37" y="88"/>
                  <a:pt x="37" y="90"/>
                  <a:pt x="38" y="90"/>
                </a:cubicBezTo>
                <a:cubicBezTo>
                  <a:pt x="40" y="92"/>
                  <a:pt x="40" y="92"/>
                  <a:pt x="40" y="92"/>
                </a:cubicBezTo>
                <a:cubicBezTo>
                  <a:pt x="42" y="93"/>
                  <a:pt x="44" y="93"/>
                  <a:pt x="45" y="92"/>
                </a:cubicBezTo>
                <a:cubicBezTo>
                  <a:pt x="48" y="90"/>
                  <a:pt x="48" y="90"/>
                  <a:pt x="48" y="90"/>
                </a:cubicBezTo>
                <a:cubicBezTo>
                  <a:pt x="49" y="90"/>
                  <a:pt x="48" y="88"/>
                  <a:pt x="47" y="88"/>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39" name="Freeform 118"/>
          <p:cNvSpPr>
            <a:spLocks noEditPoints="1"/>
          </p:cNvSpPr>
          <p:nvPr userDrawn="1"/>
        </p:nvSpPr>
        <p:spPr bwMode="auto">
          <a:xfrm>
            <a:off x="3405718" y="2373314"/>
            <a:ext cx="226484" cy="282575"/>
          </a:xfrm>
          <a:custGeom>
            <a:avLst/>
            <a:gdLst>
              <a:gd name="T0" fmla="*/ 38 w 44"/>
              <a:gd name="T1" fmla="*/ 36 h 73"/>
              <a:gd name="T2" fmla="*/ 33 w 44"/>
              <a:gd name="T3" fmla="*/ 49 h 73"/>
              <a:gd name="T4" fmla="*/ 33 w 44"/>
              <a:gd name="T5" fmla="*/ 51 h 73"/>
              <a:gd name="T6" fmla="*/ 33 w 44"/>
              <a:gd name="T7" fmla="*/ 51 h 73"/>
              <a:gd name="T8" fmla="*/ 12 w 44"/>
              <a:gd name="T9" fmla="*/ 53 h 73"/>
              <a:gd name="T10" fmla="*/ 10 w 44"/>
              <a:gd name="T11" fmla="*/ 51 h 73"/>
              <a:gd name="T12" fmla="*/ 10 w 44"/>
              <a:gd name="T13" fmla="*/ 49 h 73"/>
              <a:gd name="T14" fmla="*/ 5 w 44"/>
              <a:gd name="T15" fmla="*/ 36 h 73"/>
              <a:gd name="T16" fmla="*/ 0 w 44"/>
              <a:gd name="T17" fmla="*/ 22 h 73"/>
              <a:gd name="T18" fmla="*/ 44 w 44"/>
              <a:gd name="T19" fmla="*/ 22 h 73"/>
              <a:gd name="T20" fmla="*/ 22 w 44"/>
              <a:gd name="T21" fmla="*/ 4 h 73"/>
              <a:gd name="T22" fmla="*/ 8 w 44"/>
              <a:gd name="T23" fmla="*/ 34 h 73"/>
              <a:gd name="T24" fmla="*/ 9 w 44"/>
              <a:gd name="T25" fmla="*/ 35 h 73"/>
              <a:gd name="T26" fmla="*/ 14 w 44"/>
              <a:gd name="T27" fmla="*/ 49 h 73"/>
              <a:gd name="T28" fmla="*/ 29 w 44"/>
              <a:gd name="T29" fmla="*/ 50 h 73"/>
              <a:gd name="T30" fmla="*/ 34 w 44"/>
              <a:gd name="T31" fmla="*/ 36 h 73"/>
              <a:gd name="T32" fmla="*/ 35 w 44"/>
              <a:gd name="T33" fmla="*/ 34 h 73"/>
              <a:gd name="T34" fmla="*/ 33 w 44"/>
              <a:gd name="T35" fmla="*/ 56 h 73"/>
              <a:gd name="T36" fmla="*/ 31 w 44"/>
              <a:gd name="T37" fmla="*/ 54 h 73"/>
              <a:gd name="T38" fmla="*/ 10 w 44"/>
              <a:gd name="T39" fmla="*/ 56 h 73"/>
              <a:gd name="T40" fmla="*/ 12 w 44"/>
              <a:gd name="T41" fmla="*/ 58 h 73"/>
              <a:gd name="T42" fmla="*/ 33 w 44"/>
              <a:gd name="T43" fmla="*/ 56 h 73"/>
              <a:gd name="T44" fmla="*/ 33 w 44"/>
              <a:gd name="T45" fmla="*/ 61 h 73"/>
              <a:gd name="T46" fmla="*/ 12 w 44"/>
              <a:gd name="T47" fmla="*/ 59 h 73"/>
              <a:gd name="T48" fmla="*/ 10 w 44"/>
              <a:gd name="T49" fmla="*/ 61 h 73"/>
              <a:gd name="T50" fmla="*/ 31 w 44"/>
              <a:gd name="T51" fmla="*/ 62 h 73"/>
              <a:gd name="T52" fmla="*/ 33 w 44"/>
              <a:gd name="T53" fmla="*/ 65 h 73"/>
              <a:gd name="T54" fmla="*/ 31 w 44"/>
              <a:gd name="T55" fmla="*/ 64 h 73"/>
              <a:gd name="T56" fmla="*/ 10 w 44"/>
              <a:gd name="T57" fmla="*/ 65 h 73"/>
              <a:gd name="T58" fmla="*/ 12 w 44"/>
              <a:gd name="T59" fmla="*/ 67 h 73"/>
              <a:gd name="T60" fmla="*/ 33 w 44"/>
              <a:gd name="T61" fmla="*/ 65 h 73"/>
              <a:gd name="T62" fmla="*/ 17 w 44"/>
              <a:gd name="T63" fmla="*/ 68 h 73"/>
              <a:gd name="T64" fmla="*/ 19 w 44"/>
              <a:gd name="T65" fmla="*/ 72 h 73"/>
              <a:gd name="T66" fmla="*/ 27 w 44"/>
              <a:gd name="T67" fmla="*/ 70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44" h="73">
                <a:moveTo>
                  <a:pt x="44" y="22"/>
                </a:moveTo>
                <a:cubicBezTo>
                  <a:pt x="44" y="27"/>
                  <a:pt x="42" y="32"/>
                  <a:pt x="38" y="36"/>
                </a:cubicBezTo>
                <a:cubicBezTo>
                  <a:pt x="38" y="36"/>
                  <a:pt x="38" y="36"/>
                  <a:pt x="38" y="36"/>
                </a:cubicBezTo>
                <a:cubicBezTo>
                  <a:pt x="38" y="36"/>
                  <a:pt x="33" y="42"/>
                  <a:pt x="33" y="49"/>
                </a:cubicBezTo>
                <a:cubicBezTo>
                  <a:pt x="33" y="49"/>
                  <a:pt x="33" y="49"/>
                  <a:pt x="33" y="49"/>
                </a:cubicBezTo>
                <a:cubicBezTo>
                  <a:pt x="33" y="51"/>
                  <a:pt x="33" y="51"/>
                  <a:pt x="33" y="51"/>
                </a:cubicBezTo>
                <a:cubicBezTo>
                  <a:pt x="33" y="51"/>
                  <a:pt x="33" y="51"/>
                  <a:pt x="33" y="51"/>
                </a:cubicBezTo>
                <a:cubicBezTo>
                  <a:pt x="33" y="51"/>
                  <a:pt x="33" y="51"/>
                  <a:pt x="33" y="51"/>
                </a:cubicBezTo>
                <a:cubicBezTo>
                  <a:pt x="33" y="52"/>
                  <a:pt x="32" y="53"/>
                  <a:pt x="31" y="53"/>
                </a:cubicBezTo>
                <a:cubicBezTo>
                  <a:pt x="12" y="53"/>
                  <a:pt x="12" y="53"/>
                  <a:pt x="12" y="53"/>
                </a:cubicBezTo>
                <a:cubicBezTo>
                  <a:pt x="11" y="53"/>
                  <a:pt x="10" y="52"/>
                  <a:pt x="10" y="51"/>
                </a:cubicBezTo>
                <a:cubicBezTo>
                  <a:pt x="10" y="51"/>
                  <a:pt x="10" y="51"/>
                  <a:pt x="10" y="51"/>
                </a:cubicBezTo>
                <a:cubicBezTo>
                  <a:pt x="10" y="51"/>
                  <a:pt x="10" y="51"/>
                  <a:pt x="10" y="51"/>
                </a:cubicBezTo>
                <a:cubicBezTo>
                  <a:pt x="10" y="49"/>
                  <a:pt x="10" y="49"/>
                  <a:pt x="10" y="49"/>
                </a:cubicBezTo>
                <a:cubicBezTo>
                  <a:pt x="10" y="42"/>
                  <a:pt x="5" y="36"/>
                  <a:pt x="5" y="36"/>
                </a:cubicBezTo>
                <a:cubicBezTo>
                  <a:pt x="5" y="36"/>
                  <a:pt x="5" y="36"/>
                  <a:pt x="5" y="36"/>
                </a:cubicBezTo>
                <a:cubicBezTo>
                  <a:pt x="5" y="36"/>
                  <a:pt x="5" y="36"/>
                  <a:pt x="5" y="36"/>
                </a:cubicBezTo>
                <a:cubicBezTo>
                  <a:pt x="2" y="32"/>
                  <a:pt x="0" y="27"/>
                  <a:pt x="0" y="22"/>
                </a:cubicBezTo>
                <a:cubicBezTo>
                  <a:pt x="0" y="10"/>
                  <a:pt x="10" y="0"/>
                  <a:pt x="22" y="0"/>
                </a:cubicBezTo>
                <a:cubicBezTo>
                  <a:pt x="34" y="0"/>
                  <a:pt x="44" y="10"/>
                  <a:pt x="44" y="22"/>
                </a:cubicBezTo>
                <a:close/>
                <a:moveTo>
                  <a:pt x="40" y="22"/>
                </a:moveTo>
                <a:cubicBezTo>
                  <a:pt x="40" y="12"/>
                  <a:pt x="32" y="4"/>
                  <a:pt x="22" y="4"/>
                </a:cubicBezTo>
                <a:cubicBezTo>
                  <a:pt x="12" y="4"/>
                  <a:pt x="4" y="12"/>
                  <a:pt x="4" y="22"/>
                </a:cubicBezTo>
                <a:cubicBezTo>
                  <a:pt x="4" y="26"/>
                  <a:pt x="5" y="30"/>
                  <a:pt x="8" y="34"/>
                </a:cubicBezTo>
                <a:cubicBezTo>
                  <a:pt x="9" y="35"/>
                  <a:pt x="9" y="35"/>
                  <a:pt x="9" y="35"/>
                </a:cubicBezTo>
                <a:cubicBezTo>
                  <a:pt x="9" y="35"/>
                  <a:pt x="9" y="35"/>
                  <a:pt x="9" y="35"/>
                </a:cubicBezTo>
                <a:cubicBezTo>
                  <a:pt x="11" y="38"/>
                  <a:pt x="14" y="43"/>
                  <a:pt x="14" y="49"/>
                </a:cubicBezTo>
                <a:cubicBezTo>
                  <a:pt x="14" y="49"/>
                  <a:pt x="14" y="49"/>
                  <a:pt x="14" y="49"/>
                </a:cubicBezTo>
                <a:cubicBezTo>
                  <a:pt x="14" y="50"/>
                  <a:pt x="14" y="50"/>
                  <a:pt x="14" y="50"/>
                </a:cubicBezTo>
                <a:cubicBezTo>
                  <a:pt x="29" y="50"/>
                  <a:pt x="29" y="50"/>
                  <a:pt x="29" y="50"/>
                </a:cubicBezTo>
                <a:cubicBezTo>
                  <a:pt x="29" y="49"/>
                  <a:pt x="29" y="49"/>
                  <a:pt x="29" y="49"/>
                </a:cubicBezTo>
                <a:cubicBezTo>
                  <a:pt x="30" y="43"/>
                  <a:pt x="32" y="38"/>
                  <a:pt x="34" y="36"/>
                </a:cubicBezTo>
                <a:cubicBezTo>
                  <a:pt x="34" y="35"/>
                  <a:pt x="34" y="35"/>
                  <a:pt x="34" y="35"/>
                </a:cubicBezTo>
                <a:cubicBezTo>
                  <a:pt x="35" y="34"/>
                  <a:pt x="35" y="34"/>
                  <a:pt x="35" y="34"/>
                </a:cubicBezTo>
                <a:cubicBezTo>
                  <a:pt x="38" y="30"/>
                  <a:pt x="40" y="26"/>
                  <a:pt x="40" y="22"/>
                </a:cubicBezTo>
                <a:close/>
                <a:moveTo>
                  <a:pt x="33" y="56"/>
                </a:moveTo>
                <a:cubicBezTo>
                  <a:pt x="33" y="56"/>
                  <a:pt x="33" y="56"/>
                  <a:pt x="33" y="56"/>
                </a:cubicBezTo>
                <a:cubicBezTo>
                  <a:pt x="33" y="55"/>
                  <a:pt x="32" y="54"/>
                  <a:pt x="31" y="54"/>
                </a:cubicBezTo>
                <a:cubicBezTo>
                  <a:pt x="12" y="54"/>
                  <a:pt x="12" y="54"/>
                  <a:pt x="12" y="54"/>
                </a:cubicBezTo>
                <a:cubicBezTo>
                  <a:pt x="11" y="54"/>
                  <a:pt x="10" y="55"/>
                  <a:pt x="10" y="56"/>
                </a:cubicBezTo>
                <a:cubicBezTo>
                  <a:pt x="10" y="56"/>
                  <a:pt x="10" y="56"/>
                  <a:pt x="10" y="56"/>
                </a:cubicBezTo>
                <a:cubicBezTo>
                  <a:pt x="10" y="57"/>
                  <a:pt x="11" y="58"/>
                  <a:pt x="12" y="58"/>
                </a:cubicBezTo>
                <a:cubicBezTo>
                  <a:pt x="31" y="58"/>
                  <a:pt x="31" y="58"/>
                  <a:pt x="31" y="58"/>
                </a:cubicBezTo>
                <a:cubicBezTo>
                  <a:pt x="32" y="58"/>
                  <a:pt x="33" y="57"/>
                  <a:pt x="33" y="56"/>
                </a:cubicBezTo>
                <a:close/>
                <a:moveTo>
                  <a:pt x="33" y="61"/>
                </a:moveTo>
                <a:cubicBezTo>
                  <a:pt x="33" y="61"/>
                  <a:pt x="33" y="61"/>
                  <a:pt x="33" y="61"/>
                </a:cubicBezTo>
                <a:cubicBezTo>
                  <a:pt x="33" y="60"/>
                  <a:pt x="32" y="59"/>
                  <a:pt x="31" y="59"/>
                </a:cubicBezTo>
                <a:cubicBezTo>
                  <a:pt x="12" y="59"/>
                  <a:pt x="12" y="59"/>
                  <a:pt x="12" y="59"/>
                </a:cubicBezTo>
                <a:cubicBezTo>
                  <a:pt x="11" y="59"/>
                  <a:pt x="10" y="60"/>
                  <a:pt x="10" y="61"/>
                </a:cubicBezTo>
                <a:cubicBezTo>
                  <a:pt x="10" y="61"/>
                  <a:pt x="10" y="61"/>
                  <a:pt x="10" y="61"/>
                </a:cubicBezTo>
                <a:cubicBezTo>
                  <a:pt x="10" y="62"/>
                  <a:pt x="11" y="62"/>
                  <a:pt x="12" y="62"/>
                </a:cubicBezTo>
                <a:cubicBezTo>
                  <a:pt x="31" y="62"/>
                  <a:pt x="31" y="62"/>
                  <a:pt x="31" y="62"/>
                </a:cubicBezTo>
                <a:cubicBezTo>
                  <a:pt x="32" y="62"/>
                  <a:pt x="33" y="62"/>
                  <a:pt x="33" y="61"/>
                </a:cubicBezTo>
                <a:close/>
                <a:moveTo>
                  <a:pt x="33" y="65"/>
                </a:moveTo>
                <a:cubicBezTo>
                  <a:pt x="33" y="65"/>
                  <a:pt x="33" y="65"/>
                  <a:pt x="33" y="65"/>
                </a:cubicBezTo>
                <a:cubicBezTo>
                  <a:pt x="33" y="64"/>
                  <a:pt x="32" y="64"/>
                  <a:pt x="31" y="64"/>
                </a:cubicBezTo>
                <a:cubicBezTo>
                  <a:pt x="12" y="64"/>
                  <a:pt x="12" y="64"/>
                  <a:pt x="12" y="64"/>
                </a:cubicBezTo>
                <a:cubicBezTo>
                  <a:pt x="11" y="64"/>
                  <a:pt x="10" y="64"/>
                  <a:pt x="10" y="65"/>
                </a:cubicBezTo>
                <a:cubicBezTo>
                  <a:pt x="10" y="65"/>
                  <a:pt x="10" y="65"/>
                  <a:pt x="10" y="65"/>
                </a:cubicBezTo>
                <a:cubicBezTo>
                  <a:pt x="10" y="66"/>
                  <a:pt x="11" y="67"/>
                  <a:pt x="12" y="67"/>
                </a:cubicBezTo>
                <a:cubicBezTo>
                  <a:pt x="31" y="67"/>
                  <a:pt x="31" y="67"/>
                  <a:pt x="31" y="67"/>
                </a:cubicBezTo>
                <a:cubicBezTo>
                  <a:pt x="32" y="67"/>
                  <a:pt x="33" y="66"/>
                  <a:pt x="33" y="65"/>
                </a:cubicBezTo>
                <a:close/>
                <a:moveTo>
                  <a:pt x="26" y="68"/>
                </a:moveTo>
                <a:cubicBezTo>
                  <a:pt x="17" y="68"/>
                  <a:pt x="17" y="68"/>
                  <a:pt x="17" y="68"/>
                </a:cubicBezTo>
                <a:cubicBezTo>
                  <a:pt x="16" y="68"/>
                  <a:pt x="16" y="70"/>
                  <a:pt x="17" y="70"/>
                </a:cubicBezTo>
                <a:cubicBezTo>
                  <a:pt x="19" y="72"/>
                  <a:pt x="19" y="72"/>
                  <a:pt x="19" y="72"/>
                </a:cubicBezTo>
                <a:cubicBezTo>
                  <a:pt x="21" y="73"/>
                  <a:pt x="23" y="73"/>
                  <a:pt x="24" y="72"/>
                </a:cubicBezTo>
                <a:cubicBezTo>
                  <a:pt x="27" y="70"/>
                  <a:pt x="27" y="70"/>
                  <a:pt x="27" y="70"/>
                </a:cubicBezTo>
                <a:cubicBezTo>
                  <a:pt x="28" y="70"/>
                  <a:pt x="27" y="68"/>
                  <a:pt x="26" y="68"/>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40" name="Freeform 119"/>
          <p:cNvSpPr>
            <a:spLocks noEditPoints="1"/>
          </p:cNvSpPr>
          <p:nvPr userDrawn="1"/>
        </p:nvSpPr>
        <p:spPr bwMode="auto">
          <a:xfrm>
            <a:off x="2446867" y="3125789"/>
            <a:ext cx="859367" cy="468313"/>
          </a:xfrm>
          <a:custGeom>
            <a:avLst/>
            <a:gdLst>
              <a:gd name="T0" fmla="*/ 57 w 167"/>
              <a:gd name="T1" fmla="*/ 50 h 121"/>
              <a:gd name="T2" fmla="*/ 38 w 167"/>
              <a:gd name="T3" fmla="*/ 0 h 121"/>
              <a:gd name="T4" fmla="*/ 87 w 167"/>
              <a:gd name="T5" fmla="*/ 30 h 121"/>
              <a:gd name="T6" fmla="*/ 108 w 167"/>
              <a:gd name="T7" fmla="*/ 29 h 121"/>
              <a:gd name="T8" fmla="*/ 113 w 167"/>
              <a:gd name="T9" fmla="*/ 37 h 121"/>
              <a:gd name="T10" fmla="*/ 108 w 167"/>
              <a:gd name="T11" fmla="*/ 46 h 121"/>
              <a:gd name="T12" fmla="*/ 94 w 167"/>
              <a:gd name="T13" fmla="*/ 47 h 121"/>
              <a:gd name="T14" fmla="*/ 142 w 167"/>
              <a:gd name="T15" fmla="*/ 50 h 121"/>
              <a:gd name="T16" fmla="*/ 138 w 167"/>
              <a:gd name="T17" fmla="*/ 52 h 121"/>
              <a:gd name="T18" fmla="*/ 155 w 167"/>
              <a:gd name="T19" fmla="*/ 56 h 121"/>
              <a:gd name="T20" fmla="*/ 142 w 167"/>
              <a:gd name="T21" fmla="*/ 79 h 121"/>
              <a:gd name="T22" fmla="*/ 10 w 167"/>
              <a:gd name="T23" fmla="*/ 61 h 121"/>
              <a:gd name="T24" fmla="*/ 0 w 167"/>
              <a:gd name="T25" fmla="*/ 34 h 121"/>
              <a:gd name="T26" fmla="*/ 18 w 167"/>
              <a:gd name="T27" fmla="*/ 46 h 121"/>
              <a:gd name="T28" fmla="*/ 14 w 167"/>
              <a:gd name="T29" fmla="*/ 34 h 121"/>
              <a:gd name="T30" fmla="*/ 30 w 167"/>
              <a:gd name="T31" fmla="*/ 23 h 121"/>
              <a:gd name="T32" fmla="*/ 101 w 167"/>
              <a:gd name="T33" fmla="*/ 88 h 121"/>
              <a:gd name="T34" fmla="*/ 112 w 167"/>
              <a:gd name="T35" fmla="*/ 88 h 121"/>
              <a:gd name="T36" fmla="*/ 116 w 167"/>
              <a:gd name="T37" fmla="*/ 95 h 121"/>
              <a:gd name="T38" fmla="*/ 112 w 167"/>
              <a:gd name="T39" fmla="*/ 102 h 121"/>
              <a:gd name="T40" fmla="*/ 96 w 167"/>
              <a:gd name="T41" fmla="*/ 102 h 121"/>
              <a:gd name="T42" fmla="*/ 74 w 167"/>
              <a:gd name="T43" fmla="*/ 121 h 121"/>
              <a:gd name="T44" fmla="*/ 66 w 167"/>
              <a:gd name="T45" fmla="*/ 85 h 121"/>
              <a:gd name="T46" fmla="*/ 101 w 167"/>
              <a:gd name="T47" fmla="*/ 88 h 121"/>
              <a:gd name="T48" fmla="*/ 112 w 167"/>
              <a:gd name="T49" fmla="*/ 91 h 121"/>
              <a:gd name="T50" fmla="*/ 112 w 167"/>
              <a:gd name="T51" fmla="*/ 95 h 121"/>
              <a:gd name="T52" fmla="*/ 112 w 167"/>
              <a:gd name="T53" fmla="*/ 98 h 121"/>
              <a:gd name="T54" fmla="*/ 113 w 167"/>
              <a:gd name="T55" fmla="*/ 95 h 121"/>
              <a:gd name="T56" fmla="*/ 108 w 167"/>
              <a:gd name="T57" fmla="*/ 32 h 121"/>
              <a:gd name="T58" fmla="*/ 108 w 167"/>
              <a:gd name="T59" fmla="*/ 32 h 121"/>
              <a:gd name="T60" fmla="*/ 106 w 167"/>
              <a:gd name="T61" fmla="*/ 37 h 121"/>
              <a:gd name="T62" fmla="*/ 108 w 167"/>
              <a:gd name="T63" fmla="*/ 43 h 121"/>
              <a:gd name="T64" fmla="*/ 110 w 167"/>
              <a:gd name="T65" fmla="*/ 37 h 121"/>
              <a:gd name="T66" fmla="*/ 108 w 167"/>
              <a:gd name="T67" fmla="*/ 32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67" h="120">
                <a:moveTo>
                  <a:pt x="40" y="50"/>
                </a:moveTo>
                <a:cubicBezTo>
                  <a:pt x="57" y="50"/>
                  <a:pt x="57" y="50"/>
                  <a:pt x="57" y="50"/>
                </a:cubicBezTo>
                <a:cubicBezTo>
                  <a:pt x="30" y="0"/>
                  <a:pt x="30" y="0"/>
                  <a:pt x="30" y="0"/>
                </a:cubicBezTo>
                <a:cubicBezTo>
                  <a:pt x="38" y="0"/>
                  <a:pt x="38" y="0"/>
                  <a:pt x="38" y="0"/>
                </a:cubicBezTo>
                <a:cubicBezTo>
                  <a:pt x="76" y="31"/>
                  <a:pt x="76" y="31"/>
                  <a:pt x="76" y="31"/>
                </a:cubicBezTo>
                <a:cubicBezTo>
                  <a:pt x="79" y="31"/>
                  <a:pt x="83" y="30"/>
                  <a:pt x="87" y="30"/>
                </a:cubicBezTo>
                <a:cubicBezTo>
                  <a:pt x="93" y="29"/>
                  <a:pt x="100" y="29"/>
                  <a:pt x="106" y="29"/>
                </a:cubicBezTo>
                <a:cubicBezTo>
                  <a:pt x="107" y="29"/>
                  <a:pt x="107" y="29"/>
                  <a:pt x="108" y="29"/>
                </a:cubicBezTo>
                <a:cubicBezTo>
                  <a:pt x="110" y="29"/>
                  <a:pt x="111" y="30"/>
                  <a:pt x="112" y="32"/>
                </a:cubicBezTo>
                <a:cubicBezTo>
                  <a:pt x="112" y="33"/>
                  <a:pt x="113" y="35"/>
                  <a:pt x="113" y="37"/>
                </a:cubicBezTo>
                <a:cubicBezTo>
                  <a:pt x="113" y="40"/>
                  <a:pt x="112" y="42"/>
                  <a:pt x="112" y="43"/>
                </a:cubicBezTo>
                <a:cubicBezTo>
                  <a:pt x="111" y="45"/>
                  <a:pt x="110" y="46"/>
                  <a:pt x="108" y="46"/>
                </a:cubicBezTo>
                <a:cubicBezTo>
                  <a:pt x="108" y="46"/>
                  <a:pt x="108" y="46"/>
                  <a:pt x="107" y="46"/>
                </a:cubicBezTo>
                <a:cubicBezTo>
                  <a:pt x="103" y="47"/>
                  <a:pt x="99" y="47"/>
                  <a:pt x="94" y="47"/>
                </a:cubicBezTo>
                <a:cubicBezTo>
                  <a:pt x="98" y="50"/>
                  <a:pt x="98" y="50"/>
                  <a:pt x="98" y="50"/>
                </a:cubicBezTo>
                <a:cubicBezTo>
                  <a:pt x="142" y="50"/>
                  <a:pt x="142" y="50"/>
                  <a:pt x="142" y="50"/>
                </a:cubicBezTo>
                <a:cubicBezTo>
                  <a:pt x="144" y="51"/>
                  <a:pt x="146" y="51"/>
                  <a:pt x="147" y="52"/>
                </a:cubicBezTo>
                <a:cubicBezTo>
                  <a:pt x="138" y="52"/>
                  <a:pt x="138" y="52"/>
                  <a:pt x="138" y="52"/>
                </a:cubicBezTo>
                <a:cubicBezTo>
                  <a:pt x="141" y="56"/>
                  <a:pt x="141" y="56"/>
                  <a:pt x="141" y="56"/>
                </a:cubicBezTo>
                <a:cubicBezTo>
                  <a:pt x="155" y="56"/>
                  <a:pt x="155" y="56"/>
                  <a:pt x="155" y="56"/>
                </a:cubicBezTo>
                <a:cubicBezTo>
                  <a:pt x="160" y="59"/>
                  <a:pt x="164" y="64"/>
                  <a:pt x="167" y="69"/>
                </a:cubicBezTo>
                <a:cubicBezTo>
                  <a:pt x="167" y="76"/>
                  <a:pt x="156" y="78"/>
                  <a:pt x="142" y="79"/>
                </a:cubicBezTo>
                <a:cubicBezTo>
                  <a:pt x="65" y="79"/>
                  <a:pt x="65" y="79"/>
                  <a:pt x="65" y="79"/>
                </a:cubicBezTo>
                <a:cubicBezTo>
                  <a:pt x="10" y="61"/>
                  <a:pt x="10" y="61"/>
                  <a:pt x="10" y="61"/>
                </a:cubicBezTo>
                <a:cubicBezTo>
                  <a:pt x="10" y="51"/>
                  <a:pt x="10" y="51"/>
                  <a:pt x="10" y="51"/>
                </a:cubicBezTo>
                <a:cubicBezTo>
                  <a:pt x="0" y="34"/>
                  <a:pt x="0" y="34"/>
                  <a:pt x="0" y="34"/>
                </a:cubicBezTo>
                <a:cubicBezTo>
                  <a:pt x="7" y="34"/>
                  <a:pt x="7" y="34"/>
                  <a:pt x="7" y="34"/>
                </a:cubicBezTo>
                <a:cubicBezTo>
                  <a:pt x="18" y="46"/>
                  <a:pt x="18" y="46"/>
                  <a:pt x="18" y="46"/>
                </a:cubicBezTo>
                <a:cubicBezTo>
                  <a:pt x="19" y="45"/>
                  <a:pt x="19" y="45"/>
                  <a:pt x="19" y="45"/>
                </a:cubicBezTo>
                <a:cubicBezTo>
                  <a:pt x="14" y="34"/>
                  <a:pt x="14" y="34"/>
                  <a:pt x="14" y="34"/>
                </a:cubicBezTo>
                <a:cubicBezTo>
                  <a:pt x="16" y="23"/>
                  <a:pt x="16" y="23"/>
                  <a:pt x="16" y="23"/>
                </a:cubicBezTo>
                <a:cubicBezTo>
                  <a:pt x="30" y="23"/>
                  <a:pt x="30" y="23"/>
                  <a:pt x="30" y="23"/>
                </a:cubicBezTo>
                <a:cubicBezTo>
                  <a:pt x="40" y="50"/>
                  <a:pt x="40" y="50"/>
                  <a:pt x="40" y="50"/>
                </a:cubicBezTo>
                <a:close/>
                <a:moveTo>
                  <a:pt x="101" y="88"/>
                </a:moveTo>
                <a:cubicBezTo>
                  <a:pt x="105" y="88"/>
                  <a:pt x="108" y="88"/>
                  <a:pt x="112" y="88"/>
                </a:cubicBezTo>
                <a:cubicBezTo>
                  <a:pt x="112" y="88"/>
                  <a:pt x="112" y="88"/>
                  <a:pt x="112" y="88"/>
                </a:cubicBezTo>
                <a:cubicBezTo>
                  <a:pt x="114" y="88"/>
                  <a:pt x="115" y="89"/>
                  <a:pt x="116" y="90"/>
                </a:cubicBezTo>
                <a:cubicBezTo>
                  <a:pt x="116" y="92"/>
                  <a:pt x="116" y="93"/>
                  <a:pt x="116" y="95"/>
                </a:cubicBezTo>
                <a:cubicBezTo>
                  <a:pt x="116" y="96"/>
                  <a:pt x="116" y="98"/>
                  <a:pt x="116" y="99"/>
                </a:cubicBezTo>
                <a:cubicBezTo>
                  <a:pt x="115" y="101"/>
                  <a:pt x="114" y="102"/>
                  <a:pt x="112" y="102"/>
                </a:cubicBezTo>
                <a:cubicBezTo>
                  <a:pt x="112" y="102"/>
                  <a:pt x="112" y="102"/>
                  <a:pt x="112" y="102"/>
                </a:cubicBezTo>
                <a:cubicBezTo>
                  <a:pt x="107" y="102"/>
                  <a:pt x="101" y="102"/>
                  <a:pt x="96" y="102"/>
                </a:cubicBezTo>
                <a:cubicBezTo>
                  <a:pt x="94" y="102"/>
                  <a:pt x="92" y="102"/>
                  <a:pt x="90" y="101"/>
                </a:cubicBezTo>
                <a:cubicBezTo>
                  <a:pt x="74" y="121"/>
                  <a:pt x="74" y="121"/>
                  <a:pt x="74" y="121"/>
                </a:cubicBezTo>
                <a:cubicBezTo>
                  <a:pt x="64" y="119"/>
                  <a:pt x="64" y="119"/>
                  <a:pt x="64" y="119"/>
                </a:cubicBezTo>
                <a:cubicBezTo>
                  <a:pt x="66" y="85"/>
                  <a:pt x="66" y="85"/>
                  <a:pt x="66" y="85"/>
                </a:cubicBezTo>
                <a:cubicBezTo>
                  <a:pt x="103" y="85"/>
                  <a:pt x="103" y="85"/>
                  <a:pt x="103" y="85"/>
                </a:cubicBezTo>
                <a:cubicBezTo>
                  <a:pt x="101" y="88"/>
                  <a:pt x="101" y="88"/>
                  <a:pt x="101" y="88"/>
                </a:cubicBezTo>
                <a:close/>
                <a:moveTo>
                  <a:pt x="113" y="92"/>
                </a:moveTo>
                <a:cubicBezTo>
                  <a:pt x="113" y="91"/>
                  <a:pt x="112" y="91"/>
                  <a:pt x="112" y="91"/>
                </a:cubicBezTo>
                <a:cubicBezTo>
                  <a:pt x="112" y="91"/>
                  <a:pt x="112" y="91"/>
                  <a:pt x="112" y="92"/>
                </a:cubicBezTo>
                <a:cubicBezTo>
                  <a:pt x="112" y="92"/>
                  <a:pt x="112" y="94"/>
                  <a:pt x="112" y="95"/>
                </a:cubicBezTo>
                <a:cubicBezTo>
                  <a:pt x="112" y="96"/>
                  <a:pt x="112" y="97"/>
                  <a:pt x="112" y="98"/>
                </a:cubicBezTo>
                <a:cubicBezTo>
                  <a:pt x="112" y="98"/>
                  <a:pt x="112" y="98"/>
                  <a:pt x="112" y="98"/>
                </a:cubicBezTo>
                <a:cubicBezTo>
                  <a:pt x="112" y="98"/>
                  <a:pt x="113" y="98"/>
                  <a:pt x="113" y="98"/>
                </a:cubicBezTo>
                <a:cubicBezTo>
                  <a:pt x="113" y="97"/>
                  <a:pt x="113" y="96"/>
                  <a:pt x="113" y="95"/>
                </a:cubicBezTo>
                <a:cubicBezTo>
                  <a:pt x="113" y="94"/>
                  <a:pt x="113" y="92"/>
                  <a:pt x="113" y="92"/>
                </a:cubicBezTo>
                <a:close/>
                <a:moveTo>
                  <a:pt x="108" y="32"/>
                </a:moveTo>
                <a:cubicBezTo>
                  <a:pt x="108" y="32"/>
                  <a:pt x="108" y="32"/>
                  <a:pt x="108" y="32"/>
                </a:cubicBezTo>
                <a:cubicBezTo>
                  <a:pt x="108" y="32"/>
                  <a:pt x="108" y="32"/>
                  <a:pt x="108" y="32"/>
                </a:cubicBezTo>
                <a:cubicBezTo>
                  <a:pt x="108" y="33"/>
                  <a:pt x="107" y="33"/>
                  <a:pt x="107" y="33"/>
                </a:cubicBezTo>
                <a:cubicBezTo>
                  <a:pt x="107" y="34"/>
                  <a:pt x="106" y="36"/>
                  <a:pt x="106" y="37"/>
                </a:cubicBezTo>
                <a:cubicBezTo>
                  <a:pt x="106" y="39"/>
                  <a:pt x="107" y="41"/>
                  <a:pt x="107" y="42"/>
                </a:cubicBezTo>
                <a:cubicBezTo>
                  <a:pt x="108" y="42"/>
                  <a:pt x="108" y="43"/>
                  <a:pt x="108" y="43"/>
                </a:cubicBezTo>
                <a:cubicBezTo>
                  <a:pt x="108" y="43"/>
                  <a:pt x="108" y="42"/>
                  <a:pt x="109" y="42"/>
                </a:cubicBezTo>
                <a:cubicBezTo>
                  <a:pt x="109" y="41"/>
                  <a:pt x="110" y="39"/>
                  <a:pt x="110" y="37"/>
                </a:cubicBezTo>
                <a:cubicBezTo>
                  <a:pt x="110" y="36"/>
                  <a:pt x="109" y="34"/>
                  <a:pt x="109" y="33"/>
                </a:cubicBezTo>
                <a:cubicBezTo>
                  <a:pt x="108" y="33"/>
                  <a:pt x="108" y="32"/>
                  <a:pt x="108" y="32"/>
                </a:cubicBezTo>
                <a:cubicBezTo>
                  <a:pt x="108" y="32"/>
                  <a:pt x="108" y="32"/>
                  <a:pt x="108" y="32"/>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41" name="Freeform 120"/>
          <p:cNvSpPr>
            <a:spLocks noEditPoints="1"/>
          </p:cNvSpPr>
          <p:nvPr userDrawn="1"/>
        </p:nvSpPr>
        <p:spPr bwMode="auto">
          <a:xfrm>
            <a:off x="4521201" y="3049588"/>
            <a:ext cx="783167" cy="382588"/>
          </a:xfrm>
          <a:custGeom>
            <a:avLst/>
            <a:gdLst>
              <a:gd name="T0" fmla="*/ 137 w 152"/>
              <a:gd name="T1" fmla="*/ 26 h 99"/>
              <a:gd name="T2" fmla="*/ 137 w 152"/>
              <a:gd name="T3" fmla="*/ 26 h 99"/>
              <a:gd name="T4" fmla="*/ 121 w 152"/>
              <a:gd name="T5" fmla="*/ 0 h 99"/>
              <a:gd name="T6" fmla="*/ 31 w 152"/>
              <a:gd name="T7" fmla="*/ 0 h 99"/>
              <a:gd name="T8" fmla="*/ 14 w 152"/>
              <a:gd name="T9" fmla="*/ 26 h 99"/>
              <a:gd name="T10" fmla="*/ 14 w 152"/>
              <a:gd name="T11" fmla="*/ 26 h 99"/>
              <a:gd name="T12" fmla="*/ 0 w 152"/>
              <a:gd name="T13" fmla="*/ 26 h 99"/>
              <a:gd name="T14" fmla="*/ 2 w 152"/>
              <a:gd name="T15" fmla="*/ 47 h 99"/>
              <a:gd name="T16" fmla="*/ 6 w 152"/>
              <a:gd name="T17" fmla="*/ 47 h 99"/>
              <a:gd name="T18" fmla="*/ 6 w 152"/>
              <a:gd name="T19" fmla="*/ 85 h 99"/>
              <a:gd name="T20" fmla="*/ 6 w 152"/>
              <a:gd name="T21" fmla="*/ 88 h 99"/>
              <a:gd name="T22" fmla="*/ 6 w 152"/>
              <a:gd name="T23" fmla="*/ 99 h 99"/>
              <a:gd name="T24" fmla="*/ 30 w 152"/>
              <a:gd name="T25" fmla="*/ 99 h 99"/>
              <a:gd name="T26" fmla="*/ 30 w 152"/>
              <a:gd name="T27" fmla="*/ 88 h 99"/>
              <a:gd name="T28" fmla="*/ 122 w 152"/>
              <a:gd name="T29" fmla="*/ 88 h 99"/>
              <a:gd name="T30" fmla="*/ 122 w 152"/>
              <a:gd name="T31" fmla="*/ 99 h 99"/>
              <a:gd name="T32" fmla="*/ 146 w 152"/>
              <a:gd name="T33" fmla="*/ 99 h 99"/>
              <a:gd name="T34" fmla="*/ 146 w 152"/>
              <a:gd name="T35" fmla="*/ 88 h 99"/>
              <a:gd name="T36" fmla="*/ 146 w 152"/>
              <a:gd name="T37" fmla="*/ 85 h 99"/>
              <a:gd name="T38" fmla="*/ 146 w 152"/>
              <a:gd name="T39" fmla="*/ 47 h 99"/>
              <a:gd name="T40" fmla="*/ 150 w 152"/>
              <a:gd name="T41" fmla="*/ 47 h 99"/>
              <a:gd name="T42" fmla="*/ 152 w 152"/>
              <a:gd name="T43" fmla="*/ 26 h 99"/>
              <a:gd name="T44" fmla="*/ 137 w 152"/>
              <a:gd name="T45" fmla="*/ 26 h 99"/>
              <a:gd name="T46" fmla="*/ 36 w 152"/>
              <a:gd name="T47" fmla="*/ 10 h 99"/>
              <a:gd name="T48" fmla="*/ 116 w 152"/>
              <a:gd name="T49" fmla="*/ 10 h 99"/>
              <a:gd name="T50" fmla="*/ 131 w 152"/>
              <a:gd name="T51" fmla="*/ 33 h 99"/>
              <a:gd name="T52" fmla="*/ 21 w 152"/>
              <a:gd name="T53" fmla="*/ 33 h 99"/>
              <a:gd name="T54" fmla="*/ 36 w 152"/>
              <a:gd name="T55" fmla="*/ 10 h 99"/>
              <a:gd name="T56" fmla="*/ 28 w 152"/>
              <a:gd name="T57" fmla="*/ 67 h 99"/>
              <a:gd name="T58" fmla="*/ 21 w 152"/>
              <a:gd name="T59" fmla="*/ 60 h 99"/>
              <a:gd name="T60" fmla="*/ 28 w 152"/>
              <a:gd name="T61" fmla="*/ 53 h 99"/>
              <a:gd name="T62" fmla="*/ 35 w 152"/>
              <a:gd name="T63" fmla="*/ 60 h 99"/>
              <a:gd name="T64" fmla="*/ 28 w 152"/>
              <a:gd name="T65" fmla="*/ 67 h 99"/>
              <a:gd name="T66" fmla="*/ 40 w 152"/>
              <a:gd name="T67" fmla="*/ 74 h 99"/>
              <a:gd name="T68" fmla="*/ 35 w 152"/>
              <a:gd name="T69" fmla="*/ 69 h 99"/>
              <a:gd name="T70" fmla="*/ 40 w 152"/>
              <a:gd name="T71" fmla="*/ 65 h 99"/>
              <a:gd name="T72" fmla="*/ 45 w 152"/>
              <a:gd name="T73" fmla="*/ 69 h 99"/>
              <a:gd name="T74" fmla="*/ 40 w 152"/>
              <a:gd name="T75" fmla="*/ 74 h 99"/>
              <a:gd name="T76" fmla="*/ 98 w 152"/>
              <a:gd name="T77" fmla="*/ 73 h 99"/>
              <a:gd name="T78" fmla="*/ 54 w 152"/>
              <a:gd name="T79" fmla="*/ 73 h 99"/>
              <a:gd name="T80" fmla="*/ 54 w 152"/>
              <a:gd name="T81" fmla="*/ 66 h 99"/>
              <a:gd name="T82" fmla="*/ 98 w 152"/>
              <a:gd name="T83" fmla="*/ 66 h 99"/>
              <a:gd name="T84" fmla="*/ 98 w 152"/>
              <a:gd name="T85" fmla="*/ 73 h 99"/>
              <a:gd name="T86" fmla="*/ 98 w 152"/>
              <a:gd name="T87" fmla="*/ 64 h 99"/>
              <a:gd name="T88" fmla="*/ 54 w 152"/>
              <a:gd name="T89" fmla="*/ 64 h 99"/>
              <a:gd name="T90" fmla="*/ 54 w 152"/>
              <a:gd name="T91" fmla="*/ 56 h 99"/>
              <a:gd name="T92" fmla="*/ 98 w 152"/>
              <a:gd name="T93" fmla="*/ 56 h 99"/>
              <a:gd name="T94" fmla="*/ 98 w 152"/>
              <a:gd name="T95" fmla="*/ 64 h 99"/>
              <a:gd name="T96" fmla="*/ 112 w 152"/>
              <a:gd name="T97" fmla="*/ 74 h 99"/>
              <a:gd name="T98" fmla="*/ 107 w 152"/>
              <a:gd name="T99" fmla="*/ 69 h 99"/>
              <a:gd name="T100" fmla="*/ 112 w 152"/>
              <a:gd name="T101" fmla="*/ 65 h 99"/>
              <a:gd name="T102" fmla="*/ 117 w 152"/>
              <a:gd name="T103" fmla="*/ 69 h 99"/>
              <a:gd name="T104" fmla="*/ 112 w 152"/>
              <a:gd name="T105" fmla="*/ 74 h 99"/>
              <a:gd name="T106" fmla="*/ 124 w 152"/>
              <a:gd name="T107" fmla="*/ 67 h 99"/>
              <a:gd name="T108" fmla="*/ 117 w 152"/>
              <a:gd name="T109" fmla="*/ 60 h 99"/>
              <a:gd name="T110" fmla="*/ 124 w 152"/>
              <a:gd name="T111" fmla="*/ 53 h 99"/>
              <a:gd name="T112" fmla="*/ 131 w 152"/>
              <a:gd name="T113" fmla="*/ 60 h 99"/>
              <a:gd name="T114" fmla="*/ 124 w 152"/>
              <a:gd name="T115" fmla="*/ 67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52" h="99">
                <a:moveTo>
                  <a:pt x="137" y="26"/>
                </a:moveTo>
                <a:cubicBezTo>
                  <a:pt x="137" y="26"/>
                  <a:pt x="137" y="26"/>
                  <a:pt x="137" y="26"/>
                </a:cubicBezTo>
                <a:cubicBezTo>
                  <a:pt x="121" y="0"/>
                  <a:pt x="121" y="0"/>
                  <a:pt x="121" y="0"/>
                </a:cubicBezTo>
                <a:cubicBezTo>
                  <a:pt x="31" y="0"/>
                  <a:pt x="31" y="0"/>
                  <a:pt x="31" y="0"/>
                </a:cubicBezTo>
                <a:cubicBezTo>
                  <a:pt x="14" y="26"/>
                  <a:pt x="14" y="26"/>
                  <a:pt x="14" y="26"/>
                </a:cubicBezTo>
                <a:cubicBezTo>
                  <a:pt x="14" y="26"/>
                  <a:pt x="14" y="26"/>
                  <a:pt x="14" y="26"/>
                </a:cubicBezTo>
                <a:cubicBezTo>
                  <a:pt x="0" y="26"/>
                  <a:pt x="0" y="26"/>
                  <a:pt x="0" y="26"/>
                </a:cubicBezTo>
                <a:cubicBezTo>
                  <a:pt x="2" y="47"/>
                  <a:pt x="2" y="47"/>
                  <a:pt x="2" y="47"/>
                </a:cubicBezTo>
                <a:cubicBezTo>
                  <a:pt x="6" y="47"/>
                  <a:pt x="6" y="47"/>
                  <a:pt x="6" y="47"/>
                </a:cubicBezTo>
                <a:cubicBezTo>
                  <a:pt x="6" y="85"/>
                  <a:pt x="6" y="85"/>
                  <a:pt x="6" y="85"/>
                </a:cubicBezTo>
                <a:cubicBezTo>
                  <a:pt x="6" y="88"/>
                  <a:pt x="6" y="88"/>
                  <a:pt x="6" y="88"/>
                </a:cubicBezTo>
                <a:cubicBezTo>
                  <a:pt x="6" y="99"/>
                  <a:pt x="6" y="99"/>
                  <a:pt x="6" y="99"/>
                </a:cubicBezTo>
                <a:cubicBezTo>
                  <a:pt x="30" y="99"/>
                  <a:pt x="30" y="99"/>
                  <a:pt x="30" y="99"/>
                </a:cubicBezTo>
                <a:cubicBezTo>
                  <a:pt x="30" y="88"/>
                  <a:pt x="30" y="88"/>
                  <a:pt x="30" y="88"/>
                </a:cubicBezTo>
                <a:cubicBezTo>
                  <a:pt x="122" y="88"/>
                  <a:pt x="122" y="88"/>
                  <a:pt x="122" y="88"/>
                </a:cubicBezTo>
                <a:cubicBezTo>
                  <a:pt x="122" y="99"/>
                  <a:pt x="122" y="99"/>
                  <a:pt x="122" y="99"/>
                </a:cubicBezTo>
                <a:cubicBezTo>
                  <a:pt x="146" y="99"/>
                  <a:pt x="146" y="99"/>
                  <a:pt x="146" y="99"/>
                </a:cubicBezTo>
                <a:cubicBezTo>
                  <a:pt x="146" y="88"/>
                  <a:pt x="146" y="88"/>
                  <a:pt x="146" y="88"/>
                </a:cubicBezTo>
                <a:cubicBezTo>
                  <a:pt x="146" y="85"/>
                  <a:pt x="146" y="85"/>
                  <a:pt x="146" y="85"/>
                </a:cubicBezTo>
                <a:cubicBezTo>
                  <a:pt x="146" y="47"/>
                  <a:pt x="146" y="47"/>
                  <a:pt x="146" y="47"/>
                </a:cubicBezTo>
                <a:cubicBezTo>
                  <a:pt x="150" y="47"/>
                  <a:pt x="150" y="47"/>
                  <a:pt x="150" y="47"/>
                </a:cubicBezTo>
                <a:cubicBezTo>
                  <a:pt x="152" y="26"/>
                  <a:pt x="152" y="26"/>
                  <a:pt x="152" y="26"/>
                </a:cubicBezTo>
                <a:lnTo>
                  <a:pt x="137" y="26"/>
                </a:lnTo>
                <a:close/>
                <a:moveTo>
                  <a:pt x="36" y="10"/>
                </a:moveTo>
                <a:cubicBezTo>
                  <a:pt x="116" y="10"/>
                  <a:pt x="116" y="10"/>
                  <a:pt x="116" y="10"/>
                </a:cubicBezTo>
                <a:cubicBezTo>
                  <a:pt x="131" y="33"/>
                  <a:pt x="131" y="33"/>
                  <a:pt x="131" y="33"/>
                </a:cubicBezTo>
                <a:cubicBezTo>
                  <a:pt x="21" y="33"/>
                  <a:pt x="21" y="33"/>
                  <a:pt x="21" y="33"/>
                </a:cubicBezTo>
                <a:lnTo>
                  <a:pt x="36" y="10"/>
                </a:lnTo>
                <a:close/>
                <a:moveTo>
                  <a:pt x="28" y="67"/>
                </a:moveTo>
                <a:cubicBezTo>
                  <a:pt x="24" y="67"/>
                  <a:pt x="21" y="64"/>
                  <a:pt x="21" y="60"/>
                </a:cubicBezTo>
                <a:cubicBezTo>
                  <a:pt x="21" y="56"/>
                  <a:pt x="24" y="53"/>
                  <a:pt x="28" y="53"/>
                </a:cubicBezTo>
                <a:cubicBezTo>
                  <a:pt x="32" y="53"/>
                  <a:pt x="35" y="56"/>
                  <a:pt x="35" y="60"/>
                </a:cubicBezTo>
                <a:cubicBezTo>
                  <a:pt x="35" y="64"/>
                  <a:pt x="32" y="67"/>
                  <a:pt x="28" y="67"/>
                </a:cubicBezTo>
                <a:close/>
                <a:moveTo>
                  <a:pt x="40" y="74"/>
                </a:moveTo>
                <a:cubicBezTo>
                  <a:pt x="37" y="74"/>
                  <a:pt x="35" y="72"/>
                  <a:pt x="35" y="69"/>
                </a:cubicBezTo>
                <a:cubicBezTo>
                  <a:pt x="35" y="67"/>
                  <a:pt x="37" y="65"/>
                  <a:pt x="40" y="65"/>
                </a:cubicBezTo>
                <a:cubicBezTo>
                  <a:pt x="42" y="65"/>
                  <a:pt x="45" y="67"/>
                  <a:pt x="45" y="69"/>
                </a:cubicBezTo>
                <a:cubicBezTo>
                  <a:pt x="45" y="72"/>
                  <a:pt x="42" y="74"/>
                  <a:pt x="40" y="74"/>
                </a:cubicBezTo>
                <a:close/>
                <a:moveTo>
                  <a:pt x="98" y="73"/>
                </a:moveTo>
                <a:cubicBezTo>
                  <a:pt x="54" y="73"/>
                  <a:pt x="54" y="73"/>
                  <a:pt x="54" y="73"/>
                </a:cubicBezTo>
                <a:cubicBezTo>
                  <a:pt x="54" y="66"/>
                  <a:pt x="54" y="66"/>
                  <a:pt x="54" y="66"/>
                </a:cubicBezTo>
                <a:cubicBezTo>
                  <a:pt x="98" y="66"/>
                  <a:pt x="98" y="66"/>
                  <a:pt x="98" y="66"/>
                </a:cubicBezTo>
                <a:lnTo>
                  <a:pt x="98" y="73"/>
                </a:lnTo>
                <a:close/>
                <a:moveTo>
                  <a:pt x="98" y="64"/>
                </a:moveTo>
                <a:cubicBezTo>
                  <a:pt x="54" y="64"/>
                  <a:pt x="54" y="64"/>
                  <a:pt x="54" y="64"/>
                </a:cubicBezTo>
                <a:cubicBezTo>
                  <a:pt x="54" y="56"/>
                  <a:pt x="54" y="56"/>
                  <a:pt x="54" y="56"/>
                </a:cubicBezTo>
                <a:cubicBezTo>
                  <a:pt x="98" y="56"/>
                  <a:pt x="98" y="56"/>
                  <a:pt x="98" y="56"/>
                </a:cubicBezTo>
                <a:lnTo>
                  <a:pt x="98" y="64"/>
                </a:lnTo>
                <a:close/>
                <a:moveTo>
                  <a:pt x="112" y="74"/>
                </a:moveTo>
                <a:cubicBezTo>
                  <a:pt x="109" y="74"/>
                  <a:pt x="107" y="72"/>
                  <a:pt x="107" y="69"/>
                </a:cubicBezTo>
                <a:cubicBezTo>
                  <a:pt x="107" y="67"/>
                  <a:pt x="109" y="65"/>
                  <a:pt x="112" y="65"/>
                </a:cubicBezTo>
                <a:cubicBezTo>
                  <a:pt x="115" y="65"/>
                  <a:pt x="117" y="67"/>
                  <a:pt x="117" y="69"/>
                </a:cubicBezTo>
                <a:cubicBezTo>
                  <a:pt x="117" y="72"/>
                  <a:pt x="115" y="74"/>
                  <a:pt x="112" y="74"/>
                </a:cubicBezTo>
                <a:close/>
                <a:moveTo>
                  <a:pt x="124" y="67"/>
                </a:moveTo>
                <a:cubicBezTo>
                  <a:pt x="120" y="67"/>
                  <a:pt x="117" y="64"/>
                  <a:pt x="117" y="60"/>
                </a:cubicBezTo>
                <a:cubicBezTo>
                  <a:pt x="117" y="56"/>
                  <a:pt x="120" y="53"/>
                  <a:pt x="124" y="53"/>
                </a:cubicBezTo>
                <a:cubicBezTo>
                  <a:pt x="128" y="53"/>
                  <a:pt x="131" y="56"/>
                  <a:pt x="131" y="60"/>
                </a:cubicBezTo>
                <a:cubicBezTo>
                  <a:pt x="131" y="64"/>
                  <a:pt x="128" y="67"/>
                  <a:pt x="124" y="6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42" name="Freeform 121"/>
          <p:cNvSpPr>
            <a:spLocks noEditPoints="1"/>
          </p:cNvSpPr>
          <p:nvPr userDrawn="1"/>
        </p:nvSpPr>
        <p:spPr bwMode="auto">
          <a:xfrm>
            <a:off x="7090834" y="3405189"/>
            <a:ext cx="499533" cy="377825"/>
          </a:xfrm>
          <a:custGeom>
            <a:avLst/>
            <a:gdLst>
              <a:gd name="T0" fmla="*/ 0 w 97"/>
              <a:gd name="T1" fmla="*/ 49 h 98"/>
              <a:gd name="T2" fmla="*/ 48 w 97"/>
              <a:gd name="T3" fmla="*/ 98 h 98"/>
              <a:gd name="T4" fmla="*/ 97 w 97"/>
              <a:gd name="T5" fmla="*/ 49 h 98"/>
              <a:gd name="T6" fmla="*/ 48 w 97"/>
              <a:gd name="T7" fmla="*/ 0 h 98"/>
              <a:gd name="T8" fmla="*/ 0 w 97"/>
              <a:gd name="T9" fmla="*/ 49 h 98"/>
              <a:gd name="T10" fmla="*/ 10 w 97"/>
              <a:gd name="T11" fmla="*/ 49 h 98"/>
              <a:gd name="T12" fmla="*/ 11 w 97"/>
              <a:gd name="T13" fmla="*/ 40 h 98"/>
              <a:gd name="T14" fmla="*/ 20 w 97"/>
              <a:gd name="T15" fmla="*/ 49 h 98"/>
              <a:gd name="T16" fmla="*/ 18 w 97"/>
              <a:gd name="T17" fmla="*/ 61 h 98"/>
              <a:gd name="T18" fmla="*/ 26 w 97"/>
              <a:gd name="T19" fmla="*/ 70 h 98"/>
              <a:gd name="T20" fmla="*/ 26 w 97"/>
              <a:gd name="T21" fmla="*/ 81 h 98"/>
              <a:gd name="T22" fmla="*/ 10 w 97"/>
              <a:gd name="T23" fmla="*/ 49 h 98"/>
              <a:gd name="T24" fmla="*/ 40 w 97"/>
              <a:gd name="T25" fmla="*/ 12 h 98"/>
              <a:gd name="T26" fmla="*/ 48 w 97"/>
              <a:gd name="T27" fmla="*/ 11 h 98"/>
              <a:gd name="T28" fmla="*/ 58 w 97"/>
              <a:gd name="T29" fmla="*/ 12 h 98"/>
              <a:gd name="T30" fmla="*/ 57 w 97"/>
              <a:gd name="T31" fmla="*/ 15 h 98"/>
              <a:gd name="T32" fmla="*/ 59 w 97"/>
              <a:gd name="T33" fmla="*/ 17 h 98"/>
              <a:gd name="T34" fmla="*/ 65 w 97"/>
              <a:gd name="T35" fmla="*/ 17 h 98"/>
              <a:gd name="T36" fmla="*/ 66 w 97"/>
              <a:gd name="T37" fmla="*/ 15 h 98"/>
              <a:gd name="T38" fmla="*/ 70 w 97"/>
              <a:gd name="T39" fmla="*/ 17 h 98"/>
              <a:gd name="T40" fmla="*/ 67 w 97"/>
              <a:gd name="T41" fmla="*/ 19 h 98"/>
              <a:gd name="T42" fmla="*/ 63 w 97"/>
              <a:gd name="T43" fmla="*/ 23 h 98"/>
              <a:gd name="T44" fmla="*/ 67 w 97"/>
              <a:gd name="T45" fmla="*/ 25 h 98"/>
              <a:gd name="T46" fmla="*/ 67 w 97"/>
              <a:gd name="T47" fmla="*/ 27 h 98"/>
              <a:gd name="T48" fmla="*/ 63 w 97"/>
              <a:gd name="T49" fmla="*/ 27 h 98"/>
              <a:gd name="T50" fmla="*/ 63 w 97"/>
              <a:gd name="T51" fmla="*/ 31 h 98"/>
              <a:gd name="T52" fmla="*/ 69 w 97"/>
              <a:gd name="T53" fmla="*/ 33 h 98"/>
              <a:gd name="T54" fmla="*/ 73 w 97"/>
              <a:gd name="T55" fmla="*/ 27 h 98"/>
              <a:gd name="T56" fmla="*/ 78 w 97"/>
              <a:gd name="T57" fmla="*/ 26 h 98"/>
              <a:gd name="T58" fmla="*/ 79 w 97"/>
              <a:gd name="T59" fmla="*/ 26 h 98"/>
              <a:gd name="T60" fmla="*/ 85 w 97"/>
              <a:gd name="T61" fmla="*/ 37 h 98"/>
              <a:gd name="T62" fmla="*/ 85 w 97"/>
              <a:gd name="T63" fmla="*/ 37 h 98"/>
              <a:gd name="T64" fmla="*/ 77 w 97"/>
              <a:gd name="T65" fmla="*/ 35 h 98"/>
              <a:gd name="T66" fmla="*/ 67 w 97"/>
              <a:gd name="T67" fmla="*/ 37 h 98"/>
              <a:gd name="T68" fmla="*/ 61 w 97"/>
              <a:gd name="T69" fmla="*/ 43 h 98"/>
              <a:gd name="T70" fmla="*/ 63 w 97"/>
              <a:gd name="T71" fmla="*/ 53 h 98"/>
              <a:gd name="T72" fmla="*/ 73 w 97"/>
              <a:gd name="T73" fmla="*/ 59 h 98"/>
              <a:gd name="T74" fmla="*/ 73 w 97"/>
              <a:gd name="T75" fmla="*/ 79 h 98"/>
              <a:gd name="T76" fmla="*/ 48 w 97"/>
              <a:gd name="T77" fmla="*/ 88 h 98"/>
              <a:gd name="T78" fmla="*/ 36 w 97"/>
              <a:gd name="T79" fmla="*/ 86 h 98"/>
              <a:gd name="T80" fmla="*/ 46 w 97"/>
              <a:gd name="T81" fmla="*/ 61 h 98"/>
              <a:gd name="T82" fmla="*/ 44 w 97"/>
              <a:gd name="T83" fmla="*/ 51 h 98"/>
              <a:gd name="T84" fmla="*/ 32 w 97"/>
              <a:gd name="T85" fmla="*/ 41 h 98"/>
              <a:gd name="T86" fmla="*/ 26 w 97"/>
              <a:gd name="T87" fmla="*/ 47 h 98"/>
              <a:gd name="T88" fmla="*/ 22 w 97"/>
              <a:gd name="T89" fmla="*/ 39 h 98"/>
              <a:gd name="T90" fmla="*/ 34 w 97"/>
              <a:gd name="T91" fmla="*/ 31 h 98"/>
              <a:gd name="T92" fmla="*/ 40 w 97"/>
              <a:gd name="T93" fmla="*/ 15 h 98"/>
              <a:gd name="T94" fmla="*/ 40 w 97"/>
              <a:gd name="T95" fmla="*/ 12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97" h="98">
                <a:moveTo>
                  <a:pt x="0" y="49"/>
                </a:moveTo>
                <a:cubicBezTo>
                  <a:pt x="0" y="76"/>
                  <a:pt x="21" y="98"/>
                  <a:pt x="48" y="98"/>
                </a:cubicBezTo>
                <a:cubicBezTo>
                  <a:pt x="75" y="98"/>
                  <a:pt x="97" y="76"/>
                  <a:pt x="97" y="49"/>
                </a:cubicBezTo>
                <a:cubicBezTo>
                  <a:pt x="97" y="22"/>
                  <a:pt x="75" y="0"/>
                  <a:pt x="48" y="0"/>
                </a:cubicBezTo>
                <a:cubicBezTo>
                  <a:pt x="21" y="0"/>
                  <a:pt x="0" y="22"/>
                  <a:pt x="0" y="49"/>
                </a:cubicBezTo>
                <a:close/>
                <a:moveTo>
                  <a:pt x="10" y="49"/>
                </a:moveTo>
                <a:cubicBezTo>
                  <a:pt x="10" y="46"/>
                  <a:pt x="10" y="43"/>
                  <a:pt x="11" y="40"/>
                </a:cubicBezTo>
                <a:cubicBezTo>
                  <a:pt x="20" y="49"/>
                  <a:pt x="20" y="49"/>
                  <a:pt x="20" y="49"/>
                </a:cubicBezTo>
                <a:cubicBezTo>
                  <a:pt x="18" y="61"/>
                  <a:pt x="18" y="61"/>
                  <a:pt x="18" y="61"/>
                </a:cubicBezTo>
                <a:cubicBezTo>
                  <a:pt x="26" y="70"/>
                  <a:pt x="26" y="70"/>
                  <a:pt x="26" y="70"/>
                </a:cubicBezTo>
                <a:cubicBezTo>
                  <a:pt x="26" y="81"/>
                  <a:pt x="26" y="81"/>
                  <a:pt x="26" y="81"/>
                </a:cubicBezTo>
                <a:cubicBezTo>
                  <a:pt x="16" y="74"/>
                  <a:pt x="10" y="62"/>
                  <a:pt x="10" y="49"/>
                </a:cubicBezTo>
                <a:close/>
                <a:moveTo>
                  <a:pt x="40" y="12"/>
                </a:moveTo>
                <a:cubicBezTo>
                  <a:pt x="42" y="11"/>
                  <a:pt x="45" y="11"/>
                  <a:pt x="48" y="11"/>
                </a:cubicBezTo>
                <a:cubicBezTo>
                  <a:pt x="52" y="11"/>
                  <a:pt x="55" y="11"/>
                  <a:pt x="58" y="12"/>
                </a:cubicBezTo>
                <a:cubicBezTo>
                  <a:pt x="57" y="15"/>
                  <a:pt x="57" y="15"/>
                  <a:pt x="57" y="15"/>
                </a:cubicBezTo>
                <a:cubicBezTo>
                  <a:pt x="59" y="17"/>
                  <a:pt x="59" y="17"/>
                  <a:pt x="59" y="17"/>
                </a:cubicBezTo>
                <a:cubicBezTo>
                  <a:pt x="65" y="17"/>
                  <a:pt x="65" y="17"/>
                  <a:pt x="65" y="17"/>
                </a:cubicBezTo>
                <a:cubicBezTo>
                  <a:pt x="66" y="15"/>
                  <a:pt x="66" y="15"/>
                  <a:pt x="66" y="15"/>
                </a:cubicBezTo>
                <a:cubicBezTo>
                  <a:pt x="68" y="16"/>
                  <a:pt x="69" y="17"/>
                  <a:pt x="70" y="17"/>
                </a:cubicBezTo>
                <a:cubicBezTo>
                  <a:pt x="67" y="19"/>
                  <a:pt x="67" y="19"/>
                  <a:pt x="67" y="19"/>
                </a:cubicBezTo>
                <a:cubicBezTo>
                  <a:pt x="63" y="23"/>
                  <a:pt x="63" y="23"/>
                  <a:pt x="63" y="23"/>
                </a:cubicBezTo>
                <a:cubicBezTo>
                  <a:pt x="67" y="25"/>
                  <a:pt x="67" y="25"/>
                  <a:pt x="67" y="25"/>
                </a:cubicBezTo>
                <a:cubicBezTo>
                  <a:pt x="67" y="27"/>
                  <a:pt x="67" y="27"/>
                  <a:pt x="67" y="27"/>
                </a:cubicBezTo>
                <a:cubicBezTo>
                  <a:pt x="63" y="27"/>
                  <a:pt x="63" y="27"/>
                  <a:pt x="63" y="27"/>
                </a:cubicBezTo>
                <a:cubicBezTo>
                  <a:pt x="63" y="31"/>
                  <a:pt x="63" y="31"/>
                  <a:pt x="63" y="31"/>
                </a:cubicBezTo>
                <a:cubicBezTo>
                  <a:pt x="63" y="31"/>
                  <a:pt x="65" y="33"/>
                  <a:pt x="69" y="33"/>
                </a:cubicBezTo>
                <a:cubicBezTo>
                  <a:pt x="72" y="33"/>
                  <a:pt x="71" y="29"/>
                  <a:pt x="73" y="27"/>
                </a:cubicBezTo>
                <a:cubicBezTo>
                  <a:pt x="75" y="25"/>
                  <a:pt x="78" y="26"/>
                  <a:pt x="78" y="26"/>
                </a:cubicBezTo>
                <a:cubicBezTo>
                  <a:pt x="79" y="26"/>
                  <a:pt x="79" y="26"/>
                  <a:pt x="79" y="26"/>
                </a:cubicBezTo>
                <a:cubicBezTo>
                  <a:pt x="82" y="29"/>
                  <a:pt x="84" y="33"/>
                  <a:pt x="85" y="37"/>
                </a:cubicBezTo>
                <a:cubicBezTo>
                  <a:pt x="85" y="37"/>
                  <a:pt x="85" y="37"/>
                  <a:pt x="85" y="37"/>
                </a:cubicBezTo>
                <a:cubicBezTo>
                  <a:pt x="85" y="37"/>
                  <a:pt x="82" y="35"/>
                  <a:pt x="77" y="35"/>
                </a:cubicBezTo>
                <a:cubicBezTo>
                  <a:pt x="72" y="35"/>
                  <a:pt x="67" y="37"/>
                  <a:pt x="67" y="37"/>
                </a:cubicBezTo>
                <a:cubicBezTo>
                  <a:pt x="67" y="37"/>
                  <a:pt x="61" y="39"/>
                  <a:pt x="61" y="43"/>
                </a:cubicBezTo>
                <a:cubicBezTo>
                  <a:pt x="60" y="51"/>
                  <a:pt x="63" y="53"/>
                  <a:pt x="63" y="53"/>
                </a:cubicBezTo>
                <a:cubicBezTo>
                  <a:pt x="73" y="59"/>
                  <a:pt x="73" y="59"/>
                  <a:pt x="73" y="59"/>
                </a:cubicBezTo>
                <a:cubicBezTo>
                  <a:pt x="73" y="79"/>
                  <a:pt x="73" y="79"/>
                  <a:pt x="73" y="79"/>
                </a:cubicBezTo>
                <a:cubicBezTo>
                  <a:pt x="66" y="85"/>
                  <a:pt x="58" y="88"/>
                  <a:pt x="48" y="88"/>
                </a:cubicBezTo>
                <a:cubicBezTo>
                  <a:pt x="44" y="88"/>
                  <a:pt x="40" y="87"/>
                  <a:pt x="36" y="86"/>
                </a:cubicBezTo>
                <a:cubicBezTo>
                  <a:pt x="46" y="61"/>
                  <a:pt x="46" y="61"/>
                  <a:pt x="46" y="61"/>
                </a:cubicBezTo>
                <a:cubicBezTo>
                  <a:pt x="44" y="51"/>
                  <a:pt x="44" y="51"/>
                  <a:pt x="44" y="51"/>
                </a:cubicBezTo>
                <a:cubicBezTo>
                  <a:pt x="44" y="51"/>
                  <a:pt x="36" y="41"/>
                  <a:pt x="32" y="41"/>
                </a:cubicBezTo>
                <a:cubicBezTo>
                  <a:pt x="28" y="41"/>
                  <a:pt x="26" y="47"/>
                  <a:pt x="26" y="47"/>
                </a:cubicBezTo>
                <a:cubicBezTo>
                  <a:pt x="22" y="39"/>
                  <a:pt x="22" y="39"/>
                  <a:pt x="22" y="39"/>
                </a:cubicBezTo>
                <a:cubicBezTo>
                  <a:pt x="34" y="31"/>
                  <a:pt x="34" y="31"/>
                  <a:pt x="34" y="31"/>
                </a:cubicBezTo>
                <a:cubicBezTo>
                  <a:pt x="40" y="15"/>
                  <a:pt x="40" y="15"/>
                  <a:pt x="40" y="15"/>
                </a:cubicBezTo>
                <a:lnTo>
                  <a:pt x="40" y="1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43" name="Freeform 122"/>
          <p:cNvSpPr>
            <a:spLocks noEditPoints="1"/>
          </p:cNvSpPr>
          <p:nvPr userDrawn="1"/>
        </p:nvSpPr>
        <p:spPr bwMode="auto">
          <a:xfrm>
            <a:off x="7806267" y="3400425"/>
            <a:ext cx="499533" cy="374650"/>
          </a:xfrm>
          <a:custGeom>
            <a:avLst/>
            <a:gdLst>
              <a:gd name="T0" fmla="*/ 0 w 97"/>
              <a:gd name="T1" fmla="*/ 82 h 97"/>
              <a:gd name="T2" fmla="*/ 14 w 97"/>
              <a:gd name="T3" fmla="*/ 96 h 97"/>
              <a:gd name="T4" fmla="*/ 24 w 97"/>
              <a:gd name="T5" fmla="*/ 92 h 97"/>
              <a:gd name="T6" fmla="*/ 50 w 97"/>
              <a:gd name="T7" fmla="*/ 67 h 97"/>
              <a:gd name="T8" fmla="*/ 57 w 97"/>
              <a:gd name="T9" fmla="*/ 73 h 97"/>
              <a:gd name="T10" fmla="*/ 59 w 97"/>
              <a:gd name="T11" fmla="*/ 83 h 97"/>
              <a:gd name="T12" fmla="*/ 69 w 97"/>
              <a:gd name="T13" fmla="*/ 93 h 97"/>
              <a:gd name="T14" fmla="*/ 84 w 97"/>
              <a:gd name="T15" fmla="*/ 93 h 97"/>
              <a:gd name="T16" fmla="*/ 84 w 97"/>
              <a:gd name="T17" fmla="*/ 79 h 97"/>
              <a:gd name="T18" fmla="*/ 74 w 97"/>
              <a:gd name="T19" fmla="*/ 69 h 97"/>
              <a:gd name="T20" fmla="*/ 64 w 97"/>
              <a:gd name="T21" fmla="*/ 66 h 97"/>
              <a:gd name="T22" fmla="*/ 57 w 97"/>
              <a:gd name="T23" fmla="*/ 60 h 97"/>
              <a:gd name="T24" fmla="*/ 61 w 97"/>
              <a:gd name="T25" fmla="*/ 55 h 97"/>
              <a:gd name="T26" fmla="*/ 88 w 97"/>
              <a:gd name="T27" fmla="*/ 48 h 97"/>
              <a:gd name="T28" fmla="*/ 97 w 97"/>
              <a:gd name="T29" fmla="*/ 30 h 97"/>
              <a:gd name="T30" fmla="*/ 97 w 97"/>
              <a:gd name="T31" fmla="*/ 30 h 97"/>
              <a:gd name="T32" fmla="*/ 93 w 97"/>
              <a:gd name="T33" fmla="*/ 26 h 97"/>
              <a:gd name="T34" fmla="*/ 90 w 97"/>
              <a:gd name="T35" fmla="*/ 27 h 97"/>
              <a:gd name="T36" fmla="*/ 89 w 97"/>
              <a:gd name="T37" fmla="*/ 28 h 97"/>
              <a:gd name="T38" fmla="*/ 85 w 97"/>
              <a:gd name="T39" fmla="*/ 32 h 97"/>
              <a:gd name="T40" fmla="*/ 74 w 97"/>
              <a:gd name="T41" fmla="*/ 36 h 97"/>
              <a:gd name="T42" fmla="*/ 64 w 97"/>
              <a:gd name="T43" fmla="*/ 32 h 97"/>
              <a:gd name="T44" fmla="*/ 60 w 97"/>
              <a:gd name="T45" fmla="*/ 22 h 97"/>
              <a:gd name="T46" fmla="*/ 64 w 97"/>
              <a:gd name="T47" fmla="*/ 12 h 97"/>
              <a:gd name="T48" fmla="*/ 68 w 97"/>
              <a:gd name="T49" fmla="*/ 8 h 97"/>
              <a:gd name="T50" fmla="*/ 69 w 97"/>
              <a:gd name="T51" fmla="*/ 7 h 97"/>
              <a:gd name="T52" fmla="*/ 71 w 97"/>
              <a:gd name="T53" fmla="*/ 4 h 97"/>
              <a:gd name="T54" fmla="*/ 67 w 97"/>
              <a:gd name="T55" fmla="*/ 0 h 97"/>
              <a:gd name="T56" fmla="*/ 66 w 97"/>
              <a:gd name="T57" fmla="*/ 0 h 97"/>
              <a:gd name="T58" fmla="*/ 48 w 97"/>
              <a:gd name="T59" fmla="*/ 8 h 97"/>
              <a:gd name="T60" fmla="*/ 41 w 97"/>
              <a:gd name="T61" fmla="*/ 35 h 97"/>
              <a:gd name="T62" fmla="*/ 37 w 97"/>
              <a:gd name="T63" fmla="*/ 39 h 97"/>
              <a:gd name="T64" fmla="*/ 18 w 97"/>
              <a:gd name="T65" fmla="*/ 21 h 97"/>
              <a:gd name="T66" fmla="*/ 18 w 97"/>
              <a:gd name="T67" fmla="*/ 16 h 97"/>
              <a:gd name="T68" fmla="*/ 6 w 97"/>
              <a:gd name="T69" fmla="*/ 10 h 97"/>
              <a:gd name="T70" fmla="*/ 0 w 97"/>
              <a:gd name="T71" fmla="*/ 16 h 97"/>
              <a:gd name="T72" fmla="*/ 6 w 97"/>
              <a:gd name="T73" fmla="*/ 28 h 97"/>
              <a:gd name="T74" fmla="*/ 11 w 97"/>
              <a:gd name="T75" fmla="*/ 28 h 97"/>
              <a:gd name="T76" fmla="*/ 30 w 97"/>
              <a:gd name="T77" fmla="*/ 46 h 97"/>
              <a:gd name="T78" fmla="*/ 4 w 97"/>
              <a:gd name="T79" fmla="*/ 72 h 97"/>
              <a:gd name="T80" fmla="*/ 0 w 97"/>
              <a:gd name="T81" fmla="*/ 82 h 97"/>
              <a:gd name="T82" fmla="*/ 10 w 97"/>
              <a:gd name="T83" fmla="*/ 81 h 97"/>
              <a:gd name="T84" fmla="*/ 15 w 97"/>
              <a:gd name="T85" fmla="*/ 76 h 97"/>
              <a:gd name="T86" fmla="*/ 20 w 97"/>
              <a:gd name="T87" fmla="*/ 81 h 97"/>
              <a:gd name="T88" fmla="*/ 15 w 97"/>
              <a:gd name="T89" fmla="*/ 86 h 97"/>
              <a:gd name="T90" fmla="*/ 10 w 97"/>
              <a:gd name="T91" fmla="*/ 81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97" h="97">
                <a:moveTo>
                  <a:pt x="0" y="82"/>
                </a:moveTo>
                <a:cubicBezTo>
                  <a:pt x="0" y="90"/>
                  <a:pt x="6" y="96"/>
                  <a:pt x="14" y="96"/>
                </a:cubicBezTo>
                <a:cubicBezTo>
                  <a:pt x="18" y="96"/>
                  <a:pt x="22" y="95"/>
                  <a:pt x="24" y="92"/>
                </a:cubicBezTo>
                <a:cubicBezTo>
                  <a:pt x="50" y="67"/>
                  <a:pt x="50" y="67"/>
                  <a:pt x="50" y="67"/>
                </a:cubicBezTo>
                <a:cubicBezTo>
                  <a:pt x="57" y="73"/>
                  <a:pt x="57" y="73"/>
                  <a:pt x="57" y="73"/>
                </a:cubicBezTo>
                <a:cubicBezTo>
                  <a:pt x="56" y="77"/>
                  <a:pt x="57" y="81"/>
                  <a:pt x="59" y="83"/>
                </a:cubicBezTo>
                <a:cubicBezTo>
                  <a:pt x="69" y="93"/>
                  <a:pt x="69" y="93"/>
                  <a:pt x="69" y="93"/>
                </a:cubicBezTo>
                <a:cubicBezTo>
                  <a:pt x="73" y="97"/>
                  <a:pt x="80" y="97"/>
                  <a:pt x="84" y="93"/>
                </a:cubicBezTo>
                <a:cubicBezTo>
                  <a:pt x="88" y="90"/>
                  <a:pt x="88" y="83"/>
                  <a:pt x="84" y="79"/>
                </a:cubicBezTo>
                <a:cubicBezTo>
                  <a:pt x="74" y="69"/>
                  <a:pt x="74" y="69"/>
                  <a:pt x="74" y="69"/>
                </a:cubicBezTo>
                <a:cubicBezTo>
                  <a:pt x="71" y="66"/>
                  <a:pt x="67" y="66"/>
                  <a:pt x="64" y="66"/>
                </a:cubicBezTo>
                <a:cubicBezTo>
                  <a:pt x="57" y="60"/>
                  <a:pt x="57" y="60"/>
                  <a:pt x="57" y="60"/>
                </a:cubicBezTo>
                <a:cubicBezTo>
                  <a:pt x="61" y="55"/>
                  <a:pt x="61" y="55"/>
                  <a:pt x="61" y="55"/>
                </a:cubicBezTo>
                <a:cubicBezTo>
                  <a:pt x="71" y="58"/>
                  <a:pt x="81" y="55"/>
                  <a:pt x="88" y="48"/>
                </a:cubicBezTo>
                <a:cubicBezTo>
                  <a:pt x="94" y="43"/>
                  <a:pt x="96" y="37"/>
                  <a:pt x="97" y="30"/>
                </a:cubicBezTo>
                <a:cubicBezTo>
                  <a:pt x="97" y="30"/>
                  <a:pt x="97" y="30"/>
                  <a:pt x="97" y="30"/>
                </a:cubicBezTo>
                <a:cubicBezTo>
                  <a:pt x="97" y="28"/>
                  <a:pt x="95" y="26"/>
                  <a:pt x="93" y="26"/>
                </a:cubicBezTo>
                <a:cubicBezTo>
                  <a:pt x="92" y="26"/>
                  <a:pt x="91" y="26"/>
                  <a:pt x="90" y="27"/>
                </a:cubicBezTo>
                <a:cubicBezTo>
                  <a:pt x="89" y="28"/>
                  <a:pt x="89" y="28"/>
                  <a:pt x="89" y="28"/>
                </a:cubicBezTo>
                <a:cubicBezTo>
                  <a:pt x="85" y="32"/>
                  <a:pt x="85" y="32"/>
                  <a:pt x="85" y="32"/>
                </a:cubicBezTo>
                <a:cubicBezTo>
                  <a:pt x="82" y="35"/>
                  <a:pt x="78" y="36"/>
                  <a:pt x="74" y="36"/>
                </a:cubicBezTo>
                <a:cubicBezTo>
                  <a:pt x="70" y="36"/>
                  <a:pt x="67" y="34"/>
                  <a:pt x="64" y="32"/>
                </a:cubicBezTo>
                <a:cubicBezTo>
                  <a:pt x="62" y="29"/>
                  <a:pt x="60" y="26"/>
                  <a:pt x="60" y="22"/>
                </a:cubicBezTo>
                <a:cubicBezTo>
                  <a:pt x="60" y="18"/>
                  <a:pt x="62" y="14"/>
                  <a:pt x="64" y="12"/>
                </a:cubicBezTo>
                <a:cubicBezTo>
                  <a:pt x="68" y="8"/>
                  <a:pt x="68" y="8"/>
                  <a:pt x="68" y="8"/>
                </a:cubicBezTo>
                <a:cubicBezTo>
                  <a:pt x="69" y="7"/>
                  <a:pt x="69" y="7"/>
                  <a:pt x="69" y="7"/>
                </a:cubicBezTo>
                <a:cubicBezTo>
                  <a:pt x="70" y="6"/>
                  <a:pt x="71" y="5"/>
                  <a:pt x="71" y="4"/>
                </a:cubicBezTo>
                <a:cubicBezTo>
                  <a:pt x="71" y="1"/>
                  <a:pt x="69" y="0"/>
                  <a:pt x="67" y="0"/>
                </a:cubicBezTo>
                <a:cubicBezTo>
                  <a:pt x="66" y="0"/>
                  <a:pt x="66" y="0"/>
                  <a:pt x="66" y="0"/>
                </a:cubicBezTo>
                <a:cubicBezTo>
                  <a:pt x="60" y="0"/>
                  <a:pt x="53" y="3"/>
                  <a:pt x="48" y="8"/>
                </a:cubicBezTo>
                <a:cubicBezTo>
                  <a:pt x="41" y="15"/>
                  <a:pt x="39" y="26"/>
                  <a:pt x="41" y="35"/>
                </a:cubicBezTo>
                <a:cubicBezTo>
                  <a:pt x="37" y="39"/>
                  <a:pt x="37" y="39"/>
                  <a:pt x="37" y="39"/>
                </a:cubicBezTo>
                <a:cubicBezTo>
                  <a:pt x="18" y="21"/>
                  <a:pt x="18" y="21"/>
                  <a:pt x="18" y="21"/>
                </a:cubicBezTo>
                <a:cubicBezTo>
                  <a:pt x="18" y="16"/>
                  <a:pt x="18" y="16"/>
                  <a:pt x="18" y="16"/>
                </a:cubicBezTo>
                <a:cubicBezTo>
                  <a:pt x="6" y="10"/>
                  <a:pt x="6" y="10"/>
                  <a:pt x="6" y="10"/>
                </a:cubicBezTo>
                <a:cubicBezTo>
                  <a:pt x="0" y="16"/>
                  <a:pt x="0" y="16"/>
                  <a:pt x="0" y="16"/>
                </a:cubicBezTo>
                <a:cubicBezTo>
                  <a:pt x="6" y="28"/>
                  <a:pt x="6" y="28"/>
                  <a:pt x="6" y="28"/>
                </a:cubicBezTo>
                <a:cubicBezTo>
                  <a:pt x="11" y="28"/>
                  <a:pt x="11" y="28"/>
                  <a:pt x="11" y="28"/>
                </a:cubicBezTo>
                <a:cubicBezTo>
                  <a:pt x="30" y="46"/>
                  <a:pt x="30" y="46"/>
                  <a:pt x="30" y="46"/>
                </a:cubicBezTo>
                <a:cubicBezTo>
                  <a:pt x="4" y="72"/>
                  <a:pt x="4" y="72"/>
                  <a:pt x="4" y="72"/>
                </a:cubicBezTo>
                <a:cubicBezTo>
                  <a:pt x="1" y="75"/>
                  <a:pt x="0" y="78"/>
                  <a:pt x="0" y="82"/>
                </a:cubicBezTo>
                <a:close/>
                <a:moveTo>
                  <a:pt x="10" y="81"/>
                </a:moveTo>
                <a:cubicBezTo>
                  <a:pt x="10" y="78"/>
                  <a:pt x="12" y="76"/>
                  <a:pt x="15" y="76"/>
                </a:cubicBezTo>
                <a:cubicBezTo>
                  <a:pt x="18" y="76"/>
                  <a:pt x="20" y="78"/>
                  <a:pt x="20" y="81"/>
                </a:cubicBezTo>
                <a:cubicBezTo>
                  <a:pt x="20" y="84"/>
                  <a:pt x="18" y="86"/>
                  <a:pt x="15" y="86"/>
                </a:cubicBezTo>
                <a:cubicBezTo>
                  <a:pt x="12" y="86"/>
                  <a:pt x="10" y="84"/>
                  <a:pt x="10" y="8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nvGrpSpPr>
          <p:cNvPr id="144" name="Group 143"/>
          <p:cNvGrpSpPr/>
          <p:nvPr userDrawn="1"/>
        </p:nvGrpSpPr>
        <p:grpSpPr>
          <a:xfrm>
            <a:off x="9829801" y="2392363"/>
            <a:ext cx="207433" cy="355600"/>
            <a:chOff x="7372350" y="2392363"/>
            <a:chExt cx="155575" cy="355600"/>
          </a:xfrm>
        </p:grpSpPr>
        <p:sp>
          <p:nvSpPr>
            <p:cNvPr id="145" name="Freeform 123"/>
            <p:cNvSpPr/>
            <p:nvPr userDrawn="1"/>
          </p:nvSpPr>
          <p:spPr bwMode="auto">
            <a:xfrm>
              <a:off x="7372350" y="2505075"/>
              <a:ext cx="155575" cy="242888"/>
            </a:xfrm>
            <a:custGeom>
              <a:avLst/>
              <a:gdLst>
                <a:gd name="T0" fmla="*/ 76 w 98"/>
                <a:gd name="T1" fmla="*/ 134 h 153"/>
                <a:gd name="T2" fmla="*/ 76 w 98"/>
                <a:gd name="T3" fmla="*/ 0 h 153"/>
                <a:gd name="T4" fmla="*/ 0 w 98"/>
                <a:gd name="T5" fmla="*/ 0 h 153"/>
                <a:gd name="T6" fmla="*/ 0 w 98"/>
                <a:gd name="T7" fmla="*/ 19 h 153"/>
                <a:gd name="T8" fmla="*/ 22 w 98"/>
                <a:gd name="T9" fmla="*/ 19 h 153"/>
                <a:gd name="T10" fmla="*/ 22 w 98"/>
                <a:gd name="T11" fmla="*/ 134 h 153"/>
                <a:gd name="T12" fmla="*/ 0 w 98"/>
                <a:gd name="T13" fmla="*/ 134 h 153"/>
                <a:gd name="T14" fmla="*/ 0 w 98"/>
                <a:gd name="T15" fmla="*/ 153 h 153"/>
                <a:gd name="T16" fmla="*/ 98 w 98"/>
                <a:gd name="T17" fmla="*/ 153 h 153"/>
                <a:gd name="T18" fmla="*/ 98 w 98"/>
                <a:gd name="T19" fmla="*/ 134 h 153"/>
                <a:gd name="T20" fmla="*/ 76 w 98"/>
                <a:gd name="T21" fmla="*/ 134 h 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8" h="153">
                  <a:moveTo>
                    <a:pt x="76" y="134"/>
                  </a:moveTo>
                  <a:lnTo>
                    <a:pt x="76" y="0"/>
                  </a:lnTo>
                  <a:lnTo>
                    <a:pt x="0" y="0"/>
                  </a:lnTo>
                  <a:lnTo>
                    <a:pt x="0" y="19"/>
                  </a:lnTo>
                  <a:lnTo>
                    <a:pt x="22" y="19"/>
                  </a:lnTo>
                  <a:lnTo>
                    <a:pt x="22" y="134"/>
                  </a:lnTo>
                  <a:lnTo>
                    <a:pt x="0" y="134"/>
                  </a:lnTo>
                  <a:lnTo>
                    <a:pt x="0" y="153"/>
                  </a:lnTo>
                  <a:lnTo>
                    <a:pt x="98" y="153"/>
                  </a:lnTo>
                  <a:lnTo>
                    <a:pt x="98" y="134"/>
                  </a:lnTo>
                  <a:lnTo>
                    <a:pt x="76" y="134"/>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46" name="Freeform 124"/>
            <p:cNvSpPr/>
            <p:nvPr userDrawn="1"/>
          </p:nvSpPr>
          <p:spPr bwMode="auto">
            <a:xfrm>
              <a:off x="7399338" y="2392363"/>
              <a:ext cx="101600" cy="85725"/>
            </a:xfrm>
            <a:custGeom>
              <a:avLst/>
              <a:gdLst>
                <a:gd name="T0" fmla="*/ 4 w 26"/>
                <a:gd name="T1" fmla="*/ 19 h 22"/>
                <a:gd name="T2" fmla="*/ 13 w 26"/>
                <a:gd name="T3" fmla="*/ 22 h 22"/>
                <a:gd name="T4" fmla="*/ 23 w 26"/>
                <a:gd name="T5" fmla="*/ 19 h 22"/>
                <a:gd name="T6" fmla="*/ 26 w 26"/>
                <a:gd name="T7" fmla="*/ 11 h 22"/>
                <a:gd name="T8" fmla="*/ 23 w 26"/>
                <a:gd name="T9" fmla="*/ 3 h 22"/>
                <a:gd name="T10" fmla="*/ 13 w 26"/>
                <a:gd name="T11" fmla="*/ 0 h 22"/>
                <a:gd name="T12" fmla="*/ 4 w 26"/>
                <a:gd name="T13" fmla="*/ 3 h 22"/>
                <a:gd name="T14" fmla="*/ 0 w 26"/>
                <a:gd name="T15" fmla="*/ 11 h 22"/>
                <a:gd name="T16" fmla="*/ 4 w 26"/>
                <a:gd name="T17" fmla="*/ 19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 h="22">
                  <a:moveTo>
                    <a:pt x="4" y="19"/>
                  </a:moveTo>
                  <a:cubicBezTo>
                    <a:pt x="6" y="21"/>
                    <a:pt x="9" y="22"/>
                    <a:pt x="13" y="22"/>
                  </a:cubicBezTo>
                  <a:cubicBezTo>
                    <a:pt x="17" y="22"/>
                    <a:pt x="20" y="21"/>
                    <a:pt x="23" y="19"/>
                  </a:cubicBezTo>
                  <a:cubicBezTo>
                    <a:pt x="25" y="17"/>
                    <a:pt x="26" y="15"/>
                    <a:pt x="26" y="11"/>
                  </a:cubicBezTo>
                  <a:cubicBezTo>
                    <a:pt x="26" y="8"/>
                    <a:pt x="25" y="5"/>
                    <a:pt x="23" y="3"/>
                  </a:cubicBezTo>
                  <a:cubicBezTo>
                    <a:pt x="20" y="1"/>
                    <a:pt x="17" y="0"/>
                    <a:pt x="13" y="0"/>
                  </a:cubicBezTo>
                  <a:cubicBezTo>
                    <a:pt x="9" y="0"/>
                    <a:pt x="6" y="1"/>
                    <a:pt x="4" y="3"/>
                  </a:cubicBezTo>
                  <a:cubicBezTo>
                    <a:pt x="1" y="5"/>
                    <a:pt x="0" y="8"/>
                    <a:pt x="0" y="11"/>
                  </a:cubicBezTo>
                  <a:cubicBezTo>
                    <a:pt x="0" y="15"/>
                    <a:pt x="1" y="17"/>
                    <a:pt x="4" y="19"/>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sp>
        <p:nvSpPr>
          <p:cNvPr id="147" name="Freeform 125"/>
          <p:cNvSpPr>
            <a:spLocks noEditPoints="1"/>
          </p:cNvSpPr>
          <p:nvPr userDrawn="1"/>
        </p:nvSpPr>
        <p:spPr bwMode="auto">
          <a:xfrm>
            <a:off x="3492500" y="3184526"/>
            <a:ext cx="586317" cy="385763"/>
          </a:xfrm>
          <a:custGeom>
            <a:avLst/>
            <a:gdLst>
              <a:gd name="T0" fmla="*/ 97 w 114"/>
              <a:gd name="T1" fmla="*/ 67 h 100"/>
              <a:gd name="T2" fmla="*/ 92 w 114"/>
              <a:gd name="T3" fmla="*/ 59 h 100"/>
              <a:gd name="T4" fmla="*/ 56 w 114"/>
              <a:gd name="T5" fmla="*/ 87 h 100"/>
              <a:gd name="T6" fmla="*/ 23 w 114"/>
              <a:gd name="T7" fmla="*/ 66 h 100"/>
              <a:gd name="T8" fmla="*/ 34 w 114"/>
              <a:gd name="T9" fmla="*/ 66 h 100"/>
              <a:gd name="T10" fmla="*/ 17 w 114"/>
              <a:gd name="T11" fmla="*/ 37 h 100"/>
              <a:gd name="T12" fmla="*/ 0 w 114"/>
              <a:gd name="T13" fmla="*/ 66 h 100"/>
              <a:gd name="T14" fmla="*/ 9 w 114"/>
              <a:gd name="T15" fmla="*/ 66 h 100"/>
              <a:gd name="T16" fmla="*/ 56 w 114"/>
              <a:gd name="T17" fmla="*/ 100 h 100"/>
              <a:gd name="T18" fmla="*/ 107 w 114"/>
              <a:gd name="T19" fmla="*/ 50 h 100"/>
              <a:gd name="T20" fmla="*/ 107 w 114"/>
              <a:gd name="T21" fmla="*/ 50 h 100"/>
              <a:gd name="T22" fmla="*/ 97 w 114"/>
              <a:gd name="T23" fmla="*/ 67 h 100"/>
              <a:gd name="T24" fmla="*/ 17 w 114"/>
              <a:gd name="T25" fmla="*/ 31 h 100"/>
              <a:gd name="T26" fmla="*/ 21 w 114"/>
              <a:gd name="T27" fmla="*/ 38 h 100"/>
              <a:gd name="T28" fmla="*/ 56 w 114"/>
              <a:gd name="T29" fmla="*/ 13 h 100"/>
              <a:gd name="T30" fmla="*/ 88 w 114"/>
              <a:gd name="T31" fmla="*/ 31 h 100"/>
              <a:gd name="T32" fmla="*/ 80 w 114"/>
              <a:gd name="T33" fmla="*/ 31 h 100"/>
              <a:gd name="T34" fmla="*/ 97 w 114"/>
              <a:gd name="T35" fmla="*/ 60 h 100"/>
              <a:gd name="T36" fmla="*/ 114 w 114"/>
              <a:gd name="T37" fmla="*/ 31 h 100"/>
              <a:gd name="T38" fmla="*/ 103 w 114"/>
              <a:gd name="T39" fmla="*/ 31 h 100"/>
              <a:gd name="T40" fmla="*/ 56 w 114"/>
              <a:gd name="T41" fmla="*/ 0 h 100"/>
              <a:gd name="T42" fmla="*/ 6 w 114"/>
              <a:gd name="T43" fmla="*/ 50 h 100"/>
              <a:gd name="T44" fmla="*/ 6 w 114"/>
              <a:gd name="T45" fmla="*/ 50 h 100"/>
              <a:gd name="T46" fmla="*/ 17 w 114"/>
              <a:gd name="T47" fmla="*/ 31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14" h="100">
                <a:moveTo>
                  <a:pt x="97" y="67"/>
                </a:moveTo>
                <a:cubicBezTo>
                  <a:pt x="92" y="59"/>
                  <a:pt x="92" y="59"/>
                  <a:pt x="92" y="59"/>
                </a:cubicBezTo>
                <a:cubicBezTo>
                  <a:pt x="88" y="75"/>
                  <a:pt x="74" y="87"/>
                  <a:pt x="56" y="87"/>
                </a:cubicBezTo>
                <a:cubicBezTo>
                  <a:pt x="42" y="87"/>
                  <a:pt x="29" y="79"/>
                  <a:pt x="23" y="66"/>
                </a:cubicBezTo>
                <a:cubicBezTo>
                  <a:pt x="34" y="66"/>
                  <a:pt x="34" y="66"/>
                  <a:pt x="34" y="66"/>
                </a:cubicBezTo>
                <a:cubicBezTo>
                  <a:pt x="17" y="37"/>
                  <a:pt x="17" y="37"/>
                  <a:pt x="17" y="37"/>
                </a:cubicBezTo>
                <a:cubicBezTo>
                  <a:pt x="0" y="66"/>
                  <a:pt x="0" y="66"/>
                  <a:pt x="0" y="66"/>
                </a:cubicBezTo>
                <a:cubicBezTo>
                  <a:pt x="9" y="66"/>
                  <a:pt x="9" y="66"/>
                  <a:pt x="9" y="66"/>
                </a:cubicBezTo>
                <a:cubicBezTo>
                  <a:pt x="16" y="86"/>
                  <a:pt x="35" y="100"/>
                  <a:pt x="56" y="100"/>
                </a:cubicBezTo>
                <a:cubicBezTo>
                  <a:pt x="84" y="100"/>
                  <a:pt x="107" y="77"/>
                  <a:pt x="107" y="50"/>
                </a:cubicBezTo>
                <a:cubicBezTo>
                  <a:pt x="107" y="50"/>
                  <a:pt x="107" y="50"/>
                  <a:pt x="107" y="50"/>
                </a:cubicBezTo>
                <a:lnTo>
                  <a:pt x="97" y="67"/>
                </a:lnTo>
                <a:close/>
                <a:moveTo>
                  <a:pt x="17" y="31"/>
                </a:moveTo>
                <a:cubicBezTo>
                  <a:pt x="21" y="38"/>
                  <a:pt x="21" y="38"/>
                  <a:pt x="21" y="38"/>
                </a:cubicBezTo>
                <a:cubicBezTo>
                  <a:pt x="26" y="23"/>
                  <a:pt x="40" y="13"/>
                  <a:pt x="56" y="13"/>
                </a:cubicBezTo>
                <a:cubicBezTo>
                  <a:pt x="70" y="13"/>
                  <a:pt x="82" y="20"/>
                  <a:pt x="88" y="31"/>
                </a:cubicBezTo>
                <a:cubicBezTo>
                  <a:pt x="80" y="31"/>
                  <a:pt x="80" y="31"/>
                  <a:pt x="80" y="31"/>
                </a:cubicBezTo>
                <a:cubicBezTo>
                  <a:pt x="97" y="60"/>
                  <a:pt x="97" y="60"/>
                  <a:pt x="97" y="60"/>
                </a:cubicBezTo>
                <a:cubicBezTo>
                  <a:pt x="114" y="31"/>
                  <a:pt x="114" y="31"/>
                  <a:pt x="114" y="31"/>
                </a:cubicBezTo>
                <a:cubicBezTo>
                  <a:pt x="103" y="31"/>
                  <a:pt x="103" y="31"/>
                  <a:pt x="103" y="31"/>
                </a:cubicBezTo>
                <a:cubicBezTo>
                  <a:pt x="95" y="13"/>
                  <a:pt x="77" y="0"/>
                  <a:pt x="56" y="0"/>
                </a:cubicBezTo>
                <a:cubicBezTo>
                  <a:pt x="29" y="0"/>
                  <a:pt x="6" y="22"/>
                  <a:pt x="6" y="50"/>
                </a:cubicBezTo>
                <a:cubicBezTo>
                  <a:pt x="6" y="50"/>
                  <a:pt x="6" y="50"/>
                  <a:pt x="6" y="50"/>
                </a:cubicBezTo>
                <a:lnTo>
                  <a:pt x="17" y="3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48" name="Freeform 126"/>
          <p:cNvSpPr>
            <a:spLocks noEditPoints="1"/>
          </p:cNvSpPr>
          <p:nvPr userDrawn="1"/>
        </p:nvSpPr>
        <p:spPr bwMode="auto">
          <a:xfrm>
            <a:off x="9937752" y="1839914"/>
            <a:ext cx="258233" cy="390525"/>
          </a:xfrm>
          <a:custGeom>
            <a:avLst/>
            <a:gdLst>
              <a:gd name="T0" fmla="*/ 25 w 50"/>
              <a:gd name="T1" fmla="*/ 11 h 101"/>
              <a:gd name="T2" fmla="*/ 13 w 50"/>
              <a:gd name="T3" fmla="*/ 23 h 101"/>
              <a:gd name="T4" fmla="*/ 25 w 50"/>
              <a:gd name="T5" fmla="*/ 35 h 101"/>
              <a:gd name="T6" fmla="*/ 37 w 50"/>
              <a:gd name="T7" fmla="*/ 23 h 101"/>
              <a:gd name="T8" fmla="*/ 25 w 50"/>
              <a:gd name="T9" fmla="*/ 11 h 101"/>
              <a:gd name="T10" fmla="*/ 50 w 50"/>
              <a:gd name="T11" fmla="*/ 81 h 101"/>
              <a:gd name="T12" fmla="*/ 48 w 50"/>
              <a:gd name="T13" fmla="*/ 78 h 101"/>
              <a:gd name="T14" fmla="*/ 26 w 50"/>
              <a:gd name="T15" fmla="*/ 87 h 101"/>
              <a:gd name="T16" fmla="*/ 38 w 50"/>
              <a:gd name="T17" fmla="*/ 42 h 101"/>
              <a:gd name="T18" fmla="*/ 48 w 50"/>
              <a:gd name="T19" fmla="*/ 23 h 101"/>
              <a:gd name="T20" fmla="*/ 25 w 50"/>
              <a:gd name="T21" fmla="*/ 0 h 101"/>
              <a:gd name="T22" fmla="*/ 2 w 50"/>
              <a:gd name="T23" fmla="*/ 23 h 101"/>
              <a:gd name="T24" fmla="*/ 12 w 50"/>
              <a:gd name="T25" fmla="*/ 42 h 101"/>
              <a:gd name="T26" fmla="*/ 24 w 50"/>
              <a:gd name="T27" fmla="*/ 87 h 101"/>
              <a:gd name="T28" fmla="*/ 2 w 50"/>
              <a:gd name="T29" fmla="*/ 78 h 101"/>
              <a:gd name="T30" fmla="*/ 0 w 50"/>
              <a:gd name="T31" fmla="*/ 81 h 101"/>
              <a:gd name="T32" fmla="*/ 20 w 50"/>
              <a:gd name="T33" fmla="*/ 89 h 101"/>
              <a:gd name="T34" fmla="*/ 0 w 50"/>
              <a:gd name="T35" fmla="*/ 97 h 101"/>
              <a:gd name="T36" fmla="*/ 2 w 50"/>
              <a:gd name="T37" fmla="*/ 101 h 101"/>
              <a:gd name="T38" fmla="*/ 25 w 50"/>
              <a:gd name="T39" fmla="*/ 91 h 101"/>
              <a:gd name="T40" fmla="*/ 25 w 50"/>
              <a:gd name="T41" fmla="*/ 91 h 101"/>
              <a:gd name="T42" fmla="*/ 25 w 50"/>
              <a:gd name="T43" fmla="*/ 91 h 101"/>
              <a:gd name="T44" fmla="*/ 48 w 50"/>
              <a:gd name="T45" fmla="*/ 101 h 101"/>
              <a:gd name="T46" fmla="*/ 50 w 50"/>
              <a:gd name="T47" fmla="*/ 97 h 101"/>
              <a:gd name="T48" fmla="*/ 30 w 50"/>
              <a:gd name="T49" fmla="*/ 89 h 101"/>
              <a:gd name="T50" fmla="*/ 50 w 50"/>
              <a:gd name="T51" fmla="*/ 81 h 101"/>
              <a:gd name="T52" fmla="*/ 25 w 50"/>
              <a:gd name="T53" fmla="*/ 41 h 101"/>
              <a:gd name="T54" fmla="*/ 15 w 50"/>
              <a:gd name="T55" fmla="*/ 38 h 101"/>
              <a:gd name="T56" fmla="*/ 7 w 50"/>
              <a:gd name="T57" fmla="*/ 23 h 101"/>
              <a:gd name="T58" fmla="*/ 25 w 50"/>
              <a:gd name="T59" fmla="*/ 4 h 101"/>
              <a:gd name="T60" fmla="*/ 44 w 50"/>
              <a:gd name="T61" fmla="*/ 23 h 101"/>
              <a:gd name="T62" fmla="*/ 35 w 50"/>
              <a:gd name="T63" fmla="*/ 38 h 101"/>
              <a:gd name="T64" fmla="*/ 25 w 50"/>
              <a:gd name="T65" fmla="*/ 41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0" h="100">
                <a:moveTo>
                  <a:pt x="25" y="11"/>
                </a:moveTo>
                <a:cubicBezTo>
                  <a:pt x="19" y="11"/>
                  <a:pt x="13" y="17"/>
                  <a:pt x="13" y="23"/>
                </a:cubicBezTo>
                <a:cubicBezTo>
                  <a:pt x="13" y="29"/>
                  <a:pt x="19" y="35"/>
                  <a:pt x="25" y="35"/>
                </a:cubicBezTo>
                <a:cubicBezTo>
                  <a:pt x="31" y="35"/>
                  <a:pt x="37" y="29"/>
                  <a:pt x="37" y="23"/>
                </a:cubicBezTo>
                <a:cubicBezTo>
                  <a:pt x="37" y="17"/>
                  <a:pt x="31" y="11"/>
                  <a:pt x="25" y="11"/>
                </a:cubicBezTo>
                <a:close/>
                <a:moveTo>
                  <a:pt x="50" y="81"/>
                </a:moveTo>
                <a:cubicBezTo>
                  <a:pt x="48" y="78"/>
                  <a:pt x="48" y="78"/>
                  <a:pt x="48" y="78"/>
                </a:cubicBezTo>
                <a:cubicBezTo>
                  <a:pt x="26" y="87"/>
                  <a:pt x="26" y="87"/>
                  <a:pt x="26" y="87"/>
                </a:cubicBezTo>
                <a:cubicBezTo>
                  <a:pt x="38" y="42"/>
                  <a:pt x="38" y="42"/>
                  <a:pt x="38" y="42"/>
                </a:cubicBezTo>
                <a:cubicBezTo>
                  <a:pt x="44" y="38"/>
                  <a:pt x="48" y="31"/>
                  <a:pt x="48" y="23"/>
                </a:cubicBezTo>
                <a:cubicBezTo>
                  <a:pt x="48" y="10"/>
                  <a:pt x="38" y="0"/>
                  <a:pt x="25" y="0"/>
                </a:cubicBezTo>
                <a:cubicBezTo>
                  <a:pt x="12" y="0"/>
                  <a:pt x="2" y="10"/>
                  <a:pt x="2" y="23"/>
                </a:cubicBezTo>
                <a:cubicBezTo>
                  <a:pt x="2" y="31"/>
                  <a:pt x="6" y="38"/>
                  <a:pt x="12" y="42"/>
                </a:cubicBezTo>
                <a:cubicBezTo>
                  <a:pt x="24" y="87"/>
                  <a:pt x="24" y="87"/>
                  <a:pt x="24" y="87"/>
                </a:cubicBezTo>
                <a:cubicBezTo>
                  <a:pt x="2" y="78"/>
                  <a:pt x="2" y="78"/>
                  <a:pt x="2" y="78"/>
                </a:cubicBezTo>
                <a:cubicBezTo>
                  <a:pt x="0" y="81"/>
                  <a:pt x="0" y="81"/>
                  <a:pt x="0" y="81"/>
                </a:cubicBezTo>
                <a:cubicBezTo>
                  <a:pt x="20" y="89"/>
                  <a:pt x="20" y="89"/>
                  <a:pt x="20" y="89"/>
                </a:cubicBezTo>
                <a:cubicBezTo>
                  <a:pt x="0" y="97"/>
                  <a:pt x="0" y="97"/>
                  <a:pt x="0" y="97"/>
                </a:cubicBezTo>
                <a:cubicBezTo>
                  <a:pt x="2" y="101"/>
                  <a:pt x="2" y="101"/>
                  <a:pt x="2" y="101"/>
                </a:cubicBezTo>
                <a:cubicBezTo>
                  <a:pt x="25" y="91"/>
                  <a:pt x="25" y="91"/>
                  <a:pt x="25" y="91"/>
                </a:cubicBezTo>
                <a:cubicBezTo>
                  <a:pt x="25" y="91"/>
                  <a:pt x="25" y="91"/>
                  <a:pt x="25" y="91"/>
                </a:cubicBezTo>
                <a:cubicBezTo>
                  <a:pt x="25" y="91"/>
                  <a:pt x="25" y="91"/>
                  <a:pt x="25" y="91"/>
                </a:cubicBezTo>
                <a:cubicBezTo>
                  <a:pt x="48" y="101"/>
                  <a:pt x="48" y="101"/>
                  <a:pt x="48" y="101"/>
                </a:cubicBezTo>
                <a:cubicBezTo>
                  <a:pt x="50" y="97"/>
                  <a:pt x="50" y="97"/>
                  <a:pt x="50" y="97"/>
                </a:cubicBezTo>
                <a:cubicBezTo>
                  <a:pt x="30" y="89"/>
                  <a:pt x="30" y="89"/>
                  <a:pt x="30" y="89"/>
                </a:cubicBezTo>
                <a:lnTo>
                  <a:pt x="50" y="81"/>
                </a:lnTo>
                <a:close/>
                <a:moveTo>
                  <a:pt x="25" y="41"/>
                </a:moveTo>
                <a:cubicBezTo>
                  <a:pt x="21" y="41"/>
                  <a:pt x="18" y="40"/>
                  <a:pt x="15" y="38"/>
                </a:cubicBezTo>
                <a:cubicBezTo>
                  <a:pt x="10" y="35"/>
                  <a:pt x="7" y="29"/>
                  <a:pt x="7" y="23"/>
                </a:cubicBezTo>
                <a:cubicBezTo>
                  <a:pt x="7" y="13"/>
                  <a:pt x="15" y="4"/>
                  <a:pt x="25" y="4"/>
                </a:cubicBezTo>
                <a:cubicBezTo>
                  <a:pt x="35" y="4"/>
                  <a:pt x="44" y="13"/>
                  <a:pt x="44" y="23"/>
                </a:cubicBezTo>
                <a:cubicBezTo>
                  <a:pt x="44" y="29"/>
                  <a:pt x="40" y="35"/>
                  <a:pt x="35" y="38"/>
                </a:cubicBezTo>
                <a:cubicBezTo>
                  <a:pt x="32" y="40"/>
                  <a:pt x="29" y="41"/>
                  <a:pt x="25" y="4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49" name="Freeform 127"/>
          <p:cNvSpPr>
            <a:spLocks noEditPoints="1"/>
          </p:cNvSpPr>
          <p:nvPr userDrawn="1"/>
        </p:nvSpPr>
        <p:spPr bwMode="auto">
          <a:xfrm>
            <a:off x="2914651" y="3602038"/>
            <a:ext cx="541867" cy="363538"/>
          </a:xfrm>
          <a:custGeom>
            <a:avLst/>
            <a:gdLst>
              <a:gd name="T0" fmla="*/ 52 w 105"/>
              <a:gd name="T1" fmla="*/ 0 h 94"/>
              <a:gd name="T2" fmla="*/ 0 w 105"/>
              <a:gd name="T3" fmla="*/ 50 h 94"/>
              <a:gd name="T4" fmla="*/ 8 w 105"/>
              <a:gd name="T5" fmla="*/ 57 h 94"/>
              <a:gd name="T6" fmla="*/ 14 w 105"/>
              <a:gd name="T7" fmla="*/ 51 h 94"/>
              <a:gd name="T8" fmla="*/ 14 w 105"/>
              <a:gd name="T9" fmla="*/ 94 h 94"/>
              <a:gd name="T10" fmla="*/ 91 w 105"/>
              <a:gd name="T11" fmla="*/ 94 h 94"/>
              <a:gd name="T12" fmla="*/ 91 w 105"/>
              <a:gd name="T13" fmla="*/ 52 h 94"/>
              <a:gd name="T14" fmla="*/ 97 w 105"/>
              <a:gd name="T15" fmla="*/ 57 h 94"/>
              <a:gd name="T16" fmla="*/ 105 w 105"/>
              <a:gd name="T17" fmla="*/ 50 h 94"/>
              <a:gd name="T18" fmla="*/ 52 w 105"/>
              <a:gd name="T19" fmla="*/ 0 h 94"/>
              <a:gd name="T20" fmla="*/ 51 w 105"/>
              <a:gd name="T21" fmla="*/ 79 h 94"/>
              <a:gd name="T22" fmla="*/ 40 w 105"/>
              <a:gd name="T23" fmla="*/ 79 h 94"/>
              <a:gd name="T24" fmla="*/ 40 w 105"/>
              <a:gd name="T25" fmla="*/ 66 h 94"/>
              <a:gd name="T26" fmla="*/ 51 w 105"/>
              <a:gd name="T27" fmla="*/ 66 h 94"/>
              <a:gd name="T28" fmla="*/ 51 w 105"/>
              <a:gd name="T29" fmla="*/ 79 h 94"/>
              <a:gd name="T30" fmla="*/ 51 w 105"/>
              <a:gd name="T31" fmla="*/ 63 h 94"/>
              <a:gd name="T32" fmla="*/ 40 w 105"/>
              <a:gd name="T33" fmla="*/ 63 h 94"/>
              <a:gd name="T34" fmla="*/ 40 w 105"/>
              <a:gd name="T35" fmla="*/ 51 h 94"/>
              <a:gd name="T36" fmla="*/ 51 w 105"/>
              <a:gd name="T37" fmla="*/ 51 h 94"/>
              <a:gd name="T38" fmla="*/ 51 w 105"/>
              <a:gd name="T39" fmla="*/ 63 h 94"/>
              <a:gd name="T40" fmla="*/ 65 w 105"/>
              <a:gd name="T41" fmla="*/ 79 h 94"/>
              <a:gd name="T42" fmla="*/ 54 w 105"/>
              <a:gd name="T43" fmla="*/ 79 h 94"/>
              <a:gd name="T44" fmla="*/ 54 w 105"/>
              <a:gd name="T45" fmla="*/ 66 h 94"/>
              <a:gd name="T46" fmla="*/ 65 w 105"/>
              <a:gd name="T47" fmla="*/ 66 h 94"/>
              <a:gd name="T48" fmla="*/ 65 w 105"/>
              <a:gd name="T49" fmla="*/ 79 h 94"/>
              <a:gd name="T50" fmla="*/ 65 w 105"/>
              <a:gd name="T51" fmla="*/ 63 h 94"/>
              <a:gd name="T52" fmla="*/ 54 w 105"/>
              <a:gd name="T53" fmla="*/ 63 h 94"/>
              <a:gd name="T54" fmla="*/ 54 w 105"/>
              <a:gd name="T55" fmla="*/ 51 h 94"/>
              <a:gd name="T56" fmla="*/ 65 w 105"/>
              <a:gd name="T57" fmla="*/ 51 h 94"/>
              <a:gd name="T58" fmla="*/ 65 w 105"/>
              <a:gd name="T59" fmla="*/ 63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05" h="94">
                <a:moveTo>
                  <a:pt x="52" y="0"/>
                </a:moveTo>
                <a:cubicBezTo>
                  <a:pt x="35" y="17"/>
                  <a:pt x="18" y="33"/>
                  <a:pt x="0" y="50"/>
                </a:cubicBezTo>
                <a:cubicBezTo>
                  <a:pt x="8" y="57"/>
                  <a:pt x="8" y="57"/>
                  <a:pt x="8" y="57"/>
                </a:cubicBezTo>
                <a:cubicBezTo>
                  <a:pt x="14" y="51"/>
                  <a:pt x="14" y="51"/>
                  <a:pt x="14" y="51"/>
                </a:cubicBezTo>
                <a:cubicBezTo>
                  <a:pt x="14" y="94"/>
                  <a:pt x="14" y="94"/>
                  <a:pt x="14" y="94"/>
                </a:cubicBezTo>
                <a:cubicBezTo>
                  <a:pt x="91" y="94"/>
                  <a:pt x="91" y="94"/>
                  <a:pt x="91" y="94"/>
                </a:cubicBezTo>
                <a:cubicBezTo>
                  <a:pt x="91" y="52"/>
                  <a:pt x="91" y="52"/>
                  <a:pt x="91" y="52"/>
                </a:cubicBezTo>
                <a:cubicBezTo>
                  <a:pt x="97" y="57"/>
                  <a:pt x="97" y="57"/>
                  <a:pt x="97" y="57"/>
                </a:cubicBezTo>
                <a:cubicBezTo>
                  <a:pt x="105" y="50"/>
                  <a:pt x="105" y="50"/>
                  <a:pt x="105" y="50"/>
                </a:cubicBezTo>
                <a:lnTo>
                  <a:pt x="52" y="0"/>
                </a:lnTo>
                <a:close/>
                <a:moveTo>
                  <a:pt x="51" y="79"/>
                </a:moveTo>
                <a:cubicBezTo>
                  <a:pt x="40" y="79"/>
                  <a:pt x="40" y="79"/>
                  <a:pt x="40" y="79"/>
                </a:cubicBezTo>
                <a:cubicBezTo>
                  <a:pt x="40" y="66"/>
                  <a:pt x="40" y="66"/>
                  <a:pt x="40" y="66"/>
                </a:cubicBezTo>
                <a:cubicBezTo>
                  <a:pt x="51" y="66"/>
                  <a:pt x="51" y="66"/>
                  <a:pt x="51" y="66"/>
                </a:cubicBezTo>
                <a:lnTo>
                  <a:pt x="51" y="79"/>
                </a:lnTo>
                <a:close/>
                <a:moveTo>
                  <a:pt x="51" y="63"/>
                </a:moveTo>
                <a:cubicBezTo>
                  <a:pt x="40" y="63"/>
                  <a:pt x="40" y="63"/>
                  <a:pt x="40" y="63"/>
                </a:cubicBezTo>
                <a:cubicBezTo>
                  <a:pt x="40" y="51"/>
                  <a:pt x="40" y="51"/>
                  <a:pt x="40" y="51"/>
                </a:cubicBezTo>
                <a:cubicBezTo>
                  <a:pt x="51" y="51"/>
                  <a:pt x="51" y="51"/>
                  <a:pt x="51" y="51"/>
                </a:cubicBezTo>
                <a:lnTo>
                  <a:pt x="51" y="63"/>
                </a:lnTo>
                <a:close/>
                <a:moveTo>
                  <a:pt x="65" y="79"/>
                </a:moveTo>
                <a:cubicBezTo>
                  <a:pt x="54" y="79"/>
                  <a:pt x="54" y="79"/>
                  <a:pt x="54" y="79"/>
                </a:cubicBezTo>
                <a:cubicBezTo>
                  <a:pt x="54" y="66"/>
                  <a:pt x="54" y="66"/>
                  <a:pt x="54" y="66"/>
                </a:cubicBezTo>
                <a:cubicBezTo>
                  <a:pt x="65" y="66"/>
                  <a:pt x="65" y="66"/>
                  <a:pt x="65" y="66"/>
                </a:cubicBezTo>
                <a:lnTo>
                  <a:pt x="65" y="79"/>
                </a:lnTo>
                <a:close/>
                <a:moveTo>
                  <a:pt x="65" y="63"/>
                </a:moveTo>
                <a:cubicBezTo>
                  <a:pt x="54" y="63"/>
                  <a:pt x="54" y="63"/>
                  <a:pt x="54" y="63"/>
                </a:cubicBezTo>
                <a:cubicBezTo>
                  <a:pt x="54" y="51"/>
                  <a:pt x="54" y="51"/>
                  <a:pt x="54" y="51"/>
                </a:cubicBezTo>
                <a:cubicBezTo>
                  <a:pt x="65" y="51"/>
                  <a:pt x="65" y="51"/>
                  <a:pt x="65" y="51"/>
                </a:cubicBezTo>
                <a:lnTo>
                  <a:pt x="65" y="63"/>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nvGrpSpPr>
          <p:cNvPr id="150" name="Group 149"/>
          <p:cNvGrpSpPr/>
          <p:nvPr userDrawn="1"/>
        </p:nvGrpSpPr>
        <p:grpSpPr>
          <a:xfrm>
            <a:off x="9628718" y="2921000"/>
            <a:ext cx="474133" cy="279400"/>
            <a:chOff x="7221538" y="2921000"/>
            <a:chExt cx="355600" cy="279400"/>
          </a:xfrm>
        </p:grpSpPr>
        <p:sp>
          <p:nvSpPr>
            <p:cNvPr id="151" name="Freeform 128"/>
            <p:cNvSpPr/>
            <p:nvPr userDrawn="1"/>
          </p:nvSpPr>
          <p:spPr bwMode="auto">
            <a:xfrm>
              <a:off x="7221538" y="2921000"/>
              <a:ext cx="355600" cy="279400"/>
            </a:xfrm>
            <a:custGeom>
              <a:avLst/>
              <a:gdLst>
                <a:gd name="T0" fmla="*/ 15 w 224"/>
                <a:gd name="T1" fmla="*/ 166 h 176"/>
                <a:gd name="T2" fmla="*/ 15 w 224"/>
                <a:gd name="T3" fmla="*/ 0 h 176"/>
                <a:gd name="T4" fmla="*/ 0 w 224"/>
                <a:gd name="T5" fmla="*/ 0 h 176"/>
                <a:gd name="T6" fmla="*/ 0 w 224"/>
                <a:gd name="T7" fmla="*/ 176 h 176"/>
                <a:gd name="T8" fmla="*/ 224 w 224"/>
                <a:gd name="T9" fmla="*/ 176 h 176"/>
                <a:gd name="T10" fmla="*/ 224 w 224"/>
                <a:gd name="T11" fmla="*/ 166 h 176"/>
                <a:gd name="T12" fmla="*/ 15 w 224"/>
                <a:gd name="T13" fmla="*/ 166 h 176"/>
              </a:gdLst>
              <a:ahLst/>
              <a:cxnLst>
                <a:cxn ang="0">
                  <a:pos x="T0" y="T1"/>
                </a:cxn>
                <a:cxn ang="0">
                  <a:pos x="T2" y="T3"/>
                </a:cxn>
                <a:cxn ang="0">
                  <a:pos x="T4" y="T5"/>
                </a:cxn>
                <a:cxn ang="0">
                  <a:pos x="T6" y="T7"/>
                </a:cxn>
                <a:cxn ang="0">
                  <a:pos x="T8" y="T9"/>
                </a:cxn>
                <a:cxn ang="0">
                  <a:pos x="T10" y="T11"/>
                </a:cxn>
                <a:cxn ang="0">
                  <a:pos x="T12" y="T13"/>
                </a:cxn>
              </a:cxnLst>
              <a:rect l="0" t="0" r="r" b="b"/>
              <a:pathLst>
                <a:path w="224" h="176">
                  <a:moveTo>
                    <a:pt x="15" y="166"/>
                  </a:moveTo>
                  <a:lnTo>
                    <a:pt x="15" y="0"/>
                  </a:lnTo>
                  <a:lnTo>
                    <a:pt x="0" y="0"/>
                  </a:lnTo>
                  <a:lnTo>
                    <a:pt x="0" y="176"/>
                  </a:lnTo>
                  <a:lnTo>
                    <a:pt x="224" y="176"/>
                  </a:lnTo>
                  <a:lnTo>
                    <a:pt x="224" y="166"/>
                  </a:lnTo>
                  <a:lnTo>
                    <a:pt x="15" y="16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52" name="Rectangle 129"/>
            <p:cNvSpPr>
              <a:spLocks noChangeArrowheads="1"/>
            </p:cNvSpPr>
            <p:nvPr userDrawn="1"/>
          </p:nvSpPr>
          <p:spPr bwMode="auto">
            <a:xfrm>
              <a:off x="7256463" y="3084513"/>
              <a:ext cx="66675" cy="92075"/>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53" name="Rectangle 130"/>
            <p:cNvSpPr>
              <a:spLocks noChangeArrowheads="1"/>
            </p:cNvSpPr>
            <p:nvPr userDrawn="1"/>
          </p:nvSpPr>
          <p:spPr bwMode="auto">
            <a:xfrm>
              <a:off x="7337425" y="3076575"/>
              <a:ext cx="66675" cy="100013"/>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54" name="Rectangle 131"/>
            <p:cNvSpPr>
              <a:spLocks noChangeArrowheads="1"/>
            </p:cNvSpPr>
            <p:nvPr userDrawn="1"/>
          </p:nvSpPr>
          <p:spPr bwMode="auto">
            <a:xfrm>
              <a:off x="7423150" y="3025775"/>
              <a:ext cx="65088" cy="150813"/>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55" name="Rectangle 132"/>
            <p:cNvSpPr>
              <a:spLocks noChangeArrowheads="1"/>
            </p:cNvSpPr>
            <p:nvPr userDrawn="1"/>
          </p:nvSpPr>
          <p:spPr bwMode="auto">
            <a:xfrm>
              <a:off x="7504113" y="2960688"/>
              <a:ext cx="65088" cy="215900"/>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56" name="Freeform 133"/>
            <p:cNvSpPr/>
            <p:nvPr userDrawn="1"/>
          </p:nvSpPr>
          <p:spPr bwMode="auto">
            <a:xfrm>
              <a:off x="7280275" y="2925763"/>
              <a:ext cx="169863" cy="119063"/>
            </a:xfrm>
            <a:custGeom>
              <a:avLst/>
              <a:gdLst>
                <a:gd name="T0" fmla="*/ 10 w 107"/>
                <a:gd name="T1" fmla="*/ 75 h 75"/>
                <a:gd name="T2" fmla="*/ 71 w 107"/>
                <a:gd name="T3" fmla="*/ 36 h 75"/>
                <a:gd name="T4" fmla="*/ 78 w 107"/>
                <a:gd name="T5" fmla="*/ 49 h 75"/>
                <a:gd name="T6" fmla="*/ 107 w 107"/>
                <a:gd name="T7" fmla="*/ 0 h 75"/>
                <a:gd name="T8" fmla="*/ 53 w 107"/>
                <a:gd name="T9" fmla="*/ 10 h 75"/>
                <a:gd name="T10" fmla="*/ 61 w 107"/>
                <a:gd name="T11" fmla="*/ 19 h 75"/>
                <a:gd name="T12" fmla="*/ 0 w 107"/>
                <a:gd name="T13" fmla="*/ 61 h 75"/>
                <a:gd name="T14" fmla="*/ 10 w 107"/>
                <a:gd name="T15" fmla="*/ 75 h 7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7" h="75">
                  <a:moveTo>
                    <a:pt x="10" y="75"/>
                  </a:moveTo>
                  <a:lnTo>
                    <a:pt x="71" y="36"/>
                  </a:lnTo>
                  <a:lnTo>
                    <a:pt x="78" y="49"/>
                  </a:lnTo>
                  <a:lnTo>
                    <a:pt x="107" y="0"/>
                  </a:lnTo>
                  <a:lnTo>
                    <a:pt x="53" y="10"/>
                  </a:lnTo>
                  <a:lnTo>
                    <a:pt x="61" y="19"/>
                  </a:lnTo>
                  <a:lnTo>
                    <a:pt x="0" y="61"/>
                  </a:lnTo>
                  <a:lnTo>
                    <a:pt x="10" y="75"/>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grpSp>
        <p:nvGrpSpPr>
          <p:cNvPr id="157" name="Group 156"/>
          <p:cNvGrpSpPr/>
          <p:nvPr userDrawn="1"/>
        </p:nvGrpSpPr>
        <p:grpSpPr>
          <a:xfrm>
            <a:off x="2482852" y="2570163"/>
            <a:ext cx="704849" cy="495300"/>
            <a:chOff x="1862138" y="2570163"/>
            <a:chExt cx="528637" cy="495300"/>
          </a:xfrm>
        </p:grpSpPr>
        <p:sp>
          <p:nvSpPr>
            <p:cNvPr id="158" name="Freeform 90"/>
            <p:cNvSpPr/>
            <p:nvPr userDrawn="1"/>
          </p:nvSpPr>
          <p:spPr bwMode="auto">
            <a:xfrm>
              <a:off x="2155825" y="2717800"/>
              <a:ext cx="200025" cy="107950"/>
            </a:xfrm>
            <a:custGeom>
              <a:avLst/>
              <a:gdLst>
                <a:gd name="T0" fmla="*/ 42 w 52"/>
                <a:gd name="T1" fmla="*/ 1 h 28"/>
                <a:gd name="T2" fmla="*/ 5 w 52"/>
                <a:gd name="T3" fmla="*/ 11 h 28"/>
                <a:gd name="T4" fmla="*/ 0 w 52"/>
                <a:gd name="T5" fmla="*/ 28 h 28"/>
                <a:gd name="T6" fmla="*/ 46 w 52"/>
                <a:gd name="T7" fmla="*/ 16 h 28"/>
                <a:gd name="T8" fmla="*/ 51 w 52"/>
                <a:gd name="T9" fmla="*/ 7 h 28"/>
                <a:gd name="T10" fmla="*/ 42 w 52"/>
                <a:gd name="T11" fmla="*/ 1 h 28"/>
              </a:gdLst>
              <a:ahLst/>
              <a:cxnLst>
                <a:cxn ang="0">
                  <a:pos x="T0" y="T1"/>
                </a:cxn>
                <a:cxn ang="0">
                  <a:pos x="T2" y="T3"/>
                </a:cxn>
                <a:cxn ang="0">
                  <a:pos x="T4" y="T5"/>
                </a:cxn>
                <a:cxn ang="0">
                  <a:pos x="T6" y="T7"/>
                </a:cxn>
                <a:cxn ang="0">
                  <a:pos x="T8" y="T9"/>
                </a:cxn>
                <a:cxn ang="0">
                  <a:pos x="T10" y="T11"/>
                </a:cxn>
              </a:cxnLst>
              <a:rect l="0" t="0" r="r" b="b"/>
              <a:pathLst>
                <a:path w="52" h="28">
                  <a:moveTo>
                    <a:pt x="42" y="1"/>
                  </a:moveTo>
                  <a:cubicBezTo>
                    <a:pt x="5" y="11"/>
                    <a:pt x="5" y="11"/>
                    <a:pt x="5" y="11"/>
                  </a:cubicBezTo>
                  <a:cubicBezTo>
                    <a:pt x="0" y="28"/>
                    <a:pt x="0" y="28"/>
                    <a:pt x="0" y="28"/>
                  </a:cubicBezTo>
                  <a:cubicBezTo>
                    <a:pt x="46" y="16"/>
                    <a:pt x="46" y="16"/>
                    <a:pt x="46" y="16"/>
                  </a:cubicBezTo>
                  <a:cubicBezTo>
                    <a:pt x="50" y="15"/>
                    <a:pt x="52" y="11"/>
                    <a:pt x="51" y="7"/>
                  </a:cubicBezTo>
                  <a:cubicBezTo>
                    <a:pt x="50" y="2"/>
                    <a:pt x="46" y="0"/>
                    <a:pt x="42" y="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59" name="Freeform 91"/>
            <p:cNvSpPr>
              <a:spLocks noEditPoints="1"/>
            </p:cNvSpPr>
            <p:nvPr userDrawn="1"/>
          </p:nvSpPr>
          <p:spPr bwMode="auto">
            <a:xfrm>
              <a:off x="1862138" y="2570163"/>
              <a:ext cx="347663" cy="495300"/>
            </a:xfrm>
            <a:custGeom>
              <a:avLst/>
              <a:gdLst>
                <a:gd name="T0" fmla="*/ 88 w 90"/>
                <a:gd name="T1" fmla="*/ 11 h 128"/>
                <a:gd name="T2" fmla="*/ 88 w 90"/>
                <a:gd name="T3" fmla="*/ 11 h 128"/>
                <a:gd name="T4" fmla="*/ 89 w 90"/>
                <a:gd name="T5" fmla="*/ 10 h 128"/>
                <a:gd name="T6" fmla="*/ 83 w 90"/>
                <a:gd name="T7" fmla="*/ 1 h 128"/>
                <a:gd name="T8" fmla="*/ 74 w 90"/>
                <a:gd name="T9" fmla="*/ 6 h 128"/>
                <a:gd name="T10" fmla="*/ 61 w 90"/>
                <a:gd name="T11" fmla="*/ 54 h 128"/>
                <a:gd name="T12" fmla="*/ 42 w 90"/>
                <a:gd name="T13" fmla="*/ 59 h 128"/>
                <a:gd name="T14" fmla="*/ 17 w 90"/>
                <a:gd name="T15" fmla="*/ 49 h 128"/>
                <a:gd name="T16" fmla="*/ 7 w 90"/>
                <a:gd name="T17" fmla="*/ 54 h 128"/>
                <a:gd name="T18" fmla="*/ 2 w 90"/>
                <a:gd name="T19" fmla="*/ 75 h 128"/>
                <a:gd name="T20" fmla="*/ 28 w 90"/>
                <a:gd name="T21" fmla="*/ 91 h 128"/>
                <a:gd name="T22" fmla="*/ 38 w 90"/>
                <a:gd name="T23" fmla="*/ 85 h 128"/>
                <a:gd name="T24" fmla="*/ 38 w 90"/>
                <a:gd name="T25" fmla="*/ 85 h 128"/>
                <a:gd name="T26" fmla="*/ 44 w 90"/>
                <a:gd name="T27" fmla="*/ 69 h 128"/>
                <a:gd name="T28" fmla="*/ 64 w 90"/>
                <a:gd name="T29" fmla="*/ 64 h 128"/>
                <a:gd name="T30" fmla="*/ 59 w 90"/>
                <a:gd name="T31" fmla="*/ 84 h 128"/>
                <a:gd name="T32" fmla="*/ 43 w 90"/>
                <a:gd name="T33" fmla="*/ 90 h 128"/>
                <a:gd name="T34" fmla="*/ 37 w 90"/>
                <a:gd name="T35" fmla="*/ 100 h 128"/>
                <a:gd name="T36" fmla="*/ 39 w 90"/>
                <a:gd name="T37" fmla="*/ 116 h 128"/>
                <a:gd name="T38" fmla="*/ 53 w 90"/>
                <a:gd name="T39" fmla="*/ 126 h 128"/>
                <a:gd name="T40" fmla="*/ 74 w 90"/>
                <a:gd name="T41" fmla="*/ 121 h 128"/>
                <a:gd name="T42" fmla="*/ 79 w 90"/>
                <a:gd name="T43" fmla="*/ 111 h 128"/>
                <a:gd name="T44" fmla="*/ 77 w 90"/>
                <a:gd name="T45" fmla="*/ 94 h 128"/>
                <a:gd name="T46" fmla="*/ 68 w 90"/>
                <a:gd name="T47" fmla="*/ 86 h 128"/>
                <a:gd name="T48" fmla="*/ 88 w 90"/>
                <a:gd name="T49" fmla="*/ 11 h 128"/>
                <a:gd name="T50" fmla="*/ 71 w 90"/>
                <a:gd name="T51" fmla="*/ 54 h 128"/>
                <a:gd name="T52" fmla="*/ 71 w 90"/>
                <a:gd name="T53" fmla="*/ 59 h 128"/>
                <a:gd name="T54" fmla="*/ 66 w 90"/>
                <a:gd name="T55" fmla="*/ 59 h 128"/>
                <a:gd name="T56" fmla="*/ 66 w 90"/>
                <a:gd name="T57" fmla="*/ 54 h 128"/>
                <a:gd name="T58" fmla="*/ 71 w 90"/>
                <a:gd name="T59" fmla="*/ 54 h 128"/>
                <a:gd name="T60" fmla="*/ 33 w 90"/>
                <a:gd name="T61" fmla="*/ 80 h 128"/>
                <a:gd name="T62" fmla="*/ 26 w 90"/>
                <a:gd name="T63" fmla="*/ 84 h 128"/>
                <a:gd name="T64" fmla="*/ 8 w 90"/>
                <a:gd name="T65" fmla="*/ 73 h 128"/>
                <a:gd name="T66" fmla="*/ 12 w 90"/>
                <a:gd name="T67" fmla="*/ 59 h 128"/>
                <a:gd name="T68" fmla="*/ 19 w 90"/>
                <a:gd name="T69" fmla="*/ 55 h 128"/>
                <a:gd name="T70" fmla="*/ 37 w 90"/>
                <a:gd name="T71" fmla="*/ 66 h 128"/>
                <a:gd name="T72" fmla="*/ 33 w 90"/>
                <a:gd name="T73" fmla="*/ 80 h 128"/>
                <a:gd name="T74" fmla="*/ 71 w 90"/>
                <a:gd name="T75" fmla="*/ 98 h 128"/>
                <a:gd name="T76" fmla="*/ 72 w 90"/>
                <a:gd name="T77" fmla="*/ 109 h 128"/>
                <a:gd name="T78" fmla="*/ 69 w 90"/>
                <a:gd name="T79" fmla="*/ 116 h 128"/>
                <a:gd name="T80" fmla="*/ 54 w 90"/>
                <a:gd name="T81" fmla="*/ 120 h 128"/>
                <a:gd name="T82" fmla="*/ 45 w 90"/>
                <a:gd name="T83" fmla="*/ 113 h 128"/>
                <a:gd name="T84" fmla="*/ 44 w 90"/>
                <a:gd name="T85" fmla="*/ 102 h 128"/>
                <a:gd name="T86" fmla="*/ 48 w 90"/>
                <a:gd name="T87" fmla="*/ 95 h 128"/>
                <a:gd name="T88" fmla="*/ 62 w 90"/>
                <a:gd name="T89" fmla="*/ 91 h 128"/>
                <a:gd name="T90" fmla="*/ 71 w 90"/>
                <a:gd name="T91" fmla="*/ 98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90" h="128">
                  <a:moveTo>
                    <a:pt x="88" y="11"/>
                  </a:moveTo>
                  <a:cubicBezTo>
                    <a:pt x="88" y="11"/>
                    <a:pt x="88" y="11"/>
                    <a:pt x="88" y="11"/>
                  </a:cubicBezTo>
                  <a:cubicBezTo>
                    <a:pt x="89" y="10"/>
                    <a:pt x="89" y="10"/>
                    <a:pt x="89" y="10"/>
                  </a:cubicBezTo>
                  <a:cubicBezTo>
                    <a:pt x="90" y="6"/>
                    <a:pt x="87" y="2"/>
                    <a:pt x="83" y="1"/>
                  </a:cubicBezTo>
                  <a:cubicBezTo>
                    <a:pt x="79" y="0"/>
                    <a:pt x="75" y="2"/>
                    <a:pt x="74" y="6"/>
                  </a:cubicBezTo>
                  <a:cubicBezTo>
                    <a:pt x="61" y="54"/>
                    <a:pt x="61" y="54"/>
                    <a:pt x="61" y="54"/>
                  </a:cubicBezTo>
                  <a:cubicBezTo>
                    <a:pt x="42" y="59"/>
                    <a:pt x="42" y="59"/>
                    <a:pt x="42" y="59"/>
                  </a:cubicBezTo>
                  <a:cubicBezTo>
                    <a:pt x="37" y="51"/>
                    <a:pt x="27" y="46"/>
                    <a:pt x="17" y="49"/>
                  </a:cubicBezTo>
                  <a:cubicBezTo>
                    <a:pt x="13" y="50"/>
                    <a:pt x="10" y="52"/>
                    <a:pt x="7" y="54"/>
                  </a:cubicBezTo>
                  <a:cubicBezTo>
                    <a:pt x="2" y="60"/>
                    <a:pt x="0" y="68"/>
                    <a:pt x="2" y="75"/>
                  </a:cubicBezTo>
                  <a:cubicBezTo>
                    <a:pt x="5" y="87"/>
                    <a:pt x="17" y="94"/>
                    <a:pt x="28" y="91"/>
                  </a:cubicBezTo>
                  <a:cubicBezTo>
                    <a:pt x="32" y="90"/>
                    <a:pt x="35" y="88"/>
                    <a:pt x="38" y="85"/>
                  </a:cubicBezTo>
                  <a:cubicBezTo>
                    <a:pt x="38" y="85"/>
                    <a:pt x="38" y="85"/>
                    <a:pt x="38" y="85"/>
                  </a:cubicBezTo>
                  <a:cubicBezTo>
                    <a:pt x="42" y="81"/>
                    <a:pt x="44" y="75"/>
                    <a:pt x="44" y="69"/>
                  </a:cubicBezTo>
                  <a:cubicBezTo>
                    <a:pt x="64" y="64"/>
                    <a:pt x="64" y="64"/>
                    <a:pt x="64" y="64"/>
                  </a:cubicBezTo>
                  <a:cubicBezTo>
                    <a:pt x="59" y="84"/>
                    <a:pt x="59" y="84"/>
                    <a:pt x="59" y="84"/>
                  </a:cubicBezTo>
                  <a:cubicBezTo>
                    <a:pt x="53" y="83"/>
                    <a:pt x="47" y="86"/>
                    <a:pt x="43" y="90"/>
                  </a:cubicBezTo>
                  <a:cubicBezTo>
                    <a:pt x="40" y="93"/>
                    <a:pt x="38" y="96"/>
                    <a:pt x="37" y="100"/>
                  </a:cubicBezTo>
                  <a:cubicBezTo>
                    <a:pt x="36" y="105"/>
                    <a:pt x="36" y="111"/>
                    <a:pt x="39" y="116"/>
                  </a:cubicBezTo>
                  <a:cubicBezTo>
                    <a:pt x="42" y="121"/>
                    <a:pt x="47" y="125"/>
                    <a:pt x="53" y="126"/>
                  </a:cubicBezTo>
                  <a:cubicBezTo>
                    <a:pt x="60" y="128"/>
                    <a:pt x="68" y="126"/>
                    <a:pt x="74" y="121"/>
                  </a:cubicBezTo>
                  <a:cubicBezTo>
                    <a:pt x="76" y="118"/>
                    <a:pt x="78" y="115"/>
                    <a:pt x="79" y="111"/>
                  </a:cubicBezTo>
                  <a:cubicBezTo>
                    <a:pt x="81" y="105"/>
                    <a:pt x="80" y="100"/>
                    <a:pt x="77" y="94"/>
                  </a:cubicBezTo>
                  <a:cubicBezTo>
                    <a:pt x="75" y="91"/>
                    <a:pt x="72" y="88"/>
                    <a:pt x="68" y="86"/>
                  </a:cubicBezTo>
                  <a:lnTo>
                    <a:pt x="88" y="11"/>
                  </a:lnTo>
                  <a:close/>
                  <a:moveTo>
                    <a:pt x="71" y="54"/>
                  </a:moveTo>
                  <a:cubicBezTo>
                    <a:pt x="72" y="55"/>
                    <a:pt x="72" y="58"/>
                    <a:pt x="71" y="59"/>
                  </a:cubicBezTo>
                  <a:cubicBezTo>
                    <a:pt x="70" y="60"/>
                    <a:pt x="67" y="60"/>
                    <a:pt x="66" y="59"/>
                  </a:cubicBezTo>
                  <a:cubicBezTo>
                    <a:pt x="65" y="58"/>
                    <a:pt x="65" y="55"/>
                    <a:pt x="66" y="54"/>
                  </a:cubicBezTo>
                  <a:cubicBezTo>
                    <a:pt x="67" y="53"/>
                    <a:pt x="70" y="53"/>
                    <a:pt x="71" y="54"/>
                  </a:cubicBezTo>
                  <a:close/>
                  <a:moveTo>
                    <a:pt x="33" y="80"/>
                  </a:moveTo>
                  <a:cubicBezTo>
                    <a:pt x="31" y="82"/>
                    <a:pt x="29" y="83"/>
                    <a:pt x="26" y="84"/>
                  </a:cubicBezTo>
                  <a:cubicBezTo>
                    <a:pt x="19" y="86"/>
                    <a:pt x="10" y="81"/>
                    <a:pt x="8" y="73"/>
                  </a:cubicBezTo>
                  <a:cubicBezTo>
                    <a:pt x="7" y="68"/>
                    <a:pt x="8" y="63"/>
                    <a:pt x="12" y="59"/>
                  </a:cubicBezTo>
                  <a:cubicBezTo>
                    <a:pt x="14" y="57"/>
                    <a:pt x="16" y="56"/>
                    <a:pt x="19" y="55"/>
                  </a:cubicBezTo>
                  <a:cubicBezTo>
                    <a:pt x="27" y="53"/>
                    <a:pt x="35" y="58"/>
                    <a:pt x="37" y="66"/>
                  </a:cubicBezTo>
                  <a:cubicBezTo>
                    <a:pt x="38" y="71"/>
                    <a:pt x="37" y="76"/>
                    <a:pt x="33" y="80"/>
                  </a:cubicBezTo>
                  <a:close/>
                  <a:moveTo>
                    <a:pt x="71" y="98"/>
                  </a:moveTo>
                  <a:cubicBezTo>
                    <a:pt x="73" y="101"/>
                    <a:pt x="73" y="105"/>
                    <a:pt x="72" y="109"/>
                  </a:cubicBezTo>
                  <a:cubicBezTo>
                    <a:pt x="72" y="112"/>
                    <a:pt x="70" y="114"/>
                    <a:pt x="69" y="116"/>
                  </a:cubicBezTo>
                  <a:cubicBezTo>
                    <a:pt x="65" y="119"/>
                    <a:pt x="59" y="121"/>
                    <a:pt x="54" y="120"/>
                  </a:cubicBezTo>
                  <a:cubicBezTo>
                    <a:pt x="51" y="119"/>
                    <a:pt x="47" y="116"/>
                    <a:pt x="45" y="113"/>
                  </a:cubicBezTo>
                  <a:cubicBezTo>
                    <a:pt x="44" y="109"/>
                    <a:pt x="43" y="105"/>
                    <a:pt x="44" y="102"/>
                  </a:cubicBezTo>
                  <a:cubicBezTo>
                    <a:pt x="45" y="99"/>
                    <a:pt x="46" y="97"/>
                    <a:pt x="48" y="95"/>
                  </a:cubicBezTo>
                  <a:cubicBezTo>
                    <a:pt x="52" y="91"/>
                    <a:pt x="57" y="90"/>
                    <a:pt x="62" y="91"/>
                  </a:cubicBezTo>
                  <a:cubicBezTo>
                    <a:pt x="66" y="92"/>
                    <a:pt x="69" y="95"/>
                    <a:pt x="71" y="98"/>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60" name="Freeform 134"/>
            <p:cNvSpPr/>
            <p:nvPr userDrawn="1"/>
          </p:nvSpPr>
          <p:spPr bwMode="auto">
            <a:xfrm flipH="1">
              <a:off x="2390775" y="2952750"/>
              <a:ext cx="0" cy="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sp>
        <p:nvSpPr>
          <p:cNvPr id="161" name="Freeform 135"/>
          <p:cNvSpPr>
            <a:spLocks noEditPoints="1"/>
          </p:cNvSpPr>
          <p:nvPr userDrawn="1"/>
        </p:nvSpPr>
        <p:spPr bwMode="auto">
          <a:xfrm>
            <a:off x="3187700" y="2709863"/>
            <a:ext cx="516467" cy="388938"/>
          </a:xfrm>
          <a:custGeom>
            <a:avLst/>
            <a:gdLst>
              <a:gd name="T0" fmla="*/ 53 w 100"/>
              <a:gd name="T1" fmla="*/ 85 h 101"/>
              <a:gd name="T2" fmla="*/ 53 w 100"/>
              <a:gd name="T3" fmla="*/ 20 h 101"/>
              <a:gd name="T4" fmla="*/ 58 w 100"/>
              <a:gd name="T5" fmla="*/ 13 h 101"/>
              <a:gd name="T6" fmla="*/ 58 w 100"/>
              <a:gd name="T7" fmla="*/ 11 h 101"/>
              <a:gd name="T8" fmla="*/ 84 w 100"/>
              <a:gd name="T9" fmla="*/ 4 h 101"/>
              <a:gd name="T10" fmla="*/ 69 w 100"/>
              <a:gd name="T11" fmla="*/ 43 h 101"/>
              <a:gd name="T12" fmla="*/ 69 w 100"/>
              <a:gd name="T13" fmla="*/ 43 h 101"/>
              <a:gd name="T14" fmla="*/ 84 w 100"/>
              <a:gd name="T15" fmla="*/ 56 h 101"/>
              <a:gd name="T16" fmla="*/ 100 w 100"/>
              <a:gd name="T17" fmla="*/ 43 h 101"/>
              <a:gd name="T18" fmla="*/ 100 w 100"/>
              <a:gd name="T19" fmla="*/ 43 h 101"/>
              <a:gd name="T20" fmla="*/ 85 w 100"/>
              <a:gd name="T21" fmla="*/ 4 h 101"/>
              <a:gd name="T22" fmla="*/ 86 w 100"/>
              <a:gd name="T23" fmla="*/ 3 h 101"/>
              <a:gd name="T24" fmla="*/ 85 w 100"/>
              <a:gd name="T25" fmla="*/ 0 h 101"/>
              <a:gd name="T26" fmla="*/ 57 w 100"/>
              <a:gd name="T27" fmla="*/ 9 h 101"/>
              <a:gd name="T28" fmla="*/ 50 w 100"/>
              <a:gd name="T29" fmla="*/ 5 h 101"/>
              <a:gd name="T30" fmla="*/ 42 w 100"/>
              <a:gd name="T31" fmla="*/ 13 h 101"/>
              <a:gd name="T32" fmla="*/ 42 w 100"/>
              <a:gd name="T33" fmla="*/ 14 h 101"/>
              <a:gd name="T34" fmla="*/ 13 w 100"/>
              <a:gd name="T35" fmla="*/ 22 h 101"/>
              <a:gd name="T36" fmla="*/ 14 w 100"/>
              <a:gd name="T37" fmla="*/ 25 h 101"/>
              <a:gd name="T38" fmla="*/ 15 w 100"/>
              <a:gd name="T39" fmla="*/ 25 h 101"/>
              <a:gd name="T40" fmla="*/ 0 w 100"/>
              <a:gd name="T41" fmla="*/ 63 h 101"/>
              <a:gd name="T42" fmla="*/ 0 w 100"/>
              <a:gd name="T43" fmla="*/ 63 h 101"/>
              <a:gd name="T44" fmla="*/ 16 w 100"/>
              <a:gd name="T45" fmla="*/ 77 h 101"/>
              <a:gd name="T46" fmla="*/ 31 w 100"/>
              <a:gd name="T47" fmla="*/ 63 h 101"/>
              <a:gd name="T48" fmla="*/ 31 w 100"/>
              <a:gd name="T49" fmla="*/ 63 h 101"/>
              <a:gd name="T50" fmla="*/ 16 w 100"/>
              <a:gd name="T51" fmla="*/ 24 h 101"/>
              <a:gd name="T52" fmla="*/ 43 w 100"/>
              <a:gd name="T53" fmla="*/ 17 h 101"/>
              <a:gd name="T54" fmla="*/ 48 w 100"/>
              <a:gd name="T55" fmla="*/ 20 h 101"/>
              <a:gd name="T56" fmla="*/ 48 w 100"/>
              <a:gd name="T57" fmla="*/ 85 h 101"/>
              <a:gd name="T58" fmla="*/ 0 w 100"/>
              <a:gd name="T59" fmla="*/ 101 h 101"/>
              <a:gd name="T60" fmla="*/ 100 w 100"/>
              <a:gd name="T61" fmla="*/ 101 h 101"/>
              <a:gd name="T62" fmla="*/ 53 w 100"/>
              <a:gd name="T63" fmla="*/ 85 h 101"/>
              <a:gd name="T64" fmla="*/ 96 w 100"/>
              <a:gd name="T65" fmla="*/ 40 h 101"/>
              <a:gd name="T66" fmla="*/ 73 w 100"/>
              <a:gd name="T67" fmla="*/ 40 h 101"/>
              <a:gd name="T68" fmla="*/ 85 w 100"/>
              <a:gd name="T69" fmla="*/ 9 h 101"/>
              <a:gd name="T70" fmla="*/ 96 w 100"/>
              <a:gd name="T71" fmla="*/ 40 h 101"/>
              <a:gd name="T72" fmla="*/ 27 w 100"/>
              <a:gd name="T73" fmla="*/ 61 h 101"/>
              <a:gd name="T74" fmla="*/ 4 w 100"/>
              <a:gd name="T75" fmla="*/ 61 h 101"/>
              <a:gd name="T76" fmla="*/ 16 w 100"/>
              <a:gd name="T77" fmla="*/ 30 h 101"/>
              <a:gd name="T78" fmla="*/ 27 w 100"/>
              <a:gd name="T79" fmla="*/ 61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00" h="100">
                <a:moveTo>
                  <a:pt x="53" y="85"/>
                </a:moveTo>
                <a:cubicBezTo>
                  <a:pt x="53" y="20"/>
                  <a:pt x="53" y="20"/>
                  <a:pt x="53" y="20"/>
                </a:cubicBezTo>
                <a:cubicBezTo>
                  <a:pt x="56" y="19"/>
                  <a:pt x="58" y="16"/>
                  <a:pt x="58" y="13"/>
                </a:cubicBezTo>
                <a:cubicBezTo>
                  <a:pt x="58" y="12"/>
                  <a:pt x="58" y="12"/>
                  <a:pt x="58" y="11"/>
                </a:cubicBezTo>
                <a:cubicBezTo>
                  <a:pt x="84" y="4"/>
                  <a:pt x="84" y="4"/>
                  <a:pt x="84" y="4"/>
                </a:cubicBezTo>
                <a:cubicBezTo>
                  <a:pt x="69" y="43"/>
                  <a:pt x="69" y="43"/>
                  <a:pt x="69" y="43"/>
                </a:cubicBezTo>
                <a:cubicBezTo>
                  <a:pt x="69" y="43"/>
                  <a:pt x="69" y="43"/>
                  <a:pt x="69" y="43"/>
                </a:cubicBezTo>
                <a:cubicBezTo>
                  <a:pt x="69" y="50"/>
                  <a:pt x="76" y="56"/>
                  <a:pt x="84" y="56"/>
                </a:cubicBezTo>
                <a:cubicBezTo>
                  <a:pt x="93" y="56"/>
                  <a:pt x="100" y="50"/>
                  <a:pt x="100" y="43"/>
                </a:cubicBezTo>
                <a:cubicBezTo>
                  <a:pt x="100" y="43"/>
                  <a:pt x="100" y="43"/>
                  <a:pt x="100" y="43"/>
                </a:cubicBezTo>
                <a:cubicBezTo>
                  <a:pt x="85" y="4"/>
                  <a:pt x="85" y="4"/>
                  <a:pt x="85" y="4"/>
                </a:cubicBezTo>
                <a:cubicBezTo>
                  <a:pt x="86" y="3"/>
                  <a:pt x="86" y="3"/>
                  <a:pt x="86" y="3"/>
                </a:cubicBezTo>
                <a:cubicBezTo>
                  <a:pt x="85" y="0"/>
                  <a:pt x="85" y="0"/>
                  <a:pt x="85" y="0"/>
                </a:cubicBezTo>
                <a:cubicBezTo>
                  <a:pt x="57" y="9"/>
                  <a:pt x="57" y="9"/>
                  <a:pt x="57" y="9"/>
                </a:cubicBezTo>
                <a:cubicBezTo>
                  <a:pt x="55" y="6"/>
                  <a:pt x="53" y="5"/>
                  <a:pt x="50" y="5"/>
                </a:cubicBezTo>
                <a:cubicBezTo>
                  <a:pt x="46" y="5"/>
                  <a:pt x="42" y="9"/>
                  <a:pt x="42" y="13"/>
                </a:cubicBezTo>
                <a:cubicBezTo>
                  <a:pt x="42" y="13"/>
                  <a:pt x="42" y="13"/>
                  <a:pt x="42" y="14"/>
                </a:cubicBezTo>
                <a:cubicBezTo>
                  <a:pt x="13" y="22"/>
                  <a:pt x="13" y="22"/>
                  <a:pt x="13" y="22"/>
                </a:cubicBezTo>
                <a:cubicBezTo>
                  <a:pt x="14" y="25"/>
                  <a:pt x="14" y="25"/>
                  <a:pt x="14" y="25"/>
                </a:cubicBezTo>
                <a:cubicBezTo>
                  <a:pt x="15" y="25"/>
                  <a:pt x="15" y="25"/>
                  <a:pt x="15" y="25"/>
                </a:cubicBezTo>
                <a:cubicBezTo>
                  <a:pt x="0" y="63"/>
                  <a:pt x="0" y="63"/>
                  <a:pt x="0" y="63"/>
                </a:cubicBezTo>
                <a:cubicBezTo>
                  <a:pt x="0" y="63"/>
                  <a:pt x="0" y="63"/>
                  <a:pt x="0" y="63"/>
                </a:cubicBezTo>
                <a:cubicBezTo>
                  <a:pt x="0" y="71"/>
                  <a:pt x="7" y="77"/>
                  <a:pt x="16" y="77"/>
                </a:cubicBezTo>
                <a:cubicBezTo>
                  <a:pt x="24" y="77"/>
                  <a:pt x="31" y="71"/>
                  <a:pt x="31" y="63"/>
                </a:cubicBezTo>
                <a:cubicBezTo>
                  <a:pt x="31" y="63"/>
                  <a:pt x="31" y="63"/>
                  <a:pt x="31" y="63"/>
                </a:cubicBezTo>
                <a:cubicBezTo>
                  <a:pt x="16" y="24"/>
                  <a:pt x="16" y="24"/>
                  <a:pt x="16" y="24"/>
                </a:cubicBezTo>
                <a:cubicBezTo>
                  <a:pt x="43" y="17"/>
                  <a:pt x="43" y="17"/>
                  <a:pt x="43" y="17"/>
                </a:cubicBezTo>
                <a:cubicBezTo>
                  <a:pt x="44" y="18"/>
                  <a:pt x="46" y="20"/>
                  <a:pt x="48" y="20"/>
                </a:cubicBezTo>
                <a:cubicBezTo>
                  <a:pt x="48" y="85"/>
                  <a:pt x="48" y="85"/>
                  <a:pt x="48" y="85"/>
                </a:cubicBezTo>
                <a:cubicBezTo>
                  <a:pt x="21" y="86"/>
                  <a:pt x="0" y="93"/>
                  <a:pt x="0" y="101"/>
                </a:cubicBezTo>
                <a:cubicBezTo>
                  <a:pt x="100" y="101"/>
                  <a:pt x="100" y="101"/>
                  <a:pt x="100" y="101"/>
                </a:cubicBezTo>
                <a:cubicBezTo>
                  <a:pt x="100" y="93"/>
                  <a:pt x="79" y="86"/>
                  <a:pt x="53" y="85"/>
                </a:cubicBezTo>
                <a:close/>
                <a:moveTo>
                  <a:pt x="96" y="40"/>
                </a:moveTo>
                <a:cubicBezTo>
                  <a:pt x="73" y="40"/>
                  <a:pt x="73" y="40"/>
                  <a:pt x="73" y="40"/>
                </a:cubicBezTo>
                <a:cubicBezTo>
                  <a:pt x="85" y="9"/>
                  <a:pt x="85" y="9"/>
                  <a:pt x="85" y="9"/>
                </a:cubicBezTo>
                <a:lnTo>
                  <a:pt x="96" y="40"/>
                </a:lnTo>
                <a:close/>
                <a:moveTo>
                  <a:pt x="27" y="61"/>
                </a:moveTo>
                <a:cubicBezTo>
                  <a:pt x="4" y="61"/>
                  <a:pt x="4" y="61"/>
                  <a:pt x="4" y="61"/>
                </a:cubicBezTo>
                <a:cubicBezTo>
                  <a:pt x="16" y="30"/>
                  <a:pt x="16" y="30"/>
                  <a:pt x="16" y="30"/>
                </a:cubicBezTo>
                <a:lnTo>
                  <a:pt x="27" y="6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62" name="Freeform 136"/>
          <p:cNvSpPr/>
          <p:nvPr userDrawn="1"/>
        </p:nvSpPr>
        <p:spPr bwMode="auto">
          <a:xfrm flipH="1">
            <a:off x="3543300" y="2874963"/>
            <a:ext cx="0" cy="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63" name="Freeform 137"/>
          <p:cNvSpPr/>
          <p:nvPr userDrawn="1"/>
        </p:nvSpPr>
        <p:spPr bwMode="auto">
          <a:xfrm>
            <a:off x="9685867" y="715964"/>
            <a:ext cx="516467" cy="390525"/>
          </a:xfrm>
          <a:custGeom>
            <a:avLst/>
            <a:gdLst>
              <a:gd name="T0" fmla="*/ 97 w 100"/>
              <a:gd name="T1" fmla="*/ 36 h 101"/>
              <a:gd name="T2" fmla="*/ 99 w 100"/>
              <a:gd name="T3" fmla="*/ 52 h 101"/>
              <a:gd name="T4" fmla="*/ 95 w 100"/>
              <a:gd name="T5" fmla="*/ 55 h 101"/>
              <a:gd name="T6" fmla="*/ 100 w 100"/>
              <a:gd name="T7" fmla="*/ 60 h 101"/>
              <a:gd name="T8" fmla="*/ 98 w 100"/>
              <a:gd name="T9" fmla="*/ 68 h 101"/>
              <a:gd name="T10" fmla="*/ 94 w 100"/>
              <a:gd name="T11" fmla="*/ 70 h 101"/>
              <a:gd name="T12" fmla="*/ 97 w 100"/>
              <a:gd name="T13" fmla="*/ 73 h 101"/>
              <a:gd name="T14" fmla="*/ 96 w 100"/>
              <a:gd name="T15" fmla="*/ 82 h 101"/>
              <a:gd name="T16" fmla="*/ 92 w 100"/>
              <a:gd name="T17" fmla="*/ 84 h 101"/>
              <a:gd name="T18" fmla="*/ 95 w 100"/>
              <a:gd name="T19" fmla="*/ 88 h 101"/>
              <a:gd name="T20" fmla="*/ 93 w 100"/>
              <a:gd name="T21" fmla="*/ 98 h 101"/>
              <a:gd name="T22" fmla="*/ 86 w 100"/>
              <a:gd name="T23" fmla="*/ 101 h 101"/>
              <a:gd name="T24" fmla="*/ 36 w 100"/>
              <a:gd name="T25" fmla="*/ 88 h 101"/>
              <a:gd name="T26" fmla="*/ 24 w 100"/>
              <a:gd name="T27" fmla="*/ 88 h 101"/>
              <a:gd name="T28" fmla="*/ 24 w 100"/>
              <a:gd name="T29" fmla="*/ 94 h 101"/>
              <a:gd name="T30" fmla="*/ 0 w 100"/>
              <a:gd name="T31" fmla="*/ 94 h 101"/>
              <a:gd name="T32" fmla="*/ 0 w 100"/>
              <a:gd name="T33" fmla="*/ 32 h 101"/>
              <a:gd name="T34" fmla="*/ 24 w 100"/>
              <a:gd name="T35" fmla="*/ 32 h 101"/>
              <a:gd name="T36" fmla="*/ 24 w 100"/>
              <a:gd name="T37" fmla="*/ 41 h 101"/>
              <a:gd name="T38" fmla="*/ 34 w 100"/>
              <a:gd name="T39" fmla="*/ 41 h 101"/>
              <a:gd name="T40" fmla="*/ 73 w 100"/>
              <a:gd name="T41" fmla="*/ 0 h 101"/>
              <a:gd name="T42" fmla="*/ 62 w 100"/>
              <a:gd name="T43" fmla="*/ 38 h 101"/>
              <a:gd name="T44" fmla="*/ 97 w 100"/>
              <a:gd name="T45" fmla="*/ 36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00" h="100">
                <a:moveTo>
                  <a:pt x="97" y="36"/>
                </a:moveTo>
                <a:cubicBezTo>
                  <a:pt x="99" y="52"/>
                  <a:pt x="99" y="52"/>
                  <a:pt x="99" y="52"/>
                </a:cubicBezTo>
                <a:cubicBezTo>
                  <a:pt x="95" y="55"/>
                  <a:pt x="95" y="55"/>
                  <a:pt x="95" y="55"/>
                </a:cubicBezTo>
                <a:cubicBezTo>
                  <a:pt x="100" y="60"/>
                  <a:pt x="100" y="60"/>
                  <a:pt x="100" y="60"/>
                </a:cubicBezTo>
                <a:cubicBezTo>
                  <a:pt x="98" y="68"/>
                  <a:pt x="98" y="68"/>
                  <a:pt x="98" y="68"/>
                </a:cubicBezTo>
                <a:cubicBezTo>
                  <a:pt x="94" y="70"/>
                  <a:pt x="94" y="70"/>
                  <a:pt x="94" y="70"/>
                </a:cubicBezTo>
                <a:cubicBezTo>
                  <a:pt x="97" y="73"/>
                  <a:pt x="97" y="73"/>
                  <a:pt x="97" y="73"/>
                </a:cubicBezTo>
                <a:cubicBezTo>
                  <a:pt x="96" y="82"/>
                  <a:pt x="96" y="82"/>
                  <a:pt x="96" y="82"/>
                </a:cubicBezTo>
                <a:cubicBezTo>
                  <a:pt x="92" y="84"/>
                  <a:pt x="92" y="84"/>
                  <a:pt x="92" y="84"/>
                </a:cubicBezTo>
                <a:cubicBezTo>
                  <a:pt x="95" y="88"/>
                  <a:pt x="95" y="88"/>
                  <a:pt x="95" y="88"/>
                </a:cubicBezTo>
                <a:cubicBezTo>
                  <a:pt x="93" y="98"/>
                  <a:pt x="93" y="98"/>
                  <a:pt x="93" y="98"/>
                </a:cubicBezTo>
                <a:cubicBezTo>
                  <a:pt x="86" y="101"/>
                  <a:pt x="86" y="101"/>
                  <a:pt x="86" y="101"/>
                </a:cubicBezTo>
                <a:cubicBezTo>
                  <a:pt x="36" y="88"/>
                  <a:pt x="36" y="88"/>
                  <a:pt x="36" y="88"/>
                </a:cubicBezTo>
                <a:cubicBezTo>
                  <a:pt x="24" y="88"/>
                  <a:pt x="24" y="88"/>
                  <a:pt x="24" y="88"/>
                </a:cubicBezTo>
                <a:cubicBezTo>
                  <a:pt x="24" y="94"/>
                  <a:pt x="24" y="94"/>
                  <a:pt x="24" y="94"/>
                </a:cubicBezTo>
                <a:cubicBezTo>
                  <a:pt x="0" y="94"/>
                  <a:pt x="0" y="94"/>
                  <a:pt x="0" y="94"/>
                </a:cubicBezTo>
                <a:cubicBezTo>
                  <a:pt x="0" y="32"/>
                  <a:pt x="0" y="32"/>
                  <a:pt x="0" y="32"/>
                </a:cubicBezTo>
                <a:cubicBezTo>
                  <a:pt x="24" y="32"/>
                  <a:pt x="24" y="32"/>
                  <a:pt x="24" y="32"/>
                </a:cubicBezTo>
                <a:cubicBezTo>
                  <a:pt x="24" y="41"/>
                  <a:pt x="24" y="41"/>
                  <a:pt x="24" y="41"/>
                </a:cubicBezTo>
                <a:cubicBezTo>
                  <a:pt x="34" y="41"/>
                  <a:pt x="34" y="41"/>
                  <a:pt x="34" y="41"/>
                </a:cubicBezTo>
                <a:cubicBezTo>
                  <a:pt x="73" y="0"/>
                  <a:pt x="73" y="0"/>
                  <a:pt x="73" y="0"/>
                </a:cubicBezTo>
                <a:cubicBezTo>
                  <a:pt x="92" y="14"/>
                  <a:pt x="75" y="28"/>
                  <a:pt x="62" y="38"/>
                </a:cubicBezTo>
                <a:lnTo>
                  <a:pt x="97" y="3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64" name="Freeform 138"/>
          <p:cNvSpPr>
            <a:spLocks noEditPoints="1"/>
          </p:cNvSpPr>
          <p:nvPr userDrawn="1"/>
        </p:nvSpPr>
        <p:spPr bwMode="auto">
          <a:xfrm>
            <a:off x="5969000" y="1414464"/>
            <a:ext cx="628651" cy="398463"/>
          </a:xfrm>
          <a:custGeom>
            <a:avLst/>
            <a:gdLst>
              <a:gd name="T0" fmla="*/ 105 w 122"/>
              <a:gd name="T1" fmla="*/ 75 h 103"/>
              <a:gd name="T2" fmla="*/ 113 w 122"/>
              <a:gd name="T3" fmla="*/ 78 h 103"/>
              <a:gd name="T4" fmla="*/ 120 w 122"/>
              <a:gd name="T5" fmla="*/ 91 h 103"/>
              <a:gd name="T6" fmla="*/ 105 w 122"/>
              <a:gd name="T7" fmla="*/ 92 h 103"/>
              <a:gd name="T8" fmla="*/ 99 w 122"/>
              <a:gd name="T9" fmla="*/ 86 h 103"/>
              <a:gd name="T10" fmla="*/ 72 w 122"/>
              <a:gd name="T11" fmla="*/ 93 h 103"/>
              <a:gd name="T12" fmla="*/ 78 w 122"/>
              <a:gd name="T13" fmla="*/ 87 h 103"/>
              <a:gd name="T14" fmla="*/ 77 w 122"/>
              <a:gd name="T15" fmla="*/ 74 h 103"/>
              <a:gd name="T16" fmla="*/ 65 w 122"/>
              <a:gd name="T17" fmla="*/ 80 h 103"/>
              <a:gd name="T18" fmla="*/ 63 w 122"/>
              <a:gd name="T19" fmla="*/ 88 h 103"/>
              <a:gd name="T20" fmla="*/ 55 w 122"/>
              <a:gd name="T21" fmla="*/ 59 h 103"/>
              <a:gd name="T22" fmla="*/ 61 w 122"/>
              <a:gd name="T23" fmla="*/ 64 h 103"/>
              <a:gd name="T24" fmla="*/ 74 w 122"/>
              <a:gd name="T25" fmla="*/ 64 h 103"/>
              <a:gd name="T26" fmla="*/ 68 w 122"/>
              <a:gd name="T27" fmla="*/ 52 h 103"/>
              <a:gd name="T28" fmla="*/ 60 w 122"/>
              <a:gd name="T29" fmla="*/ 50 h 103"/>
              <a:gd name="T30" fmla="*/ 88 w 122"/>
              <a:gd name="T31" fmla="*/ 43 h 103"/>
              <a:gd name="T32" fmla="*/ 90 w 122"/>
              <a:gd name="T33" fmla="*/ 35 h 103"/>
              <a:gd name="T34" fmla="*/ 103 w 122"/>
              <a:gd name="T35" fmla="*/ 29 h 103"/>
              <a:gd name="T36" fmla="*/ 103 w 122"/>
              <a:gd name="T37" fmla="*/ 43 h 103"/>
              <a:gd name="T38" fmla="*/ 97 w 122"/>
              <a:gd name="T39" fmla="*/ 49 h 103"/>
              <a:gd name="T40" fmla="*/ 53 w 122"/>
              <a:gd name="T41" fmla="*/ 23 h 103"/>
              <a:gd name="T42" fmla="*/ 59 w 122"/>
              <a:gd name="T43" fmla="*/ 17 h 103"/>
              <a:gd name="T44" fmla="*/ 58 w 122"/>
              <a:gd name="T45" fmla="*/ 2 h 103"/>
              <a:gd name="T46" fmla="*/ 45 w 122"/>
              <a:gd name="T47" fmla="*/ 9 h 103"/>
              <a:gd name="T48" fmla="*/ 43 w 122"/>
              <a:gd name="T49" fmla="*/ 17 h 103"/>
              <a:gd name="T50" fmla="*/ 16 w 122"/>
              <a:gd name="T51" fmla="*/ 24 h 103"/>
              <a:gd name="T52" fmla="*/ 23 w 122"/>
              <a:gd name="T53" fmla="*/ 25 h 103"/>
              <a:gd name="T54" fmla="*/ 30 w 122"/>
              <a:gd name="T55" fmla="*/ 38 h 103"/>
              <a:gd name="T56" fmla="*/ 16 w 122"/>
              <a:gd name="T57" fmla="*/ 38 h 103"/>
              <a:gd name="T58" fmla="*/ 11 w 122"/>
              <a:gd name="T59" fmla="*/ 33 h 103"/>
              <a:gd name="T60" fmla="*/ 19 w 122"/>
              <a:gd name="T61" fmla="*/ 61 h 103"/>
              <a:gd name="T62" fmla="*/ 20 w 122"/>
              <a:gd name="T63" fmla="*/ 54 h 103"/>
              <a:gd name="T64" fmla="*/ 32 w 122"/>
              <a:gd name="T65" fmla="*/ 48 h 103"/>
              <a:gd name="T66" fmla="*/ 33 w 122"/>
              <a:gd name="T67" fmla="*/ 61 h 103"/>
              <a:gd name="T68" fmla="*/ 27 w 122"/>
              <a:gd name="T69" fmla="*/ 66 h 103"/>
              <a:gd name="T70" fmla="*/ 54 w 122"/>
              <a:gd name="T71" fmla="*/ 56 h 103"/>
              <a:gd name="T72" fmla="*/ 62 w 122"/>
              <a:gd name="T73" fmla="*/ 62 h 103"/>
              <a:gd name="T74" fmla="*/ 61 w 122"/>
              <a:gd name="T75" fmla="*/ 54 h 103"/>
              <a:gd name="T76" fmla="*/ 68 w 122"/>
              <a:gd name="T77" fmla="*/ 31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22" h="103">
                <a:moveTo>
                  <a:pt x="115" y="59"/>
                </a:moveTo>
                <a:cubicBezTo>
                  <a:pt x="105" y="75"/>
                  <a:pt x="105" y="75"/>
                  <a:pt x="105" y="75"/>
                </a:cubicBezTo>
                <a:cubicBezTo>
                  <a:pt x="105" y="77"/>
                  <a:pt x="105" y="78"/>
                  <a:pt x="107" y="78"/>
                </a:cubicBezTo>
                <a:cubicBezTo>
                  <a:pt x="109" y="79"/>
                  <a:pt x="111" y="78"/>
                  <a:pt x="113" y="78"/>
                </a:cubicBezTo>
                <a:cubicBezTo>
                  <a:pt x="117" y="78"/>
                  <a:pt x="120" y="80"/>
                  <a:pt x="121" y="83"/>
                </a:cubicBezTo>
                <a:cubicBezTo>
                  <a:pt x="122" y="87"/>
                  <a:pt x="120" y="91"/>
                  <a:pt x="120" y="91"/>
                </a:cubicBezTo>
                <a:cubicBezTo>
                  <a:pt x="120" y="91"/>
                  <a:pt x="118" y="95"/>
                  <a:pt x="114" y="96"/>
                </a:cubicBezTo>
                <a:cubicBezTo>
                  <a:pt x="111" y="97"/>
                  <a:pt x="107" y="95"/>
                  <a:pt x="105" y="92"/>
                </a:cubicBezTo>
                <a:cubicBezTo>
                  <a:pt x="104" y="90"/>
                  <a:pt x="104" y="88"/>
                  <a:pt x="103" y="86"/>
                </a:cubicBezTo>
                <a:cubicBezTo>
                  <a:pt x="102" y="85"/>
                  <a:pt x="100" y="85"/>
                  <a:pt x="99" y="86"/>
                </a:cubicBezTo>
                <a:cubicBezTo>
                  <a:pt x="89" y="103"/>
                  <a:pt x="89" y="103"/>
                  <a:pt x="89" y="103"/>
                </a:cubicBezTo>
                <a:cubicBezTo>
                  <a:pt x="72" y="93"/>
                  <a:pt x="72" y="93"/>
                  <a:pt x="72" y="93"/>
                </a:cubicBezTo>
                <a:cubicBezTo>
                  <a:pt x="72" y="92"/>
                  <a:pt x="72" y="91"/>
                  <a:pt x="73" y="90"/>
                </a:cubicBezTo>
                <a:cubicBezTo>
                  <a:pt x="74" y="89"/>
                  <a:pt x="76" y="88"/>
                  <a:pt x="78" y="87"/>
                </a:cubicBezTo>
                <a:cubicBezTo>
                  <a:pt x="80" y="86"/>
                  <a:pt x="82" y="82"/>
                  <a:pt x="81" y="79"/>
                </a:cubicBezTo>
                <a:cubicBezTo>
                  <a:pt x="80" y="76"/>
                  <a:pt x="77" y="74"/>
                  <a:pt x="77" y="74"/>
                </a:cubicBezTo>
                <a:cubicBezTo>
                  <a:pt x="77" y="74"/>
                  <a:pt x="74" y="72"/>
                  <a:pt x="70" y="73"/>
                </a:cubicBezTo>
                <a:cubicBezTo>
                  <a:pt x="67" y="74"/>
                  <a:pt x="65" y="77"/>
                  <a:pt x="65" y="80"/>
                </a:cubicBezTo>
                <a:cubicBezTo>
                  <a:pt x="65" y="82"/>
                  <a:pt x="66" y="84"/>
                  <a:pt x="66" y="86"/>
                </a:cubicBezTo>
                <a:cubicBezTo>
                  <a:pt x="65" y="87"/>
                  <a:pt x="64" y="88"/>
                  <a:pt x="63" y="88"/>
                </a:cubicBezTo>
                <a:cubicBezTo>
                  <a:pt x="45" y="77"/>
                  <a:pt x="45" y="77"/>
                  <a:pt x="45" y="77"/>
                </a:cubicBezTo>
                <a:cubicBezTo>
                  <a:pt x="55" y="59"/>
                  <a:pt x="55" y="59"/>
                  <a:pt x="55" y="59"/>
                </a:cubicBezTo>
                <a:cubicBezTo>
                  <a:pt x="56" y="58"/>
                  <a:pt x="57" y="58"/>
                  <a:pt x="58" y="59"/>
                </a:cubicBezTo>
                <a:cubicBezTo>
                  <a:pt x="59" y="61"/>
                  <a:pt x="60" y="63"/>
                  <a:pt x="61" y="64"/>
                </a:cubicBezTo>
                <a:cubicBezTo>
                  <a:pt x="62" y="67"/>
                  <a:pt x="66" y="69"/>
                  <a:pt x="69" y="68"/>
                </a:cubicBezTo>
                <a:cubicBezTo>
                  <a:pt x="72" y="67"/>
                  <a:pt x="74" y="64"/>
                  <a:pt x="74" y="64"/>
                </a:cubicBezTo>
                <a:cubicBezTo>
                  <a:pt x="74" y="64"/>
                  <a:pt x="76" y="60"/>
                  <a:pt x="75" y="57"/>
                </a:cubicBezTo>
                <a:cubicBezTo>
                  <a:pt x="74" y="54"/>
                  <a:pt x="71" y="51"/>
                  <a:pt x="68" y="52"/>
                </a:cubicBezTo>
                <a:cubicBezTo>
                  <a:pt x="66" y="52"/>
                  <a:pt x="64" y="52"/>
                  <a:pt x="62" y="52"/>
                </a:cubicBezTo>
                <a:cubicBezTo>
                  <a:pt x="61" y="52"/>
                  <a:pt x="60" y="51"/>
                  <a:pt x="60" y="50"/>
                </a:cubicBezTo>
                <a:cubicBezTo>
                  <a:pt x="70" y="33"/>
                  <a:pt x="70" y="33"/>
                  <a:pt x="70" y="33"/>
                </a:cubicBezTo>
                <a:cubicBezTo>
                  <a:pt x="88" y="43"/>
                  <a:pt x="88" y="43"/>
                  <a:pt x="88" y="43"/>
                </a:cubicBezTo>
                <a:cubicBezTo>
                  <a:pt x="89" y="43"/>
                  <a:pt x="90" y="43"/>
                  <a:pt x="90" y="41"/>
                </a:cubicBezTo>
                <a:cubicBezTo>
                  <a:pt x="91" y="39"/>
                  <a:pt x="90" y="37"/>
                  <a:pt x="90" y="35"/>
                </a:cubicBezTo>
                <a:cubicBezTo>
                  <a:pt x="90" y="32"/>
                  <a:pt x="92" y="28"/>
                  <a:pt x="95" y="27"/>
                </a:cubicBezTo>
                <a:cubicBezTo>
                  <a:pt x="99" y="26"/>
                  <a:pt x="103" y="29"/>
                  <a:pt x="103" y="29"/>
                </a:cubicBezTo>
                <a:cubicBezTo>
                  <a:pt x="103" y="29"/>
                  <a:pt x="106" y="31"/>
                  <a:pt x="107" y="34"/>
                </a:cubicBezTo>
                <a:cubicBezTo>
                  <a:pt x="108" y="37"/>
                  <a:pt x="106" y="41"/>
                  <a:pt x="103" y="43"/>
                </a:cubicBezTo>
                <a:cubicBezTo>
                  <a:pt x="102" y="44"/>
                  <a:pt x="100" y="44"/>
                  <a:pt x="98" y="45"/>
                </a:cubicBezTo>
                <a:cubicBezTo>
                  <a:pt x="97" y="46"/>
                  <a:pt x="97" y="48"/>
                  <a:pt x="97" y="49"/>
                </a:cubicBezTo>
                <a:cubicBezTo>
                  <a:pt x="115" y="59"/>
                  <a:pt x="115" y="59"/>
                  <a:pt x="115" y="59"/>
                </a:cubicBezTo>
                <a:close/>
                <a:moveTo>
                  <a:pt x="53" y="23"/>
                </a:moveTo>
                <a:cubicBezTo>
                  <a:pt x="52" y="22"/>
                  <a:pt x="52" y="20"/>
                  <a:pt x="53" y="19"/>
                </a:cubicBezTo>
                <a:cubicBezTo>
                  <a:pt x="55" y="18"/>
                  <a:pt x="57" y="18"/>
                  <a:pt x="59" y="17"/>
                </a:cubicBezTo>
                <a:cubicBezTo>
                  <a:pt x="62" y="15"/>
                  <a:pt x="64" y="11"/>
                  <a:pt x="63" y="8"/>
                </a:cubicBezTo>
                <a:cubicBezTo>
                  <a:pt x="62" y="4"/>
                  <a:pt x="58" y="2"/>
                  <a:pt x="58" y="2"/>
                </a:cubicBezTo>
                <a:cubicBezTo>
                  <a:pt x="58" y="2"/>
                  <a:pt x="54" y="0"/>
                  <a:pt x="51" y="1"/>
                </a:cubicBezTo>
                <a:cubicBezTo>
                  <a:pt x="48" y="2"/>
                  <a:pt x="45" y="6"/>
                  <a:pt x="45" y="9"/>
                </a:cubicBezTo>
                <a:cubicBezTo>
                  <a:pt x="45" y="11"/>
                  <a:pt x="46" y="13"/>
                  <a:pt x="46" y="15"/>
                </a:cubicBezTo>
                <a:cubicBezTo>
                  <a:pt x="46" y="16"/>
                  <a:pt x="44" y="17"/>
                  <a:pt x="43" y="17"/>
                </a:cubicBezTo>
                <a:cubicBezTo>
                  <a:pt x="25" y="7"/>
                  <a:pt x="25" y="7"/>
                  <a:pt x="25" y="7"/>
                </a:cubicBezTo>
                <a:cubicBezTo>
                  <a:pt x="16" y="24"/>
                  <a:pt x="16" y="24"/>
                  <a:pt x="16" y="24"/>
                </a:cubicBezTo>
                <a:cubicBezTo>
                  <a:pt x="16" y="25"/>
                  <a:pt x="16" y="26"/>
                  <a:pt x="18" y="26"/>
                </a:cubicBezTo>
                <a:cubicBezTo>
                  <a:pt x="20" y="26"/>
                  <a:pt x="21" y="26"/>
                  <a:pt x="23" y="25"/>
                </a:cubicBezTo>
                <a:cubicBezTo>
                  <a:pt x="27" y="25"/>
                  <a:pt x="30" y="28"/>
                  <a:pt x="31" y="31"/>
                </a:cubicBezTo>
                <a:cubicBezTo>
                  <a:pt x="32" y="34"/>
                  <a:pt x="30" y="38"/>
                  <a:pt x="30" y="38"/>
                </a:cubicBezTo>
                <a:cubicBezTo>
                  <a:pt x="30" y="38"/>
                  <a:pt x="28" y="41"/>
                  <a:pt x="24" y="42"/>
                </a:cubicBezTo>
                <a:cubicBezTo>
                  <a:pt x="21" y="43"/>
                  <a:pt x="17" y="41"/>
                  <a:pt x="16" y="38"/>
                </a:cubicBezTo>
                <a:cubicBezTo>
                  <a:pt x="15" y="37"/>
                  <a:pt x="15" y="35"/>
                  <a:pt x="14" y="33"/>
                </a:cubicBezTo>
                <a:cubicBezTo>
                  <a:pt x="13" y="32"/>
                  <a:pt x="12" y="32"/>
                  <a:pt x="11" y="33"/>
                </a:cubicBezTo>
                <a:cubicBezTo>
                  <a:pt x="0" y="51"/>
                  <a:pt x="0" y="51"/>
                  <a:pt x="0" y="51"/>
                </a:cubicBezTo>
                <a:cubicBezTo>
                  <a:pt x="19" y="61"/>
                  <a:pt x="19" y="61"/>
                  <a:pt x="19" y="61"/>
                </a:cubicBezTo>
                <a:cubicBezTo>
                  <a:pt x="20" y="61"/>
                  <a:pt x="21" y="61"/>
                  <a:pt x="21" y="59"/>
                </a:cubicBezTo>
                <a:cubicBezTo>
                  <a:pt x="21" y="58"/>
                  <a:pt x="21" y="56"/>
                  <a:pt x="20" y="54"/>
                </a:cubicBezTo>
                <a:cubicBezTo>
                  <a:pt x="20" y="51"/>
                  <a:pt x="23" y="48"/>
                  <a:pt x="26" y="47"/>
                </a:cubicBezTo>
                <a:cubicBezTo>
                  <a:pt x="29" y="46"/>
                  <a:pt x="32" y="48"/>
                  <a:pt x="32" y="48"/>
                </a:cubicBezTo>
                <a:cubicBezTo>
                  <a:pt x="32" y="48"/>
                  <a:pt x="36" y="50"/>
                  <a:pt x="37" y="53"/>
                </a:cubicBezTo>
                <a:cubicBezTo>
                  <a:pt x="37" y="56"/>
                  <a:pt x="36" y="60"/>
                  <a:pt x="33" y="61"/>
                </a:cubicBezTo>
                <a:cubicBezTo>
                  <a:pt x="31" y="62"/>
                  <a:pt x="29" y="62"/>
                  <a:pt x="28" y="64"/>
                </a:cubicBezTo>
                <a:cubicBezTo>
                  <a:pt x="27" y="64"/>
                  <a:pt x="27" y="65"/>
                  <a:pt x="27" y="66"/>
                </a:cubicBezTo>
                <a:cubicBezTo>
                  <a:pt x="43" y="75"/>
                  <a:pt x="43" y="75"/>
                  <a:pt x="43" y="75"/>
                </a:cubicBezTo>
                <a:cubicBezTo>
                  <a:pt x="54" y="56"/>
                  <a:pt x="54" y="56"/>
                  <a:pt x="54" y="56"/>
                </a:cubicBezTo>
                <a:cubicBezTo>
                  <a:pt x="55" y="55"/>
                  <a:pt x="58" y="55"/>
                  <a:pt x="59" y="57"/>
                </a:cubicBezTo>
                <a:cubicBezTo>
                  <a:pt x="60" y="58"/>
                  <a:pt x="61" y="60"/>
                  <a:pt x="62" y="62"/>
                </a:cubicBezTo>
                <a:cubicBezTo>
                  <a:pt x="68" y="74"/>
                  <a:pt x="80" y="55"/>
                  <a:pt x="67" y="54"/>
                </a:cubicBezTo>
                <a:cubicBezTo>
                  <a:pt x="65" y="54"/>
                  <a:pt x="63" y="55"/>
                  <a:pt x="61" y="54"/>
                </a:cubicBezTo>
                <a:cubicBezTo>
                  <a:pt x="59" y="54"/>
                  <a:pt x="57" y="51"/>
                  <a:pt x="57" y="49"/>
                </a:cubicBezTo>
                <a:cubicBezTo>
                  <a:pt x="68" y="31"/>
                  <a:pt x="68" y="31"/>
                  <a:pt x="68" y="31"/>
                </a:cubicBezTo>
                <a:lnTo>
                  <a:pt x="53" y="23"/>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nvGrpSpPr>
          <p:cNvPr id="165" name="Group 164"/>
          <p:cNvGrpSpPr/>
          <p:nvPr userDrawn="1"/>
        </p:nvGrpSpPr>
        <p:grpSpPr>
          <a:xfrm>
            <a:off x="3441700" y="4216400"/>
            <a:ext cx="719667" cy="285750"/>
            <a:chOff x="2581275" y="4216400"/>
            <a:chExt cx="539750" cy="285750"/>
          </a:xfrm>
        </p:grpSpPr>
        <p:sp>
          <p:nvSpPr>
            <p:cNvPr id="166" name="Freeform 139"/>
            <p:cNvSpPr/>
            <p:nvPr userDrawn="1"/>
          </p:nvSpPr>
          <p:spPr bwMode="auto">
            <a:xfrm>
              <a:off x="2581275" y="4216400"/>
              <a:ext cx="539750" cy="266700"/>
            </a:xfrm>
            <a:custGeom>
              <a:avLst/>
              <a:gdLst>
                <a:gd name="T0" fmla="*/ 140 w 140"/>
                <a:gd name="T1" fmla="*/ 67 h 69"/>
                <a:gd name="T2" fmla="*/ 137 w 140"/>
                <a:gd name="T3" fmla="*/ 50 h 69"/>
                <a:gd name="T4" fmla="*/ 136 w 140"/>
                <a:gd name="T5" fmla="*/ 47 h 69"/>
                <a:gd name="T6" fmla="*/ 135 w 140"/>
                <a:gd name="T7" fmla="*/ 44 h 69"/>
                <a:gd name="T8" fmla="*/ 126 w 140"/>
                <a:gd name="T9" fmla="*/ 28 h 69"/>
                <a:gd name="T10" fmla="*/ 124 w 140"/>
                <a:gd name="T11" fmla="*/ 26 h 69"/>
                <a:gd name="T12" fmla="*/ 122 w 140"/>
                <a:gd name="T13" fmla="*/ 24 h 69"/>
                <a:gd name="T14" fmla="*/ 108 w 140"/>
                <a:gd name="T15" fmla="*/ 11 h 69"/>
                <a:gd name="T16" fmla="*/ 103 w 140"/>
                <a:gd name="T17" fmla="*/ 8 h 69"/>
                <a:gd name="T18" fmla="*/ 85 w 140"/>
                <a:gd name="T19" fmla="*/ 2 h 69"/>
                <a:gd name="T20" fmla="*/ 82 w 140"/>
                <a:gd name="T21" fmla="*/ 2 h 69"/>
                <a:gd name="T22" fmla="*/ 79 w 140"/>
                <a:gd name="T23" fmla="*/ 1 h 69"/>
                <a:gd name="T24" fmla="*/ 61 w 140"/>
                <a:gd name="T25" fmla="*/ 1 h 69"/>
                <a:gd name="T26" fmla="*/ 58 w 140"/>
                <a:gd name="T27" fmla="*/ 2 h 69"/>
                <a:gd name="T28" fmla="*/ 55 w 140"/>
                <a:gd name="T29" fmla="*/ 2 h 69"/>
                <a:gd name="T30" fmla="*/ 37 w 140"/>
                <a:gd name="T31" fmla="*/ 9 h 69"/>
                <a:gd name="T32" fmla="*/ 35 w 140"/>
                <a:gd name="T33" fmla="*/ 10 h 69"/>
                <a:gd name="T34" fmla="*/ 32 w 140"/>
                <a:gd name="T35" fmla="*/ 12 h 69"/>
                <a:gd name="T36" fmla="*/ 18 w 140"/>
                <a:gd name="T37" fmla="*/ 24 h 69"/>
                <a:gd name="T38" fmla="*/ 14 w 140"/>
                <a:gd name="T39" fmla="*/ 28 h 69"/>
                <a:gd name="T40" fmla="*/ 5 w 140"/>
                <a:gd name="T41" fmla="*/ 44 h 69"/>
                <a:gd name="T42" fmla="*/ 4 w 140"/>
                <a:gd name="T43" fmla="*/ 47 h 69"/>
                <a:gd name="T44" fmla="*/ 3 w 140"/>
                <a:gd name="T45" fmla="*/ 50 h 69"/>
                <a:gd name="T46" fmla="*/ 6 w 140"/>
                <a:gd name="T47" fmla="*/ 69 h 69"/>
                <a:gd name="T48" fmla="*/ 19 w 140"/>
                <a:gd name="T49" fmla="*/ 56 h 69"/>
                <a:gd name="T50" fmla="*/ 11 w 140"/>
                <a:gd name="T51" fmla="*/ 46 h 69"/>
                <a:gd name="T52" fmla="*/ 27 w 140"/>
                <a:gd name="T53" fmla="*/ 39 h 69"/>
                <a:gd name="T54" fmla="*/ 23 w 140"/>
                <a:gd name="T55" fmla="*/ 28 h 69"/>
                <a:gd name="T56" fmla="*/ 41 w 140"/>
                <a:gd name="T57" fmla="*/ 26 h 69"/>
                <a:gd name="T58" fmla="*/ 40 w 140"/>
                <a:gd name="T59" fmla="*/ 14 h 69"/>
                <a:gd name="T60" fmla="*/ 58 w 140"/>
                <a:gd name="T61" fmla="*/ 19 h 69"/>
                <a:gd name="T62" fmla="*/ 62 w 140"/>
                <a:gd name="T63" fmla="*/ 7 h 69"/>
                <a:gd name="T64" fmla="*/ 76 w 140"/>
                <a:gd name="T65" fmla="*/ 17 h 69"/>
                <a:gd name="T66" fmla="*/ 84 w 140"/>
                <a:gd name="T67" fmla="*/ 8 h 69"/>
                <a:gd name="T68" fmla="*/ 94 w 140"/>
                <a:gd name="T69" fmla="*/ 23 h 69"/>
                <a:gd name="T70" fmla="*/ 105 w 140"/>
                <a:gd name="T71" fmla="*/ 17 h 69"/>
                <a:gd name="T72" fmla="*/ 109 w 140"/>
                <a:gd name="T73" fmla="*/ 34 h 69"/>
                <a:gd name="T74" fmla="*/ 121 w 140"/>
                <a:gd name="T75" fmla="*/ 32 h 69"/>
                <a:gd name="T76" fmla="*/ 119 w 140"/>
                <a:gd name="T77" fmla="*/ 50 h 69"/>
                <a:gd name="T78" fmla="*/ 131 w 140"/>
                <a:gd name="T79" fmla="*/ 52 h 69"/>
                <a:gd name="T80" fmla="*/ 140 w 140"/>
                <a:gd name="T81" fmla="*/ 69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40" h="69">
                  <a:moveTo>
                    <a:pt x="140" y="67"/>
                  </a:moveTo>
                  <a:cubicBezTo>
                    <a:pt x="140" y="67"/>
                    <a:pt x="140" y="67"/>
                    <a:pt x="140" y="67"/>
                  </a:cubicBezTo>
                  <a:cubicBezTo>
                    <a:pt x="140" y="61"/>
                    <a:pt x="139" y="55"/>
                    <a:pt x="137" y="50"/>
                  </a:cubicBezTo>
                  <a:cubicBezTo>
                    <a:pt x="137" y="50"/>
                    <a:pt x="137" y="50"/>
                    <a:pt x="137" y="50"/>
                  </a:cubicBezTo>
                  <a:cubicBezTo>
                    <a:pt x="136" y="47"/>
                    <a:pt x="136" y="47"/>
                    <a:pt x="136" y="47"/>
                  </a:cubicBezTo>
                  <a:cubicBezTo>
                    <a:pt x="136" y="47"/>
                    <a:pt x="136" y="47"/>
                    <a:pt x="136" y="47"/>
                  </a:cubicBezTo>
                  <a:cubicBezTo>
                    <a:pt x="135" y="44"/>
                    <a:pt x="135" y="44"/>
                    <a:pt x="135" y="44"/>
                  </a:cubicBezTo>
                  <a:cubicBezTo>
                    <a:pt x="135" y="44"/>
                    <a:pt x="135" y="44"/>
                    <a:pt x="135" y="44"/>
                  </a:cubicBezTo>
                  <a:cubicBezTo>
                    <a:pt x="133" y="38"/>
                    <a:pt x="130" y="33"/>
                    <a:pt x="126" y="28"/>
                  </a:cubicBezTo>
                  <a:cubicBezTo>
                    <a:pt x="126" y="28"/>
                    <a:pt x="126" y="28"/>
                    <a:pt x="126" y="28"/>
                  </a:cubicBezTo>
                  <a:cubicBezTo>
                    <a:pt x="124" y="26"/>
                    <a:pt x="124" y="26"/>
                    <a:pt x="124" y="26"/>
                  </a:cubicBezTo>
                  <a:cubicBezTo>
                    <a:pt x="124" y="26"/>
                    <a:pt x="124" y="26"/>
                    <a:pt x="124" y="26"/>
                  </a:cubicBezTo>
                  <a:cubicBezTo>
                    <a:pt x="122" y="23"/>
                    <a:pt x="122" y="23"/>
                    <a:pt x="122" y="23"/>
                  </a:cubicBezTo>
                  <a:cubicBezTo>
                    <a:pt x="122" y="24"/>
                    <a:pt x="122" y="24"/>
                    <a:pt x="122" y="24"/>
                  </a:cubicBezTo>
                  <a:cubicBezTo>
                    <a:pt x="118" y="19"/>
                    <a:pt x="113" y="15"/>
                    <a:pt x="108" y="11"/>
                  </a:cubicBezTo>
                  <a:cubicBezTo>
                    <a:pt x="108" y="11"/>
                    <a:pt x="108" y="11"/>
                    <a:pt x="108" y="11"/>
                  </a:cubicBezTo>
                  <a:cubicBezTo>
                    <a:pt x="105" y="10"/>
                    <a:pt x="105" y="10"/>
                    <a:pt x="105" y="10"/>
                  </a:cubicBezTo>
                  <a:cubicBezTo>
                    <a:pt x="103" y="8"/>
                    <a:pt x="103" y="8"/>
                    <a:pt x="103" y="8"/>
                  </a:cubicBezTo>
                  <a:cubicBezTo>
                    <a:pt x="103" y="8"/>
                    <a:pt x="103" y="8"/>
                    <a:pt x="103" y="8"/>
                  </a:cubicBezTo>
                  <a:cubicBezTo>
                    <a:pt x="97" y="6"/>
                    <a:pt x="91" y="3"/>
                    <a:pt x="85" y="2"/>
                  </a:cubicBezTo>
                  <a:cubicBezTo>
                    <a:pt x="85" y="2"/>
                    <a:pt x="85" y="2"/>
                    <a:pt x="85" y="2"/>
                  </a:cubicBezTo>
                  <a:cubicBezTo>
                    <a:pt x="82" y="2"/>
                    <a:pt x="82" y="2"/>
                    <a:pt x="82" y="2"/>
                  </a:cubicBezTo>
                  <a:cubicBezTo>
                    <a:pt x="79" y="1"/>
                    <a:pt x="79" y="1"/>
                    <a:pt x="79" y="1"/>
                  </a:cubicBezTo>
                  <a:cubicBezTo>
                    <a:pt x="79" y="1"/>
                    <a:pt x="79" y="1"/>
                    <a:pt x="79" y="1"/>
                  </a:cubicBezTo>
                  <a:cubicBezTo>
                    <a:pt x="73" y="0"/>
                    <a:pt x="67" y="0"/>
                    <a:pt x="61" y="1"/>
                  </a:cubicBezTo>
                  <a:cubicBezTo>
                    <a:pt x="61" y="1"/>
                    <a:pt x="61" y="1"/>
                    <a:pt x="61" y="1"/>
                  </a:cubicBezTo>
                  <a:cubicBezTo>
                    <a:pt x="58" y="2"/>
                    <a:pt x="58" y="2"/>
                    <a:pt x="58" y="2"/>
                  </a:cubicBezTo>
                  <a:cubicBezTo>
                    <a:pt x="58" y="2"/>
                    <a:pt x="58" y="2"/>
                    <a:pt x="58" y="2"/>
                  </a:cubicBezTo>
                  <a:cubicBezTo>
                    <a:pt x="55" y="2"/>
                    <a:pt x="55" y="2"/>
                    <a:pt x="55" y="2"/>
                  </a:cubicBezTo>
                  <a:cubicBezTo>
                    <a:pt x="55" y="2"/>
                    <a:pt x="55" y="2"/>
                    <a:pt x="55" y="2"/>
                  </a:cubicBezTo>
                  <a:cubicBezTo>
                    <a:pt x="49" y="4"/>
                    <a:pt x="43" y="6"/>
                    <a:pt x="37" y="9"/>
                  </a:cubicBezTo>
                  <a:cubicBezTo>
                    <a:pt x="37" y="9"/>
                    <a:pt x="37" y="9"/>
                    <a:pt x="37" y="9"/>
                  </a:cubicBezTo>
                  <a:cubicBezTo>
                    <a:pt x="35" y="10"/>
                    <a:pt x="35" y="10"/>
                    <a:pt x="35" y="10"/>
                  </a:cubicBezTo>
                  <a:cubicBezTo>
                    <a:pt x="35" y="10"/>
                    <a:pt x="35" y="10"/>
                    <a:pt x="35" y="10"/>
                  </a:cubicBezTo>
                  <a:cubicBezTo>
                    <a:pt x="32" y="12"/>
                    <a:pt x="32" y="12"/>
                    <a:pt x="32" y="12"/>
                  </a:cubicBezTo>
                  <a:cubicBezTo>
                    <a:pt x="32" y="12"/>
                    <a:pt x="32" y="12"/>
                    <a:pt x="32" y="12"/>
                  </a:cubicBezTo>
                  <a:cubicBezTo>
                    <a:pt x="27" y="15"/>
                    <a:pt x="22" y="19"/>
                    <a:pt x="18" y="24"/>
                  </a:cubicBezTo>
                  <a:cubicBezTo>
                    <a:pt x="18" y="24"/>
                    <a:pt x="18" y="24"/>
                    <a:pt x="18" y="24"/>
                  </a:cubicBezTo>
                  <a:cubicBezTo>
                    <a:pt x="16" y="26"/>
                    <a:pt x="16" y="26"/>
                    <a:pt x="16" y="26"/>
                  </a:cubicBezTo>
                  <a:cubicBezTo>
                    <a:pt x="14" y="28"/>
                    <a:pt x="14" y="28"/>
                    <a:pt x="14" y="28"/>
                  </a:cubicBezTo>
                  <a:cubicBezTo>
                    <a:pt x="14" y="28"/>
                    <a:pt x="14" y="28"/>
                    <a:pt x="14" y="28"/>
                  </a:cubicBezTo>
                  <a:cubicBezTo>
                    <a:pt x="11" y="33"/>
                    <a:pt x="8" y="39"/>
                    <a:pt x="5" y="44"/>
                  </a:cubicBezTo>
                  <a:cubicBezTo>
                    <a:pt x="5" y="44"/>
                    <a:pt x="5" y="44"/>
                    <a:pt x="5" y="44"/>
                  </a:cubicBezTo>
                  <a:cubicBezTo>
                    <a:pt x="4" y="47"/>
                    <a:pt x="4" y="47"/>
                    <a:pt x="4" y="47"/>
                  </a:cubicBezTo>
                  <a:cubicBezTo>
                    <a:pt x="3" y="50"/>
                    <a:pt x="3" y="50"/>
                    <a:pt x="3" y="50"/>
                  </a:cubicBezTo>
                  <a:cubicBezTo>
                    <a:pt x="3" y="50"/>
                    <a:pt x="3" y="50"/>
                    <a:pt x="3" y="50"/>
                  </a:cubicBezTo>
                  <a:cubicBezTo>
                    <a:pt x="1" y="56"/>
                    <a:pt x="0" y="63"/>
                    <a:pt x="0" y="69"/>
                  </a:cubicBezTo>
                  <a:cubicBezTo>
                    <a:pt x="6" y="69"/>
                    <a:pt x="6" y="69"/>
                    <a:pt x="6" y="69"/>
                  </a:cubicBezTo>
                  <a:cubicBezTo>
                    <a:pt x="6" y="63"/>
                    <a:pt x="7" y="57"/>
                    <a:pt x="9" y="52"/>
                  </a:cubicBezTo>
                  <a:cubicBezTo>
                    <a:pt x="19" y="56"/>
                    <a:pt x="19" y="56"/>
                    <a:pt x="19" y="56"/>
                  </a:cubicBezTo>
                  <a:cubicBezTo>
                    <a:pt x="21" y="50"/>
                    <a:pt x="21" y="50"/>
                    <a:pt x="21" y="50"/>
                  </a:cubicBezTo>
                  <a:cubicBezTo>
                    <a:pt x="11" y="46"/>
                    <a:pt x="11" y="46"/>
                    <a:pt x="11" y="46"/>
                  </a:cubicBezTo>
                  <a:cubicBezTo>
                    <a:pt x="13" y="41"/>
                    <a:pt x="16" y="36"/>
                    <a:pt x="19" y="32"/>
                  </a:cubicBezTo>
                  <a:cubicBezTo>
                    <a:pt x="27" y="39"/>
                    <a:pt x="27" y="39"/>
                    <a:pt x="27" y="39"/>
                  </a:cubicBezTo>
                  <a:cubicBezTo>
                    <a:pt x="31" y="34"/>
                    <a:pt x="31" y="34"/>
                    <a:pt x="31" y="34"/>
                  </a:cubicBezTo>
                  <a:cubicBezTo>
                    <a:pt x="23" y="28"/>
                    <a:pt x="23" y="28"/>
                    <a:pt x="23" y="28"/>
                  </a:cubicBezTo>
                  <a:cubicBezTo>
                    <a:pt x="26" y="23"/>
                    <a:pt x="31" y="20"/>
                    <a:pt x="35" y="17"/>
                  </a:cubicBezTo>
                  <a:cubicBezTo>
                    <a:pt x="41" y="26"/>
                    <a:pt x="41" y="26"/>
                    <a:pt x="41" y="26"/>
                  </a:cubicBezTo>
                  <a:cubicBezTo>
                    <a:pt x="46" y="23"/>
                    <a:pt x="46" y="23"/>
                    <a:pt x="46" y="23"/>
                  </a:cubicBezTo>
                  <a:cubicBezTo>
                    <a:pt x="40" y="14"/>
                    <a:pt x="40" y="14"/>
                    <a:pt x="40" y="14"/>
                  </a:cubicBezTo>
                  <a:cubicBezTo>
                    <a:pt x="45" y="11"/>
                    <a:pt x="50" y="9"/>
                    <a:pt x="56" y="8"/>
                  </a:cubicBezTo>
                  <a:cubicBezTo>
                    <a:pt x="58" y="19"/>
                    <a:pt x="58" y="19"/>
                    <a:pt x="58" y="19"/>
                  </a:cubicBezTo>
                  <a:cubicBezTo>
                    <a:pt x="64" y="17"/>
                    <a:pt x="64" y="17"/>
                    <a:pt x="64" y="17"/>
                  </a:cubicBezTo>
                  <a:cubicBezTo>
                    <a:pt x="62" y="7"/>
                    <a:pt x="62" y="7"/>
                    <a:pt x="62" y="7"/>
                  </a:cubicBezTo>
                  <a:cubicBezTo>
                    <a:pt x="67" y="6"/>
                    <a:pt x="73" y="6"/>
                    <a:pt x="78" y="7"/>
                  </a:cubicBezTo>
                  <a:cubicBezTo>
                    <a:pt x="76" y="17"/>
                    <a:pt x="76" y="17"/>
                    <a:pt x="76" y="17"/>
                  </a:cubicBezTo>
                  <a:cubicBezTo>
                    <a:pt x="82" y="18"/>
                    <a:pt x="82" y="18"/>
                    <a:pt x="82" y="18"/>
                  </a:cubicBezTo>
                  <a:cubicBezTo>
                    <a:pt x="84" y="8"/>
                    <a:pt x="84" y="8"/>
                    <a:pt x="84" y="8"/>
                  </a:cubicBezTo>
                  <a:cubicBezTo>
                    <a:pt x="90" y="9"/>
                    <a:pt x="95" y="11"/>
                    <a:pt x="100" y="14"/>
                  </a:cubicBezTo>
                  <a:cubicBezTo>
                    <a:pt x="94" y="23"/>
                    <a:pt x="94" y="23"/>
                    <a:pt x="94" y="23"/>
                  </a:cubicBezTo>
                  <a:cubicBezTo>
                    <a:pt x="99" y="26"/>
                    <a:pt x="99" y="26"/>
                    <a:pt x="99" y="26"/>
                  </a:cubicBezTo>
                  <a:cubicBezTo>
                    <a:pt x="105" y="17"/>
                    <a:pt x="105" y="17"/>
                    <a:pt x="105" y="17"/>
                  </a:cubicBezTo>
                  <a:cubicBezTo>
                    <a:pt x="109" y="20"/>
                    <a:pt x="114" y="23"/>
                    <a:pt x="117" y="27"/>
                  </a:cubicBezTo>
                  <a:cubicBezTo>
                    <a:pt x="109" y="34"/>
                    <a:pt x="109" y="34"/>
                    <a:pt x="109" y="34"/>
                  </a:cubicBezTo>
                  <a:cubicBezTo>
                    <a:pt x="113" y="39"/>
                    <a:pt x="113" y="39"/>
                    <a:pt x="113" y="39"/>
                  </a:cubicBezTo>
                  <a:cubicBezTo>
                    <a:pt x="121" y="32"/>
                    <a:pt x="121" y="32"/>
                    <a:pt x="121" y="32"/>
                  </a:cubicBezTo>
                  <a:cubicBezTo>
                    <a:pt x="125" y="36"/>
                    <a:pt x="127" y="41"/>
                    <a:pt x="129" y="46"/>
                  </a:cubicBezTo>
                  <a:cubicBezTo>
                    <a:pt x="119" y="50"/>
                    <a:pt x="119" y="50"/>
                    <a:pt x="119" y="50"/>
                  </a:cubicBezTo>
                  <a:cubicBezTo>
                    <a:pt x="121" y="55"/>
                    <a:pt x="121" y="55"/>
                    <a:pt x="121" y="55"/>
                  </a:cubicBezTo>
                  <a:cubicBezTo>
                    <a:pt x="131" y="52"/>
                    <a:pt x="131" y="52"/>
                    <a:pt x="131" y="52"/>
                  </a:cubicBezTo>
                  <a:cubicBezTo>
                    <a:pt x="133" y="57"/>
                    <a:pt x="134" y="63"/>
                    <a:pt x="134" y="69"/>
                  </a:cubicBezTo>
                  <a:cubicBezTo>
                    <a:pt x="140" y="69"/>
                    <a:pt x="140" y="69"/>
                    <a:pt x="140" y="69"/>
                  </a:cubicBezTo>
                  <a:lnTo>
                    <a:pt x="140" y="67"/>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67" name="Freeform 140"/>
            <p:cNvSpPr/>
            <p:nvPr userDrawn="1"/>
          </p:nvSpPr>
          <p:spPr bwMode="auto">
            <a:xfrm>
              <a:off x="2619375" y="4448175"/>
              <a:ext cx="34925" cy="41275"/>
            </a:xfrm>
            <a:custGeom>
              <a:avLst/>
              <a:gdLst>
                <a:gd name="T0" fmla="*/ 7 w 22"/>
                <a:gd name="T1" fmla="*/ 17 h 26"/>
                <a:gd name="T2" fmla="*/ 17 w 22"/>
                <a:gd name="T3" fmla="*/ 17 h 26"/>
                <a:gd name="T4" fmla="*/ 17 w 22"/>
                <a:gd name="T5" fmla="*/ 9 h 26"/>
                <a:gd name="T6" fmla="*/ 7 w 22"/>
                <a:gd name="T7" fmla="*/ 9 h 26"/>
                <a:gd name="T8" fmla="*/ 7 w 22"/>
                <a:gd name="T9" fmla="*/ 7 h 26"/>
                <a:gd name="T10" fmla="*/ 22 w 22"/>
                <a:gd name="T11" fmla="*/ 7 h 26"/>
                <a:gd name="T12" fmla="*/ 22 w 22"/>
                <a:gd name="T13" fmla="*/ 0 h 26"/>
                <a:gd name="T14" fmla="*/ 0 w 22"/>
                <a:gd name="T15" fmla="*/ 0 h 26"/>
                <a:gd name="T16" fmla="*/ 0 w 22"/>
                <a:gd name="T17" fmla="*/ 26 h 26"/>
                <a:gd name="T18" fmla="*/ 22 w 22"/>
                <a:gd name="T19" fmla="*/ 26 h 26"/>
                <a:gd name="T20" fmla="*/ 22 w 22"/>
                <a:gd name="T21" fmla="*/ 22 h 26"/>
                <a:gd name="T22" fmla="*/ 7 w 22"/>
                <a:gd name="T23" fmla="*/ 22 h 26"/>
                <a:gd name="T24" fmla="*/ 7 w 22"/>
                <a:gd name="T25" fmla="*/ 17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2" h="26">
                  <a:moveTo>
                    <a:pt x="7" y="17"/>
                  </a:moveTo>
                  <a:lnTo>
                    <a:pt x="17" y="17"/>
                  </a:lnTo>
                  <a:lnTo>
                    <a:pt x="17" y="9"/>
                  </a:lnTo>
                  <a:lnTo>
                    <a:pt x="7" y="9"/>
                  </a:lnTo>
                  <a:lnTo>
                    <a:pt x="7" y="7"/>
                  </a:lnTo>
                  <a:lnTo>
                    <a:pt x="22" y="7"/>
                  </a:lnTo>
                  <a:lnTo>
                    <a:pt x="22" y="0"/>
                  </a:lnTo>
                  <a:lnTo>
                    <a:pt x="0" y="0"/>
                  </a:lnTo>
                  <a:lnTo>
                    <a:pt x="0" y="26"/>
                  </a:lnTo>
                  <a:lnTo>
                    <a:pt x="22" y="26"/>
                  </a:lnTo>
                  <a:lnTo>
                    <a:pt x="22" y="22"/>
                  </a:lnTo>
                  <a:lnTo>
                    <a:pt x="7" y="22"/>
                  </a:lnTo>
                  <a:lnTo>
                    <a:pt x="7" y="17"/>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68" name="Freeform 141"/>
            <p:cNvSpPr/>
            <p:nvPr userDrawn="1"/>
          </p:nvSpPr>
          <p:spPr bwMode="auto">
            <a:xfrm>
              <a:off x="2638425" y="4362450"/>
              <a:ext cx="261938" cy="139700"/>
            </a:xfrm>
            <a:custGeom>
              <a:avLst/>
              <a:gdLst>
                <a:gd name="T0" fmla="*/ 58 w 68"/>
                <a:gd name="T1" fmla="*/ 20 h 36"/>
                <a:gd name="T2" fmla="*/ 49 w 68"/>
                <a:gd name="T3" fmla="*/ 21 h 36"/>
                <a:gd name="T4" fmla="*/ 0 w 68"/>
                <a:gd name="T5" fmla="*/ 0 h 36"/>
                <a:gd name="T6" fmla="*/ 47 w 68"/>
                <a:gd name="T7" fmla="*/ 26 h 36"/>
                <a:gd name="T8" fmla="*/ 51 w 68"/>
                <a:gd name="T9" fmla="*/ 33 h 36"/>
                <a:gd name="T10" fmla="*/ 59 w 68"/>
                <a:gd name="T11" fmla="*/ 32 h 36"/>
                <a:gd name="T12" fmla="*/ 65 w 68"/>
                <a:gd name="T13" fmla="*/ 36 h 36"/>
                <a:gd name="T14" fmla="*/ 68 w 68"/>
                <a:gd name="T15" fmla="*/ 29 h 36"/>
                <a:gd name="T16" fmla="*/ 62 w 68"/>
                <a:gd name="T17" fmla="*/ 27 h 36"/>
                <a:gd name="T18" fmla="*/ 58 w 68"/>
                <a:gd name="T19" fmla="*/ 20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8" h="36">
                  <a:moveTo>
                    <a:pt x="58" y="20"/>
                  </a:moveTo>
                  <a:cubicBezTo>
                    <a:pt x="55" y="18"/>
                    <a:pt x="52" y="19"/>
                    <a:pt x="49" y="21"/>
                  </a:cubicBezTo>
                  <a:cubicBezTo>
                    <a:pt x="0" y="0"/>
                    <a:pt x="0" y="0"/>
                    <a:pt x="0" y="0"/>
                  </a:cubicBezTo>
                  <a:cubicBezTo>
                    <a:pt x="47" y="26"/>
                    <a:pt x="47" y="26"/>
                    <a:pt x="47" y="26"/>
                  </a:cubicBezTo>
                  <a:cubicBezTo>
                    <a:pt x="47" y="29"/>
                    <a:pt x="49" y="31"/>
                    <a:pt x="51" y="33"/>
                  </a:cubicBezTo>
                  <a:cubicBezTo>
                    <a:pt x="54" y="34"/>
                    <a:pt x="56" y="34"/>
                    <a:pt x="59" y="32"/>
                  </a:cubicBezTo>
                  <a:cubicBezTo>
                    <a:pt x="65" y="36"/>
                    <a:pt x="65" y="36"/>
                    <a:pt x="65" y="36"/>
                  </a:cubicBezTo>
                  <a:cubicBezTo>
                    <a:pt x="68" y="29"/>
                    <a:pt x="68" y="29"/>
                    <a:pt x="68" y="29"/>
                  </a:cubicBezTo>
                  <a:cubicBezTo>
                    <a:pt x="62" y="27"/>
                    <a:pt x="62" y="27"/>
                    <a:pt x="62" y="27"/>
                  </a:cubicBezTo>
                  <a:cubicBezTo>
                    <a:pt x="62" y="24"/>
                    <a:pt x="60" y="21"/>
                    <a:pt x="58" y="2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69" name="Freeform 142"/>
            <p:cNvSpPr/>
            <p:nvPr userDrawn="1"/>
          </p:nvSpPr>
          <p:spPr bwMode="auto">
            <a:xfrm>
              <a:off x="3055938" y="4448175"/>
              <a:ext cx="34925" cy="41275"/>
            </a:xfrm>
            <a:custGeom>
              <a:avLst/>
              <a:gdLst>
                <a:gd name="T0" fmla="*/ 0 w 22"/>
                <a:gd name="T1" fmla="*/ 26 h 26"/>
                <a:gd name="T2" fmla="*/ 7 w 22"/>
                <a:gd name="T3" fmla="*/ 26 h 26"/>
                <a:gd name="T4" fmla="*/ 7 w 22"/>
                <a:gd name="T5" fmla="*/ 17 h 26"/>
                <a:gd name="T6" fmla="*/ 17 w 22"/>
                <a:gd name="T7" fmla="*/ 17 h 26"/>
                <a:gd name="T8" fmla="*/ 17 w 22"/>
                <a:gd name="T9" fmla="*/ 9 h 26"/>
                <a:gd name="T10" fmla="*/ 7 w 22"/>
                <a:gd name="T11" fmla="*/ 9 h 26"/>
                <a:gd name="T12" fmla="*/ 7 w 22"/>
                <a:gd name="T13" fmla="*/ 7 h 26"/>
                <a:gd name="T14" fmla="*/ 22 w 22"/>
                <a:gd name="T15" fmla="*/ 7 h 26"/>
                <a:gd name="T16" fmla="*/ 22 w 22"/>
                <a:gd name="T17" fmla="*/ 0 h 26"/>
                <a:gd name="T18" fmla="*/ 0 w 22"/>
                <a:gd name="T19" fmla="*/ 0 h 26"/>
                <a:gd name="T20" fmla="*/ 0 w 22"/>
                <a:gd name="T21" fmla="*/ 26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 h="26">
                  <a:moveTo>
                    <a:pt x="0" y="26"/>
                  </a:moveTo>
                  <a:lnTo>
                    <a:pt x="7" y="26"/>
                  </a:lnTo>
                  <a:lnTo>
                    <a:pt x="7" y="17"/>
                  </a:lnTo>
                  <a:lnTo>
                    <a:pt x="17" y="17"/>
                  </a:lnTo>
                  <a:lnTo>
                    <a:pt x="17" y="9"/>
                  </a:lnTo>
                  <a:lnTo>
                    <a:pt x="7" y="9"/>
                  </a:lnTo>
                  <a:lnTo>
                    <a:pt x="7" y="7"/>
                  </a:lnTo>
                  <a:lnTo>
                    <a:pt x="22" y="7"/>
                  </a:lnTo>
                  <a:lnTo>
                    <a:pt x="22" y="0"/>
                  </a:lnTo>
                  <a:lnTo>
                    <a:pt x="0" y="0"/>
                  </a:lnTo>
                  <a:lnTo>
                    <a:pt x="0" y="2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grpSp>
        <p:nvGrpSpPr>
          <p:cNvPr id="170" name="Group 169"/>
          <p:cNvGrpSpPr/>
          <p:nvPr userDrawn="1"/>
        </p:nvGrpSpPr>
        <p:grpSpPr>
          <a:xfrm>
            <a:off x="4430184" y="4216400"/>
            <a:ext cx="719667" cy="285750"/>
            <a:chOff x="3322638" y="4216400"/>
            <a:chExt cx="539750" cy="285750"/>
          </a:xfrm>
        </p:grpSpPr>
        <p:sp>
          <p:nvSpPr>
            <p:cNvPr id="171" name="Freeform 143"/>
            <p:cNvSpPr/>
            <p:nvPr userDrawn="1"/>
          </p:nvSpPr>
          <p:spPr bwMode="auto">
            <a:xfrm>
              <a:off x="3322638" y="4216400"/>
              <a:ext cx="539750" cy="266700"/>
            </a:xfrm>
            <a:custGeom>
              <a:avLst/>
              <a:gdLst>
                <a:gd name="T0" fmla="*/ 140 w 140"/>
                <a:gd name="T1" fmla="*/ 67 h 69"/>
                <a:gd name="T2" fmla="*/ 137 w 140"/>
                <a:gd name="T3" fmla="*/ 50 h 69"/>
                <a:gd name="T4" fmla="*/ 136 w 140"/>
                <a:gd name="T5" fmla="*/ 47 h 69"/>
                <a:gd name="T6" fmla="*/ 135 w 140"/>
                <a:gd name="T7" fmla="*/ 44 h 69"/>
                <a:gd name="T8" fmla="*/ 126 w 140"/>
                <a:gd name="T9" fmla="*/ 28 h 69"/>
                <a:gd name="T10" fmla="*/ 124 w 140"/>
                <a:gd name="T11" fmla="*/ 26 h 69"/>
                <a:gd name="T12" fmla="*/ 122 w 140"/>
                <a:gd name="T13" fmla="*/ 24 h 69"/>
                <a:gd name="T14" fmla="*/ 108 w 140"/>
                <a:gd name="T15" fmla="*/ 11 h 69"/>
                <a:gd name="T16" fmla="*/ 103 w 140"/>
                <a:gd name="T17" fmla="*/ 8 h 69"/>
                <a:gd name="T18" fmla="*/ 85 w 140"/>
                <a:gd name="T19" fmla="*/ 2 h 69"/>
                <a:gd name="T20" fmla="*/ 82 w 140"/>
                <a:gd name="T21" fmla="*/ 2 h 69"/>
                <a:gd name="T22" fmla="*/ 79 w 140"/>
                <a:gd name="T23" fmla="*/ 1 h 69"/>
                <a:gd name="T24" fmla="*/ 61 w 140"/>
                <a:gd name="T25" fmla="*/ 1 h 69"/>
                <a:gd name="T26" fmla="*/ 58 w 140"/>
                <a:gd name="T27" fmla="*/ 2 h 69"/>
                <a:gd name="T28" fmla="*/ 55 w 140"/>
                <a:gd name="T29" fmla="*/ 2 h 69"/>
                <a:gd name="T30" fmla="*/ 38 w 140"/>
                <a:gd name="T31" fmla="*/ 9 h 69"/>
                <a:gd name="T32" fmla="*/ 35 w 140"/>
                <a:gd name="T33" fmla="*/ 10 h 69"/>
                <a:gd name="T34" fmla="*/ 32 w 140"/>
                <a:gd name="T35" fmla="*/ 12 h 69"/>
                <a:gd name="T36" fmla="*/ 18 w 140"/>
                <a:gd name="T37" fmla="*/ 24 h 69"/>
                <a:gd name="T38" fmla="*/ 15 w 140"/>
                <a:gd name="T39" fmla="*/ 28 h 69"/>
                <a:gd name="T40" fmla="*/ 6 w 140"/>
                <a:gd name="T41" fmla="*/ 44 h 69"/>
                <a:gd name="T42" fmla="*/ 4 w 140"/>
                <a:gd name="T43" fmla="*/ 47 h 69"/>
                <a:gd name="T44" fmla="*/ 4 w 140"/>
                <a:gd name="T45" fmla="*/ 50 h 69"/>
                <a:gd name="T46" fmla="*/ 6 w 140"/>
                <a:gd name="T47" fmla="*/ 69 h 69"/>
                <a:gd name="T48" fmla="*/ 19 w 140"/>
                <a:gd name="T49" fmla="*/ 56 h 69"/>
                <a:gd name="T50" fmla="*/ 11 w 140"/>
                <a:gd name="T51" fmla="*/ 46 h 69"/>
                <a:gd name="T52" fmla="*/ 27 w 140"/>
                <a:gd name="T53" fmla="*/ 39 h 69"/>
                <a:gd name="T54" fmla="*/ 23 w 140"/>
                <a:gd name="T55" fmla="*/ 28 h 69"/>
                <a:gd name="T56" fmla="*/ 41 w 140"/>
                <a:gd name="T57" fmla="*/ 26 h 69"/>
                <a:gd name="T58" fmla="*/ 41 w 140"/>
                <a:gd name="T59" fmla="*/ 14 h 69"/>
                <a:gd name="T60" fmla="*/ 58 w 140"/>
                <a:gd name="T61" fmla="*/ 19 h 69"/>
                <a:gd name="T62" fmla="*/ 62 w 140"/>
                <a:gd name="T63" fmla="*/ 7 h 69"/>
                <a:gd name="T64" fmla="*/ 77 w 140"/>
                <a:gd name="T65" fmla="*/ 17 h 69"/>
                <a:gd name="T66" fmla="*/ 84 w 140"/>
                <a:gd name="T67" fmla="*/ 8 h 69"/>
                <a:gd name="T68" fmla="*/ 95 w 140"/>
                <a:gd name="T69" fmla="*/ 23 h 69"/>
                <a:gd name="T70" fmla="*/ 105 w 140"/>
                <a:gd name="T71" fmla="*/ 17 h 69"/>
                <a:gd name="T72" fmla="*/ 109 w 140"/>
                <a:gd name="T73" fmla="*/ 34 h 69"/>
                <a:gd name="T74" fmla="*/ 121 w 140"/>
                <a:gd name="T75" fmla="*/ 32 h 69"/>
                <a:gd name="T76" fmla="*/ 119 w 140"/>
                <a:gd name="T77" fmla="*/ 50 h 69"/>
                <a:gd name="T78" fmla="*/ 132 w 140"/>
                <a:gd name="T79" fmla="*/ 52 h 69"/>
                <a:gd name="T80" fmla="*/ 140 w 140"/>
                <a:gd name="T81" fmla="*/ 69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40" h="69">
                  <a:moveTo>
                    <a:pt x="140" y="67"/>
                  </a:moveTo>
                  <a:cubicBezTo>
                    <a:pt x="140" y="67"/>
                    <a:pt x="140" y="67"/>
                    <a:pt x="140" y="67"/>
                  </a:cubicBezTo>
                  <a:cubicBezTo>
                    <a:pt x="140" y="61"/>
                    <a:pt x="139" y="55"/>
                    <a:pt x="137" y="50"/>
                  </a:cubicBezTo>
                  <a:cubicBezTo>
                    <a:pt x="137" y="50"/>
                    <a:pt x="137" y="50"/>
                    <a:pt x="137" y="50"/>
                  </a:cubicBezTo>
                  <a:cubicBezTo>
                    <a:pt x="136" y="47"/>
                    <a:pt x="136" y="47"/>
                    <a:pt x="136" y="47"/>
                  </a:cubicBezTo>
                  <a:cubicBezTo>
                    <a:pt x="136" y="47"/>
                    <a:pt x="136" y="47"/>
                    <a:pt x="136" y="47"/>
                  </a:cubicBezTo>
                  <a:cubicBezTo>
                    <a:pt x="135" y="44"/>
                    <a:pt x="135" y="44"/>
                    <a:pt x="135" y="44"/>
                  </a:cubicBezTo>
                  <a:cubicBezTo>
                    <a:pt x="135" y="44"/>
                    <a:pt x="135" y="44"/>
                    <a:pt x="135" y="44"/>
                  </a:cubicBezTo>
                  <a:cubicBezTo>
                    <a:pt x="133" y="38"/>
                    <a:pt x="130" y="33"/>
                    <a:pt x="126" y="28"/>
                  </a:cubicBezTo>
                  <a:cubicBezTo>
                    <a:pt x="126" y="28"/>
                    <a:pt x="126" y="28"/>
                    <a:pt x="126" y="28"/>
                  </a:cubicBezTo>
                  <a:cubicBezTo>
                    <a:pt x="124" y="26"/>
                    <a:pt x="124" y="26"/>
                    <a:pt x="124" y="26"/>
                  </a:cubicBezTo>
                  <a:cubicBezTo>
                    <a:pt x="124" y="26"/>
                    <a:pt x="124" y="26"/>
                    <a:pt x="124" y="26"/>
                  </a:cubicBezTo>
                  <a:cubicBezTo>
                    <a:pt x="122" y="23"/>
                    <a:pt x="122" y="23"/>
                    <a:pt x="122" y="23"/>
                  </a:cubicBezTo>
                  <a:cubicBezTo>
                    <a:pt x="122" y="24"/>
                    <a:pt x="122" y="24"/>
                    <a:pt x="122" y="24"/>
                  </a:cubicBezTo>
                  <a:cubicBezTo>
                    <a:pt x="118" y="19"/>
                    <a:pt x="113" y="15"/>
                    <a:pt x="108" y="11"/>
                  </a:cubicBezTo>
                  <a:cubicBezTo>
                    <a:pt x="108" y="11"/>
                    <a:pt x="108" y="11"/>
                    <a:pt x="108" y="11"/>
                  </a:cubicBezTo>
                  <a:cubicBezTo>
                    <a:pt x="105" y="10"/>
                    <a:pt x="105" y="10"/>
                    <a:pt x="105" y="10"/>
                  </a:cubicBezTo>
                  <a:cubicBezTo>
                    <a:pt x="103" y="8"/>
                    <a:pt x="103" y="8"/>
                    <a:pt x="103" y="8"/>
                  </a:cubicBezTo>
                  <a:cubicBezTo>
                    <a:pt x="103" y="8"/>
                    <a:pt x="103" y="8"/>
                    <a:pt x="103" y="8"/>
                  </a:cubicBezTo>
                  <a:cubicBezTo>
                    <a:pt x="97" y="6"/>
                    <a:pt x="91" y="3"/>
                    <a:pt x="85" y="2"/>
                  </a:cubicBezTo>
                  <a:cubicBezTo>
                    <a:pt x="85" y="2"/>
                    <a:pt x="85" y="2"/>
                    <a:pt x="85" y="2"/>
                  </a:cubicBezTo>
                  <a:cubicBezTo>
                    <a:pt x="82" y="2"/>
                    <a:pt x="82" y="2"/>
                    <a:pt x="82" y="2"/>
                  </a:cubicBezTo>
                  <a:cubicBezTo>
                    <a:pt x="79" y="1"/>
                    <a:pt x="79" y="1"/>
                    <a:pt x="79" y="1"/>
                  </a:cubicBezTo>
                  <a:cubicBezTo>
                    <a:pt x="79" y="1"/>
                    <a:pt x="79" y="1"/>
                    <a:pt x="79" y="1"/>
                  </a:cubicBezTo>
                  <a:cubicBezTo>
                    <a:pt x="73" y="0"/>
                    <a:pt x="67" y="0"/>
                    <a:pt x="61" y="1"/>
                  </a:cubicBezTo>
                  <a:cubicBezTo>
                    <a:pt x="61" y="1"/>
                    <a:pt x="61" y="1"/>
                    <a:pt x="61" y="1"/>
                  </a:cubicBezTo>
                  <a:cubicBezTo>
                    <a:pt x="58" y="2"/>
                    <a:pt x="58" y="2"/>
                    <a:pt x="58" y="2"/>
                  </a:cubicBezTo>
                  <a:cubicBezTo>
                    <a:pt x="58" y="2"/>
                    <a:pt x="58" y="2"/>
                    <a:pt x="58" y="2"/>
                  </a:cubicBezTo>
                  <a:cubicBezTo>
                    <a:pt x="55" y="2"/>
                    <a:pt x="55" y="2"/>
                    <a:pt x="55" y="2"/>
                  </a:cubicBezTo>
                  <a:cubicBezTo>
                    <a:pt x="55" y="2"/>
                    <a:pt x="55" y="2"/>
                    <a:pt x="55" y="2"/>
                  </a:cubicBezTo>
                  <a:cubicBezTo>
                    <a:pt x="49" y="4"/>
                    <a:pt x="43" y="6"/>
                    <a:pt x="38" y="9"/>
                  </a:cubicBezTo>
                  <a:cubicBezTo>
                    <a:pt x="38" y="9"/>
                    <a:pt x="38" y="9"/>
                    <a:pt x="38" y="9"/>
                  </a:cubicBezTo>
                  <a:cubicBezTo>
                    <a:pt x="35" y="10"/>
                    <a:pt x="35" y="10"/>
                    <a:pt x="35" y="10"/>
                  </a:cubicBezTo>
                  <a:cubicBezTo>
                    <a:pt x="35" y="10"/>
                    <a:pt x="35" y="10"/>
                    <a:pt x="35" y="10"/>
                  </a:cubicBezTo>
                  <a:cubicBezTo>
                    <a:pt x="32" y="12"/>
                    <a:pt x="32" y="12"/>
                    <a:pt x="32" y="12"/>
                  </a:cubicBezTo>
                  <a:cubicBezTo>
                    <a:pt x="32" y="12"/>
                    <a:pt x="32" y="12"/>
                    <a:pt x="32" y="12"/>
                  </a:cubicBezTo>
                  <a:cubicBezTo>
                    <a:pt x="27" y="15"/>
                    <a:pt x="23" y="19"/>
                    <a:pt x="18" y="24"/>
                  </a:cubicBezTo>
                  <a:cubicBezTo>
                    <a:pt x="18" y="24"/>
                    <a:pt x="18" y="24"/>
                    <a:pt x="18" y="24"/>
                  </a:cubicBezTo>
                  <a:cubicBezTo>
                    <a:pt x="16" y="26"/>
                    <a:pt x="16" y="26"/>
                    <a:pt x="16" y="26"/>
                  </a:cubicBezTo>
                  <a:cubicBezTo>
                    <a:pt x="15" y="28"/>
                    <a:pt x="15" y="28"/>
                    <a:pt x="15" y="28"/>
                  </a:cubicBezTo>
                  <a:cubicBezTo>
                    <a:pt x="15" y="28"/>
                    <a:pt x="15" y="28"/>
                    <a:pt x="15" y="28"/>
                  </a:cubicBezTo>
                  <a:cubicBezTo>
                    <a:pt x="11" y="33"/>
                    <a:pt x="8" y="39"/>
                    <a:pt x="6" y="44"/>
                  </a:cubicBezTo>
                  <a:cubicBezTo>
                    <a:pt x="5" y="44"/>
                    <a:pt x="5" y="44"/>
                    <a:pt x="5" y="44"/>
                  </a:cubicBezTo>
                  <a:cubicBezTo>
                    <a:pt x="4" y="47"/>
                    <a:pt x="4" y="47"/>
                    <a:pt x="4" y="47"/>
                  </a:cubicBezTo>
                  <a:cubicBezTo>
                    <a:pt x="3" y="50"/>
                    <a:pt x="3" y="50"/>
                    <a:pt x="3" y="50"/>
                  </a:cubicBezTo>
                  <a:cubicBezTo>
                    <a:pt x="4" y="50"/>
                    <a:pt x="4" y="50"/>
                    <a:pt x="4" y="50"/>
                  </a:cubicBezTo>
                  <a:cubicBezTo>
                    <a:pt x="2" y="56"/>
                    <a:pt x="1" y="63"/>
                    <a:pt x="0" y="69"/>
                  </a:cubicBezTo>
                  <a:cubicBezTo>
                    <a:pt x="6" y="69"/>
                    <a:pt x="6" y="69"/>
                    <a:pt x="6" y="69"/>
                  </a:cubicBezTo>
                  <a:cubicBezTo>
                    <a:pt x="7" y="63"/>
                    <a:pt x="7" y="57"/>
                    <a:pt x="9" y="52"/>
                  </a:cubicBezTo>
                  <a:cubicBezTo>
                    <a:pt x="19" y="56"/>
                    <a:pt x="19" y="56"/>
                    <a:pt x="19" y="56"/>
                  </a:cubicBezTo>
                  <a:cubicBezTo>
                    <a:pt x="21" y="50"/>
                    <a:pt x="21" y="50"/>
                    <a:pt x="21" y="50"/>
                  </a:cubicBezTo>
                  <a:cubicBezTo>
                    <a:pt x="11" y="46"/>
                    <a:pt x="11" y="46"/>
                    <a:pt x="11" y="46"/>
                  </a:cubicBezTo>
                  <a:cubicBezTo>
                    <a:pt x="13" y="41"/>
                    <a:pt x="16" y="36"/>
                    <a:pt x="19" y="32"/>
                  </a:cubicBezTo>
                  <a:cubicBezTo>
                    <a:pt x="27" y="39"/>
                    <a:pt x="27" y="39"/>
                    <a:pt x="27" y="39"/>
                  </a:cubicBezTo>
                  <a:cubicBezTo>
                    <a:pt x="31" y="34"/>
                    <a:pt x="31" y="34"/>
                    <a:pt x="31" y="34"/>
                  </a:cubicBezTo>
                  <a:cubicBezTo>
                    <a:pt x="23" y="28"/>
                    <a:pt x="23" y="28"/>
                    <a:pt x="23" y="28"/>
                  </a:cubicBezTo>
                  <a:cubicBezTo>
                    <a:pt x="27" y="23"/>
                    <a:pt x="31" y="20"/>
                    <a:pt x="35" y="17"/>
                  </a:cubicBezTo>
                  <a:cubicBezTo>
                    <a:pt x="41" y="26"/>
                    <a:pt x="41" y="26"/>
                    <a:pt x="41" y="26"/>
                  </a:cubicBezTo>
                  <a:cubicBezTo>
                    <a:pt x="46" y="23"/>
                    <a:pt x="46" y="23"/>
                    <a:pt x="46" y="23"/>
                  </a:cubicBezTo>
                  <a:cubicBezTo>
                    <a:pt x="41" y="14"/>
                    <a:pt x="41" y="14"/>
                    <a:pt x="41" y="14"/>
                  </a:cubicBezTo>
                  <a:cubicBezTo>
                    <a:pt x="45" y="11"/>
                    <a:pt x="51" y="9"/>
                    <a:pt x="56" y="8"/>
                  </a:cubicBezTo>
                  <a:cubicBezTo>
                    <a:pt x="58" y="19"/>
                    <a:pt x="58" y="19"/>
                    <a:pt x="58" y="19"/>
                  </a:cubicBezTo>
                  <a:cubicBezTo>
                    <a:pt x="64" y="17"/>
                    <a:pt x="64" y="17"/>
                    <a:pt x="64" y="17"/>
                  </a:cubicBezTo>
                  <a:cubicBezTo>
                    <a:pt x="62" y="7"/>
                    <a:pt x="62" y="7"/>
                    <a:pt x="62" y="7"/>
                  </a:cubicBezTo>
                  <a:cubicBezTo>
                    <a:pt x="67" y="6"/>
                    <a:pt x="73" y="6"/>
                    <a:pt x="78" y="7"/>
                  </a:cubicBezTo>
                  <a:cubicBezTo>
                    <a:pt x="77" y="17"/>
                    <a:pt x="77" y="17"/>
                    <a:pt x="77" y="17"/>
                  </a:cubicBezTo>
                  <a:cubicBezTo>
                    <a:pt x="82" y="18"/>
                    <a:pt x="82" y="18"/>
                    <a:pt x="82" y="18"/>
                  </a:cubicBezTo>
                  <a:cubicBezTo>
                    <a:pt x="84" y="8"/>
                    <a:pt x="84" y="8"/>
                    <a:pt x="84" y="8"/>
                  </a:cubicBezTo>
                  <a:cubicBezTo>
                    <a:pt x="90" y="9"/>
                    <a:pt x="95" y="11"/>
                    <a:pt x="100" y="14"/>
                  </a:cubicBezTo>
                  <a:cubicBezTo>
                    <a:pt x="95" y="23"/>
                    <a:pt x="95" y="23"/>
                    <a:pt x="95" y="23"/>
                  </a:cubicBezTo>
                  <a:cubicBezTo>
                    <a:pt x="100" y="26"/>
                    <a:pt x="100" y="26"/>
                    <a:pt x="100" y="26"/>
                  </a:cubicBezTo>
                  <a:cubicBezTo>
                    <a:pt x="105" y="17"/>
                    <a:pt x="105" y="17"/>
                    <a:pt x="105" y="17"/>
                  </a:cubicBezTo>
                  <a:cubicBezTo>
                    <a:pt x="110" y="20"/>
                    <a:pt x="114" y="23"/>
                    <a:pt x="118" y="27"/>
                  </a:cubicBezTo>
                  <a:cubicBezTo>
                    <a:pt x="109" y="34"/>
                    <a:pt x="109" y="34"/>
                    <a:pt x="109" y="34"/>
                  </a:cubicBezTo>
                  <a:cubicBezTo>
                    <a:pt x="113" y="39"/>
                    <a:pt x="113" y="39"/>
                    <a:pt x="113" y="39"/>
                  </a:cubicBezTo>
                  <a:cubicBezTo>
                    <a:pt x="121" y="32"/>
                    <a:pt x="121" y="32"/>
                    <a:pt x="121" y="32"/>
                  </a:cubicBezTo>
                  <a:cubicBezTo>
                    <a:pt x="125" y="36"/>
                    <a:pt x="127" y="41"/>
                    <a:pt x="130" y="46"/>
                  </a:cubicBezTo>
                  <a:cubicBezTo>
                    <a:pt x="119" y="50"/>
                    <a:pt x="119" y="50"/>
                    <a:pt x="119" y="50"/>
                  </a:cubicBezTo>
                  <a:cubicBezTo>
                    <a:pt x="121" y="55"/>
                    <a:pt x="121" y="55"/>
                    <a:pt x="121" y="55"/>
                  </a:cubicBezTo>
                  <a:cubicBezTo>
                    <a:pt x="132" y="52"/>
                    <a:pt x="132" y="52"/>
                    <a:pt x="132" y="52"/>
                  </a:cubicBezTo>
                  <a:cubicBezTo>
                    <a:pt x="133" y="57"/>
                    <a:pt x="134" y="63"/>
                    <a:pt x="134" y="69"/>
                  </a:cubicBezTo>
                  <a:cubicBezTo>
                    <a:pt x="140" y="69"/>
                    <a:pt x="140" y="69"/>
                    <a:pt x="140" y="69"/>
                  </a:cubicBezTo>
                  <a:lnTo>
                    <a:pt x="140" y="67"/>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72" name="Freeform 144"/>
            <p:cNvSpPr/>
            <p:nvPr userDrawn="1"/>
          </p:nvSpPr>
          <p:spPr bwMode="auto">
            <a:xfrm>
              <a:off x="3363913" y="4448175"/>
              <a:ext cx="31750" cy="41275"/>
            </a:xfrm>
            <a:custGeom>
              <a:avLst/>
              <a:gdLst>
                <a:gd name="T0" fmla="*/ 8 w 20"/>
                <a:gd name="T1" fmla="*/ 17 h 26"/>
                <a:gd name="T2" fmla="*/ 15 w 20"/>
                <a:gd name="T3" fmla="*/ 17 h 26"/>
                <a:gd name="T4" fmla="*/ 15 w 20"/>
                <a:gd name="T5" fmla="*/ 9 h 26"/>
                <a:gd name="T6" fmla="*/ 8 w 20"/>
                <a:gd name="T7" fmla="*/ 9 h 26"/>
                <a:gd name="T8" fmla="*/ 8 w 20"/>
                <a:gd name="T9" fmla="*/ 7 h 26"/>
                <a:gd name="T10" fmla="*/ 20 w 20"/>
                <a:gd name="T11" fmla="*/ 7 h 26"/>
                <a:gd name="T12" fmla="*/ 20 w 20"/>
                <a:gd name="T13" fmla="*/ 0 h 26"/>
                <a:gd name="T14" fmla="*/ 0 w 20"/>
                <a:gd name="T15" fmla="*/ 0 h 26"/>
                <a:gd name="T16" fmla="*/ 0 w 20"/>
                <a:gd name="T17" fmla="*/ 26 h 26"/>
                <a:gd name="T18" fmla="*/ 20 w 20"/>
                <a:gd name="T19" fmla="*/ 26 h 26"/>
                <a:gd name="T20" fmla="*/ 20 w 20"/>
                <a:gd name="T21" fmla="*/ 22 h 26"/>
                <a:gd name="T22" fmla="*/ 8 w 20"/>
                <a:gd name="T23" fmla="*/ 22 h 26"/>
                <a:gd name="T24" fmla="*/ 8 w 20"/>
                <a:gd name="T25" fmla="*/ 17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0" h="26">
                  <a:moveTo>
                    <a:pt x="8" y="17"/>
                  </a:moveTo>
                  <a:lnTo>
                    <a:pt x="15" y="17"/>
                  </a:lnTo>
                  <a:lnTo>
                    <a:pt x="15" y="9"/>
                  </a:lnTo>
                  <a:lnTo>
                    <a:pt x="8" y="9"/>
                  </a:lnTo>
                  <a:lnTo>
                    <a:pt x="8" y="7"/>
                  </a:lnTo>
                  <a:lnTo>
                    <a:pt x="20" y="7"/>
                  </a:lnTo>
                  <a:lnTo>
                    <a:pt x="20" y="0"/>
                  </a:lnTo>
                  <a:lnTo>
                    <a:pt x="0" y="0"/>
                  </a:lnTo>
                  <a:lnTo>
                    <a:pt x="0" y="26"/>
                  </a:lnTo>
                  <a:lnTo>
                    <a:pt x="20" y="26"/>
                  </a:lnTo>
                  <a:lnTo>
                    <a:pt x="20" y="22"/>
                  </a:lnTo>
                  <a:lnTo>
                    <a:pt x="8" y="22"/>
                  </a:lnTo>
                  <a:lnTo>
                    <a:pt x="8" y="17"/>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73" name="Freeform 145"/>
            <p:cNvSpPr/>
            <p:nvPr userDrawn="1"/>
          </p:nvSpPr>
          <p:spPr bwMode="auto">
            <a:xfrm>
              <a:off x="3541713" y="4362450"/>
              <a:ext cx="263525" cy="139700"/>
            </a:xfrm>
            <a:custGeom>
              <a:avLst/>
              <a:gdLst>
                <a:gd name="T0" fmla="*/ 19 w 68"/>
                <a:gd name="T1" fmla="*/ 21 h 36"/>
                <a:gd name="T2" fmla="*/ 11 w 68"/>
                <a:gd name="T3" fmla="*/ 20 h 36"/>
                <a:gd name="T4" fmla="*/ 6 w 68"/>
                <a:gd name="T5" fmla="*/ 27 h 36"/>
                <a:gd name="T6" fmla="*/ 0 w 68"/>
                <a:gd name="T7" fmla="*/ 29 h 36"/>
                <a:gd name="T8" fmla="*/ 4 w 68"/>
                <a:gd name="T9" fmla="*/ 36 h 36"/>
                <a:gd name="T10" fmla="*/ 10 w 68"/>
                <a:gd name="T11" fmla="*/ 32 h 36"/>
                <a:gd name="T12" fmla="*/ 17 w 68"/>
                <a:gd name="T13" fmla="*/ 33 h 36"/>
                <a:gd name="T14" fmla="*/ 21 w 68"/>
                <a:gd name="T15" fmla="*/ 26 h 36"/>
                <a:gd name="T16" fmla="*/ 68 w 68"/>
                <a:gd name="T17" fmla="*/ 0 h 36"/>
                <a:gd name="T18" fmla="*/ 19 w 68"/>
                <a:gd name="T19" fmla="*/ 21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8" h="36">
                  <a:moveTo>
                    <a:pt x="19" y="21"/>
                  </a:moveTo>
                  <a:cubicBezTo>
                    <a:pt x="17" y="19"/>
                    <a:pt x="13" y="18"/>
                    <a:pt x="11" y="20"/>
                  </a:cubicBezTo>
                  <a:cubicBezTo>
                    <a:pt x="8" y="21"/>
                    <a:pt x="6" y="24"/>
                    <a:pt x="6" y="27"/>
                  </a:cubicBezTo>
                  <a:cubicBezTo>
                    <a:pt x="0" y="29"/>
                    <a:pt x="0" y="29"/>
                    <a:pt x="0" y="29"/>
                  </a:cubicBezTo>
                  <a:cubicBezTo>
                    <a:pt x="4" y="36"/>
                    <a:pt x="4" y="36"/>
                    <a:pt x="4" y="36"/>
                  </a:cubicBezTo>
                  <a:cubicBezTo>
                    <a:pt x="10" y="32"/>
                    <a:pt x="10" y="32"/>
                    <a:pt x="10" y="32"/>
                  </a:cubicBezTo>
                  <a:cubicBezTo>
                    <a:pt x="12" y="34"/>
                    <a:pt x="15" y="34"/>
                    <a:pt x="17" y="33"/>
                  </a:cubicBezTo>
                  <a:cubicBezTo>
                    <a:pt x="19" y="31"/>
                    <a:pt x="21" y="29"/>
                    <a:pt x="21" y="26"/>
                  </a:cubicBezTo>
                  <a:cubicBezTo>
                    <a:pt x="68" y="0"/>
                    <a:pt x="68" y="0"/>
                    <a:pt x="68" y="0"/>
                  </a:cubicBezTo>
                  <a:lnTo>
                    <a:pt x="19" y="2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74" name="Freeform 146"/>
            <p:cNvSpPr/>
            <p:nvPr userDrawn="1"/>
          </p:nvSpPr>
          <p:spPr bwMode="auto">
            <a:xfrm>
              <a:off x="3797300" y="4448175"/>
              <a:ext cx="34925" cy="41275"/>
            </a:xfrm>
            <a:custGeom>
              <a:avLst/>
              <a:gdLst>
                <a:gd name="T0" fmla="*/ 0 w 22"/>
                <a:gd name="T1" fmla="*/ 26 h 26"/>
                <a:gd name="T2" fmla="*/ 7 w 22"/>
                <a:gd name="T3" fmla="*/ 26 h 26"/>
                <a:gd name="T4" fmla="*/ 7 w 22"/>
                <a:gd name="T5" fmla="*/ 17 h 26"/>
                <a:gd name="T6" fmla="*/ 17 w 22"/>
                <a:gd name="T7" fmla="*/ 17 h 26"/>
                <a:gd name="T8" fmla="*/ 17 w 22"/>
                <a:gd name="T9" fmla="*/ 9 h 26"/>
                <a:gd name="T10" fmla="*/ 7 w 22"/>
                <a:gd name="T11" fmla="*/ 9 h 26"/>
                <a:gd name="T12" fmla="*/ 7 w 22"/>
                <a:gd name="T13" fmla="*/ 7 h 26"/>
                <a:gd name="T14" fmla="*/ 22 w 22"/>
                <a:gd name="T15" fmla="*/ 7 h 26"/>
                <a:gd name="T16" fmla="*/ 22 w 22"/>
                <a:gd name="T17" fmla="*/ 0 h 26"/>
                <a:gd name="T18" fmla="*/ 0 w 22"/>
                <a:gd name="T19" fmla="*/ 0 h 26"/>
                <a:gd name="T20" fmla="*/ 0 w 22"/>
                <a:gd name="T21" fmla="*/ 26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 h="26">
                  <a:moveTo>
                    <a:pt x="0" y="26"/>
                  </a:moveTo>
                  <a:lnTo>
                    <a:pt x="7" y="26"/>
                  </a:lnTo>
                  <a:lnTo>
                    <a:pt x="7" y="17"/>
                  </a:lnTo>
                  <a:lnTo>
                    <a:pt x="17" y="17"/>
                  </a:lnTo>
                  <a:lnTo>
                    <a:pt x="17" y="9"/>
                  </a:lnTo>
                  <a:lnTo>
                    <a:pt x="7" y="9"/>
                  </a:lnTo>
                  <a:lnTo>
                    <a:pt x="7" y="7"/>
                  </a:lnTo>
                  <a:lnTo>
                    <a:pt x="22" y="7"/>
                  </a:lnTo>
                  <a:lnTo>
                    <a:pt x="22" y="0"/>
                  </a:lnTo>
                  <a:lnTo>
                    <a:pt x="0" y="0"/>
                  </a:lnTo>
                  <a:lnTo>
                    <a:pt x="0" y="2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grpSp>
        <p:nvGrpSpPr>
          <p:cNvPr id="175" name="Group 174"/>
          <p:cNvGrpSpPr/>
          <p:nvPr userDrawn="1"/>
        </p:nvGrpSpPr>
        <p:grpSpPr>
          <a:xfrm>
            <a:off x="9222317" y="4011614"/>
            <a:ext cx="582083" cy="563563"/>
            <a:chOff x="6916738" y="4011613"/>
            <a:chExt cx="436562" cy="563563"/>
          </a:xfrm>
        </p:grpSpPr>
        <p:sp>
          <p:nvSpPr>
            <p:cNvPr id="176" name="Rectangle 147"/>
            <p:cNvSpPr>
              <a:spLocks noChangeArrowheads="1"/>
            </p:cNvSpPr>
            <p:nvPr userDrawn="1"/>
          </p:nvSpPr>
          <p:spPr bwMode="auto">
            <a:xfrm>
              <a:off x="6916738" y="4529138"/>
              <a:ext cx="355600" cy="46038"/>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77" name="Freeform 148"/>
            <p:cNvSpPr>
              <a:spLocks noEditPoints="1"/>
            </p:cNvSpPr>
            <p:nvPr userDrawn="1"/>
          </p:nvSpPr>
          <p:spPr bwMode="auto">
            <a:xfrm>
              <a:off x="6924675" y="4011613"/>
              <a:ext cx="428625" cy="490538"/>
            </a:xfrm>
            <a:custGeom>
              <a:avLst/>
              <a:gdLst>
                <a:gd name="T0" fmla="*/ 106 w 111"/>
                <a:gd name="T1" fmla="*/ 22 h 127"/>
                <a:gd name="T2" fmla="*/ 106 w 111"/>
                <a:gd name="T3" fmla="*/ 22 h 127"/>
                <a:gd name="T4" fmla="*/ 85 w 111"/>
                <a:gd name="T5" fmla="*/ 0 h 127"/>
                <a:gd name="T6" fmla="*/ 80 w 111"/>
                <a:gd name="T7" fmla="*/ 4 h 127"/>
                <a:gd name="T8" fmla="*/ 90 w 111"/>
                <a:gd name="T9" fmla="*/ 15 h 127"/>
                <a:gd name="T10" fmla="*/ 90 w 111"/>
                <a:gd name="T11" fmla="*/ 33 h 127"/>
                <a:gd name="T12" fmla="*/ 104 w 111"/>
                <a:gd name="T13" fmla="*/ 48 h 127"/>
                <a:gd name="T14" fmla="*/ 104 w 111"/>
                <a:gd name="T15" fmla="*/ 105 h 127"/>
                <a:gd name="T16" fmla="*/ 99 w 111"/>
                <a:gd name="T17" fmla="*/ 108 h 127"/>
                <a:gd name="T18" fmla="*/ 92 w 111"/>
                <a:gd name="T19" fmla="*/ 105 h 127"/>
                <a:gd name="T20" fmla="*/ 92 w 111"/>
                <a:gd name="T21" fmla="*/ 62 h 127"/>
                <a:gd name="T22" fmla="*/ 80 w 111"/>
                <a:gd name="T23" fmla="*/ 51 h 127"/>
                <a:gd name="T24" fmla="*/ 80 w 111"/>
                <a:gd name="T25" fmla="*/ 15 h 127"/>
                <a:gd name="T26" fmla="*/ 69 w 111"/>
                <a:gd name="T27" fmla="*/ 3 h 127"/>
                <a:gd name="T28" fmla="*/ 12 w 111"/>
                <a:gd name="T29" fmla="*/ 3 h 127"/>
                <a:gd name="T30" fmla="*/ 0 w 111"/>
                <a:gd name="T31" fmla="*/ 15 h 127"/>
                <a:gd name="T32" fmla="*/ 0 w 111"/>
                <a:gd name="T33" fmla="*/ 115 h 127"/>
                <a:gd name="T34" fmla="*/ 12 w 111"/>
                <a:gd name="T35" fmla="*/ 127 h 127"/>
                <a:gd name="T36" fmla="*/ 69 w 111"/>
                <a:gd name="T37" fmla="*/ 127 h 127"/>
                <a:gd name="T38" fmla="*/ 80 w 111"/>
                <a:gd name="T39" fmla="*/ 115 h 127"/>
                <a:gd name="T40" fmla="*/ 80 w 111"/>
                <a:gd name="T41" fmla="*/ 60 h 127"/>
                <a:gd name="T42" fmla="*/ 85 w 111"/>
                <a:gd name="T43" fmla="*/ 65 h 127"/>
                <a:gd name="T44" fmla="*/ 85 w 111"/>
                <a:gd name="T45" fmla="*/ 108 h 127"/>
                <a:gd name="T46" fmla="*/ 86 w 111"/>
                <a:gd name="T47" fmla="*/ 109 h 127"/>
                <a:gd name="T48" fmla="*/ 98 w 111"/>
                <a:gd name="T49" fmla="*/ 115 h 127"/>
                <a:gd name="T50" fmla="*/ 99 w 111"/>
                <a:gd name="T51" fmla="*/ 115 h 127"/>
                <a:gd name="T52" fmla="*/ 110 w 111"/>
                <a:gd name="T53" fmla="*/ 109 h 127"/>
                <a:gd name="T54" fmla="*/ 111 w 111"/>
                <a:gd name="T55" fmla="*/ 108 h 127"/>
                <a:gd name="T56" fmla="*/ 111 w 111"/>
                <a:gd name="T57" fmla="*/ 56 h 127"/>
                <a:gd name="T58" fmla="*/ 111 w 111"/>
                <a:gd name="T59" fmla="*/ 38 h 127"/>
                <a:gd name="T60" fmla="*/ 111 w 111"/>
                <a:gd name="T61" fmla="*/ 28 h 127"/>
                <a:gd name="T62" fmla="*/ 106 w 111"/>
                <a:gd name="T63" fmla="*/ 22 h 127"/>
                <a:gd name="T64" fmla="*/ 73 w 111"/>
                <a:gd name="T65" fmla="*/ 46 h 127"/>
                <a:gd name="T66" fmla="*/ 61 w 111"/>
                <a:gd name="T67" fmla="*/ 57 h 127"/>
                <a:gd name="T68" fmla="*/ 20 w 111"/>
                <a:gd name="T69" fmla="*/ 57 h 127"/>
                <a:gd name="T70" fmla="*/ 9 w 111"/>
                <a:gd name="T71" fmla="*/ 46 h 127"/>
                <a:gd name="T72" fmla="*/ 9 w 111"/>
                <a:gd name="T73" fmla="*/ 26 h 127"/>
                <a:gd name="T74" fmla="*/ 20 w 111"/>
                <a:gd name="T75" fmla="*/ 15 h 127"/>
                <a:gd name="T76" fmla="*/ 61 w 111"/>
                <a:gd name="T77" fmla="*/ 15 h 127"/>
                <a:gd name="T78" fmla="*/ 73 w 111"/>
                <a:gd name="T79" fmla="*/ 26 h 127"/>
                <a:gd name="T80" fmla="*/ 73 w 111"/>
                <a:gd name="T81" fmla="*/ 46 h 127"/>
                <a:gd name="T82" fmla="*/ 104 w 111"/>
                <a:gd name="T83" fmla="*/ 38 h 127"/>
                <a:gd name="T84" fmla="*/ 104 w 111"/>
                <a:gd name="T85" fmla="*/ 38 h 127"/>
                <a:gd name="T86" fmla="*/ 97 w 111"/>
                <a:gd name="T87" fmla="*/ 30 h 127"/>
                <a:gd name="T88" fmla="*/ 97 w 111"/>
                <a:gd name="T89" fmla="*/ 23 h 127"/>
                <a:gd name="T90" fmla="*/ 104 w 111"/>
                <a:gd name="T91" fmla="*/ 31 h 127"/>
                <a:gd name="T92" fmla="*/ 104 w 111"/>
                <a:gd name="T93" fmla="*/ 38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10" h="127">
                  <a:moveTo>
                    <a:pt x="106" y="22"/>
                  </a:moveTo>
                  <a:cubicBezTo>
                    <a:pt x="106" y="22"/>
                    <a:pt x="106" y="22"/>
                    <a:pt x="106" y="22"/>
                  </a:cubicBezTo>
                  <a:cubicBezTo>
                    <a:pt x="85" y="0"/>
                    <a:pt x="85" y="0"/>
                    <a:pt x="85" y="0"/>
                  </a:cubicBezTo>
                  <a:cubicBezTo>
                    <a:pt x="80" y="4"/>
                    <a:pt x="80" y="4"/>
                    <a:pt x="80" y="4"/>
                  </a:cubicBezTo>
                  <a:cubicBezTo>
                    <a:pt x="90" y="15"/>
                    <a:pt x="90" y="15"/>
                    <a:pt x="90" y="15"/>
                  </a:cubicBezTo>
                  <a:cubicBezTo>
                    <a:pt x="90" y="33"/>
                    <a:pt x="90" y="33"/>
                    <a:pt x="90" y="33"/>
                  </a:cubicBezTo>
                  <a:cubicBezTo>
                    <a:pt x="104" y="48"/>
                    <a:pt x="104" y="48"/>
                    <a:pt x="104" y="48"/>
                  </a:cubicBezTo>
                  <a:cubicBezTo>
                    <a:pt x="104" y="105"/>
                    <a:pt x="104" y="105"/>
                    <a:pt x="104" y="105"/>
                  </a:cubicBezTo>
                  <a:cubicBezTo>
                    <a:pt x="103" y="106"/>
                    <a:pt x="101" y="108"/>
                    <a:pt x="99" y="108"/>
                  </a:cubicBezTo>
                  <a:cubicBezTo>
                    <a:pt x="96" y="108"/>
                    <a:pt x="94" y="107"/>
                    <a:pt x="92" y="105"/>
                  </a:cubicBezTo>
                  <a:cubicBezTo>
                    <a:pt x="92" y="62"/>
                    <a:pt x="92" y="62"/>
                    <a:pt x="92" y="62"/>
                  </a:cubicBezTo>
                  <a:cubicBezTo>
                    <a:pt x="80" y="51"/>
                    <a:pt x="80" y="51"/>
                    <a:pt x="80" y="51"/>
                  </a:cubicBezTo>
                  <a:cubicBezTo>
                    <a:pt x="80" y="15"/>
                    <a:pt x="80" y="15"/>
                    <a:pt x="80" y="15"/>
                  </a:cubicBezTo>
                  <a:cubicBezTo>
                    <a:pt x="80" y="9"/>
                    <a:pt x="75" y="3"/>
                    <a:pt x="69" y="3"/>
                  </a:cubicBezTo>
                  <a:cubicBezTo>
                    <a:pt x="12" y="3"/>
                    <a:pt x="12" y="3"/>
                    <a:pt x="12" y="3"/>
                  </a:cubicBezTo>
                  <a:cubicBezTo>
                    <a:pt x="5" y="3"/>
                    <a:pt x="0" y="9"/>
                    <a:pt x="0" y="15"/>
                  </a:cubicBezTo>
                  <a:cubicBezTo>
                    <a:pt x="0" y="115"/>
                    <a:pt x="0" y="115"/>
                    <a:pt x="0" y="115"/>
                  </a:cubicBezTo>
                  <a:cubicBezTo>
                    <a:pt x="0" y="122"/>
                    <a:pt x="5" y="127"/>
                    <a:pt x="12" y="127"/>
                  </a:cubicBezTo>
                  <a:cubicBezTo>
                    <a:pt x="69" y="127"/>
                    <a:pt x="69" y="127"/>
                    <a:pt x="69" y="127"/>
                  </a:cubicBezTo>
                  <a:cubicBezTo>
                    <a:pt x="75" y="127"/>
                    <a:pt x="80" y="122"/>
                    <a:pt x="80" y="115"/>
                  </a:cubicBezTo>
                  <a:cubicBezTo>
                    <a:pt x="80" y="60"/>
                    <a:pt x="80" y="60"/>
                    <a:pt x="80" y="60"/>
                  </a:cubicBezTo>
                  <a:cubicBezTo>
                    <a:pt x="85" y="65"/>
                    <a:pt x="85" y="65"/>
                    <a:pt x="85" y="65"/>
                  </a:cubicBezTo>
                  <a:cubicBezTo>
                    <a:pt x="85" y="108"/>
                    <a:pt x="85" y="108"/>
                    <a:pt x="85" y="108"/>
                  </a:cubicBezTo>
                  <a:cubicBezTo>
                    <a:pt x="86" y="109"/>
                    <a:pt x="86" y="109"/>
                    <a:pt x="86" y="109"/>
                  </a:cubicBezTo>
                  <a:cubicBezTo>
                    <a:pt x="90" y="113"/>
                    <a:pt x="94" y="115"/>
                    <a:pt x="98" y="115"/>
                  </a:cubicBezTo>
                  <a:cubicBezTo>
                    <a:pt x="98" y="115"/>
                    <a:pt x="99" y="115"/>
                    <a:pt x="99" y="115"/>
                  </a:cubicBezTo>
                  <a:cubicBezTo>
                    <a:pt x="106" y="115"/>
                    <a:pt x="110" y="109"/>
                    <a:pt x="110" y="109"/>
                  </a:cubicBezTo>
                  <a:cubicBezTo>
                    <a:pt x="111" y="108"/>
                    <a:pt x="111" y="108"/>
                    <a:pt x="111" y="108"/>
                  </a:cubicBezTo>
                  <a:cubicBezTo>
                    <a:pt x="111" y="56"/>
                    <a:pt x="111" y="56"/>
                    <a:pt x="111" y="56"/>
                  </a:cubicBezTo>
                  <a:cubicBezTo>
                    <a:pt x="111" y="38"/>
                    <a:pt x="111" y="38"/>
                    <a:pt x="111" y="38"/>
                  </a:cubicBezTo>
                  <a:cubicBezTo>
                    <a:pt x="111" y="28"/>
                    <a:pt x="111" y="28"/>
                    <a:pt x="111" y="28"/>
                  </a:cubicBezTo>
                  <a:lnTo>
                    <a:pt x="106" y="22"/>
                  </a:lnTo>
                  <a:close/>
                  <a:moveTo>
                    <a:pt x="73" y="46"/>
                  </a:moveTo>
                  <a:cubicBezTo>
                    <a:pt x="73" y="52"/>
                    <a:pt x="68" y="57"/>
                    <a:pt x="61" y="57"/>
                  </a:cubicBezTo>
                  <a:cubicBezTo>
                    <a:pt x="20" y="57"/>
                    <a:pt x="20" y="57"/>
                    <a:pt x="20" y="57"/>
                  </a:cubicBezTo>
                  <a:cubicBezTo>
                    <a:pt x="14" y="57"/>
                    <a:pt x="9" y="52"/>
                    <a:pt x="9" y="46"/>
                  </a:cubicBezTo>
                  <a:cubicBezTo>
                    <a:pt x="9" y="26"/>
                    <a:pt x="9" y="26"/>
                    <a:pt x="9" y="26"/>
                  </a:cubicBezTo>
                  <a:cubicBezTo>
                    <a:pt x="9" y="20"/>
                    <a:pt x="14" y="15"/>
                    <a:pt x="20" y="15"/>
                  </a:cubicBezTo>
                  <a:cubicBezTo>
                    <a:pt x="61" y="15"/>
                    <a:pt x="61" y="15"/>
                    <a:pt x="61" y="15"/>
                  </a:cubicBezTo>
                  <a:cubicBezTo>
                    <a:pt x="68" y="15"/>
                    <a:pt x="73" y="20"/>
                    <a:pt x="73" y="26"/>
                  </a:cubicBezTo>
                  <a:lnTo>
                    <a:pt x="73" y="46"/>
                  </a:lnTo>
                  <a:close/>
                  <a:moveTo>
                    <a:pt x="104" y="38"/>
                  </a:moveTo>
                  <a:cubicBezTo>
                    <a:pt x="104" y="38"/>
                    <a:pt x="104" y="38"/>
                    <a:pt x="104" y="38"/>
                  </a:cubicBezTo>
                  <a:cubicBezTo>
                    <a:pt x="97" y="30"/>
                    <a:pt x="97" y="30"/>
                    <a:pt x="97" y="30"/>
                  </a:cubicBezTo>
                  <a:cubicBezTo>
                    <a:pt x="97" y="23"/>
                    <a:pt x="97" y="23"/>
                    <a:pt x="97" y="23"/>
                  </a:cubicBezTo>
                  <a:cubicBezTo>
                    <a:pt x="104" y="31"/>
                    <a:pt x="104" y="31"/>
                    <a:pt x="104" y="31"/>
                  </a:cubicBezTo>
                  <a:lnTo>
                    <a:pt x="104" y="38"/>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sp>
        <p:nvSpPr>
          <p:cNvPr id="178" name="Freeform 149"/>
          <p:cNvSpPr>
            <a:spLocks noEditPoints="1"/>
          </p:cNvSpPr>
          <p:nvPr userDrawn="1"/>
        </p:nvSpPr>
        <p:spPr bwMode="auto">
          <a:xfrm>
            <a:off x="10113434" y="4003676"/>
            <a:ext cx="395817" cy="404813"/>
          </a:xfrm>
          <a:custGeom>
            <a:avLst/>
            <a:gdLst>
              <a:gd name="T0" fmla="*/ 66 w 77"/>
              <a:gd name="T1" fmla="*/ 57 h 105"/>
              <a:gd name="T2" fmla="*/ 66 w 77"/>
              <a:gd name="T3" fmla="*/ 6 h 105"/>
              <a:gd name="T4" fmla="*/ 60 w 77"/>
              <a:gd name="T5" fmla="*/ 0 h 105"/>
              <a:gd name="T6" fmla="*/ 22 w 77"/>
              <a:gd name="T7" fmla="*/ 0 h 105"/>
              <a:gd name="T8" fmla="*/ 0 w 77"/>
              <a:gd name="T9" fmla="*/ 22 h 105"/>
              <a:gd name="T10" fmla="*/ 0 w 77"/>
              <a:gd name="T11" fmla="*/ 86 h 105"/>
              <a:gd name="T12" fmla="*/ 6 w 77"/>
              <a:gd name="T13" fmla="*/ 92 h 105"/>
              <a:gd name="T14" fmla="*/ 26 w 77"/>
              <a:gd name="T15" fmla="*/ 92 h 105"/>
              <a:gd name="T16" fmla="*/ 50 w 77"/>
              <a:gd name="T17" fmla="*/ 105 h 105"/>
              <a:gd name="T18" fmla="*/ 77 w 77"/>
              <a:gd name="T19" fmla="*/ 78 h 105"/>
              <a:gd name="T20" fmla="*/ 66 w 77"/>
              <a:gd name="T21" fmla="*/ 57 h 105"/>
              <a:gd name="T22" fmla="*/ 20 w 77"/>
              <a:gd name="T23" fmla="*/ 9 h 105"/>
              <a:gd name="T24" fmla="*/ 20 w 77"/>
              <a:gd name="T25" fmla="*/ 19 h 105"/>
              <a:gd name="T26" fmla="*/ 20 w 77"/>
              <a:gd name="T27" fmla="*/ 20 h 105"/>
              <a:gd name="T28" fmla="*/ 9 w 77"/>
              <a:gd name="T29" fmla="*/ 20 h 105"/>
              <a:gd name="T30" fmla="*/ 20 w 77"/>
              <a:gd name="T31" fmla="*/ 9 h 105"/>
              <a:gd name="T32" fmla="*/ 23 w 77"/>
              <a:gd name="T33" fmla="*/ 72 h 105"/>
              <a:gd name="T34" fmla="*/ 10 w 77"/>
              <a:gd name="T35" fmla="*/ 72 h 105"/>
              <a:gd name="T36" fmla="*/ 10 w 77"/>
              <a:gd name="T37" fmla="*/ 78 h 105"/>
              <a:gd name="T38" fmla="*/ 23 w 77"/>
              <a:gd name="T39" fmla="*/ 78 h 105"/>
              <a:gd name="T40" fmla="*/ 23 w 77"/>
              <a:gd name="T41" fmla="*/ 78 h 105"/>
              <a:gd name="T42" fmla="*/ 24 w 77"/>
              <a:gd name="T43" fmla="*/ 86 h 105"/>
              <a:gd name="T44" fmla="*/ 6 w 77"/>
              <a:gd name="T45" fmla="*/ 86 h 105"/>
              <a:gd name="T46" fmla="*/ 5 w 77"/>
              <a:gd name="T47" fmla="*/ 86 h 105"/>
              <a:gd name="T48" fmla="*/ 5 w 77"/>
              <a:gd name="T49" fmla="*/ 26 h 105"/>
              <a:gd name="T50" fmla="*/ 20 w 77"/>
              <a:gd name="T51" fmla="*/ 26 h 105"/>
              <a:gd name="T52" fmla="*/ 26 w 77"/>
              <a:gd name="T53" fmla="*/ 19 h 105"/>
              <a:gd name="T54" fmla="*/ 26 w 77"/>
              <a:gd name="T55" fmla="*/ 5 h 105"/>
              <a:gd name="T56" fmla="*/ 60 w 77"/>
              <a:gd name="T57" fmla="*/ 5 h 105"/>
              <a:gd name="T58" fmla="*/ 61 w 77"/>
              <a:gd name="T59" fmla="*/ 6 h 105"/>
              <a:gd name="T60" fmla="*/ 61 w 77"/>
              <a:gd name="T61" fmla="*/ 53 h 105"/>
              <a:gd name="T62" fmla="*/ 50 w 77"/>
              <a:gd name="T63" fmla="*/ 51 h 105"/>
              <a:gd name="T64" fmla="*/ 32 w 77"/>
              <a:gd name="T65" fmla="*/ 58 h 105"/>
              <a:gd name="T66" fmla="*/ 10 w 77"/>
              <a:gd name="T67" fmla="*/ 58 h 105"/>
              <a:gd name="T68" fmla="*/ 10 w 77"/>
              <a:gd name="T69" fmla="*/ 63 h 105"/>
              <a:gd name="T70" fmla="*/ 27 w 77"/>
              <a:gd name="T71" fmla="*/ 63 h 105"/>
              <a:gd name="T72" fmla="*/ 23 w 77"/>
              <a:gd name="T73" fmla="*/ 72 h 105"/>
              <a:gd name="T74" fmla="*/ 50 w 77"/>
              <a:gd name="T75" fmla="*/ 100 h 105"/>
              <a:gd name="T76" fmla="*/ 28 w 77"/>
              <a:gd name="T77" fmla="*/ 78 h 105"/>
              <a:gd name="T78" fmla="*/ 50 w 77"/>
              <a:gd name="T79" fmla="*/ 56 h 105"/>
              <a:gd name="T80" fmla="*/ 71 w 77"/>
              <a:gd name="T81" fmla="*/ 78 h 105"/>
              <a:gd name="T82" fmla="*/ 50 w 77"/>
              <a:gd name="T83" fmla="*/ 100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77" h="105">
                <a:moveTo>
                  <a:pt x="66" y="57"/>
                </a:moveTo>
                <a:cubicBezTo>
                  <a:pt x="66" y="6"/>
                  <a:pt x="66" y="6"/>
                  <a:pt x="66" y="6"/>
                </a:cubicBezTo>
                <a:cubicBezTo>
                  <a:pt x="66" y="2"/>
                  <a:pt x="63" y="0"/>
                  <a:pt x="60" y="0"/>
                </a:cubicBezTo>
                <a:cubicBezTo>
                  <a:pt x="22" y="0"/>
                  <a:pt x="22" y="0"/>
                  <a:pt x="22" y="0"/>
                </a:cubicBezTo>
                <a:cubicBezTo>
                  <a:pt x="0" y="22"/>
                  <a:pt x="0" y="22"/>
                  <a:pt x="0" y="22"/>
                </a:cubicBezTo>
                <a:cubicBezTo>
                  <a:pt x="0" y="86"/>
                  <a:pt x="0" y="86"/>
                  <a:pt x="0" y="86"/>
                </a:cubicBezTo>
                <a:cubicBezTo>
                  <a:pt x="0" y="89"/>
                  <a:pt x="3" y="92"/>
                  <a:pt x="6" y="92"/>
                </a:cubicBezTo>
                <a:cubicBezTo>
                  <a:pt x="26" y="92"/>
                  <a:pt x="26" y="92"/>
                  <a:pt x="26" y="92"/>
                </a:cubicBezTo>
                <a:cubicBezTo>
                  <a:pt x="31" y="100"/>
                  <a:pt x="40" y="105"/>
                  <a:pt x="50" y="105"/>
                </a:cubicBezTo>
                <a:cubicBezTo>
                  <a:pt x="65" y="105"/>
                  <a:pt x="77" y="93"/>
                  <a:pt x="77" y="78"/>
                </a:cubicBezTo>
                <a:cubicBezTo>
                  <a:pt x="77" y="69"/>
                  <a:pt x="73" y="62"/>
                  <a:pt x="66" y="57"/>
                </a:cubicBezTo>
                <a:close/>
                <a:moveTo>
                  <a:pt x="20" y="9"/>
                </a:moveTo>
                <a:cubicBezTo>
                  <a:pt x="20" y="19"/>
                  <a:pt x="20" y="19"/>
                  <a:pt x="20" y="19"/>
                </a:cubicBezTo>
                <a:cubicBezTo>
                  <a:pt x="20" y="20"/>
                  <a:pt x="20" y="20"/>
                  <a:pt x="20" y="20"/>
                </a:cubicBezTo>
                <a:cubicBezTo>
                  <a:pt x="9" y="20"/>
                  <a:pt x="9" y="20"/>
                  <a:pt x="9" y="20"/>
                </a:cubicBezTo>
                <a:lnTo>
                  <a:pt x="20" y="9"/>
                </a:lnTo>
                <a:close/>
                <a:moveTo>
                  <a:pt x="23" y="72"/>
                </a:moveTo>
                <a:cubicBezTo>
                  <a:pt x="10" y="72"/>
                  <a:pt x="10" y="72"/>
                  <a:pt x="10" y="72"/>
                </a:cubicBezTo>
                <a:cubicBezTo>
                  <a:pt x="10" y="78"/>
                  <a:pt x="10" y="78"/>
                  <a:pt x="10" y="78"/>
                </a:cubicBezTo>
                <a:cubicBezTo>
                  <a:pt x="23" y="78"/>
                  <a:pt x="23" y="78"/>
                  <a:pt x="23" y="78"/>
                </a:cubicBezTo>
                <a:cubicBezTo>
                  <a:pt x="23" y="78"/>
                  <a:pt x="23" y="78"/>
                  <a:pt x="23" y="78"/>
                </a:cubicBezTo>
                <a:cubicBezTo>
                  <a:pt x="23" y="81"/>
                  <a:pt x="23" y="84"/>
                  <a:pt x="24" y="86"/>
                </a:cubicBezTo>
                <a:cubicBezTo>
                  <a:pt x="6" y="86"/>
                  <a:pt x="6" y="86"/>
                  <a:pt x="6" y="86"/>
                </a:cubicBezTo>
                <a:cubicBezTo>
                  <a:pt x="6" y="86"/>
                  <a:pt x="5" y="86"/>
                  <a:pt x="5" y="86"/>
                </a:cubicBezTo>
                <a:cubicBezTo>
                  <a:pt x="5" y="26"/>
                  <a:pt x="5" y="26"/>
                  <a:pt x="5" y="26"/>
                </a:cubicBezTo>
                <a:cubicBezTo>
                  <a:pt x="20" y="26"/>
                  <a:pt x="20" y="26"/>
                  <a:pt x="20" y="26"/>
                </a:cubicBezTo>
                <a:cubicBezTo>
                  <a:pt x="23" y="26"/>
                  <a:pt x="26" y="23"/>
                  <a:pt x="26" y="19"/>
                </a:cubicBezTo>
                <a:cubicBezTo>
                  <a:pt x="26" y="5"/>
                  <a:pt x="26" y="5"/>
                  <a:pt x="26" y="5"/>
                </a:cubicBezTo>
                <a:cubicBezTo>
                  <a:pt x="60" y="5"/>
                  <a:pt x="60" y="5"/>
                  <a:pt x="60" y="5"/>
                </a:cubicBezTo>
                <a:cubicBezTo>
                  <a:pt x="60" y="5"/>
                  <a:pt x="61" y="5"/>
                  <a:pt x="61" y="6"/>
                </a:cubicBezTo>
                <a:cubicBezTo>
                  <a:pt x="61" y="53"/>
                  <a:pt x="61" y="53"/>
                  <a:pt x="61" y="53"/>
                </a:cubicBezTo>
                <a:cubicBezTo>
                  <a:pt x="57" y="52"/>
                  <a:pt x="54" y="51"/>
                  <a:pt x="50" y="51"/>
                </a:cubicBezTo>
                <a:cubicBezTo>
                  <a:pt x="43" y="51"/>
                  <a:pt x="36" y="54"/>
                  <a:pt x="32" y="58"/>
                </a:cubicBezTo>
                <a:cubicBezTo>
                  <a:pt x="10" y="58"/>
                  <a:pt x="10" y="58"/>
                  <a:pt x="10" y="58"/>
                </a:cubicBezTo>
                <a:cubicBezTo>
                  <a:pt x="10" y="63"/>
                  <a:pt x="10" y="63"/>
                  <a:pt x="10" y="63"/>
                </a:cubicBezTo>
                <a:cubicBezTo>
                  <a:pt x="27" y="63"/>
                  <a:pt x="27" y="63"/>
                  <a:pt x="27" y="63"/>
                </a:cubicBezTo>
                <a:cubicBezTo>
                  <a:pt x="25" y="66"/>
                  <a:pt x="24" y="69"/>
                  <a:pt x="23" y="72"/>
                </a:cubicBezTo>
                <a:close/>
                <a:moveTo>
                  <a:pt x="50" y="100"/>
                </a:moveTo>
                <a:cubicBezTo>
                  <a:pt x="38" y="100"/>
                  <a:pt x="28" y="90"/>
                  <a:pt x="28" y="78"/>
                </a:cubicBezTo>
                <a:cubicBezTo>
                  <a:pt x="28" y="66"/>
                  <a:pt x="38" y="56"/>
                  <a:pt x="50" y="56"/>
                </a:cubicBezTo>
                <a:cubicBezTo>
                  <a:pt x="62" y="56"/>
                  <a:pt x="71" y="66"/>
                  <a:pt x="71" y="78"/>
                </a:cubicBezTo>
                <a:cubicBezTo>
                  <a:pt x="71" y="90"/>
                  <a:pt x="62" y="100"/>
                  <a:pt x="50" y="10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79" name="Rectangle 150"/>
          <p:cNvSpPr>
            <a:spLocks noChangeArrowheads="1"/>
          </p:cNvSpPr>
          <p:nvPr userDrawn="1"/>
        </p:nvSpPr>
        <p:spPr bwMode="auto">
          <a:xfrm>
            <a:off x="10274300" y="4057651"/>
            <a:ext cx="127000" cy="23813"/>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80" name="Rectangle 151"/>
          <p:cNvSpPr>
            <a:spLocks noChangeArrowheads="1"/>
          </p:cNvSpPr>
          <p:nvPr userDrawn="1"/>
        </p:nvSpPr>
        <p:spPr bwMode="auto">
          <a:xfrm>
            <a:off x="10164233" y="4114800"/>
            <a:ext cx="237067" cy="20638"/>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81" name="Rectangle 152"/>
          <p:cNvSpPr>
            <a:spLocks noChangeArrowheads="1"/>
          </p:cNvSpPr>
          <p:nvPr userDrawn="1"/>
        </p:nvSpPr>
        <p:spPr bwMode="auto">
          <a:xfrm>
            <a:off x="10164233" y="4170364"/>
            <a:ext cx="237067" cy="22225"/>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82" name="Freeform 153"/>
          <p:cNvSpPr/>
          <p:nvPr userDrawn="1"/>
        </p:nvSpPr>
        <p:spPr bwMode="auto">
          <a:xfrm>
            <a:off x="10299701" y="4254500"/>
            <a:ext cx="165100" cy="65088"/>
          </a:xfrm>
          <a:custGeom>
            <a:avLst/>
            <a:gdLst>
              <a:gd name="T0" fmla="*/ 16 w 32"/>
              <a:gd name="T1" fmla="*/ 10 h 17"/>
              <a:gd name="T2" fmla="*/ 14 w 32"/>
              <a:gd name="T3" fmla="*/ 9 h 17"/>
              <a:gd name="T4" fmla="*/ 4 w 32"/>
              <a:gd name="T5" fmla="*/ 0 h 17"/>
              <a:gd name="T6" fmla="*/ 0 w 32"/>
              <a:gd name="T7" fmla="*/ 4 h 17"/>
              <a:gd name="T8" fmla="*/ 10 w 32"/>
              <a:gd name="T9" fmla="*/ 13 h 17"/>
              <a:gd name="T10" fmla="*/ 14 w 32"/>
              <a:gd name="T11" fmla="*/ 17 h 17"/>
              <a:gd name="T12" fmla="*/ 16 w 32"/>
              <a:gd name="T13" fmla="*/ 16 h 17"/>
              <a:gd name="T14" fmla="*/ 32 w 32"/>
              <a:gd name="T15" fmla="*/ 16 h 17"/>
              <a:gd name="T16" fmla="*/ 32 w 32"/>
              <a:gd name="T17" fmla="*/ 10 h 17"/>
              <a:gd name="T18" fmla="*/ 16 w 32"/>
              <a:gd name="T19" fmla="*/ 10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2" h="17">
                <a:moveTo>
                  <a:pt x="16" y="10"/>
                </a:moveTo>
                <a:cubicBezTo>
                  <a:pt x="16" y="10"/>
                  <a:pt x="15" y="9"/>
                  <a:pt x="14" y="9"/>
                </a:cubicBezTo>
                <a:cubicBezTo>
                  <a:pt x="4" y="0"/>
                  <a:pt x="4" y="0"/>
                  <a:pt x="4" y="0"/>
                </a:cubicBezTo>
                <a:cubicBezTo>
                  <a:pt x="0" y="4"/>
                  <a:pt x="0" y="4"/>
                  <a:pt x="0" y="4"/>
                </a:cubicBezTo>
                <a:cubicBezTo>
                  <a:pt x="10" y="13"/>
                  <a:pt x="10" y="13"/>
                  <a:pt x="10" y="13"/>
                </a:cubicBezTo>
                <a:cubicBezTo>
                  <a:pt x="10" y="15"/>
                  <a:pt x="12" y="17"/>
                  <a:pt x="14" y="17"/>
                </a:cubicBezTo>
                <a:cubicBezTo>
                  <a:pt x="15" y="17"/>
                  <a:pt x="16" y="16"/>
                  <a:pt x="16" y="16"/>
                </a:cubicBezTo>
                <a:cubicBezTo>
                  <a:pt x="32" y="16"/>
                  <a:pt x="32" y="16"/>
                  <a:pt x="32" y="16"/>
                </a:cubicBezTo>
                <a:cubicBezTo>
                  <a:pt x="32" y="10"/>
                  <a:pt x="32" y="10"/>
                  <a:pt x="32" y="10"/>
                </a:cubicBezTo>
                <a:lnTo>
                  <a:pt x="16" y="1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83" name="Freeform 154"/>
          <p:cNvSpPr>
            <a:spLocks noEditPoints="1"/>
          </p:cNvSpPr>
          <p:nvPr userDrawn="1"/>
        </p:nvSpPr>
        <p:spPr bwMode="auto">
          <a:xfrm>
            <a:off x="11080751" y="3467101"/>
            <a:ext cx="747184" cy="296863"/>
          </a:xfrm>
          <a:custGeom>
            <a:avLst/>
            <a:gdLst>
              <a:gd name="T0" fmla="*/ 73 w 145"/>
              <a:gd name="T1" fmla="*/ 0 h 77"/>
              <a:gd name="T2" fmla="*/ 0 w 145"/>
              <a:gd name="T3" fmla="*/ 38 h 77"/>
              <a:gd name="T4" fmla="*/ 0 w 145"/>
              <a:gd name="T5" fmla="*/ 38 h 77"/>
              <a:gd name="T6" fmla="*/ 73 w 145"/>
              <a:gd name="T7" fmla="*/ 77 h 77"/>
              <a:gd name="T8" fmla="*/ 145 w 145"/>
              <a:gd name="T9" fmla="*/ 38 h 77"/>
              <a:gd name="T10" fmla="*/ 145 w 145"/>
              <a:gd name="T11" fmla="*/ 38 h 77"/>
              <a:gd name="T12" fmla="*/ 73 w 145"/>
              <a:gd name="T13" fmla="*/ 0 h 77"/>
              <a:gd name="T14" fmla="*/ 54 w 145"/>
              <a:gd name="T15" fmla="*/ 25 h 77"/>
              <a:gd name="T16" fmla="*/ 63 w 145"/>
              <a:gd name="T17" fmla="*/ 16 h 77"/>
              <a:gd name="T18" fmla="*/ 71 w 145"/>
              <a:gd name="T19" fmla="*/ 25 h 77"/>
              <a:gd name="T20" fmla="*/ 63 w 145"/>
              <a:gd name="T21" fmla="*/ 33 h 77"/>
              <a:gd name="T22" fmla="*/ 54 w 145"/>
              <a:gd name="T23" fmla="*/ 25 h 77"/>
              <a:gd name="T24" fmla="*/ 10 w 145"/>
              <a:gd name="T25" fmla="*/ 38 h 77"/>
              <a:gd name="T26" fmla="*/ 57 w 145"/>
              <a:gd name="T27" fmla="*/ 10 h 77"/>
              <a:gd name="T28" fmla="*/ 40 w 145"/>
              <a:gd name="T29" fmla="*/ 38 h 77"/>
              <a:gd name="T30" fmla="*/ 56 w 145"/>
              <a:gd name="T31" fmla="*/ 66 h 77"/>
              <a:gd name="T32" fmla="*/ 31 w 145"/>
              <a:gd name="T33" fmla="*/ 58 h 77"/>
              <a:gd name="T34" fmla="*/ 10 w 145"/>
              <a:gd name="T35" fmla="*/ 38 h 77"/>
              <a:gd name="T36" fmla="*/ 89 w 145"/>
              <a:gd name="T37" fmla="*/ 66 h 77"/>
              <a:gd name="T38" fmla="*/ 105 w 145"/>
              <a:gd name="T39" fmla="*/ 38 h 77"/>
              <a:gd name="T40" fmla="*/ 88 w 145"/>
              <a:gd name="T41" fmla="*/ 10 h 77"/>
              <a:gd name="T42" fmla="*/ 135 w 145"/>
              <a:gd name="T43" fmla="*/ 38 h 77"/>
              <a:gd name="T44" fmla="*/ 89 w 145"/>
              <a:gd name="T45" fmla="*/ 66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45" h="77">
                <a:moveTo>
                  <a:pt x="73" y="0"/>
                </a:moveTo>
                <a:cubicBezTo>
                  <a:pt x="38" y="0"/>
                  <a:pt x="9" y="16"/>
                  <a:pt x="0" y="38"/>
                </a:cubicBezTo>
                <a:cubicBezTo>
                  <a:pt x="0" y="38"/>
                  <a:pt x="0" y="38"/>
                  <a:pt x="0" y="38"/>
                </a:cubicBezTo>
                <a:cubicBezTo>
                  <a:pt x="9" y="60"/>
                  <a:pt x="38" y="77"/>
                  <a:pt x="73" y="77"/>
                </a:cubicBezTo>
                <a:cubicBezTo>
                  <a:pt x="107" y="77"/>
                  <a:pt x="137" y="60"/>
                  <a:pt x="145" y="38"/>
                </a:cubicBezTo>
                <a:cubicBezTo>
                  <a:pt x="145" y="38"/>
                  <a:pt x="145" y="38"/>
                  <a:pt x="145" y="38"/>
                </a:cubicBezTo>
                <a:cubicBezTo>
                  <a:pt x="137" y="16"/>
                  <a:pt x="107" y="0"/>
                  <a:pt x="73" y="0"/>
                </a:cubicBezTo>
                <a:close/>
                <a:moveTo>
                  <a:pt x="54" y="25"/>
                </a:moveTo>
                <a:cubicBezTo>
                  <a:pt x="54" y="20"/>
                  <a:pt x="58" y="16"/>
                  <a:pt x="63" y="16"/>
                </a:cubicBezTo>
                <a:cubicBezTo>
                  <a:pt x="67" y="16"/>
                  <a:pt x="71" y="20"/>
                  <a:pt x="71" y="25"/>
                </a:cubicBezTo>
                <a:cubicBezTo>
                  <a:pt x="71" y="29"/>
                  <a:pt x="67" y="33"/>
                  <a:pt x="63" y="33"/>
                </a:cubicBezTo>
                <a:cubicBezTo>
                  <a:pt x="58" y="33"/>
                  <a:pt x="54" y="29"/>
                  <a:pt x="54" y="25"/>
                </a:cubicBezTo>
                <a:close/>
                <a:moveTo>
                  <a:pt x="10" y="38"/>
                </a:moveTo>
                <a:cubicBezTo>
                  <a:pt x="18" y="24"/>
                  <a:pt x="36" y="14"/>
                  <a:pt x="57" y="10"/>
                </a:cubicBezTo>
                <a:cubicBezTo>
                  <a:pt x="47" y="16"/>
                  <a:pt x="40" y="26"/>
                  <a:pt x="40" y="38"/>
                </a:cubicBezTo>
                <a:cubicBezTo>
                  <a:pt x="40" y="50"/>
                  <a:pt x="47" y="61"/>
                  <a:pt x="56" y="66"/>
                </a:cubicBezTo>
                <a:cubicBezTo>
                  <a:pt x="47" y="65"/>
                  <a:pt x="39" y="62"/>
                  <a:pt x="31" y="58"/>
                </a:cubicBezTo>
                <a:cubicBezTo>
                  <a:pt x="21" y="53"/>
                  <a:pt x="14" y="46"/>
                  <a:pt x="10" y="38"/>
                </a:cubicBezTo>
                <a:close/>
                <a:moveTo>
                  <a:pt x="89" y="66"/>
                </a:moveTo>
                <a:cubicBezTo>
                  <a:pt x="99" y="61"/>
                  <a:pt x="105" y="50"/>
                  <a:pt x="105" y="38"/>
                </a:cubicBezTo>
                <a:cubicBezTo>
                  <a:pt x="105" y="26"/>
                  <a:pt x="98" y="16"/>
                  <a:pt x="88" y="10"/>
                </a:cubicBezTo>
                <a:cubicBezTo>
                  <a:pt x="110" y="14"/>
                  <a:pt x="128" y="24"/>
                  <a:pt x="135" y="38"/>
                </a:cubicBezTo>
                <a:cubicBezTo>
                  <a:pt x="128" y="52"/>
                  <a:pt x="110" y="62"/>
                  <a:pt x="89" y="66"/>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84" name="Freeform 155"/>
          <p:cNvSpPr>
            <a:spLocks noEditPoints="1"/>
          </p:cNvSpPr>
          <p:nvPr userDrawn="1"/>
        </p:nvSpPr>
        <p:spPr bwMode="auto">
          <a:xfrm>
            <a:off x="11231034" y="2354263"/>
            <a:ext cx="726017" cy="838200"/>
          </a:xfrm>
          <a:custGeom>
            <a:avLst/>
            <a:gdLst>
              <a:gd name="T0" fmla="*/ 0 w 141"/>
              <a:gd name="T1" fmla="*/ 200 h 217"/>
              <a:gd name="T2" fmla="*/ 141 w 141"/>
              <a:gd name="T3" fmla="*/ 17 h 217"/>
              <a:gd name="T4" fmla="*/ 126 w 141"/>
              <a:gd name="T5" fmla="*/ 67 h 217"/>
              <a:gd name="T6" fmla="*/ 40 w 141"/>
              <a:gd name="T7" fmla="*/ 200 h 217"/>
              <a:gd name="T8" fmla="*/ 20 w 141"/>
              <a:gd name="T9" fmla="*/ 183 h 217"/>
              <a:gd name="T10" fmla="*/ 46 w 141"/>
              <a:gd name="T11" fmla="*/ 168 h 217"/>
              <a:gd name="T12" fmla="*/ 14 w 141"/>
              <a:gd name="T13" fmla="*/ 163 h 217"/>
              <a:gd name="T14" fmla="*/ 46 w 141"/>
              <a:gd name="T15" fmla="*/ 168 h 217"/>
              <a:gd name="T16" fmla="*/ 14 w 141"/>
              <a:gd name="T17" fmla="*/ 143 h 217"/>
              <a:gd name="T18" fmla="*/ 46 w 141"/>
              <a:gd name="T19" fmla="*/ 137 h 217"/>
              <a:gd name="T20" fmla="*/ 20 w 141"/>
              <a:gd name="T21" fmla="*/ 123 h 217"/>
              <a:gd name="T22" fmla="*/ 40 w 141"/>
              <a:gd name="T23" fmla="*/ 106 h 217"/>
              <a:gd name="T24" fmla="*/ 80 w 141"/>
              <a:gd name="T25" fmla="*/ 200 h 217"/>
              <a:gd name="T26" fmla="*/ 61 w 141"/>
              <a:gd name="T27" fmla="*/ 183 h 217"/>
              <a:gd name="T28" fmla="*/ 86 w 141"/>
              <a:gd name="T29" fmla="*/ 168 h 217"/>
              <a:gd name="T30" fmla="*/ 55 w 141"/>
              <a:gd name="T31" fmla="*/ 163 h 217"/>
              <a:gd name="T32" fmla="*/ 86 w 141"/>
              <a:gd name="T33" fmla="*/ 168 h 217"/>
              <a:gd name="T34" fmla="*/ 55 w 141"/>
              <a:gd name="T35" fmla="*/ 143 h 217"/>
              <a:gd name="T36" fmla="*/ 86 w 141"/>
              <a:gd name="T37" fmla="*/ 137 h 217"/>
              <a:gd name="T38" fmla="*/ 61 w 141"/>
              <a:gd name="T39" fmla="*/ 123 h 217"/>
              <a:gd name="T40" fmla="*/ 80 w 141"/>
              <a:gd name="T41" fmla="*/ 106 h 217"/>
              <a:gd name="T42" fmla="*/ 121 w 141"/>
              <a:gd name="T43" fmla="*/ 200 h 217"/>
              <a:gd name="T44" fmla="*/ 102 w 141"/>
              <a:gd name="T45" fmla="*/ 183 h 217"/>
              <a:gd name="T46" fmla="*/ 127 w 141"/>
              <a:gd name="T47" fmla="*/ 168 h 217"/>
              <a:gd name="T48" fmla="*/ 95 w 141"/>
              <a:gd name="T49" fmla="*/ 163 h 217"/>
              <a:gd name="T50" fmla="*/ 127 w 141"/>
              <a:gd name="T51" fmla="*/ 168 h 217"/>
              <a:gd name="T52" fmla="*/ 95 w 141"/>
              <a:gd name="T53" fmla="*/ 143 h 217"/>
              <a:gd name="T54" fmla="*/ 127 w 141"/>
              <a:gd name="T55" fmla="*/ 137 h 217"/>
              <a:gd name="T56" fmla="*/ 102 w 141"/>
              <a:gd name="T57" fmla="*/ 123 h 217"/>
              <a:gd name="T58" fmla="*/ 121 w 141"/>
              <a:gd name="T59" fmla="*/ 106 h 217"/>
              <a:gd name="T60" fmla="*/ 29 w 141"/>
              <a:gd name="T61" fmla="*/ 84 h 217"/>
              <a:gd name="T62" fmla="*/ 18 w 141"/>
              <a:gd name="T63" fmla="*/ 75 h 217"/>
              <a:gd name="T64" fmla="*/ 56 w 141"/>
              <a:gd name="T65" fmla="*/ 81 h 217"/>
              <a:gd name="T66" fmla="*/ 38 w 141"/>
              <a:gd name="T67" fmla="*/ 78 h 217"/>
              <a:gd name="T68" fmla="*/ 56 w 141"/>
              <a:gd name="T69" fmla="*/ 81 h 217"/>
              <a:gd name="T70" fmla="*/ 61 w 141"/>
              <a:gd name="T71" fmla="*/ 81 h 217"/>
              <a:gd name="T72" fmla="*/ 80 w 141"/>
              <a:gd name="T73" fmla="*/ 78 h 217"/>
              <a:gd name="T74" fmla="*/ 88 w 141"/>
              <a:gd name="T75" fmla="*/ 84 h 217"/>
              <a:gd name="T76" fmla="*/ 99 w 141"/>
              <a:gd name="T77" fmla="*/ 75 h 217"/>
              <a:gd name="T78" fmla="*/ 123 w 141"/>
              <a:gd name="T79" fmla="*/ 84 h 217"/>
              <a:gd name="T80" fmla="*/ 111 w 141"/>
              <a:gd name="T81" fmla="*/ 75 h 217"/>
              <a:gd name="T82" fmla="*/ 33 w 141"/>
              <a:gd name="T83" fmla="*/ 96 h 217"/>
              <a:gd name="T84" fmla="*/ 14 w 141"/>
              <a:gd name="T85" fmla="*/ 93 h 217"/>
              <a:gd name="T86" fmla="*/ 33 w 141"/>
              <a:gd name="T87" fmla="*/ 96 h 217"/>
              <a:gd name="T88" fmla="*/ 38 w 141"/>
              <a:gd name="T89" fmla="*/ 96 h 217"/>
              <a:gd name="T90" fmla="*/ 56 w 141"/>
              <a:gd name="T91" fmla="*/ 93 h 217"/>
              <a:gd name="T92" fmla="*/ 65 w 141"/>
              <a:gd name="T93" fmla="*/ 99 h 217"/>
              <a:gd name="T94" fmla="*/ 76 w 141"/>
              <a:gd name="T95" fmla="*/ 90 h 217"/>
              <a:gd name="T96" fmla="*/ 99 w 141"/>
              <a:gd name="T97" fmla="*/ 99 h 217"/>
              <a:gd name="T98" fmla="*/ 88 w 141"/>
              <a:gd name="T99" fmla="*/ 90 h 217"/>
              <a:gd name="T100" fmla="*/ 126 w 141"/>
              <a:gd name="T101" fmla="*/ 96 h 217"/>
              <a:gd name="T102" fmla="*/ 108 w 141"/>
              <a:gd name="T103" fmla="*/ 93 h 217"/>
              <a:gd name="T104" fmla="*/ 126 w 141"/>
              <a:gd name="T105" fmla="*/ 96 h 2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41" h="216">
                <a:moveTo>
                  <a:pt x="126" y="0"/>
                </a:moveTo>
                <a:cubicBezTo>
                  <a:pt x="15" y="0"/>
                  <a:pt x="15" y="0"/>
                  <a:pt x="15" y="0"/>
                </a:cubicBezTo>
                <a:cubicBezTo>
                  <a:pt x="6" y="0"/>
                  <a:pt x="0" y="8"/>
                  <a:pt x="0" y="17"/>
                </a:cubicBezTo>
                <a:cubicBezTo>
                  <a:pt x="0" y="200"/>
                  <a:pt x="0" y="200"/>
                  <a:pt x="0" y="200"/>
                </a:cubicBezTo>
                <a:cubicBezTo>
                  <a:pt x="0" y="210"/>
                  <a:pt x="6" y="217"/>
                  <a:pt x="15" y="217"/>
                </a:cubicBezTo>
                <a:cubicBezTo>
                  <a:pt x="126" y="217"/>
                  <a:pt x="126" y="217"/>
                  <a:pt x="126" y="217"/>
                </a:cubicBezTo>
                <a:cubicBezTo>
                  <a:pt x="135" y="217"/>
                  <a:pt x="141" y="210"/>
                  <a:pt x="141" y="200"/>
                </a:cubicBezTo>
                <a:cubicBezTo>
                  <a:pt x="141" y="17"/>
                  <a:pt x="141" y="17"/>
                  <a:pt x="141" y="17"/>
                </a:cubicBezTo>
                <a:cubicBezTo>
                  <a:pt x="141" y="8"/>
                  <a:pt x="135" y="0"/>
                  <a:pt x="126" y="0"/>
                </a:cubicBezTo>
                <a:close/>
                <a:moveTo>
                  <a:pt x="15" y="16"/>
                </a:moveTo>
                <a:cubicBezTo>
                  <a:pt x="126" y="16"/>
                  <a:pt x="126" y="16"/>
                  <a:pt x="126" y="16"/>
                </a:cubicBezTo>
                <a:cubicBezTo>
                  <a:pt x="126" y="67"/>
                  <a:pt x="126" y="67"/>
                  <a:pt x="126" y="67"/>
                </a:cubicBezTo>
                <a:cubicBezTo>
                  <a:pt x="15" y="67"/>
                  <a:pt x="15" y="67"/>
                  <a:pt x="15" y="67"/>
                </a:cubicBezTo>
                <a:lnTo>
                  <a:pt x="15" y="16"/>
                </a:lnTo>
                <a:close/>
                <a:moveTo>
                  <a:pt x="46" y="194"/>
                </a:moveTo>
                <a:cubicBezTo>
                  <a:pt x="46" y="197"/>
                  <a:pt x="43" y="200"/>
                  <a:pt x="40" y="200"/>
                </a:cubicBezTo>
                <a:cubicBezTo>
                  <a:pt x="20" y="200"/>
                  <a:pt x="20" y="200"/>
                  <a:pt x="20" y="200"/>
                </a:cubicBezTo>
                <a:cubicBezTo>
                  <a:pt x="17" y="200"/>
                  <a:pt x="14" y="197"/>
                  <a:pt x="14" y="194"/>
                </a:cubicBezTo>
                <a:cubicBezTo>
                  <a:pt x="14" y="189"/>
                  <a:pt x="14" y="189"/>
                  <a:pt x="14" y="189"/>
                </a:cubicBezTo>
                <a:cubicBezTo>
                  <a:pt x="14" y="186"/>
                  <a:pt x="17" y="183"/>
                  <a:pt x="20" y="183"/>
                </a:cubicBezTo>
                <a:cubicBezTo>
                  <a:pt x="40" y="183"/>
                  <a:pt x="40" y="183"/>
                  <a:pt x="40" y="183"/>
                </a:cubicBezTo>
                <a:cubicBezTo>
                  <a:pt x="43" y="183"/>
                  <a:pt x="46" y="186"/>
                  <a:pt x="46" y="189"/>
                </a:cubicBezTo>
                <a:lnTo>
                  <a:pt x="46" y="194"/>
                </a:lnTo>
                <a:close/>
                <a:moveTo>
                  <a:pt x="46" y="168"/>
                </a:moveTo>
                <a:cubicBezTo>
                  <a:pt x="46" y="171"/>
                  <a:pt x="43" y="174"/>
                  <a:pt x="40" y="174"/>
                </a:cubicBezTo>
                <a:cubicBezTo>
                  <a:pt x="20" y="174"/>
                  <a:pt x="20" y="174"/>
                  <a:pt x="20" y="174"/>
                </a:cubicBezTo>
                <a:cubicBezTo>
                  <a:pt x="17" y="174"/>
                  <a:pt x="14" y="171"/>
                  <a:pt x="14" y="168"/>
                </a:cubicBezTo>
                <a:cubicBezTo>
                  <a:pt x="14" y="163"/>
                  <a:pt x="14" y="163"/>
                  <a:pt x="14" y="163"/>
                </a:cubicBezTo>
                <a:cubicBezTo>
                  <a:pt x="14" y="160"/>
                  <a:pt x="17" y="157"/>
                  <a:pt x="20" y="157"/>
                </a:cubicBezTo>
                <a:cubicBezTo>
                  <a:pt x="40" y="157"/>
                  <a:pt x="40" y="157"/>
                  <a:pt x="40" y="157"/>
                </a:cubicBezTo>
                <a:cubicBezTo>
                  <a:pt x="43" y="157"/>
                  <a:pt x="46" y="160"/>
                  <a:pt x="46" y="163"/>
                </a:cubicBezTo>
                <a:lnTo>
                  <a:pt x="46" y="168"/>
                </a:lnTo>
                <a:close/>
                <a:moveTo>
                  <a:pt x="46" y="143"/>
                </a:moveTo>
                <a:cubicBezTo>
                  <a:pt x="46" y="146"/>
                  <a:pt x="43" y="148"/>
                  <a:pt x="40" y="148"/>
                </a:cubicBezTo>
                <a:cubicBezTo>
                  <a:pt x="20" y="148"/>
                  <a:pt x="20" y="148"/>
                  <a:pt x="20" y="148"/>
                </a:cubicBezTo>
                <a:cubicBezTo>
                  <a:pt x="17" y="148"/>
                  <a:pt x="14" y="146"/>
                  <a:pt x="14" y="143"/>
                </a:cubicBezTo>
                <a:cubicBezTo>
                  <a:pt x="14" y="137"/>
                  <a:pt x="14" y="137"/>
                  <a:pt x="14" y="137"/>
                </a:cubicBezTo>
                <a:cubicBezTo>
                  <a:pt x="14" y="134"/>
                  <a:pt x="17" y="132"/>
                  <a:pt x="20" y="132"/>
                </a:cubicBezTo>
                <a:cubicBezTo>
                  <a:pt x="40" y="132"/>
                  <a:pt x="40" y="132"/>
                  <a:pt x="40" y="132"/>
                </a:cubicBezTo>
                <a:cubicBezTo>
                  <a:pt x="43" y="132"/>
                  <a:pt x="46" y="134"/>
                  <a:pt x="46" y="137"/>
                </a:cubicBezTo>
                <a:lnTo>
                  <a:pt x="46" y="143"/>
                </a:lnTo>
                <a:close/>
                <a:moveTo>
                  <a:pt x="46" y="117"/>
                </a:moveTo>
                <a:cubicBezTo>
                  <a:pt x="46" y="120"/>
                  <a:pt x="43" y="123"/>
                  <a:pt x="40" y="123"/>
                </a:cubicBezTo>
                <a:cubicBezTo>
                  <a:pt x="20" y="123"/>
                  <a:pt x="20" y="123"/>
                  <a:pt x="20" y="123"/>
                </a:cubicBezTo>
                <a:cubicBezTo>
                  <a:pt x="17" y="123"/>
                  <a:pt x="14" y="120"/>
                  <a:pt x="14" y="117"/>
                </a:cubicBezTo>
                <a:cubicBezTo>
                  <a:pt x="14" y="111"/>
                  <a:pt x="14" y="111"/>
                  <a:pt x="14" y="111"/>
                </a:cubicBezTo>
                <a:cubicBezTo>
                  <a:pt x="14" y="108"/>
                  <a:pt x="17" y="106"/>
                  <a:pt x="20" y="106"/>
                </a:cubicBezTo>
                <a:cubicBezTo>
                  <a:pt x="40" y="106"/>
                  <a:pt x="40" y="106"/>
                  <a:pt x="40" y="106"/>
                </a:cubicBezTo>
                <a:cubicBezTo>
                  <a:pt x="43" y="106"/>
                  <a:pt x="46" y="108"/>
                  <a:pt x="46" y="111"/>
                </a:cubicBezTo>
                <a:lnTo>
                  <a:pt x="46" y="117"/>
                </a:lnTo>
                <a:close/>
                <a:moveTo>
                  <a:pt x="86" y="194"/>
                </a:moveTo>
                <a:cubicBezTo>
                  <a:pt x="86" y="197"/>
                  <a:pt x="84" y="200"/>
                  <a:pt x="80" y="200"/>
                </a:cubicBezTo>
                <a:cubicBezTo>
                  <a:pt x="61" y="200"/>
                  <a:pt x="61" y="200"/>
                  <a:pt x="61" y="200"/>
                </a:cubicBezTo>
                <a:cubicBezTo>
                  <a:pt x="58" y="200"/>
                  <a:pt x="55" y="197"/>
                  <a:pt x="55" y="194"/>
                </a:cubicBezTo>
                <a:cubicBezTo>
                  <a:pt x="55" y="189"/>
                  <a:pt x="55" y="189"/>
                  <a:pt x="55" y="189"/>
                </a:cubicBezTo>
                <a:cubicBezTo>
                  <a:pt x="55" y="186"/>
                  <a:pt x="58" y="183"/>
                  <a:pt x="61" y="183"/>
                </a:cubicBezTo>
                <a:cubicBezTo>
                  <a:pt x="80" y="183"/>
                  <a:pt x="80" y="183"/>
                  <a:pt x="80" y="183"/>
                </a:cubicBezTo>
                <a:cubicBezTo>
                  <a:pt x="84" y="183"/>
                  <a:pt x="86" y="186"/>
                  <a:pt x="86" y="189"/>
                </a:cubicBezTo>
                <a:lnTo>
                  <a:pt x="86" y="194"/>
                </a:lnTo>
                <a:close/>
                <a:moveTo>
                  <a:pt x="86" y="168"/>
                </a:moveTo>
                <a:cubicBezTo>
                  <a:pt x="86" y="171"/>
                  <a:pt x="84" y="174"/>
                  <a:pt x="80" y="174"/>
                </a:cubicBezTo>
                <a:cubicBezTo>
                  <a:pt x="61" y="174"/>
                  <a:pt x="61" y="174"/>
                  <a:pt x="61" y="174"/>
                </a:cubicBezTo>
                <a:cubicBezTo>
                  <a:pt x="58" y="174"/>
                  <a:pt x="55" y="171"/>
                  <a:pt x="55" y="168"/>
                </a:cubicBezTo>
                <a:cubicBezTo>
                  <a:pt x="55" y="163"/>
                  <a:pt x="55" y="163"/>
                  <a:pt x="55" y="163"/>
                </a:cubicBezTo>
                <a:cubicBezTo>
                  <a:pt x="55" y="160"/>
                  <a:pt x="58" y="157"/>
                  <a:pt x="61" y="157"/>
                </a:cubicBezTo>
                <a:cubicBezTo>
                  <a:pt x="80" y="157"/>
                  <a:pt x="80" y="157"/>
                  <a:pt x="80" y="157"/>
                </a:cubicBezTo>
                <a:cubicBezTo>
                  <a:pt x="84" y="157"/>
                  <a:pt x="86" y="160"/>
                  <a:pt x="86" y="163"/>
                </a:cubicBezTo>
                <a:lnTo>
                  <a:pt x="86" y="168"/>
                </a:lnTo>
                <a:close/>
                <a:moveTo>
                  <a:pt x="86" y="143"/>
                </a:moveTo>
                <a:cubicBezTo>
                  <a:pt x="86" y="146"/>
                  <a:pt x="84" y="148"/>
                  <a:pt x="80" y="148"/>
                </a:cubicBezTo>
                <a:cubicBezTo>
                  <a:pt x="61" y="148"/>
                  <a:pt x="61" y="148"/>
                  <a:pt x="61" y="148"/>
                </a:cubicBezTo>
                <a:cubicBezTo>
                  <a:pt x="58" y="148"/>
                  <a:pt x="55" y="146"/>
                  <a:pt x="55" y="143"/>
                </a:cubicBezTo>
                <a:cubicBezTo>
                  <a:pt x="55" y="137"/>
                  <a:pt x="55" y="137"/>
                  <a:pt x="55" y="137"/>
                </a:cubicBezTo>
                <a:cubicBezTo>
                  <a:pt x="55" y="134"/>
                  <a:pt x="58" y="132"/>
                  <a:pt x="61" y="132"/>
                </a:cubicBezTo>
                <a:cubicBezTo>
                  <a:pt x="80" y="132"/>
                  <a:pt x="80" y="132"/>
                  <a:pt x="80" y="132"/>
                </a:cubicBezTo>
                <a:cubicBezTo>
                  <a:pt x="84" y="132"/>
                  <a:pt x="86" y="134"/>
                  <a:pt x="86" y="137"/>
                </a:cubicBezTo>
                <a:lnTo>
                  <a:pt x="86" y="143"/>
                </a:lnTo>
                <a:close/>
                <a:moveTo>
                  <a:pt x="86" y="117"/>
                </a:moveTo>
                <a:cubicBezTo>
                  <a:pt x="86" y="120"/>
                  <a:pt x="84" y="123"/>
                  <a:pt x="80" y="123"/>
                </a:cubicBezTo>
                <a:cubicBezTo>
                  <a:pt x="61" y="123"/>
                  <a:pt x="61" y="123"/>
                  <a:pt x="61" y="123"/>
                </a:cubicBezTo>
                <a:cubicBezTo>
                  <a:pt x="58" y="123"/>
                  <a:pt x="55" y="120"/>
                  <a:pt x="55" y="117"/>
                </a:cubicBezTo>
                <a:cubicBezTo>
                  <a:pt x="55" y="111"/>
                  <a:pt x="55" y="111"/>
                  <a:pt x="55" y="111"/>
                </a:cubicBezTo>
                <a:cubicBezTo>
                  <a:pt x="55" y="108"/>
                  <a:pt x="58" y="106"/>
                  <a:pt x="61" y="106"/>
                </a:cubicBezTo>
                <a:cubicBezTo>
                  <a:pt x="80" y="106"/>
                  <a:pt x="80" y="106"/>
                  <a:pt x="80" y="106"/>
                </a:cubicBezTo>
                <a:cubicBezTo>
                  <a:pt x="84" y="106"/>
                  <a:pt x="86" y="108"/>
                  <a:pt x="86" y="111"/>
                </a:cubicBezTo>
                <a:lnTo>
                  <a:pt x="86" y="117"/>
                </a:lnTo>
                <a:close/>
                <a:moveTo>
                  <a:pt x="127" y="194"/>
                </a:moveTo>
                <a:cubicBezTo>
                  <a:pt x="127" y="197"/>
                  <a:pt x="124" y="200"/>
                  <a:pt x="121" y="200"/>
                </a:cubicBezTo>
                <a:cubicBezTo>
                  <a:pt x="102" y="200"/>
                  <a:pt x="102" y="200"/>
                  <a:pt x="102" y="200"/>
                </a:cubicBezTo>
                <a:cubicBezTo>
                  <a:pt x="98" y="200"/>
                  <a:pt x="95" y="197"/>
                  <a:pt x="95" y="194"/>
                </a:cubicBezTo>
                <a:cubicBezTo>
                  <a:pt x="95" y="189"/>
                  <a:pt x="95" y="189"/>
                  <a:pt x="95" y="189"/>
                </a:cubicBezTo>
                <a:cubicBezTo>
                  <a:pt x="95" y="186"/>
                  <a:pt x="98" y="183"/>
                  <a:pt x="102" y="183"/>
                </a:cubicBezTo>
                <a:cubicBezTo>
                  <a:pt x="121" y="183"/>
                  <a:pt x="121" y="183"/>
                  <a:pt x="121" y="183"/>
                </a:cubicBezTo>
                <a:cubicBezTo>
                  <a:pt x="124" y="183"/>
                  <a:pt x="127" y="186"/>
                  <a:pt x="127" y="189"/>
                </a:cubicBezTo>
                <a:lnTo>
                  <a:pt x="127" y="194"/>
                </a:lnTo>
                <a:close/>
                <a:moveTo>
                  <a:pt x="127" y="168"/>
                </a:moveTo>
                <a:cubicBezTo>
                  <a:pt x="127" y="171"/>
                  <a:pt x="124" y="174"/>
                  <a:pt x="121" y="174"/>
                </a:cubicBezTo>
                <a:cubicBezTo>
                  <a:pt x="102" y="174"/>
                  <a:pt x="102" y="174"/>
                  <a:pt x="102" y="174"/>
                </a:cubicBezTo>
                <a:cubicBezTo>
                  <a:pt x="98" y="174"/>
                  <a:pt x="95" y="171"/>
                  <a:pt x="95" y="168"/>
                </a:cubicBezTo>
                <a:cubicBezTo>
                  <a:pt x="95" y="163"/>
                  <a:pt x="95" y="163"/>
                  <a:pt x="95" y="163"/>
                </a:cubicBezTo>
                <a:cubicBezTo>
                  <a:pt x="95" y="160"/>
                  <a:pt x="98" y="157"/>
                  <a:pt x="102" y="157"/>
                </a:cubicBezTo>
                <a:cubicBezTo>
                  <a:pt x="121" y="157"/>
                  <a:pt x="121" y="157"/>
                  <a:pt x="121" y="157"/>
                </a:cubicBezTo>
                <a:cubicBezTo>
                  <a:pt x="124" y="157"/>
                  <a:pt x="127" y="160"/>
                  <a:pt x="127" y="163"/>
                </a:cubicBezTo>
                <a:lnTo>
                  <a:pt x="127" y="168"/>
                </a:lnTo>
                <a:close/>
                <a:moveTo>
                  <a:pt x="127" y="143"/>
                </a:moveTo>
                <a:cubicBezTo>
                  <a:pt x="127" y="146"/>
                  <a:pt x="124" y="148"/>
                  <a:pt x="121" y="148"/>
                </a:cubicBezTo>
                <a:cubicBezTo>
                  <a:pt x="102" y="148"/>
                  <a:pt x="102" y="148"/>
                  <a:pt x="102" y="148"/>
                </a:cubicBezTo>
                <a:cubicBezTo>
                  <a:pt x="98" y="148"/>
                  <a:pt x="95" y="146"/>
                  <a:pt x="95" y="143"/>
                </a:cubicBezTo>
                <a:cubicBezTo>
                  <a:pt x="95" y="137"/>
                  <a:pt x="95" y="137"/>
                  <a:pt x="95" y="137"/>
                </a:cubicBezTo>
                <a:cubicBezTo>
                  <a:pt x="95" y="134"/>
                  <a:pt x="98" y="132"/>
                  <a:pt x="102" y="132"/>
                </a:cubicBezTo>
                <a:cubicBezTo>
                  <a:pt x="121" y="132"/>
                  <a:pt x="121" y="132"/>
                  <a:pt x="121" y="132"/>
                </a:cubicBezTo>
                <a:cubicBezTo>
                  <a:pt x="124" y="132"/>
                  <a:pt x="127" y="134"/>
                  <a:pt x="127" y="137"/>
                </a:cubicBezTo>
                <a:lnTo>
                  <a:pt x="127" y="143"/>
                </a:lnTo>
                <a:close/>
                <a:moveTo>
                  <a:pt x="127" y="117"/>
                </a:moveTo>
                <a:cubicBezTo>
                  <a:pt x="127" y="120"/>
                  <a:pt x="124" y="123"/>
                  <a:pt x="121" y="123"/>
                </a:cubicBezTo>
                <a:cubicBezTo>
                  <a:pt x="102" y="123"/>
                  <a:pt x="102" y="123"/>
                  <a:pt x="102" y="123"/>
                </a:cubicBezTo>
                <a:cubicBezTo>
                  <a:pt x="98" y="123"/>
                  <a:pt x="95" y="120"/>
                  <a:pt x="95" y="117"/>
                </a:cubicBezTo>
                <a:cubicBezTo>
                  <a:pt x="95" y="111"/>
                  <a:pt x="95" y="111"/>
                  <a:pt x="95" y="111"/>
                </a:cubicBezTo>
                <a:cubicBezTo>
                  <a:pt x="95" y="108"/>
                  <a:pt x="98" y="106"/>
                  <a:pt x="102" y="106"/>
                </a:cubicBezTo>
                <a:cubicBezTo>
                  <a:pt x="121" y="106"/>
                  <a:pt x="121" y="106"/>
                  <a:pt x="121" y="106"/>
                </a:cubicBezTo>
                <a:cubicBezTo>
                  <a:pt x="124" y="106"/>
                  <a:pt x="127" y="108"/>
                  <a:pt x="127" y="111"/>
                </a:cubicBezTo>
                <a:lnTo>
                  <a:pt x="127" y="117"/>
                </a:lnTo>
                <a:close/>
                <a:moveTo>
                  <a:pt x="33" y="81"/>
                </a:moveTo>
                <a:cubicBezTo>
                  <a:pt x="33" y="83"/>
                  <a:pt x="31" y="84"/>
                  <a:pt x="29" y="84"/>
                </a:cubicBezTo>
                <a:cubicBezTo>
                  <a:pt x="18" y="84"/>
                  <a:pt x="18" y="84"/>
                  <a:pt x="18" y="84"/>
                </a:cubicBezTo>
                <a:cubicBezTo>
                  <a:pt x="16" y="84"/>
                  <a:pt x="14" y="83"/>
                  <a:pt x="14" y="81"/>
                </a:cubicBezTo>
                <a:cubicBezTo>
                  <a:pt x="14" y="78"/>
                  <a:pt x="14" y="78"/>
                  <a:pt x="14" y="78"/>
                </a:cubicBezTo>
                <a:cubicBezTo>
                  <a:pt x="14" y="76"/>
                  <a:pt x="16" y="75"/>
                  <a:pt x="18" y="75"/>
                </a:cubicBezTo>
                <a:cubicBezTo>
                  <a:pt x="29" y="75"/>
                  <a:pt x="29" y="75"/>
                  <a:pt x="29" y="75"/>
                </a:cubicBezTo>
                <a:cubicBezTo>
                  <a:pt x="31" y="75"/>
                  <a:pt x="33" y="76"/>
                  <a:pt x="33" y="78"/>
                </a:cubicBezTo>
                <a:lnTo>
                  <a:pt x="33" y="81"/>
                </a:lnTo>
                <a:close/>
                <a:moveTo>
                  <a:pt x="56" y="81"/>
                </a:moveTo>
                <a:cubicBezTo>
                  <a:pt x="56" y="83"/>
                  <a:pt x="54" y="84"/>
                  <a:pt x="52" y="84"/>
                </a:cubicBezTo>
                <a:cubicBezTo>
                  <a:pt x="41" y="84"/>
                  <a:pt x="41" y="84"/>
                  <a:pt x="41" y="84"/>
                </a:cubicBezTo>
                <a:cubicBezTo>
                  <a:pt x="39" y="84"/>
                  <a:pt x="38" y="83"/>
                  <a:pt x="38" y="81"/>
                </a:cubicBezTo>
                <a:cubicBezTo>
                  <a:pt x="38" y="78"/>
                  <a:pt x="38" y="78"/>
                  <a:pt x="38" y="78"/>
                </a:cubicBezTo>
                <a:cubicBezTo>
                  <a:pt x="38" y="76"/>
                  <a:pt x="39" y="75"/>
                  <a:pt x="41" y="75"/>
                </a:cubicBezTo>
                <a:cubicBezTo>
                  <a:pt x="52" y="75"/>
                  <a:pt x="52" y="75"/>
                  <a:pt x="52" y="75"/>
                </a:cubicBezTo>
                <a:cubicBezTo>
                  <a:pt x="54" y="75"/>
                  <a:pt x="56" y="76"/>
                  <a:pt x="56" y="78"/>
                </a:cubicBezTo>
                <a:lnTo>
                  <a:pt x="56" y="81"/>
                </a:lnTo>
                <a:close/>
                <a:moveTo>
                  <a:pt x="80" y="81"/>
                </a:moveTo>
                <a:cubicBezTo>
                  <a:pt x="80" y="83"/>
                  <a:pt x="78" y="84"/>
                  <a:pt x="76" y="84"/>
                </a:cubicBezTo>
                <a:cubicBezTo>
                  <a:pt x="65" y="84"/>
                  <a:pt x="65" y="84"/>
                  <a:pt x="65" y="84"/>
                </a:cubicBezTo>
                <a:cubicBezTo>
                  <a:pt x="63" y="84"/>
                  <a:pt x="61" y="83"/>
                  <a:pt x="61" y="81"/>
                </a:cubicBezTo>
                <a:cubicBezTo>
                  <a:pt x="61" y="78"/>
                  <a:pt x="61" y="78"/>
                  <a:pt x="61" y="78"/>
                </a:cubicBezTo>
                <a:cubicBezTo>
                  <a:pt x="61" y="76"/>
                  <a:pt x="63" y="75"/>
                  <a:pt x="65" y="75"/>
                </a:cubicBezTo>
                <a:cubicBezTo>
                  <a:pt x="76" y="75"/>
                  <a:pt x="76" y="75"/>
                  <a:pt x="76" y="75"/>
                </a:cubicBezTo>
                <a:cubicBezTo>
                  <a:pt x="78" y="75"/>
                  <a:pt x="80" y="76"/>
                  <a:pt x="80" y="78"/>
                </a:cubicBezTo>
                <a:lnTo>
                  <a:pt x="80" y="81"/>
                </a:lnTo>
                <a:close/>
                <a:moveTo>
                  <a:pt x="103" y="81"/>
                </a:moveTo>
                <a:cubicBezTo>
                  <a:pt x="103" y="83"/>
                  <a:pt x="101" y="84"/>
                  <a:pt x="99" y="84"/>
                </a:cubicBezTo>
                <a:cubicBezTo>
                  <a:pt x="88" y="84"/>
                  <a:pt x="88" y="84"/>
                  <a:pt x="88" y="84"/>
                </a:cubicBezTo>
                <a:cubicBezTo>
                  <a:pt x="86" y="84"/>
                  <a:pt x="84" y="83"/>
                  <a:pt x="84" y="81"/>
                </a:cubicBezTo>
                <a:cubicBezTo>
                  <a:pt x="84" y="78"/>
                  <a:pt x="84" y="78"/>
                  <a:pt x="84" y="78"/>
                </a:cubicBezTo>
                <a:cubicBezTo>
                  <a:pt x="84" y="76"/>
                  <a:pt x="86" y="75"/>
                  <a:pt x="88" y="75"/>
                </a:cubicBezTo>
                <a:cubicBezTo>
                  <a:pt x="99" y="75"/>
                  <a:pt x="99" y="75"/>
                  <a:pt x="99" y="75"/>
                </a:cubicBezTo>
                <a:cubicBezTo>
                  <a:pt x="101" y="75"/>
                  <a:pt x="103" y="76"/>
                  <a:pt x="103" y="78"/>
                </a:cubicBezTo>
                <a:lnTo>
                  <a:pt x="103" y="81"/>
                </a:lnTo>
                <a:close/>
                <a:moveTo>
                  <a:pt x="126" y="81"/>
                </a:moveTo>
                <a:cubicBezTo>
                  <a:pt x="126" y="83"/>
                  <a:pt x="125" y="84"/>
                  <a:pt x="123" y="84"/>
                </a:cubicBezTo>
                <a:cubicBezTo>
                  <a:pt x="111" y="84"/>
                  <a:pt x="111" y="84"/>
                  <a:pt x="111" y="84"/>
                </a:cubicBezTo>
                <a:cubicBezTo>
                  <a:pt x="109" y="84"/>
                  <a:pt x="108" y="83"/>
                  <a:pt x="108" y="81"/>
                </a:cubicBezTo>
                <a:cubicBezTo>
                  <a:pt x="108" y="78"/>
                  <a:pt x="108" y="78"/>
                  <a:pt x="108" y="78"/>
                </a:cubicBezTo>
                <a:cubicBezTo>
                  <a:pt x="108" y="76"/>
                  <a:pt x="109" y="75"/>
                  <a:pt x="111" y="75"/>
                </a:cubicBezTo>
                <a:cubicBezTo>
                  <a:pt x="123" y="75"/>
                  <a:pt x="123" y="75"/>
                  <a:pt x="123" y="75"/>
                </a:cubicBezTo>
                <a:cubicBezTo>
                  <a:pt x="125" y="75"/>
                  <a:pt x="126" y="76"/>
                  <a:pt x="126" y="78"/>
                </a:cubicBezTo>
                <a:lnTo>
                  <a:pt x="126" y="81"/>
                </a:lnTo>
                <a:close/>
                <a:moveTo>
                  <a:pt x="33" y="96"/>
                </a:moveTo>
                <a:cubicBezTo>
                  <a:pt x="33" y="98"/>
                  <a:pt x="31" y="99"/>
                  <a:pt x="29" y="99"/>
                </a:cubicBezTo>
                <a:cubicBezTo>
                  <a:pt x="18" y="99"/>
                  <a:pt x="18" y="99"/>
                  <a:pt x="18" y="99"/>
                </a:cubicBezTo>
                <a:cubicBezTo>
                  <a:pt x="16" y="99"/>
                  <a:pt x="14" y="98"/>
                  <a:pt x="14" y="96"/>
                </a:cubicBezTo>
                <a:cubicBezTo>
                  <a:pt x="14" y="93"/>
                  <a:pt x="14" y="93"/>
                  <a:pt x="14" y="93"/>
                </a:cubicBezTo>
                <a:cubicBezTo>
                  <a:pt x="14" y="91"/>
                  <a:pt x="16" y="90"/>
                  <a:pt x="18" y="90"/>
                </a:cubicBezTo>
                <a:cubicBezTo>
                  <a:pt x="29" y="90"/>
                  <a:pt x="29" y="90"/>
                  <a:pt x="29" y="90"/>
                </a:cubicBezTo>
                <a:cubicBezTo>
                  <a:pt x="31" y="90"/>
                  <a:pt x="33" y="91"/>
                  <a:pt x="33" y="93"/>
                </a:cubicBezTo>
                <a:lnTo>
                  <a:pt x="33" y="96"/>
                </a:lnTo>
                <a:close/>
                <a:moveTo>
                  <a:pt x="56" y="96"/>
                </a:moveTo>
                <a:cubicBezTo>
                  <a:pt x="56" y="98"/>
                  <a:pt x="54" y="99"/>
                  <a:pt x="52" y="99"/>
                </a:cubicBezTo>
                <a:cubicBezTo>
                  <a:pt x="41" y="99"/>
                  <a:pt x="41" y="99"/>
                  <a:pt x="41" y="99"/>
                </a:cubicBezTo>
                <a:cubicBezTo>
                  <a:pt x="39" y="99"/>
                  <a:pt x="38" y="98"/>
                  <a:pt x="38" y="96"/>
                </a:cubicBezTo>
                <a:cubicBezTo>
                  <a:pt x="38" y="93"/>
                  <a:pt x="38" y="93"/>
                  <a:pt x="38" y="93"/>
                </a:cubicBezTo>
                <a:cubicBezTo>
                  <a:pt x="38" y="91"/>
                  <a:pt x="39" y="90"/>
                  <a:pt x="41" y="90"/>
                </a:cubicBezTo>
                <a:cubicBezTo>
                  <a:pt x="52" y="90"/>
                  <a:pt x="52" y="90"/>
                  <a:pt x="52" y="90"/>
                </a:cubicBezTo>
                <a:cubicBezTo>
                  <a:pt x="54" y="90"/>
                  <a:pt x="56" y="91"/>
                  <a:pt x="56" y="93"/>
                </a:cubicBezTo>
                <a:lnTo>
                  <a:pt x="56" y="96"/>
                </a:lnTo>
                <a:close/>
                <a:moveTo>
                  <a:pt x="80" y="96"/>
                </a:moveTo>
                <a:cubicBezTo>
                  <a:pt x="80" y="98"/>
                  <a:pt x="78" y="99"/>
                  <a:pt x="76" y="99"/>
                </a:cubicBezTo>
                <a:cubicBezTo>
                  <a:pt x="65" y="99"/>
                  <a:pt x="65" y="99"/>
                  <a:pt x="65" y="99"/>
                </a:cubicBezTo>
                <a:cubicBezTo>
                  <a:pt x="63" y="99"/>
                  <a:pt x="61" y="98"/>
                  <a:pt x="61" y="96"/>
                </a:cubicBezTo>
                <a:cubicBezTo>
                  <a:pt x="61" y="93"/>
                  <a:pt x="61" y="93"/>
                  <a:pt x="61" y="93"/>
                </a:cubicBezTo>
                <a:cubicBezTo>
                  <a:pt x="61" y="91"/>
                  <a:pt x="63" y="90"/>
                  <a:pt x="65" y="90"/>
                </a:cubicBezTo>
                <a:cubicBezTo>
                  <a:pt x="76" y="90"/>
                  <a:pt x="76" y="90"/>
                  <a:pt x="76" y="90"/>
                </a:cubicBezTo>
                <a:cubicBezTo>
                  <a:pt x="78" y="90"/>
                  <a:pt x="80" y="91"/>
                  <a:pt x="80" y="93"/>
                </a:cubicBezTo>
                <a:lnTo>
                  <a:pt x="80" y="96"/>
                </a:lnTo>
                <a:close/>
                <a:moveTo>
                  <a:pt x="103" y="96"/>
                </a:moveTo>
                <a:cubicBezTo>
                  <a:pt x="103" y="98"/>
                  <a:pt x="101" y="99"/>
                  <a:pt x="99" y="99"/>
                </a:cubicBezTo>
                <a:cubicBezTo>
                  <a:pt x="88" y="99"/>
                  <a:pt x="88" y="99"/>
                  <a:pt x="88" y="99"/>
                </a:cubicBezTo>
                <a:cubicBezTo>
                  <a:pt x="86" y="99"/>
                  <a:pt x="84" y="98"/>
                  <a:pt x="84" y="96"/>
                </a:cubicBezTo>
                <a:cubicBezTo>
                  <a:pt x="84" y="93"/>
                  <a:pt x="84" y="93"/>
                  <a:pt x="84" y="93"/>
                </a:cubicBezTo>
                <a:cubicBezTo>
                  <a:pt x="84" y="91"/>
                  <a:pt x="86" y="90"/>
                  <a:pt x="88" y="90"/>
                </a:cubicBezTo>
                <a:cubicBezTo>
                  <a:pt x="99" y="90"/>
                  <a:pt x="99" y="90"/>
                  <a:pt x="99" y="90"/>
                </a:cubicBezTo>
                <a:cubicBezTo>
                  <a:pt x="101" y="90"/>
                  <a:pt x="103" y="91"/>
                  <a:pt x="103" y="93"/>
                </a:cubicBezTo>
                <a:lnTo>
                  <a:pt x="103" y="96"/>
                </a:lnTo>
                <a:close/>
                <a:moveTo>
                  <a:pt x="126" y="96"/>
                </a:moveTo>
                <a:cubicBezTo>
                  <a:pt x="126" y="98"/>
                  <a:pt x="125" y="99"/>
                  <a:pt x="123" y="99"/>
                </a:cubicBezTo>
                <a:cubicBezTo>
                  <a:pt x="111" y="99"/>
                  <a:pt x="111" y="99"/>
                  <a:pt x="111" y="99"/>
                </a:cubicBezTo>
                <a:cubicBezTo>
                  <a:pt x="109" y="99"/>
                  <a:pt x="108" y="98"/>
                  <a:pt x="108" y="96"/>
                </a:cubicBezTo>
                <a:cubicBezTo>
                  <a:pt x="108" y="93"/>
                  <a:pt x="108" y="93"/>
                  <a:pt x="108" y="93"/>
                </a:cubicBezTo>
                <a:cubicBezTo>
                  <a:pt x="108" y="91"/>
                  <a:pt x="109" y="90"/>
                  <a:pt x="111" y="90"/>
                </a:cubicBezTo>
                <a:cubicBezTo>
                  <a:pt x="123" y="90"/>
                  <a:pt x="123" y="90"/>
                  <a:pt x="123" y="90"/>
                </a:cubicBezTo>
                <a:cubicBezTo>
                  <a:pt x="125" y="90"/>
                  <a:pt x="126" y="91"/>
                  <a:pt x="126" y="93"/>
                </a:cubicBezTo>
                <a:lnTo>
                  <a:pt x="126" y="9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85" name="Freeform 156"/>
          <p:cNvSpPr>
            <a:spLocks noEditPoints="1"/>
          </p:cNvSpPr>
          <p:nvPr userDrawn="1"/>
        </p:nvSpPr>
        <p:spPr bwMode="auto">
          <a:xfrm>
            <a:off x="2493434" y="4054476"/>
            <a:ext cx="690033" cy="366713"/>
          </a:xfrm>
          <a:custGeom>
            <a:avLst/>
            <a:gdLst>
              <a:gd name="T0" fmla="*/ 132 w 134"/>
              <a:gd name="T1" fmla="*/ 10 h 95"/>
              <a:gd name="T2" fmla="*/ 129 w 134"/>
              <a:gd name="T3" fmla="*/ 10 h 95"/>
              <a:gd name="T4" fmla="*/ 129 w 134"/>
              <a:gd name="T5" fmla="*/ 6 h 95"/>
              <a:gd name="T6" fmla="*/ 127 w 134"/>
              <a:gd name="T7" fmla="*/ 4 h 95"/>
              <a:gd name="T8" fmla="*/ 95 w 134"/>
              <a:gd name="T9" fmla="*/ 0 h 95"/>
              <a:gd name="T10" fmla="*/ 67 w 134"/>
              <a:gd name="T11" fmla="*/ 7 h 95"/>
              <a:gd name="T12" fmla="*/ 40 w 134"/>
              <a:gd name="T13" fmla="*/ 0 h 95"/>
              <a:gd name="T14" fmla="*/ 8 w 134"/>
              <a:gd name="T15" fmla="*/ 4 h 95"/>
              <a:gd name="T16" fmla="*/ 6 w 134"/>
              <a:gd name="T17" fmla="*/ 6 h 95"/>
              <a:gd name="T18" fmla="*/ 6 w 134"/>
              <a:gd name="T19" fmla="*/ 10 h 95"/>
              <a:gd name="T20" fmla="*/ 3 w 134"/>
              <a:gd name="T21" fmla="*/ 10 h 95"/>
              <a:gd name="T22" fmla="*/ 0 w 134"/>
              <a:gd name="T23" fmla="*/ 12 h 95"/>
              <a:gd name="T24" fmla="*/ 0 w 134"/>
              <a:gd name="T25" fmla="*/ 88 h 95"/>
              <a:gd name="T26" fmla="*/ 3 w 134"/>
              <a:gd name="T27" fmla="*/ 90 h 95"/>
              <a:gd name="T28" fmla="*/ 57 w 134"/>
              <a:gd name="T29" fmla="*/ 90 h 95"/>
              <a:gd name="T30" fmla="*/ 67 w 134"/>
              <a:gd name="T31" fmla="*/ 95 h 95"/>
              <a:gd name="T32" fmla="*/ 78 w 134"/>
              <a:gd name="T33" fmla="*/ 90 h 95"/>
              <a:gd name="T34" fmla="*/ 132 w 134"/>
              <a:gd name="T35" fmla="*/ 90 h 95"/>
              <a:gd name="T36" fmla="*/ 134 w 134"/>
              <a:gd name="T37" fmla="*/ 88 h 95"/>
              <a:gd name="T38" fmla="*/ 134 w 134"/>
              <a:gd name="T39" fmla="*/ 12 h 95"/>
              <a:gd name="T40" fmla="*/ 132 w 134"/>
              <a:gd name="T41" fmla="*/ 10 h 95"/>
              <a:gd name="T42" fmla="*/ 124 w 134"/>
              <a:gd name="T43" fmla="*/ 8 h 95"/>
              <a:gd name="T44" fmla="*/ 124 w 134"/>
              <a:gd name="T45" fmla="*/ 79 h 95"/>
              <a:gd name="T46" fmla="*/ 95 w 134"/>
              <a:gd name="T47" fmla="*/ 76 h 95"/>
              <a:gd name="T48" fmla="*/ 70 w 134"/>
              <a:gd name="T49" fmla="*/ 81 h 95"/>
              <a:gd name="T50" fmla="*/ 70 w 134"/>
              <a:gd name="T51" fmla="*/ 11 h 95"/>
              <a:gd name="T52" fmla="*/ 95 w 134"/>
              <a:gd name="T53" fmla="*/ 5 h 95"/>
              <a:gd name="T54" fmla="*/ 124 w 134"/>
              <a:gd name="T55" fmla="*/ 8 h 95"/>
              <a:gd name="T56" fmla="*/ 11 w 134"/>
              <a:gd name="T57" fmla="*/ 8 h 95"/>
              <a:gd name="T58" fmla="*/ 40 w 134"/>
              <a:gd name="T59" fmla="*/ 5 h 95"/>
              <a:gd name="T60" fmla="*/ 65 w 134"/>
              <a:gd name="T61" fmla="*/ 11 h 95"/>
              <a:gd name="T62" fmla="*/ 65 w 134"/>
              <a:gd name="T63" fmla="*/ 81 h 95"/>
              <a:gd name="T64" fmla="*/ 40 w 134"/>
              <a:gd name="T65" fmla="*/ 76 h 95"/>
              <a:gd name="T66" fmla="*/ 11 w 134"/>
              <a:gd name="T67" fmla="*/ 79 h 95"/>
              <a:gd name="T68" fmla="*/ 11 w 134"/>
              <a:gd name="T69" fmla="*/ 8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34" h="95">
                <a:moveTo>
                  <a:pt x="132" y="10"/>
                </a:moveTo>
                <a:cubicBezTo>
                  <a:pt x="129" y="10"/>
                  <a:pt x="129" y="10"/>
                  <a:pt x="129" y="10"/>
                </a:cubicBezTo>
                <a:cubicBezTo>
                  <a:pt x="129" y="6"/>
                  <a:pt x="129" y="6"/>
                  <a:pt x="129" y="6"/>
                </a:cubicBezTo>
                <a:cubicBezTo>
                  <a:pt x="129" y="5"/>
                  <a:pt x="128" y="4"/>
                  <a:pt x="127" y="4"/>
                </a:cubicBezTo>
                <a:cubicBezTo>
                  <a:pt x="127" y="4"/>
                  <a:pt x="111" y="0"/>
                  <a:pt x="95" y="0"/>
                </a:cubicBezTo>
                <a:cubicBezTo>
                  <a:pt x="82" y="0"/>
                  <a:pt x="73" y="3"/>
                  <a:pt x="67" y="7"/>
                </a:cubicBezTo>
                <a:cubicBezTo>
                  <a:pt x="62" y="3"/>
                  <a:pt x="53" y="0"/>
                  <a:pt x="40" y="0"/>
                </a:cubicBezTo>
                <a:cubicBezTo>
                  <a:pt x="24" y="0"/>
                  <a:pt x="8" y="4"/>
                  <a:pt x="8" y="4"/>
                </a:cubicBezTo>
                <a:cubicBezTo>
                  <a:pt x="7" y="4"/>
                  <a:pt x="6" y="5"/>
                  <a:pt x="6" y="6"/>
                </a:cubicBezTo>
                <a:cubicBezTo>
                  <a:pt x="6" y="10"/>
                  <a:pt x="6" y="10"/>
                  <a:pt x="6" y="10"/>
                </a:cubicBezTo>
                <a:cubicBezTo>
                  <a:pt x="3" y="10"/>
                  <a:pt x="3" y="10"/>
                  <a:pt x="3" y="10"/>
                </a:cubicBezTo>
                <a:cubicBezTo>
                  <a:pt x="1" y="10"/>
                  <a:pt x="0" y="11"/>
                  <a:pt x="0" y="12"/>
                </a:cubicBezTo>
                <a:cubicBezTo>
                  <a:pt x="0" y="88"/>
                  <a:pt x="0" y="88"/>
                  <a:pt x="0" y="88"/>
                </a:cubicBezTo>
                <a:cubicBezTo>
                  <a:pt x="0" y="89"/>
                  <a:pt x="1" y="90"/>
                  <a:pt x="3" y="90"/>
                </a:cubicBezTo>
                <a:cubicBezTo>
                  <a:pt x="57" y="90"/>
                  <a:pt x="57" y="90"/>
                  <a:pt x="57" y="90"/>
                </a:cubicBezTo>
                <a:cubicBezTo>
                  <a:pt x="58" y="95"/>
                  <a:pt x="62" y="95"/>
                  <a:pt x="67" y="95"/>
                </a:cubicBezTo>
                <a:cubicBezTo>
                  <a:pt x="72" y="95"/>
                  <a:pt x="77" y="95"/>
                  <a:pt x="78" y="90"/>
                </a:cubicBezTo>
                <a:cubicBezTo>
                  <a:pt x="132" y="90"/>
                  <a:pt x="132" y="90"/>
                  <a:pt x="132" y="90"/>
                </a:cubicBezTo>
                <a:cubicBezTo>
                  <a:pt x="133" y="90"/>
                  <a:pt x="134" y="89"/>
                  <a:pt x="134" y="88"/>
                </a:cubicBezTo>
                <a:cubicBezTo>
                  <a:pt x="134" y="12"/>
                  <a:pt x="134" y="12"/>
                  <a:pt x="134" y="12"/>
                </a:cubicBezTo>
                <a:cubicBezTo>
                  <a:pt x="134" y="11"/>
                  <a:pt x="133" y="10"/>
                  <a:pt x="132" y="10"/>
                </a:cubicBezTo>
                <a:close/>
                <a:moveTo>
                  <a:pt x="124" y="8"/>
                </a:moveTo>
                <a:cubicBezTo>
                  <a:pt x="124" y="79"/>
                  <a:pt x="124" y="79"/>
                  <a:pt x="124" y="79"/>
                </a:cubicBezTo>
                <a:cubicBezTo>
                  <a:pt x="119" y="78"/>
                  <a:pt x="107" y="76"/>
                  <a:pt x="95" y="76"/>
                </a:cubicBezTo>
                <a:cubicBezTo>
                  <a:pt x="84" y="76"/>
                  <a:pt x="75" y="78"/>
                  <a:pt x="70" y="81"/>
                </a:cubicBezTo>
                <a:cubicBezTo>
                  <a:pt x="70" y="11"/>
                  <a:pt x="70" y="11"/>
                  <a:pt x="70" y="11"/>
                </a:cubicBezTo>
                <a:cubicBezTo>
                  <a:pt x="74" y="7"/>
                  <a:pt x="83" y="5"/>
                  <a:pt x="95" y="5"/>
                </a:cubicBezTo>
                <a:cubicBezTo>
                  <a:pt x="107" y="5"/>
                  <a:pt x="120" y="7"/>
                  <a:pt x="124" y="8"/>
                </a:cubicBezTo>
                <a:close/>
                <a:moveTo>
                  <a:pt x="11" y="8"/>
                </a:moveTo>
                <a:cubicBezTo>
                  <a:pt x="15" y="7"/>
                  <a:pt x="28" y="5"/>
                  <a:pt x="40" y="5"/>
                </a:cubicBezTo>
                <a:cubicBezTo>
                  <a:pt x="52" y="5"/>
                  <a:pt x="60" y="7"/>
                  <a:pt x="65" y="11"/>
                </a:cubicBezTo>
                <a:cubicBezTo>
                  <a:pt x="65" y="81"/>
                  <a:pt x="65" y="81"/>
                  <a:pt x="65" y="81"/>
                </a:cubicBezTo>
                <a:cubicBezTo>
                  <a:pt x="59" y="78"/>
                  <a:pt x="51" y="76"/>
                  <a:pt x="40" y="76"/>
                </a:cubicBezTo>
                <a:cubicBezTo>
                  <a:pt x="28" y="76"/>
                  <a:pt x="16" y="78"/>
                  <a:pt x="11" y="79"/>
                </a:cubicBezTo>
                <a:lnTo>
                  <a:pt x="11" y="8"/>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86" name="Freeform 157"/>
          <p:cNvSpPr>
            <a:spLocks noEditPoints="1"/>
          </p:cNvSpPr>
          <p:nvPr userDrawn="1"/>
        </p:nvSpPr>
        <p:spPr bwMode="auto">
          <a:xfrm>
            <a:off x="6072718" y="3852863"/>
            <a:ext cx="658284" cy="223838"/>
          </a:xfrm>
          <a:custGeom>
            <a:avLst/>
            <a:gdLst>
              <a:gd name="T0" fmla="*/ 125 w 128"/>
              <a:gd name="T1" fmla="*/ 0 h 58"/>
              <a:gd name="T2" fmla="*/ 3 w 128"/>
              <a:gd name="T3" fmla="*/ 0 h 58"/>
              <a:gd name="T4" fmla="*/ 0 w 128"/>
              <a:gd name="T5" fmla="*/ 4 h 58"/>
              <a:gd name="T6" fmla="*/ 0 w 128"/>
              <a:gd name="T7" fmla="*/ 54 h 58"/>
              <a:gd name="T8" fmla="*/ 3 w 128"/>
              <a:gd name="T9" fmla="*/ 58 h 58"/>
              <a:gd name="T10" fmla="*/ 125 w 128"/>
              <a:gd name="T11" fmla="*/ 58 h 58"/>
              <a:gd name="T12" fmla="*/ 128 w 128"/>
              <a:gd name="T13" fmla="*/ 54 h 58"/>
              <a:gd name="T14" fmla="*/ 128 w 128"/>
              <a:gd name="T15" fmla="*/ 4 h 58"/>
              <a:gd name="T16" fmla="*/ 125 w 128"/>
              <a:gd name="T17" fmla="*/ 0 h 58"/>
              <a:gd name="T18" fmla="*/ 122 w 128"/>
              <a:gd name="T19" fmla="*/ 51 h 58"/>
              <a:gd name="T20" fmla="*/ 112 w 128"/>
              <a:gd name="T21" fmla="*/ 51 h 58"/>
              <a:gd name="T22" fmla="*/ 112 w 128"/>
              <a:gd name="T23" fmla="*/ 39 h 58"/>
              <a:gd name="T24" fmla="*/ 109 w 128"/>
              <a:gd name="T25" fmla="*/ 35 h 58"/>
              <a:gd name="T26" fmla="*/ 106 w 128"/>
              <a:gd name="T27" fmla="*/ 39 h 58"/>
              <a:gd name="T28" fmla="*/ 106 w 128"/>
              <a:gd name="T29" fmla="*/ 51 h 58"/>
              <a:gd name="T30" fmla="*/ 97 w 128"/>
              <a:gd name="T31" fmla="*/ 51 h 58"/>
              <a:gd name="T32" fmla="*/ 97 w 128"/>
              <a:gd name="T33" fmla="*/ 25 h 58"/>
              <a:gd name="T34" fmla="*/ 94 w 128"/>
              <a:gd name="T35" fmla="*/ 22 h 58"/>
              <a:gd name="T36" fmla="*/ 91 w 128"/>
              <a:gd name="T37" fmla="*/ 25 h 58"/>
              <a:gd name="T38" fmla="*/ 91 w 128"/>
              <a:gd name="T39" fmla="*/ 51 h 58"/>
              <a:gd name="T40" fmla="*/ 82 w 128"/>
              <a:gd name="T41" fmla="*/ 51 h 58"/>
              <a:gd name="T42" fmla="*/ 82 w 128"/>
              <a:gd name="T43" fmla="*/ 39 h 58"/>
              <a:gd name="T44" fmla="*/ 79 w 128"/>
              <a:gd name="T45" fmla="*/ 35 h 58"/>
              <a:gd name="T46" fmla="*/ 76 w 128"/>
              <a:gd name="T47" fmla="*/ 39 h 58"/>
              <a:gd name="T48" fmla="*/ 76 w 128"/>
              <a:gd name="T49" fmla="*/ 51 h 58"/>
              <a:gd name="T50" fmla="*/ 66 w 128"/>
              <a:gd name="T51" fmla="*/ 51 h 58"/>
              <a:gd name="T52" fmla="*/ 66 w 128"/>
              <a:gd name="T53" fmla="*/ 25 h 58"/>
              <a:gd name="T54" fmla="*/ 64 w 128"/>
              <a:gd name="T55" fmla="*/ 22 h 58"/>
              <a:gd name="T56" fmla="*/ 61 w 128"/>
              <a:gd name="T57" fmla="*/ 25 h 58"/>
              <a:gd name="T58" fmla="*/ 61 w 128"/>
              <a:gd name="T59" fmla="*/ 51 h 58"/>
              <a:gd name="T60" fmla="*/ 52 w 128"/>
              <a:gd name="T61" fmla="*/ 51 h 58"/>
              <a:gd name="T62" fmla="*/ 52 w 128"/>
              <a:gd name="T63" fmla="*/ 39 h 58"/>
              <a:gd name="T64" fmla="*/ 49 w 128"/>
              <a:gd name="T65" fmla="*/ 35 h 58"/>
              <a:gd name="T66" fmla="*/ 46 w 128"/>
              <a:gd name="T67" fmla="*/ 39 h 58"/>
              <a:gd name="T68" fmla="*/ 46 w 128"/>
              <a:gd name="T69" fmla="*/ 51 h 58"/>
              <a:gd name="T70" fmla="*/ 36 w 128"/>
              <a:gd name="T71" fmla="*/ 51 h 58"/>
              <a:gd name="T72" fmla="*/ 36 w 128"/>
              <a:gd name="T73" fmla="*/ 25 h 58"/>
              <a:gd name="T74" fmla="*/ 33 w 128"/>
              <a:gd name="T75" fmla="*/ 22 h 58"/>
              <a:gd name="T76" fmla="*/ 30 w 128"/>
              <a:gd name="T77" fmla="*/ 25 h 58"/>
              <a:gd name="T78" fmla="*/ 30 w 128"/>
              <a:gd name="T79" fmla="*/ 51 h 58"/>
              <a:gd name="T80" fmla="*/ 22 w 128"/>
              <a:gd name="T81" fmla="*/ 51 h 58"/>
              <a:gd name="T82" fmla="*/ 22 w 128"/>
              <a:gd name="T83" fmla="*/ 39 h 58"/>
              <a:gd name="T84" fmla="*/ 19 w 128"/>
              <a:gd name="T85" fmla="*/ 35 h 58"/>
              <a:gd name="T86" fmla="*/ 16 w 128"/>
              <a:gd name="T87" fmla="*/ 39 h 58"/>
              <a:gd name="T88" fmla="*/ 16 w 128"/>
              <a:gd name="T89" fmla="*/ 51 h 58"/>
              <a:gd name="T90" fmla="*/ 6 w 128"/>
              <a:gd name="T91" fmla="*/ 51 h 58"/>
              <a:gd name="T92" fmla="*/ 6 w 128"/>
              <a:gd name="T93" fmla="*/ 7 h 58"/>
              <a:gd name="T94" fmla="*/ 122 w 128"/>
              <a:gd name="T95" fmla="*/ 7 h 58"/>
              <a:gd name="T96" fmla="*/ 122 w 128"/>
              <a:gd name="T97" fmla="*/ 51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28" h="57">
                <a:moveTo>
                  <a:pt x="125" y="0"/>
                </a:moveTo>
                <a:cubicBezTo>
                  <a:pt x="3" y="0"/>
                  <a:pt x="3" y="0"/>
                  <a:pt x="3" y="0"/>
                </a:cubicBezTo>
                <a:cubicBezTo>
                  <a:pt x="2" y="0"/>
                  <a:pt x="0" y="2"/>
                  <a:pt x="0" y="4"/>
                </a:cubicBezTo>
                <a:cubicBezTo>
                  <a:pt x="0" y="54"/>
                  <a:pt x="0" y="54"/>
                  <a:pt x="0" y="54"/>
                </a:cubicBezTo>
                <a:cubicBezTo>
                  <a:pt x="0" y="56"/>
                  <a:pt x="2" y="58"/>
                  <a:pt x="3" y="58"/>
                </a:cubicBezTo>
                <a:cubicBezTo>
                  <a:pt x="125" y="58"/>
                  <a:pt x="125" y="58"/>
                  <a:pt x="125" y="58"/>
                </a:cubicBezTo>
                <a:cubicBezTo>
                  <a:pt x="127" y="58"/>
                  <a:pt x="128" y="56"/>
                  <a:pt x="128" y="54"/>
                </a:cubicBezTo>
                <a:cubicBezTo>
                  <a:pt x="128" y="4"/>
                  <a:pt x="128" y="4"/>
                  <a:pt x="128" y="4"/>
                </a:cubicBezTo>
                <a:cubicBezTo>
                  <a:pt x="128" y="2"/>
                  <a:pt x="127" y="0"/>
                  <a:pt x="125" y="0"/>
                </a:cubicBezTo>
                <a:close/>
                <a:moveTo>
                  <a:pt x="122" y="51"/>
                </a:moveTo>
                <a:cubicBezTo>
                  <a:pt x="112" y="51"/>
                  <a:pt x="112" y="51"/>
                  <a:pt x="112" y="51"/>
                </a:cubicBezTo>
                <a:cubicBezTo>
                  <a:pt x="112" y="39"/>
                  <a:pt x="112" y="39"/>
                  <a:pt x="112" y="39"/>
                </a:cubicBezTo>
                <a:cubicBezTo>
                  <a:pt x="112" y="37"/>
                  <a:pt x="111" y="35"/>
                  <a:pt x="109" y="35"/>
                </a:cubicBezTo>
                <a:cubicBezTo>
                  <a:pt x="108" y="35"/>
                  <a:pt x="106" y="37"/>
                  <a:pt x="106" y="39"/>
                </a:cubicBezTo>
                <a:cubicBezTo>
                  <a:pt x="106" y="51"/>
                  <a:pt x="106" y="51"/>
                  <a:pt x="106" y="51"/>
                </a:cubicBezTo>
                <a:cubicBezTo>
                  <a:pt x="97" y="51"/>
                  <a:pt x="97" y="51"/>
                  <a:pt x="97" y="51"/>
                </a:cubicBezTo>
                <a:cubicBezTo>
                  <a:pt x="97" y="25"/>
                  <a:pt x="97" y="25"/>
                  <a:pt x="97" y="25"/>
                </a:cubicBezTo>
                <a:cubicBezTo>
                  <a:pt x="97" y="23"/>
                  <a:pt x="95" y="22"/>
                  <a:pt x="94" y="22"/>
                </a:cubicBezTo>
                <a:cubicBezTo>
                  <a:pt x="92" y="22"/>
                  <a:pt x="91" y="23"/>
                  <a:pt x="91" y="25"/>
                </a:cubicBezTo>
                <a:cubicBezTo>
                  <a:pt x="91" y="51"/>
                  <a:pt x="91" y="51"/>
                  <a:pt x="91" y="51"/>
                </a:cubicBezTo>
                <a:cubicBezTo>
                  <a:pt x="82" y="51"/>
                  <a:pt x="82" y="51"/>
                  <a:pt x="82" y="51"/>
                </a:cubicBezTo>
                <a:cubicBezTo>
                  <a:pt x="82" y="39"/>
                  <a:pt x="82" y="39"/>
                  <a:pt x="82" y="39"/>
                </a:cubicBezTo>
                <a:cubicBezTo>
                  <a:pt x="82" y="37"/>
                  <a:pt x="81" y="35"/>
                  <a:pt x="79" y="35"/>
                </a:cubicBezTo>
                <a:cubicBezTo>
                  <a:pt x="77" y="35"/>
                  <a:pt x="76" y="37"/>
                  <a:pt x="76" y="39"/>
                </a:cubicBezTo>
                <a:cubicBezTo>
                  <a:pt x="76" y="51"/>
                  <a:pt x="76" y="51"/>
                  <a:pt x="76" y="51"/>
                </a:cubicBezTo>
                <a:cubicBezTo>
                  <a:pt x="66" y="51"/>
                  <a:pt x="66" y="51"/>
                  <a:pt x="66" y="51"/>
                </a:cubicBezTo>
                <a:cubicBezTo>
                  <a:pt x="66" y="25"/>
                  <a:pt x="66" y="25"/>
                  <a:pt x="66" y="25"/>
                </a:cubicBezTo>
                <a:cubicBezTo>
                  <a:pt x="66" y="23"/>
                  <a:pt x="65" y="22"/>
                  <a:pt x="64" y="22"/>
                </a:cubicBezTo>
                <a:cubicBezTo>
                  <a:pt x="62" y="22"/>
                  <a:pt x="61" y="23"/>
                  <a:pt x="61" y="25"/>
                </a:cubicBezTo>
                <a:cubicBezTo>
                  <a:pt x="61" y="51"/>
                  <a:pt x="61" y="51"/>
                  <a:pt x="61" y="51"/>
                </a:cubicBezTo>
                <a:cubicBezTo>
                  <a:pt x="52" y="51"/>
                  <a:pt x="52" y="51"/>
                  <a:pt x="52" y="51"/>
                </a:cubicBezTo>
                <a:cubicBezTo>
                  <a:pt x="52" y="39"/>
                  <a:pt x="52" y="39"/>
                  <a:pt x="52" y="39"/>
                </a:cubicBezTo>
                <a:cubicBezTo>
                  <a:pt x="52" y="37"/>
                  <a:pt x="51" y="35"/>
                  <a:pt x="49" y="35"/>
                </a:cubicBezTo>
                <a:cubicBezTo>
                  <a:pt x="47" y="35"/>
                  <a:pt x="46" y="37"/>
                  <a:pt x="46" y="39"/>
                </a:cubicBezTo>
                <a:cubicBezTo>
                  <a:pt x="46" y="51"/>
                  <a:pt x="46" y="51"/>
                  <a:pt x="46" y="51"/>
                </a:cubicBezTo>
                <a:cubicBezTo>
                  <a:pt x="36" y="51"/>
                  <a:pt x="36" y="51"/>
                  <a:pt x="36" y="51"/>
                </a:cubicBezTo>
                <a:cubicBezTo>
                  <a:pt x="36" y="25"/>
                  <a:pt x="36" y="25"/>
                  <a:pt x="36" y="25"/>
                </a:cubicBezTo>
                <a:cubicBezTo>
                  <a:pt x="36" y="23"/>
                  <a:pt x="35" y="22"/>
                  <a:pt x="33" y="22"/>
                </a:cubicBezTo>
                <a:cubicBezTo>
                  <a:pt x="32" y="22"/>
                  <a:pt x="30" y="23"/>
                  <a:pt x="30" y="25"/>
                </a:cubicBezTo>
                <a:cubicBezTo>
                  <a:pt x="30" y="51"/>
                  <a:pt x="30" y="51"/>
                  <a:pt x="30" y="51"/>
                </a:cubicBezTo>
                <a:cubicBezTo>
                  <a:pt x="22" y="51"/>
                  <a:pt x="22" y="51"/>
                  <a:pt x="22" y="51"/>
                </a:cubicBezTo>
                <a:cubicBezTo>
                  <a:pt x="22" y="39"/>
                  <a:pt x="22" y="39"/>
                  <a:pt x="22" y="39"/>
                </a:cubicBezTo>
                <a:cubicBezTo>
                  <a:pt x="22" y="37"/>
                  <a:pt x="21" y="35"/>
                  <a:pt x="19" y="35"/>
                </a:cubicBezTo>
                <a:cubicBezTo>
                  <a:pt x="17" y="35"/>
                  <a:pt x="16" y="37"/>
                  <a:pt x="16" y="39"/>
                </a:cubicBezTo>
                <a:cubicBezTo>
                  <a:pt x="16" y="51"/>
                  <a:pt x="16" y="51"/>
                  <a:pt x="16" y="51"/>
                </a:cubicBezTo>
                <a:cubicBezTo>
                  <a:pt x="6" y="51"/>
                  <a:pt x="6" y="51"/>
                  <a:pt x="6" y="51"/>
                </a:cubicBezTo>
                <a:cubicBezTo>
                  <a:pt x="6" y="7"/>
                  <a:pt x="6" y="7"/>
                  <a:pt x="6" y="7"/>
                </a:cubicBezTo>
                <a:cubicBezTo>
                  <a:pt x="122" y="7"/>
                  <a:pt x="122" y="7"/>
                  <a:pt x="122" y="7"/>
                </a:cubicBezTo>
                <a:lnTo>
                  <a:pt x="122" y="5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87" name="Freeform 160"/>
          <p:cNvSpPr>
            <a:spLocks noEditPoints="1"/>
          </p:cNvSpPr>
          <p:nvPr userDrawn="1"/>
        </p:nvSpPr>
        <p:spPr bwMode="auto">
          <a:xfrm>
            <a:off x="5120217" y="3917951"/>
            <a:ext cx="730251" cy="549275"/>
          </a:xfrm>
          <a:custGeom>
            <a:avLst/>
            <a:gdLst>
              <a:gd name="T0" fmla="*/ 131 w 142"/>
              <a:gd name="T1" fmla="*/ 74 h 142"/>
              <a:gd name="T2" fmla="*/ 142 w 142"/>
              <a:gd name="T3" fmla="*/ 71 h 142"/>
              <a:gd name="T4" fmla="*/ 131 w 142"/>
              <a:gd name="T5" fmla="*/ 68 h 142"/>
              <a:gd name="T6" fmla="*/ 113 w 142"/>
              <a:gd name="T7" fmla="*/ 29 h 142"/>
              <a:gd name="T8" fmla="*/ 75 w 142"/>
              <a:gd name="T9" fmla="*/ 11 h 142"/>
              <a:gd name="T10" fmla="*/ 71 w 142"/>
              <a:gd name="T11" fmla="*/ 0 h 142"/>
              <a:gd name="T12" fmla="*/ 68 w 142"/>
              <a:gd name="T13" fmla="*/ 11 h 142"/>
              <a:gd name="T14" fmla="*/ 12 w 142"/>
              <a:gd name="T15" fmla="*/ 67 h 142"/>
              <a:gd name="T16" fmla="*/ 0 w 142"/>
              <a:gd name="T17" fmla="*/ 71 h 142"/>
              <a:gd name="T18" fmla="*/ 12 w 142"/>
              <a:gd name="T19" fmla="*/ 74 h 142"/>
              <a:gd name="T20" fmla="*/ 29 w 142"/>
              <a:gd name="T21" fmla="*/ 113 h 142"/>
              <a:gd name="T22" fmla="*/ 68 w 142"/>
              <a:gd name="T23" fmla="*/ 131 h 142"/>
              <a:gd name="T24" fmla="*/ 71 w 142"/>
              <a:gd name="T25" fmla="*/ 142 h 142"/>
              <a:gd name="T26" fmla="*/ 74 w 142"/>
              <a:gd name="T27" fmla="*/ 131 h 142"/>
              <a:gd name="T28" fmla="*/ 131 w 142"/>
              <a:gd name="T29" fmla="*/ 74 h 142"/>
              <a:gd name="T30" fmla="*/ 111 w 142"/>
              <a:gd name="T31" fmla="*/ 109 h 142"/>
              <a:gd name="T32" fmla="*/ 98 w 142"/>
              <a:gd name="T33" fmla="*/ 88 h 142"/>
              <a:gd name="T34" fmla="*/ 101 w 142"/>
              <a:gd name="T35" fmla="*/ 82 h 142"/>
              <a:gd name="T36" fmla="*/ 127 w 142"/>
              <a:gd name="T37" fmla="*/ 75 h 142"/>
              <a:gd name="T38" fmla="*/ 111 w 142"/>
              <a:gd name="T39" fmla="*/ 109 h 142"/>
              <a:gd name="T40" fmla="*/ 127 w 142"/>
              <a:gd name="T41" fmla="*/ 66 h 142"/>
              <a:gd name="T42" fmla="*/ 102 w 142"/>
              <a:gd name="T43" fmla="*/ 60 h 142"/>
              <a:gd name="T44" fmla="*/ 98 w 142"/>
              <a:gd name="T45" fmla="*/ 53 h 142"/>
              <a:gd name="T46" fmla="*/ 111 w 142"/>
              <a:gd name="T47" fmla="*/ 32 h 142"/>
              <a:gd name="T48" fmla="*/ 127 w 142"/>
              <a:gd name="T49" fmla="*/ 66 h 142"/>
              <a:gd name="T50" fmla="*/ 110 w 142"/>
              <a:gd name="T51" fmla="*/ 31 h 142"/>
              <a:gd name="T52" fmla="*/ 90 w 142"/>
              <a:gd name="T53" fmla="*/ 44 h 142"/>
              <a:gd name="T54" fmla="*/ 83 w 142"/>
              <a:gd name="T55" fmla="*/ 41 h 142"/>
              <a:gd name="T56" fmla="*/ 76 w 142"/>
              <a:gd name="T57" fmla="*/ 15 h 142"/>
              <a:gd name="T58" fmla="*/ 110 w 142"/>
              <a:gd name="T59" fmla="*/ 31 h 142"/>
              <a:gd name="T60" fmla="*/ 46 w 142"/>
              <a:gd name="T61" fmla="*/ 71 h 142"/>
              <a:gd name="T62" fmla="*/ 71 w 142"/>
              <a:gd name="T63" fmla="*/ 46 h 142"/>
              <a:gd name="T64" fmla="*/ 96 w 142"/>
              <a:gd name="T65" fmla="*/ 71 h 142"/>
              <a:gd name="T66" fmla="*/ 71 w 142"/>
              <a:gd name="T67" fmla="*/ 96 h 142"/>
              <a:gd name="T68" fmla="*/ 46 w 142"/>
              <a:gd name="T69" fmla="*/ 71 h 142"/>
              <a:gd name="T70" fmla="*/ 60 w 142"/>
              <a:gd name="T71" fmla="*/ 40 h 142"/>
              <a:gd name="T72" fmla="*/ 53 w 142"/>
              <a:gd name="T73" fmla="*/ 44 h 142"/>
              <a:gd name="T74" fmla="*/ 32 w 142"/>
              <a:gd name="T75" fmla="*/ 31 h 142"/>
              <a:gd name="T76" fmla="*/ 67 w 142"/>
              <a:gd name="T77" fmla="*/ 15 h 142"/>
              <a:gd name="T78" fmla="*/ 60 w 142"/>
              <a:gd name="T79" fmla="*/ 40 h 142"/>
              <a:gd name="T80" fmla="*/ 31 w 142"/>
              <a:gd name="T81" fmla="*/ 32 h 142"/>
              <a:gd name="T82" fmla="*/ 44 w 142"/>
              <a:gd name="T83" fmla="*/ 53 h 142"/>
              <a:gd name="T84" fmla="*/ 41 w 142"/>
              <a:gd name="T85" fmla="*/ 59 h 142"/>
              <a:gd name="T86" fmla="*/ 16 w 142"/>
              <a:gd name="T87" fmla="*/ 66 h 142"/>
              <a:gd name="T88" fmla="*/ 31 w 142"/>
              <a:gd name="T89" fmla="*/ 32 h 142"/>
              <a:gd name="T90" fmla="*/ 16 w 142"/>
              <a:gd name="T91" fmla="*/ 75 h 142"/>
              <a:gd name="T92" fmla="*/ 41 w 142"/>
              <a:gd name="T93" fmla="*/ 82 h 142"/>
              <a:gd name="T94" fmla="*/ 44 w 142"/>
              <a:gd name="T95" fmla="*/ 89 h 142"/>
              <a:gd name="T96" fmla="*/ 31 w 142"/>
              <a:gd name="T97" fmla="*/ 110 h 142"/>
              <a:gd name="T98" fmla="*/ 16 w 142"/>
              <a:gd name="T99" fmla="*/ 75 h 142"/>
              <a:gd name="T100" fmla="*/ 32 w 142"/>
              <a:gd name="T101" fmla="*/ 110 h 142"/>
              <a:gd name="T102" fmla="*/ 53 w 142"/>
              <a:gd name="T103" fmla="*/ 97 h 142"/>
              <a:gd name="T104" fmla="*/ 60 w 142"/>
              <a:gd name="T105" fmla="*/ 101 h 142"/>
              <a:gd name="T106" fmla="*/ 67 w 142"/>
              <a:gd name="T107" fmla="*/ 126 h 142"/>
              <a:gd name="T108" fmla="*/ 32 w 142"/>
              <a:gd name="T109" fmla="*/ 110 h 142"/>
              <a:gd name="T110" fmla="*/ 82 w 142"/>
              <a:gd name="T111" fmla="*/ 101 h 142"/>
              <a:gd name="T112" fmla="*/ 90 w 142"/>
              <a:gd name="T113" fmla="*/ 97 h 142"/>
              <a:gd name="T114" fmla="*/ 110 w 142"/>
              <a:gd name="T115" fmla="*/ 110 h 142"/>
              <a:gd name="T116" fmla="*/ 75 w 142"/>
              <a:gd name="T117" fmla="*/ 126 h 142"/>
              <a:gd name="T118" fmla="*/ 82 w 142"/>
              <a:gd name="T119" fmla="*/ 101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42" h="142">
                <a:moveTo>
                  <a:pt x="131" y="74"/>
                </a:moveTo>
                <a:cubicBezTo>
                  <a:pt x="142" y="71"/>
                  <a:pt x="142" y="71"/>
                  <a:pt x="142" y="71"/>
                </a:cubicBezTo>
                <a:cubicBezTo>
                  <a:pt x="131" y="68"/>
                  <a:pt x="131" y="68"/>
                  <a:pt x="131" y="68"/>
                </a:cubicBezTo>
                <a:cubicBezTo>
                  <a:pt x="130" y="53"/>
                  <a:pt x="124" y="39"/>
                  <a:pt x="113" y="29"/>
                </a:cubicBezTo>
                <a:cubicBezTo>
                  <a:pt x="103" y="18"/>
                  <a:pt x="89" y="12"/>
                  <a:pt x="75" y="11"/>
                </a:cubicBezTo>
                <a:cubicBezTo>
                  <a:pt x="71" y="0"/>
                  <a:pt x="71" y="0"/>
                  <a:pt x="71" y="0"/>
                </a:cubicBezTo>
                <a:cubicBezTo>
                  <a:pt x="68" y="11"/>
                  <a:pt x="68" y="11"/>
                  <a:pt x="68" y="11"/>
                </a:cubicBezTo>
                <a:cubicBezTo>
                  <a:pt x="38" y="13"/>
                  <a:pt x="13" y="37"/>
                  <a:pt x="12" y="67"/>
                </a:cubicBezTo>
                <a:cubicBezTo>
                  <a:pt x="0" y="71"/>
                  <a:pt x="0" y="71"/>
                  <a:pt x="0" y="71"/>
                </a:cubicBezTo>
                <a:cubicBezTo>
                  <a:pt x="12" y="74"/>
                  <a:pt x="12" y="74"/>
                  <a:pt x="12" y="74"/>
                </a:cubicBezTo>
                <a:cubicBezTo>
                  <a:pt x="12" y="89"/>
                  <a:pt x="18" y="102"/>
                  <a:pt x="29" y="113"/>
                </a:cubicBezTo>
                <a:cubicBezTo>
                  <a:pt x="39" y="124"/>
                  <a:pt x="53" y="130"/>
                  <a:pt x="68" y="131"/>
                </a:cubicBezTo>
                <a:cubicBezTo>
                  <a:pt x="71" y="142"/>
                  <a:pt x="71" y="142"/>
                  <a:pt x="71" y="142"/>
                </a:cubicBezTo>
                <a:cubicBezTo>
                  <a:pt x="74" y="131"/>
                  <a:pt x="74" y="131"/>
                  <a:pt x="74" y="131"/>
                </a:cubicBezTo>
                <a:cubicBezTo>
                  <a:pt x="105" y="129"/>
                  <a:pt x="129" y="104"/>
                  <a:pt x="131" y="74"/>
                </a:cubicBezTo>
                <a:close/>
                <a:moveTo>
                  <a:pt x="111" y="109"/>
                </a:moveTo>
                <a:cubicBezTo>
                  <a:pt x="98" y="88"/>
                  <a:pt x="98" y="88"/>
                  <a:pt x="98" y="88"/>
                </a:cubicBezTo>
                <a:cubicBezTo>
                  <a:pt x="100" y="86"/>
                  <a:pt x="101" y="84"/>
                  <a:pt x="101" y="82"/>
                </a:cubicBezTo>
                <a:cubicBezTo>
                  <a:pt x="127" y="75"/>
                  <a:pt x="127" y="75"/>
                  <a:pt x="127" y="75"/>
                </a:cubicBezTo>
                <a:cubicBezTo>
                  <a:pt x="126" y="88"/>
                  <a:pt x="120" y="100"/>
                  <a:pt x="111" y="109"/>
                </a:cubicBezTo>
                <a:close/>
                <a:moveTo>
                  <a:pt x="127" y="66"/>
                </a:moveTo>
                <a:cubicBezTo>
                  <a:pt x="102" y="60"/>
                  <a:pt x="102" y="60"/>
                  <a:pt x="102" y="60"/>
                </a:cubicBezTo>
                <a:cubicBezTo>
                  <a:pt x="101" y="57"/>
                  <a:pt x="100" y="55"/>
                  <a:pt x="98" y="53"/>
                </a:cubicBezTo>
                <a:cubicBezTo>
                  <a:pt x="111" y="32"/>
                  <a:pt x="111" y="32"/>
                  <a:pt x="111" y="32"/>
                </a:cubicBezTo>
                <a:cubicBezTo>
                  <a:pt x="120" y="42"/>
                  <a:pt x="126" y="54"/>
                  <a:pt x="127" y="66"/>
                </a:cubicBezTo>
                <a:close/>
                <a:moveTo>
                  <a:pt x="110" y="31"/>
                </a:moveTo>
                <a:cubicBezTo>
                  <a:pt x="90" y="44"/>
                  <a:pt x="90" y="44"/>
                  <a:pt x="90" y="44"/>
                </a:cubicBezTo>
                <a:cubicBezTo>
                  <a:pt x="88" y="43"/>
                  <a:pt x="85" y="42"/>
                  <a:pt x="83" y="41"/>
                </a:cubicBezTo>
                <a:cubicBezTo>
                  <a:pt x="76" y="15"/>
                  <a:pt x="76" y="15"/>
                  <a:pt x="76" y="15"/>
                </a:cubicBezTo>
                <a:cubicBezTo>
                  <a:pt x="89" y="16"/>
                  <a:pt x="101" y="22"/>
                  <a:pt x="110" y="31"/>
                </a:cubicBezTo>
                <a:close/>
                <a:moveTo>
                  <a:pt x="46" y="71"/>
                </a:moveTo>
                <a:cubicBezTo>
                  <a:pt x="46" y="57"/>
                  <a:pt x="57" y="46"/>
                  <a:pt x="71" y="46"/>
                </a:cubicBezTo>
                <a:cubicBezTo>
                  <a:pt x="85" y="46"/>
                  <a:pt x="96" y="57"/>
                  <a:pt x="96" y="71"/>
                </a:cubicBezTo>
                <a:cubicBezTo>
                  <a:pt x="96" y="85"/>
                  <a:pt x="85" y="96"/>
                  <a:pt x="71" y="96"/>
                </a:cubicBezTo>
                <a:cubicBezTo>
                  <a:pt x="57" y="96"/>
                  <a:pt x="46" y="85"/>
                  <a:pt x="46" y="71"/>
                </a:cubicBezTo>
                <a:close/>
                <a:moveTo>
                  <a:pt x="60" y="40"/>
                </a:moveTo>
                <a:cubicBezTo>
                  <a:pt x="58" y="41"/>
                  <a:pt x="55" y="43"/>
                  <a:pt x="53" y="44"/>
                </a:cubicBezTo>
                <a:cubicBezTo>
                  <a:pt x="32" y="31"/>
                  <a:pt x="32" y="31"/>
                  <a:pt x="32" y="31"/>
                </a:cubicBezTo>
                <a:cubicBezTo>
                  <a:pt x="41" y="22"/>
                  <a:pt x="54" y="16"/>
                  <a:pt x="67" y="15"/>
                </a:cubicBezTo>
                <a:lnTo>
                  <a:pt x="60" y="40"/>
                </a:lnTo>
                <a:close/>
                <a:moveTo>
                  <a:pt x="31" y="32"/>
                </a:moveTo>
                <a:cubicBezTo>
                  <a:pt x="44" y="53"/>
                  <a:pt x="44" y="53"/>
                  <a:pt x="44" y="53"/>
                </a:cubicBezTo>
                <a:cubicBezTo>
                  <a:pt x="43" y="55"/>
                  <a:pt x="42" y="57"/>
                  <a:pt x="41" y="59"/>
                </a:cubicBezTo>
                <a:cubicBezTo>
                  <a:pt x="16" y="66"/>
                  <a:pt x="16" y="66"/>
                  <a:pt x="16" y="66"/>
                </a:cubicBezTo>
                <a:cubicBezTo>
                  <a:pt x="17" y="53"/>
                  <a:pt x="22" y="41"/>
                  <a:pt x="31" y="32"/>
                </a:cubicBezTo>
                <a:close/>
                <a:moveTo>
                  <a:pt x="16" y="75"/>
                </a:moveTo>
                <a:cubicBezTo>
                  <a:pt x="41" y="82"/>
                  <a:pt x="41" y="82"/>
                  <a:pt x="41" y="82"/>
                </a:cubicBezTo>
                <a:cubicBezTo>
                  <a:pt x="42" y="84"/>
                  <a:pt x="43" y="86"/>
                  <a:pt x="44" y="89"/>
                </a:cubicBezTo>
                <a:cubicBezTo>
                  <a:pt x="31" y="110"/>
                  <a:pt x="31" y="110"/>
                  <a:pt x="31" y="110"/>
                </a:cubicBezTo>
                <a:cubicBezTo>
                  <a:pt x="22" y="100"/>
                  <a:pt x="17" y="88"/>
                  <a:pt x="16" y="75"/>
                </a:cubicBezTo>
                <a:close/>
                <a:moveTo>
                  <a:pt x="32" y="110"/>
                </a:moveTo>
                <a:cubicBezTo>
                  <a:pt x="53" y="97"/>
                  <a:pt x="53" y="97"/>
                  <a:pt x="53" y="97"/>
                </a:cubicBezTo>
                <a:cubicBezTo>
                  <a:pt x="55" y="99"/>
                  <a:pt x="57" y="100"/>
                  <a:pt x="60" y="101"/>
                </a:cubicBezTo>
                <a:cubicBezTo>
                  <a:pt x="67" y="126"/>
                  <a:pt x="67" y="126"/>
                  <a:pt x="67" y="126"/>
                </a:cubicBezTo>
                <a:cubicBezTo>
                  <a:pt x="54" y="125"/>
                  <a:pt x="41" y="120"/>
                  <a:pt x="32" y="110"/>
                </a:cubicBezTo>
                <a:close/>
                <a:moveTo>
                  <a:pt x="82" y="101"/>
                </a:moveTo>
                <a:cubicBezTo>
                  <a:pt x="85" y="100"/>
                  <a:pt x="87" y="99"/>
                  <a:pt x="90" y="97"/>
                </a:cubicBezTo>
                <a:cubicBezTo>
                  <a:pt x="110" y="110"/>
                  <a:pt x="110" y="110"/>
                  <a:pt x="110" y="110"/>
                </a:cubicBezTo>
                <a:cubicBezTo>
                  <a:pt x="101" y="119"/>
                  <a:pt x="89" y="125"/>
                  <a:pt x="75" y="126"/>
                </a:cubicBezTo>
                <a:lnTo>
                  <a:pt x="82" y="10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nvGrpSpPr>
          <p:cNvPr id="188" name="Group 187"/>
          <p:cNvGrpSpPr/>
          <p:nvPr userDrawn="1"/>
        </p:nvGrpSpPr>
        <p:grpSpPr>
          <a:xfrm>
            <a:off x="10490200" y="673101"/>
            <a:ext cx="891117" cy="781051"/>
            <a:chOff x="7867650" y="673100"/>
            <a:chExt cx="668338" cy="781051"/>
          </a:xfrm>
        </p:grpSpPr>
        <p:sp>
          <p:nvSpPr>
            <p:cNvPr id="189" name="Freeform 161"/>
            <p:cNvSpPr/>
            <p:nvPr userDrawn="1"/>
          </p:nvSpPr>
          <p:spPr bwMode="auto">
            <a:xfrm>
              <a:off x="8172450" y="673100"/>
              <a:ext cx="57150" cy="80963"/>
            </a:xfrm>
            <a:custGeom>
              <a:avLst/>
              <a:gdLst>
                <a:gd name="T0" fmla="*/ 14 w 15"/>
                <a:gd name="T1" fmla="*/ 8 h 21"/>
                <a:gd name="T2" fmla="*/ 15 w 15"/>
                <a:gd name="T3" fmla="*/ 8 h 21"/>
                <a:gd name="T4" fmla="*/ 10 w 15"/>
                <a:gd name="T5" fmla="*/ 5 h 21"/>
                <a:gd name="T6" fmla="*/ 11 w 15"/>
                <a:gd name="T7" fmla="*/ 3 h 21"/>
                <a:gd name="T8" fmla="*/ 8 w 15"/>
                <a:gd name="T9" fmla="*/ 0 h 21"/>
                <a:gd name="T10" fmla="*/ 4 w 15"/>
                <a:gd name="T11" fmla="*/ 3 h 21"/>
                <a:gd name="T12" fmla="*/ 5 w 15"/>
                <a:gd name="T13" fmla="*/ 5 h 21"/>
                <a:gd name="T14" fmla="*/ 0 w 15"/>
                <a:gd name="T15" fmla="*/ 8 h 21"/>
                <a:gd name="T16" fmla="*/ 1 w 15"/>
                <a:gd name="T17" fmla="*/ 8 h 21"/>
                <a:gd name="T18" fmla="*/ 1 w 15"/>
                <a:gd name="T19" fmla="*/ 19 h 21"/>
                <a:gd name="T20" fmla="*/ 2 w 15"/>
                <a:gd name="T21" fmla="*/ 19 h 21"/>
                <a:gd name="T22" fmla="*/ 2 w 15"/>
                <a:gd name="T23" fmla="*/ 21 h 21"/>
                <a:gd name="T24" fmla="*/ 13 w 15"/>
                <a:gd name="T25" fmla="*/ 21 h 21"/>
                <a:gd name="T26" fmla="*/ 13 w 15"/>
                <a:gd name="T27" fmla="*/ 19 h 21"/>
                <a:gd name="T28" fmla="*/ 14 w 15"/>
                <a:gd name="T29" fmla="*/ 19 h 21"/>
                <a:gd name="T30" fmla="*/ 14 w 15"/>
                <a:gd name="T31" fmla="*/ 8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5" h="21">
                  <a:moveTo>
                    <a:pt x="14" y="8"/>
                  </a:moveTo>
                  <a:cubicBezTo>
                    <a:pt x="15" y="8"/>
                    <a:pt x="15" y="8"/>
                    <a:pt x="15" y="8"/>
                  </a:cubicBezTo>
                  <a:cubicBezTo>
                    <a:pt x="15" y="8"/>
                    <a:pt x="15" y="5"/>
                    <a:pt x="10" y="5"/>
                  </a:cubicBezTo>
                  <a:cubicBezTo>
                    <a:pt x="11" y="4"/>
                    <a:pt x="11" y="4"/>
                    <a:pt x="11" y="3"/>
                  </a:cubicBezTo>
                  <a:cubicBezTo>
                    <a:pt x="11" y="1"/>
                    <a:pt x="9" y="0"/>
                    <a:pt x="8" y="0"/>
                  </a:cubicBezTo>
                  <a:cubicBezTo>
                    <a:pt x="6" y="0"/>
                    <a:pt x="4" y="1"/>
                    <a:pt x="4" y="3"/>
                  </a:cubicBezTo>
                  <a:cubicBezTo>
                    <a:pt x="4" y="4"/>
                    <a:pt x="4" y="4"/>
                    <a:pt x="5" y="5"/>
                  </a:cubicBezTo>
                  <a:cubicBezTo>
                    <a:pt x="0" y="5"/>
                    <a:pt x="0" y="8"/>
                    <a:pt x="0" y="8"/>
                  </a:cubicBezTo>
                  <a:cubicBezTo>
                    <a:pt x="1" y="8"/>
                    <a:pt x="1" y="8"/>
                    <a:pt x="1" y="8"/>
                  </a:cubicBezTo>
                  <a:cubicBezTo>
                    <a:pt x="1" y="19"/>
                    <a:pt x="1" y="19"/>
                    <a:pt x="1" y="19"/>
                  </a:cubicBezTo>
                  <a:cubicBezTo>
                    <a:pt x="2" y="19"/>
                    <a:pt x="2" y="19"/>
                    <a:pt x="2" y="19"/>
                  </a:cubicBezTo>
                  <a:cubicBezTo>
                    <a:pt x="2" y="21"/>
                    <a:pt x="2" y="21"/>
                    <a:pt x="2" y="21"/>
                  </a:cubicBezTo>
                  <a:cubicBezTo>
                    <a:pt x="13" y="21"/>
                    <a:pt x="13" y="21"/>
                    <a:pt x="13" y="21"/>
                  </a:cubicBezTo>
                  <a:cubicBezTo>
                    <a:pt x="13" y="19"/>
                    <a:pt x="13" y="19"/>
                    <a:pt x="13" y="19"/>
                  </a:cubicBezTo>
                  <a:cubicBezTo>
                    <a:pt x="14" y="19"/>
                    <a:pt x="14" y="19"/>
                    <a:pt x="14" y="19"/>
                  </a:cubicBezTo>
                  <a:lnTo>
                    <a:pt x="14" y="8"/>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90" name="Freeform 162"/>
            <p:cNvSpPr/>
            <p:nvPr userDrawn="1"/>
          </p:nvSpPr>
          <p:spPr bwMode="auto">
            <a:xfrm>
              <a:off x="8080375" y="1427163"/>
              <a:ext cx="242888" cy="26988"/>
            </a:xfrm>
            <a:custGeom>
              <a:avLst/>
              <a:gdLst>
                <a:gd name="T0" fmla="*/ 0 w 153"/>
                <a:gd name="T1" fmla="*/ 0 h 17"/>
                <a:gd name="T2" fmla="*/ 0 w 153"/>
                <a:gd name="T3" fmla="*/ 5 h 17"/>
                <a:gd name="T4" fmla="*/ 0 w 153"/>
                <a:gd name="T5" fmla="*/ 7 h 17"/>
                <a:gd name="T6" fmla="*/ 0 w 153"/>
                <a:gd name="T7" fmla="*/ 17 h 17"/>
                <a:gd name="T8" fmla="*/ 153 w 153"/>
                <a:gd name="T9" fmla="*/ 17 h 17"/>
                <a:gd name="T10" fmla="*/ 153 w 153"/>
                <a:gd name="T11" fmla="*/ 7 h 17"/>
                <a:gd name="T12" fmla="*/ 153 w 153"/>
                <a:gd name="T13" fmla="*/ 5 h 17"/>
                <a:gd name="T14" fmla="*/ 153 w 153"/>
                <a:gd name="T15" fmla="*/ 0 h 17"/>
                <a:gd name="T16" fmla="*/ 0 w 153"/>
                <a:gd name="T17" fmla="*/ 0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3" h="17">
                  <a:moveTo>
                    <a:pt x="0" y="0"/>
                  </a:moveTo>
                  <a:lnTo>
                    <a:pt x="0" y="5"/>
                  </a:lnTo>
                  <a:lnTo>
                    <a:pt x="0" y="7"/>
                  </a:lnTo>
                  <a:lnTo>
                    <a:pt x="0" y="17"/>
                  </a:lnTo>
                  <a:lnTo>
                    <a:pt x="153" y="17"/>
                  </a:lnTo>
                  <a:lnTo>
                    <a:pt x="153" y="7"/>
                  </a:lnTo>
                  <a:lnTo>
                    <a:pt x="153" y="5"/>
                  </a:lnTo>
                  <a:lnTo>
                    <a:pt x="153" y="0"/>
                  </a:lnTo>
                  <a:lnTo>
                    <a:pt x="0"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91" name="Freeform 163"/>
            <p:cNvSpPr>
              <a:spLocks noEditPoints="1"/>
            </p:cNvSpPr>
            <p:nvPr userDrawn="1"/>
          </p:nvSpPr>
          <p:spPr bwMode="auto">
            <a:xfrm>
              <a:off x="7867650" y="739775"/>
              <a:ext cx="668338" cy="674688"/>
            </a:xfrm>
            <a:custGeom>
              <a:avLst/>
              <a:gdLst>
                <a:gd name="T0" fmla="*/ 146 w 173"/>
                <a:gd name="T1" fmla="*/ 1 h 175"/>
                <a:gd name="T2" fmla="*/ 132 w 173"/>
                <a:gd name="T3" fmla="*/ 26 h 175"/>
                <a:gd name="T4" fmla="*/ 130 w 173"/>
                <a:gd name="T5" fmla="*/ 24 h 175"/>
                <a:gd name="T6" fmla="*/ 118 w 173"/>
                <a:gd name="T7" fmla="*/ 20 h 175"/>
                <a:gd name="T8" fmla="*/ 55 w 173"/>
                <a:gd name="T9" fmla="*/ 18 h 175"/>
                <a:gd name="T10" fmla="*/ 55 w 173"/>
                <a:gd name="T11" fmla="*/ 24 h 175"/>
                <a:gd name="T12" fmla="*/ 43 w 173"/>
                <a:gd name="T13" fmla="*/ 26 h 175"/>
                <a:gd name="T14" fmla="*/ 42 w 173"/>
                <a:gd name="T15" fmla="*/ 13 h 175"/>
                <a:gd name="T16" fmla="*/ 7 w 173"/>
                <a:gd name="T17" fmla="*/ 7 h 175"/>
                <a:gd name="T18" fmla="*/ 40 w 173"/>
                <a:gd name="T19" fmla="*/ 87 h 175"/>
                <a:gd name="T20" fmla="*/ 79 w 173"/>
                <a:gd name="T21" fmla="*/ 133 h 175"/>
                <a:gd name="T22" fmla="*/ 83 w 173"/>
                <a:gd name="T23" fmla="*/ 144 h 175"/>
                <a:gd name="T24" fmla="*/ 80 w 173"/>
                <a:gd name="T25" fmla="*/ 147 h 175"/>
                <a:gd name="T26" fmla="*/ 77 w 173"/>
                <a:gd name="T27" fmla="*/ 150 h 175"/>
                <a:gd name="T28" fmla="*/ 76 w 173"/>
                <a:gd name="T29" fmla="*/ 163 h 175"/>
                <a:gd name="T30" fmla="*/ 57 w 173"/>
                <a:gd name="T31" fmla="*/ 175 h 175"/>
                <a:gd name="T32" fmla="*/ 116 w 173"/>
                <a:gd name="T33" fmla="*/ 175 h 175"/>
                <a:gd name="T34" fmla="*/ 97 w 173"/>
                <a:gd name="T35" fmla="*/ 163 h 175"/>
                <a:gd name="T36" fmla="*/ 96 w 173"/>
                <a:gd name="T37" fmla="*/ 150 h 175"/>
                <a:gd name="T38" fmla="*/ 93 w 173"/>
                <a:gd name="T39" fmla="*/ 147 h 175"/>
                <a:gd name="T40" fmla="*/ 91 w 173"/>
                <a:gd name="T41" fmla="*/ 144 h 175"/>
                <a:gd name="T42" fmla="*/ 94 w 173"/>
                <a:gd name="T43" fmla="*/ 133 h 175"/>
                <a:gd name="T44" fmla="*/ 133 w 173"/>
                <a:gd name="T45" fmla="*/ 87 h 175"/>
                <a:gd name="T46" fmla="*/ 166 w 173"/>
                <a:gd name="T47" fmla="*/ 7 h 175"/>
                <a:gd name="T48" fmla="*/ 14 w 173"/>
                <a:gd name="T49" fmla="*/ 14 h 175"/>
                <a:gd name="T50" fmla="*/ 34 w 173"/>
                <a:gd name="T51" fmla="*/ 16 h 175"/>
                <a:gd name="T52" fmla="*/ 30 w 173"/>
                <a:gd name="T53" fmla="*/ 33 h 175"/>
                <a:gd name="T54" fmla="*/ 46 w 173"/>
                <a:gd name="T55" fmla="*/ 35 h 175"/>
                <a:gd name="T56" fmla="*/ 46 w 173"/>
                <a:gd name="T57" fmla="*/ 81 h 175"/>
                <a:gd name="T58" fmla="*/ 127 w 173"/>
                <a:gd name="T59" fmla="*/ 81 h 175"/>
                <a:gd name="T60" fmla="*/ 128 w 173"/>
                <a:gd name="T61" fmla="*/ 35 h 175"/>
                <a:gd name="T62" fmla="*/ 143 w 173"/>
                <a:gd name="T63" fmla="*/ 33 h 175"/>
                <a:gd name="T64" fmla="*/ 139 w 173"/>
                <a:gd name="T65" fmla="*/ 16 h 175"/>
                <a:gd name="T66" fmla="*/ 159 w 173"/>
                <a:gd name="T67" fmla="*/ 14 h 175"/>
                <a:gd name="T68" fmla="*/ 127 w 173"/>
                <a:gd name="T69" fmla="*/ 81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73" h="175">
                  <a:moveTo>
                    <a:pt x="166" y="7"/>
                  </a:moveTo>
                  <a:cubicBezTo>
                    <a:pt x="160" y="2"/>
                    <a:pt x="153" y="0"/>
                    <a:pt x="146" y="1"/>
                  </a:cubicBezTo>
                  <a:cubicBezTo>
                    <a:pt x="138" y="3"/>
                    <a:pt x="133" y="9"/>
                    <a:pt x="131" y="13"/>
                  </a:cubicBezTo>
                  <a:cubicBezTo>
                    <a:pt x="129" y="17"/>
                    <a:pt x="130" y="22"/>
                    <a:pt x="132" y="26"/>
                  </a:cubicBezTo>
                  <a:cubicBezTo>
                    <a:pt x="130" y="26"/>
                    <a:pt x="130" y="26"/>
                    <a:pt x="130" y="26"/>
                  </a:cubicBezTo>
                  <a:cubicBezTo>
                    <a:pt x="130" y="24"/>
                    <a:pt x="130" y="24"/>
                    <a:pt x="130" y="24"/>
                  </a:cubicBezTo>
                  <a:cubicBezTo>
                    <a:pt x="118" y="24"/>
                    <a:pt x="118" y="24"/>
                    <a:pt x="118" y="24"/>
                  </a:cubicBezTo>
                  <a:cubicBezTo>
                    <a:pt x="118" y="20"/>
                    <a:pt x="118" y="20"/>
                    <a:pt x="118" y="20"/>
                  </a:cubicBezTo>
                  <a:cubicBezTo>
                    <a:pt x="118" y="18"/>
                    <a:pt x="118" y="18"/>
                    <a:pt x="118" y="18"/>
                  </a:cubicBezTo>
                  <a:cubicBezTo>
                    <a:pt x="104" y="2"/>
                    <a:pt x="69" y="2"/>
                    <a:pt x="55" y="18"/>
                  </a:cubicBezTo>
                  <a:cubicBezTo>
                    <a:pt x="55" y="20"/>
                    <a:pt x="55" y="20"/>
                    <a:pt x="55" y="20"/>
                  </a:cubicBezTo>
                  <a:cubicBezTo>
                    <a:pt x="55" y="24"/>
                    <a:pt x="55" y="24"/>
                    <a:pt x="55" y="24"/>
                  </a:cubicBezTo>
                  <a:cubicBezTo>
                    <a:pt x="43" y="24"/>
                    <a:pt x="43" y="24"/>
                    <a:pt x="43" y="24"/>
                  </a:cubicBezTo>
                  <a:cubicBezTo>
                    <a:pt x="43" y="26"/>
                    <a:pt x="43" y="26"/>
                    <a:pt x="43" y="26"/>
                  </a:cubicBezTo>
                  <a:cubicBezTo>
                    <a:pt x="41" y="26"/>
                    <a:pt x="41" y="26"/>
                    <a:pt x="41" y="26"/>
                  </a:cubicBezTo>
                  <a:cubicBezTo>
                    <a:pt x="43" y="22"/>
                    <a:pt x="44" y="17"/>
                    <a:pt x="42" y="13"/>
                  </a:cubicBezTo>
                  <a:cubicBezTo>
                    <a:pt x="41" y="9"/>
                    <a:pt x="35" y="3"/>
                    <a:pt x="27" y="1"/>
                  </a:cubicBezTo>
                  <a:cubicBezTo>
                    <a:pt x="20" y="0"/>
                    <a:pt x="13" y="2"/>
                    <a:pt x="7" y="7"/>
                  </a:cubicBezTo>
                  <a:cubicBezTo>
                    <a:pt x="3" y="12"/>
                    <a:pt x="0" y="18"/>
                    <a:pt x="1" y="26"/>
                  </a:cubicBezTo>
                  <a:cubicBezTo>
                    <a:pt x="1" y="43"/>
                    <a:pt x="15" y="65"/>
                    <a:pt x="40" y="87"/>
                  </a:cubicBezTo>
                  <a:cubicBezTo>
                    <a:pt x="45" y="92"/>
                    <a:pt x="50" y="96"/>
                    <a:pt x="53" y="99"/>
                  </a:cubicBezTo>
                  <a:cubicBezTo>
                    <a:pt x="79" y="133"/>
                    <a:pt x="79" y="133"/>
                    <a:pt x="79" y="133"/>
                  </a:cubicBezTo>
                  <a:cubicBezTo>
                    <a:pt x="78" y="134"/>
                    <a:pt x="78" y="135"/>
                    <a:pt x="78" y="137"/>
                  </a:cubicBezTo>
                  <a:cubicBezTo>
                    <a:pt x="78" y="140"/>
                    <a:pt x="80" y="143"/>
                    <a:pt x="83" y="144"/>
                  </a:cubicBezTo>
                  <a:cubicBezTo>
                    <a:pt x="80" y="144"/>
                    <a:pt x="80" y="144"/>
                    <a:pt x="80" y="144"/>
                  </a:cubicBezTo>
                  <a:cubicBezTo>
                    <a:pt x="80" y="147"/>
                    <a:pt x="80" y="147"/>
                    <a:pt x="80" y="147"/>
                  </a:cubicBezTo>
                  <a:cubicBezTo>
                    <a:pt x="81" y="147"/>
                    <a:pt x="81" y="147"/>
                    <a:pt x="81" y="147"/>
                  </a:cubicBezTo>
                  <a:cubicBezTo>
                    <a:pt x="79" y="148"/>
                    <a:pt x="77" y="150"/>
                    <a:pt x="77" y="150"/>
                  </a:cubicBezTo>
                  <a:cubicBezTo>
                    <a:pt x="77" y="163"/>
                    <a:pt x="77" y="163"/>
                    <a:pt x="77" y="163"/>
                  </a:cubicBezTo>
                  <a:cubicBezTo>
                    <a:pt x="76" y="163"/>
                    <a:pt x="76" y="163"/>
                    <a:pt x="76" y="163"/>
                  </a:cubicBezTo>
                  <a:cubicBezTo>
                    <a:pt x="76" y="165"/>
                    <a:pt x="76" y="165"/>
                    <a:pt x="76" y="165"/>
                  </a:cubicBezTo>
                  <a:cubicBezTo>
                    <a:pt x="68" y="166"/>
                    <a:pt x="61" y="170"/>
                    <a:pt x="57" y="175"/>
                  </a:cubicBezTo>
                  <a:cubicBezTo>
                    <a:pt x="87" y="175"/>
                    <a:pt x="87" y="175"/>
                    <a:pt x="87" y="175"/>
                  </a:cubicBezTo>
                  <a:cubicBezTo>
                    <a:pt x="116" y="175"/>
                    <a:pt x="116" y="175"/>
                    <a:pt x="116" y="175"/>
                  </a:cubicBezTo>
                  <a:cubicBezTo>
                    <a:pt x="112" y="170"/>
                    <a:pt x="105" y="166"/>
                    <a:pt x="97" y="165"/>
                  </a:cubicBezTo>
                  <a:cubicBezTo>
                    <a:pt x="97" y="163"/>
                    <a:pt x="97" y="163"/>
                    <a:pt x="97" y="163"/>
                  </a:cubicBezTo>
                  <a:cubicBezTo>
                    <a:pt x="96" y="163"/>
                    <a:pt x="96" y="163"/>
                    <a:pt x="96" y="163"/>
                  </a:cubicBezTo>
                  <a:cubicBezTo>
                    <a:pt x="96" y="150"/>
                    <a:pt x="96" y="150"/>
                    <a:pt x="96" y="150"/>
                  </a:cubicBezTo>
                  <a:cubicBezTo>
                    <a:pt x="96" y="150"/>
                    <a:pt x="94" y="148"/>
                    <a:pt x="92" y="147"/>
                  </a:cubicBezTo>
                  <a:cubicBezTo>
                    <a:pt x="93" y="147"/>
                    <a:pt x="93" y="147"/>
                    <a:pt x="93" y="147"/>
                  </a:cubicBezTo>
                  <a:cubicBezTo>
                    <a:pt x="93" y="144"/>
                    <a:pt x="93" y="144"/>
                    <a:pt x="93" y="144"/>
                  </a:cubicBezTo>
                  <a:cubicBezTo>
                    <a:pt x="91" y="144"/>
                    <a:pt x="91" y="144"/>
                    <a:pt x="91" y="144"/>
                  </a:cubicBezTo>
                  <a:cubicBezTo>
                    <a:pt x="93" y="143"/>
                    <a:pt x="95" y="140"/>
                    <a:pt x="95" y="137"/>
                  </a:cubicBezTo>
                  <a:cubicBezTo>
                    <a:pt x="95" y="135"/>
                    <a:pt x="95" y="134"/>
                    <a:pt x="94" y="133"/>
                  </a:cubicBezTo>
                  <a:cubicBezTo>
                    <a:pt x="120" y="99"/>
                    <a:pt x="120" y="99"/>
                    <a:pt x="120" y="99"/>
                  </a:cubicBezTo>
                  <a:cubicBezTo>
                    <a:pt x="123" y="96"/>
                    <a:pt x="128" y="92"/>
                    <a:pt x="133" y="87"/>
                  </a:cubicBezTo>
                  <a:cubicBezTo>
                    <a:pt x="158" y="65"/>
                    <a:pt x="172" y="43"/>
                    <a:pt x="173" y="26"/>
                  </a:cubicBezTo>
                  <a:cubicBezTo>
                    <a:pt x="173" y="18"/>
                    <a:pt x="170" y="12"/>
                    <a:pt x="166" y="7"/>
                  </a:cubicBezTo>
                  <a:close/>
                  <a:moveTo>
                    <a:pt x="9" y="25"/>
                  </a:moveTo>
                  <a:cubicBezTo>
                    <a:pt x="9" y="20"/>
                    <a:pt x="11" y="16"/>
                    <a:pt x="14" y="14"/>
                  </a:cubicBezTo>
                  <a:cubicBezTo>
                    <a:pt x="17" y="10"/>
                    <a:pt x="21" y="9"/>
                    <a:pt x="25" y="10"/>
                  </a:cubicBezTo>
                  <a:cubicBezTo>
                    <a:pt x="30" y="11"/>
                    <a:pt x="33" y="14"/>
                    <a:pt x="34" y="16"/>
                  </a:cubicBezTo>
                  <a:cubicBezTo>
                    <a:pt x="35" y="19"/>
                    <a:pt x="32" y="25"/>
                    <a:pt x="30" y="28"/>
                  </a:cubicBezTo>
                  <a:cubicBezTo>
                    <a:pt x="29" y="30"/>
                    <a:pt x="29" y="31"/>
                    <a:pt x="30" y="33"/>
                  </a:cubicBezTo>
                  <a:cubicBezTo>
                    <a:pt x="31" y="34"/>
                    <a:pt x="32" y="35"/>
                    <a:pt x="34" y="35"/>
                  </a:cubicBezTo>
                  <a:cubicBezTo>
                    <a:pt x="46" y="35"/>
                    <a:pt x="46" y="35"/>
                    <a:pt x="46" y="35"/>
                  </a:cubicBezTo>
                  <a:cubicBezTo>
                    <a:pt x="46" y="46"/>
                    <a:pt x="49" y="76"/>
                    <a:pt x="50" y="84"/>
                  </a:cubicBezTo>
                  <a:cubicBezTo>
                    <a:pt x="49" y="83"/>
                    <a:pt x="48" y="82"/>
                    <a:pt x="46" y="81"/>
                  </a:cubicBezTo>
                  <a:cubicBezTo>
                    <a:pt x="23" y="60"/>
                    <a:pt x="10" y="40"/>
                    <a:pt x="9" y="25"/>
                  </a:cubicBezTo>
                  <a:close/>
                  <a:moveTo>
                    <a:pt x="127" y="81"/>
                  </a:moveTo>
                  <a:cubicBezTo>
                    <a:pt x="125" y="82"/>
                    <a:pt x="124" y="83"/>
                    <a:pt x="123" y="84"/>
                  </a:cubicBezTo>
                  <a:cubicBezTo>
                    <a:pt x="124" y="77"/>
                    <a:pt x="127" y="46"/>
                    <a:pt x="128" y="35"/>
                  </a:cubicBezTo>
                  <a:cubicBezTo>
                    <a:pt x="139" y="35"/>
                    <a:pt x="139" y="35"/>
                    <a:pt x="139" y="35"/>
                  </a:cubicBezTo>
                  <a:cubicBezTo>
                    <a:pt x="141" y="35"/>
                    <a:pt x="142" y="34"/>
                    <a:pt x="143" y="33"/>
                  </a:cubicBezTo>
                  <a:cubicBezTo>
                    <a:pt x="144" y="31"/>
                    <a:pt x="144" y="30"/>
                    <a:pt x="143" y="28"/>
                  </a:cubicBezTo>
                  <a:cubicBezTo>
                    <a:pt x="141" y="25"/>
                    <a:pt x="138" y="19"/>
                    <a:pt x="139" y="16"/>
                  </a:cubicBezTo>
                  <a:cubicBezTo>
                    <a:pt x="140" y="14"/>
                    <a:pt x="143" y="11"/>
                    <a:pt x="148" y="10"/>
                  </a:cubicBezTo>
                  <a:cubicBezTo>
                    <a:pt x="152" y="9"/>
                    <a:pt x="156" y="10"/>
                    <a:pt x="159" y="14"/>
                  </a:cubicBezTo>
                  <a:cubicBezTo>
                    <a:pt x="162" y="16"/>
                    <a:pt x="164" y="20"/>
                    <a:pt x="164" y="25"/>
                  </a:cubicBezTo>
                  <a:cubicBezTo>
                    <a:pt x="163" y="40"/>
                    <a:pt x="150" y="60"/>
                    <a:pt x="127" y="8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sp>
        <p:nvSpPr>
          <p:cNvPr id="192" name="Freeform 164"/>
          <p:cNvSpPr>
            <a:spLocks noEditPoints="1"/>
          </p:cNvSpPr>
          <p:nvPr userDrawn="1"/>
        </p:nvSpPr>
        <p:spPr bwMode="auto">
          <a:xfrm>
            <a:off x="8640234" y="3473450"/>
            <a:ext cx="455084" cy="336550"/>
          </a:xfrm>
          <a:custGeom>
            <a:avLst/>
            <a:gdLst>
              <a:gd name="T0" fmla="*/ 75 w 88"/>
              <a:gd name="T1" fmla="*/ 13 h 87"/>
              <a:gd name="T2" fmla="*/ 88 w 88"/>
              <a:gd name="T3" fmla="*/ 44 h 87"/>
              <a:gd name="T4" fmla="*/ 75 w 88"/>
              <a:gd name="T5" fmla="*/ 75 h 87"/>
              <a:gd name="T6" fmla="*/ 44 w 88"/>
              <a:gd name="T7" fmla="*/ 87 h 87"/>
              <a:gd name="T8" fmla="*/ 13 w 88"/>
              <a:gd name="T9" fmla="*/ 75 h 87"/>
              <a:gd name="T10" fmla="*/ 0 w 88"/>
              <a:gd name="T11" fmla="*/ 44 h 87"/>
              <a:gd name="T12" fmla="*/ 13 w 88"/>
              <a:gd name="T13" fmla="*/ 13 h 87"/>
              <a:gd name="T14" fmla="*/ 44 w 88"/>
              <a:gd name="T15" fmla="*/ 0 h 87"/>
              <a:gd name="T16" fmla="*/ 75 w 88"/>
              <a:gd name="T17" fmla="*/ 13 h 87"/>
              <a:gd name="T18" fmla="*/ 61 w 88"/>
              <a:gd name="T19" fmla="*/ 43 h 87"/>
              <a:gd name="T20" fmla="*/ 31 w 88"/>
              <a:gd name="T21" fmla="*/ 25 h 87"/>
              <a:gd name="T22" fmla="*/ 31 w 88"/>
              <a:gd name="T23" fmla="*/ 60 h 87"/>
              <a:gd name="T24" fmla="*/ 61 w 88"/>
              <a:gd name="T25" fmla="*/ 43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8" h="87">
                <a:moveTo>
                  <a:pt x="75" y="13"/>
                </a:moveTo>
                <a:cubicBezTo>
                  <a:pt x="83" y="21"/>
                  <a:pt x="88" y="32"/>
                  <a:pt x="88" y="44"/>
                </a:cubicBezTo>
                <a:cubicBezTo>
                  <a:pt x="88" y="56"/>
                  <a:pt x="83" y="66"/>
                  <a:pt x="75" y="75"/>
                </a:cubicBezTo>
                <a:cubicBezTo>
                  <a:pt x="66" y="83"/>
                  <a:pt x="56" y="87"/>
                  <a:pt x="44" y="87"/>
                </a:cubicBezTo>
                <a:cubicBezTo>
                  <a:pt x="32" y="87"/>
                  <a:pt x="21" y="83"/>
                  <a:pt x="13" y="75"/>
                </a:cubicBezTo>
                <a:cubicBezTo>
                  <a:pt x="4" y="66"/>
                  <a:pt x="0" y="56"/>
                  <a:pt x="0" y="44"/>
                </a:cubicBezTo>
                <a:cubicBezTo>
                  <a:pt x="0" y="32"/>
                  <a:pt x="4" y="21"/>
                  <a:pt x="13" y="13"/>
                </a:cubicBezTo>
                <a:cubicBezTo>
                  <a:pt x="21" y="4"/>
                  <a:pt x="32" y="0"/>
                  <a:pt x="44" y="0"/>
                </a:cubicBezTo>
                <a:cubicBezTo>
                  <a:pt x="56" y="0"/>
                  <a:pt x="66" y="4"/>
                  <a:pt x="75" y="13"/>
                </a:cubicBezTo>
                <a:close/>
                <a:moveTo>
                  <a:pt x="61" y="43"/>
                </a:moveTo>
                <a:cubicBezTo>
                  <a:pt x="31" y="25"/>
                  <a:pt x="31" y="25"/>
                  <a:pt x="31" y="25"/>
                </a:cubicBezTo>
                <a:cubicBezTo>
                  <a:pt x="31" y="60"/>
                  <a:pt x="31" y="60"/>
                  <a:pt x="31" y="60"/>
                </a:cubicBezTo>
                <a:lnTo>
                  <a:pt x="61" y="43"/>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nvGrpSpPr>
          <p:cNvPr id="193" name="Group 192"/>
          <p:cNvGrpSpPr/>
          <p:nvPr userDrawn="1"/>
        </p:nvGrpSpPr>
        <p:grpSpPr>
          <a:xfrm>
            <a:off x="11374967" y="4313238"/>
            <a:ext cx="550333" cy="215900"/>
            <a:chOff x="8531225" y="4313238"/>
            <a:chExt cx="412750" cy="215900"/>
          </a:xfrm>
        </p:grpSpPr>
        <p:sp>
          <p:nvSpPr>
            <p:cNvPr id="194" name="Freeform 165"/>
            <p:cNvSpPr/>
            <p:nvPr userDrawn="1"/>
          </p:nvSpPr>
          <p:spPr bwMode="auto">
            <a:xfrm>
              <a:off x="8531225" y="4359275"/>
              <a:ext cx="147638" cy="158750"/>
            </a:xfrm>
            <a:custGeom>
              <a:avLst/>
              <a:gdLst>
                <a:gd name="T0" fmla="*/ 0 w 93"/>
                <a:gd name="T1" fmla="*/ 41 h 100"/>
                <a:gd name="T2" fmla="*/ 93 w 93"/>
                <a:gd name="T3" fmla="*/ 0 h 100"/>
                <a:gd name="T4" fmla="*/ 93 w 93"/>
                <a:gd name="T5" fmla="*/ 19 h 100"/>
                <a:gd name="T6" fmla="*/ 24 w 93"/>
                <a:gd name="T7" fmla="*/ 51 h 100"/>
                <a:gd name="T8" fmla="*/ 24 w 93"/>
                <a:gd name="T9" fmla="*/ 51 h 100"/>
                <a:gd name="T10" fmla="*/ 93 w 93"/>
                <a:gd name="T11" fmla="*/ 80 h 100"/>
                <a:gd name="T12" fmla="*/ 93 w 93"/>
                <a:gd name="T13" fmla="*/ 100 h 100"/>
                <a:gd name="T14" fmla="*/ 0 w 93"/>
                <a:gd name="T15" fmla="*/ 58 h 100"/>
                <a:gd name="T16" fmla="*/ 0 w 93"/>
                <a:gd name="T17" fmla="*/ 41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3" h="100">
                  <a:moveTo>
                    <a:pt x="0" y="41"/>
                  </a:moveTo>
                  <a:lnTo>
                    <a:pt x="93" y="0"/>
                  </a:lnTo>
                  <a:lnTo>
                    <a:pt x="93" y="19"/>
                  </a:lnTo>
                  <a:lnTo>
                    <a:pt x="24" y="51"/>
                  </a:lnTo>
                  <a:lnTo>
                    <a:pt x="24" y="51"/>
                  </a:lnTo>
                  <a:lnTo>
                    <a:pt x="93" y="80"/>
                  </a:lnTo>
                  <a:lnTo>
                    <a:pt x="93" y="100"/>
                  </a:lnTo>
                  <a:lnTo>
                    <a:pt x="0" y="58"/>
                  </a:lnTo>
                  <a:lnTo>
                    <a:pt x="0" y="4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95" name="Freeform 166"/>
            <p:cNvSpPr/>
            <p:nvPr userDrawn="1"/>
          </p:nvSpPr>
          <p:spPr bwMode="auto">
            <a:xfrm>
              <a:off x="8697913" y="4313238"/>
              <a:ext cx="92075" cy="215900"/>
            </a:xfrm>
            <a:custGeom>
              <a:avLst/>
              <a:gdLst>
                <a:gd name="T0" fmla="*/ 0 w 58"/>
                <a:gd name="T1" fmla="*/ 136 h 136"/>
                <a:gd name="T2" fmla="*/ 39 w 58"/>
                <a:gd name="T3" fmla="*/ 0 h 136"/>
                <a:gd name="T4" fmla="*/ 58 w 58"/>
                <a:gd name="T5" fmla="*/ 0 h 136"/>
                <a:gd name="T6" fmla="*/ 17 w 58"/>
                <a:gd name="T7" fmla="*/ 136 h 136"/>
                <a:gd name="T8" fmla="*/ 0 w 58"/>
                <a:gd name="T9" fmla="*/ 136 h 136"/>
              </a:gdLst>
              <a:ahLst/>
              <a:cxnLst>
                <a:cxn ang="0">
                  <a:pos x="T0" y="T1"/>
                </a:cxn>
                <a:cxn ang="0">
                  <a:pos x="T2" y="T3"/>
                </a:cxn>
                <a:cxn ang="0">
                  <a:pos x="T4" y="T5"/>
                </a:cxn>
                <a:cxn ang="0">
                  <a:pos x="T6" y="T7"/>
                </a:cxn>
                <a:cxn ang="0">
                  <a:pos x="T8" y="T9"/>
                </a:cxn>
              </a:cxnLst>
              <a:rect l="0" t="0" r="r" b="b"/>
              <a:pathLst>
                <a:path w="57" h="136">
                  <a:moveTo>
                    <a:pt x="0" y="136"/>
                  </a:moveTo>
                  <a:lnTo>
                    <a:pt x="39" y="0"/>
                  </a:lnTo>
                  <a:lnTo>
                    <a:pt x="58" y="0"/>
                  </a:lnTo>
                  <a:lnTo>
                    <a:pt x="17" y="136"/>
                  </a:lnTo>
                  <a:lnTo>
                    <a:pt x="0" y="13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96" name="Freeform 167"/>
            <p:cNvSpPr/>
            <p:nvPr userDrawn="1"/>
          </p:nvSpPr>
          <p:spPr bwMode="auto">
            <a:xfrm>
              <a:off x="8801100" y="4359275"/>
              <a:ext cx="142875" cy="158750"/>
            </a:xfrm>
            <a:custGeom>
              <a:avLst/>
              <a:gdLst>
                <a:gd name="T0" fmla="*/ 90 w 90"/>
                <a:gd name="T1" fmla="*/ 58 h 100"/>
                <a:gd name="T2" fmla="*/ 0 w 90"/>
                <a:gd name="T3" fmla="*/ 100 h 100"/>
                <a:gd name="T4" fmla="*/ 0 w 90"/>
                <a:gd name="T5" fmla="*/ 80 h 100"/>
                <a:gd name="T6" fmla="*/ 71 w 90"/>
                <a:gd name="T7" fmla="*/ 51 h 100"/>
                <a:gd name="T8" fmla="*/ 71 w 90"/>
                <a:gd name="T9" fmla="*/ 51 h 100"/>
                <a:gd name="T10" fmla="*/ 0 w 90"/>
                <a:gd name="T11" fmla="*/ 19 h 100"/>
                <a:gd name="T12" fmla="*/ 0 w 90"/>
                <a:gd name="T13" fmla="*/ 0 h 100"/>
                <a:gd name="T14" fmla="*/ 90 w 90"/>
                <a:gd name="T15" fmla="*/ 41 h 100"/>
                <a:gd name="T16" fmla="*/ 90 w 90"/>
                <a:gd name="T17" fmla="*/ 58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0" h="100">
                  <a:moveTo>
                    <a:pt x="90" y="58"/>
                  </a:moveTo>
                  <a:lnTo>
                    <a:pt x="0" y="100"/>
                  </a:lnTo>
                  <a:lnTo>
                    <a:pt x="0" y="80"/>
                  </a:lnTo>
                  <a:lnTo>
                    <a:pt x="71" y="51"/>
                  </a:lnTo>
                  <a:lnTo>
                    <a:pt x="71" y="51"/>
                  </a:lnTo>
                  <a:lnTo>
                    <a:pt x="0" y="19"/>
                  </a:lnTo>
                  <a:lnTo>
                    <a:pt x="0" y="0"/>
                  </a:lnTo>
                  <a:lnTo>
                    <a:pt x="90" y="41"/>
                  </a:lnTo>
                  <a:lnTo>
                    <a:pt x="90" y="58"/>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grpSp>
        <p:nvGrpSpPr>
          <p:cNvPr id="197" name="Group 196"/>
          <p:cNvGrpSpPr/>
          <p:nvPr userDrawn="1"/>
        </p:nvGrpSpPr>
        <p:grpSpPr>
          <a:xfrm>
            <a:off x="8276167" y="3949700"/>
            <a:ext cx="704851" cy="536576"/>
            <a:chOff x="6207125" y="3949700"/>
            <a:chExt cx="528638" cy="536576"/>
          </a:xfrm>
        </p:grpSpPr>
        <p:sp>
          <p:nvSpPr>
            <p:cNvPr id="198" name="Freeform 168"/>
            <p:cNvSpPr/>
            <p:nvPr userDrawn="1"/>
          </p:nvSpPr>
          <p:spPr bwMode="auto">
            <a:xfrm>
              <a:off x="6507163" y="3949700"/>
              <a:ext cx="228600" cy="227013"/>
            </a:xfrm>
            <a:custGeom>
              <a:avLst/>
              <a:gdLst>
                <a:gd name="T0" fmla="*/ 53 w 59"/>
                <a:gd name="T1" fmla="*/ 13 h 59"/>
                <a:gd name="T2" fmla="*/ 58 w 59"/>
                <a:gd name="T3" fmla="*/ 8 h 59"/>
                <a:gd name="T4" fmla="*/ 58 w 59"/>
                <a:gd name="T5" fmla="*/ 5 h 59"/>
                <a:gd name="T6" fmla="*/ 56 w 59"/>
                <a:gd name="T7" fmla="*/ 4 h 59"/>
                <a:gd name="T8" fmla="*/ 53 w 59"/>
                <a:gd name="T9" fmla="*/ 4 h 59"/>
                <a:gd name="T10" fmla="*/ 48 w 59"/>
                <a:gd name="T11" fmla="*/ 9 h 59"/>
                <a:gd name="T12" fmla="*/ 42 w 59"/>
                <a:gd name="T13" fmla="*/ 2 h 59"/>
                <a:gd name="T14" fmla="*/ 39 w 59"/>
                <a:gd name="T15" fmla="*/ 5 h 59"/>
                <a:gd name="T16" fmla="*/ 34 w 59"/>
                <a:gd name="T17" fmla="*/ 1 h 59"/>
                <a:gd name="T18" fmla="*/ 33 w 59"/>
                <a:gd name="T19" fmla="*/ 1 h 59"/>
                <a:gd name="T20" fmla="*/ 1 w 59"/>
                <a:gd name="T21" fmla="*/ 32 h 59"/>
                <a:gd name="T22" fmla="*/ 0 w 59"/>
                <a:gd name="T23" fmla="*/ 34 h 59"/>
                <a:gd name="T24" fmla="*/ 2 w 59"/>
                <a:gd name="T25" fmla="*/ 34 h 59"/>
                <a:gd name="T26" fmla="*/ 33 w 59"/>
                <a:gd name="T27" fmla="*/ 3 h 59"/>
                <a:gd name="T28" fmla="*/ 37 w 59"/>
                <a:gd name="T29" fmla="*/ 7 h 59"/>
                <a:gd name="T30" fmla="*/ 2 w 59"/>
                <a:gd name="T31" fmla="*/ 41 h 59"/>
                <a:gd name="T32" fmla="*/ 20 w 59"/>
                <a:gd name="T33" fmla="*/ 59 h 59"/>
                <a:gd name="T34" fmla="*/ 59 w 59"/>
                <a:gd name="T35" fmla="*/ 20 h 59"/>
                <a:gd name="T36" fmla="*/ 53 w 59"/>
                <a:gd name="T37" fmla="*/ 13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59" h="59">
                  <a:moveTo>
                    <a:pt x="53" y="13"/>
                  </a:moveTo>
                  <a:cubicBezTo>
                    <a:pt x="58" y="8"/>
                    <a:pt x="58" y="8"/>
                    <a:pt x="58" y="8"/>
                  </a:cubicBezTo>
                  <a:cubicBezTo>
                    <a:pt x="59" y="7"/>
                    <a:pt x="59" y="6"/>
                    <a:pt x="58" y="5"/>
                  </a:cubicBezTo>
                  <a:cubicBezTo>
                    <a:pt x="56" y="4"/>
                    <a:pt x="56" y="4"/>
                    <a:pt x="56" y="4"/>
                  </a:cubicBezTo>
                  <a:cubicBezTo>
                    <a:pt x="55" y="3"/>
                    <a:pt x="54" y="3"/>
                    <a:pt x="53" y="4"/>
                  </a:cubicBezTo>
                  <a:cubicBezTo>
                    <a:pt x="48" y="9"/>
                    <a:pt x="48" y="9"/>
                    <a:pt x="48" y="9"/>
                  </a:cubicBezTo>
                  <a:cubicBezTo>
                    <a:pt x="42" y="2"/>
                    <a:pt x="42" y="2"/>
                    <a:pt x="42" y="2"/>
                  </a:cubicBezTo>
                  <a:cubicBezTo>
                    <a:pt x="39" y="5"/>
                    <a:pt x="39" y="5"/>
                    <a:pt x="39" y="5"/>
                  </a:cubicBezTo>
                  <a:cubicBezTo>
                    <a:pt x="34" y="1"/>
                    <a:pt x="34" y="1"/>
                    <a:pt x="34" y="1"/>
                  </a:cubicBezTo>
                  <a:cubicBezTo>
                    <a:pt x="34" y="0"/>
                    <a:pt x="33" y="0"/>
                    <a:pt x="33" y="1"/>
                  </a:cubicBezTo>
                  <a:cubicBezTo>
                    <a:pt x="1" y="32"/>
                    <a:pt x="1" y="32"/>
                    <a:pt x="1" y="32"/>
                  </a:cubicBezTo>
                  <a:cubicBezTo>
                    <a:pt x="0" y="33"/>
                    <a:pt x="0" y="34"/>
                    <a:pt x="0" y="34"/>
                  </a:cubicBezTo>
                  <a:cubicBezTo>
                    <a:pt x="1" y="35"/>
                    <a:pt x="2" y="35"/>
                    <a:pt x="2" y="34"/>
                  </a:cubicBezTo>
                  <a:cubicBezTo>
                    <a:pt x="33" y="3"/>
                    <a:pt x="33" y="3"/>
                    <a:pt x="33" y="3"/>
                  </a:cubicBezTo>
                  <a:cubicBezTo>
                    <a:pt x="37" y="7"/>
                    <a:pt x="37" y="7"/>
                    <a:pt x="37" y="7"/>
                  </a:cubicBezTo>
                  <a:cubicBezTo>
                    <a:pt x="2" y="41"/>
                    <a:pt x="2" y="41"/>
                    <a:pt x="2" y="41"/>
                  </a:cubicBezTo>
                  <a:cubicBezTo>
                    <a:pt x="20" y="59"/>
                    <a:pt x="20" y="59"/>
                    <a:pt x="20" y="59"/>
                  </a:cubicBezTo>
                  <a:cubicBezTo>
                    <a:pt x="59" y="20"/>
                    <a:pt x="59" y="20"/>
                    <a:pt x="59" y="20"/>
                  </a:cubicBezTo>
                  <a:lnTo>
                    <a:pt x="53" y="13"/>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199" name="Freeform 169"/>
            <p:cNvSpPr/>
            <p:nvPr userDrawn="1"/>
          </p:nvSpPr>
          <p:spPr bwMode="auto">
            <a:xfrm>
              <a:off x="6207125" y="4122738"/>
              <a:ext cx="358775" cy="363538"/>
            </a:xfrm>
            <a:custGeom>
              <a:avLst/>
              <a:gdLst>
                <a:gd name="T0" fmla="*/ 55 w 93"/>
                <a:gd name="T1" fmla="*/ 22 h 94"/>
                <a:gd name="T2" fmla="*/ 1 w 93"/>
                <a:gd name="T3" fmla="*/ 74 h 94"/>
                <a:gd name="T4" fmla="*/ 0 w 93"/>
                <a:gd name="T5" fmla="*/ 92 h 94"/>
                <a:gd name="T6" fmla="*/ 1 w 93"/>
                <a:gd name="T7" fmla="*/ 94 h 94"/>
                <a:gd name="T8" fmla="*/ 19 w 93"/>
                <a:gd name="T9" fmla="*/ 92 h 94"/>
                <a:gd name="T10" fmla="*/ 35 w 93"/>
                <a:gd name="T11" fmla="*/ 76 h 94"/>
                <a:gd name="T12" fmla="*/ 55 w 93"/>
                <a:gd name="T13" fmla="*/ 57 h 94"/>
                <a:gd name="T14" fmla="*/ 93 w 93"/>
                <a:gd name="T15" fmla="*/ 18 h 94"/>
                <a:gd name="T16" fmla="*/ 76 w 93"/>
                <a:gd name="T17" fmla="*/ 0 h 94"/>
                <a:gd name="T18" fmla="*/ 55 w 93"/>
                <a:gd name="T19" fmla="*/ 22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3" h="94">
                  <a:moveTo>
                    <a:pt x="55" y="22"/>
                  </a:moveTo>
                  <a:cubicBezTo>
                    <a:pt x="1" y="74"/>
                    <a:pt x="1" y="74"/>
                    <a:pt x="1" y="74"/>
                  </a:cubicBezTo>
                  <a:cubicBezTo>
                    <a:pt x="0" y="92"/>
                    <a:pt x="0" y="92"/>
                    <a:pt x="0" y="92"/>
                  </a:cubicBezTo>
                  <a:cubicBezTo>
                    <a:pt x="0" y="93"/>
                    <a:pt x="0" y="94"/>
                    <a:pt x="1" y="94"/>
                  </a:cubicBezTo>
                  <a:cubicBezTo>
                    <a:pt x="19" y="92"/>
                    <a:pt x="19" y="92"/>
                    <a:pt x="19" y="92"/>
                  </a:cubicBezTo>
                  <a:cubicBezTo>
                    <a:pt x="35" y="76"/>
                    <a:pt x="35" y="76"/>
                    <a:pt x="35" y="76"/>
                  </a:cubicBezTo>
                  <a:cubicBezTo>
                    <a:pt x="55" y="57"/>
                    <a:pt x="55" y="57"/>
                    <a:pt x="55" y="57"/>
                  </a:cubicBezTo>
                  <a:cubicBezTo>
                    <a:pt x="93" y="18"/>
                    <a:pt x="93" y="18"/>
                    <a:pt x="93" y="18"/>
                  </a:cubicBezTo>
                  <a:cubicBezTo>
                    <a:pt x="76" y="0"/>
                    <a:pt x="76" y="0"/>
                    <a:pt x="76" y="0"/>
                  </a:cubicBezTo>
                  <a:lnTo>
                    <a:pt x="55" y="2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sp>
        <p:nvSpPr>
          <p:cNvPr id="200" name="Freeform 170"/>
          <p:cNvSpPr>
            <a:spLocks noEditPoints="1"/>
          </p:cNvSpPr>
          <p:nvPr userDrawn="1"/>
        </p:nvSpPr>
        <p:spPr bwMode="auto">
          <a:xfrm>
            <a:off x="5882218" y="4157663"/>
            <a:ext cx="611717" cy="382588"/>
          </a:xfrm>
          <a:custGeom>
            <a:avLst/>
            <a:gdLst>
              <a:gd name="T0" fmla="*/ 253 w 289"/>
              <a:gd name="T1" fmla="*/ 78 h 241"/>
              <a:gd name="T2" fmla="*/ 253 w 289"/>
              <a:gd name="T3" fmla="*/ 212 h 241"/>
              <a:gd name="T4" fmla="*/ 253 w 289"/>
              <a:gd name="T5" fmla="*/ 236 h 241"/>
              <a:gd name="T6" fmla="*/ 253 w 289"/>
              <a:gd name="T7" fmla="*/ 241 h 241"/>
              <a:gd name="T8" fmla="*/ 39 w 289"/>
              <a:gd name="T9" fmla="*/ 241 h 241"/>
              <a:gd name="T10" fmla="*/ 39 w 289"/>
              <a:gd name="T11" fmla="*/ 236 h 241"/>
              <a:gd name="T12" fmla="*/ 39 w 289"/>
              <a:gd name="T13" fmla="*/ 212 h 241"/>
              <a:gd name="T14" fmla="*/ 39 w 289"/>
              <a:gd name="T15" fmla="*/ 78 h 241"/>
              <a:gd name="T16" fmla="*/ 68 w 289"/>
              <a:gd name="T17" fmla="*/ 78 h 241"/>
              <a:gd name="T18" fmla="*/ 68 w 289"/>
              <a:gd name="T19" fmla="*/ 212 h 241"/>
              <a:gd name="T20" fmla="*/ 99 w 289"/>
              <a:gd name="T21" fmla="*/ 212 h 241"/>
              <a:gd name="T22" fmla="*/ 99 w 289"/>
              <a:gd name="T23" fmla="*/ 78 h 241"/>
              <a:gd name="T24" fmla="*/ 129 w 289"/>
              <a:gd name="T25" fmla="*/ 78 h 241"/>
              <a:gd name="T26" fmla="*/ 129 w 289"/>
              <a:gd name="T27" fmla="*/ 212 h 241"/>
              <a:gd name="T28" fmla="*/ 160 w 289"/>
              <a:gd name="T29" fmla="*/ 212 h 241"/>
              <a:gd name="T30" fmla="*/ 160 w 289"/>
              <a:gd name="T31" fmla="*/ 78 h 241"/>
              <a:gd name="T32" fmla="*/ 197 w 289"/>
              <a:gd name="T33" fmla="*/ 78 h 241"/>
              <a:gd name="T34" fmla="*/ 197 w 289"/>
              <a:gd name="T35" fmla="*/ 212 h 241"/>
              <a:gd name="T36" fmla="*/ 221 w 289"/>
              <a:gd name="T37" fmla="*/ 212 h 241"/>
              <a:gd name="T38" fmla="*/ 221 w 289"/>
              <a:gd name="T39" fmla="*/ 78 h 241"/>
              <a:gd name="T40" fmla="*/ 253 w 289"/>
              <a:gd name="T41" fmla="*/ 78 h 241"/>
              <a:gd name="T42" fmla="*/ 289 w 289"/>
              <a:gd name="T43" fmla="*/ 68 h 241"/>
              <a:gd name="T44" fmla="*/ 143 w 289"/>
              <a:gd name="T45" fmla="*/ 0 h 241"/>
              <a:gd name="T46" fmla="*/ 0 w 289"/>
              <a:gd name="T47" fmla="*/ 68 h 241"/>
              <a:gd name="T48" fmla="*/ 289 w 289"/>
              <a:gd name="T49" fmla="*/ 68 h 2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89" h="241">
                <a:moveTo>
                  <a:pt x="253" y="78"/>
                </a:moveTo>
                <a:lnTo>
                  <a:pt x="253" y="212"/>
                </a:lnTo>
                <a:lnTo>
                  <a:pt x="253" y="236"/>
                </a:lnTo>
                <a:lnTo>
                  <a:pt x="253" y="241"/>
                </a:lnTo>
                <a:lnTo>
                  <a:pt x="39" y="241"/>
                </a:lnTo>
                <a:lnTo>
                  <a:pt x="39" y="236"/>
                </a:lnTo>
                <a:lnTo>
                  <a:pt x="39" y="212"/>
                </a:lnTo>
                <a:lnTo>
                  <a:pt x="39" y="78"/>
                </a:lnTo>
                <a:lnTo>
                  <a:pt x="68" y="78"/>
                </a:lnTo>
                <a:lnTo>
                  <a:pt x="68" y="212"/>
                </a:lnTo>
                <a:lnTo>
                  <a:pt x="99" y="212"/>
                </a:lnTo>
                <a:lnTo>
                  <a:pt x="99" y="78"/>
                </a:lnTo>
                <a:lnTo>
                  <a:pt x="129" y="78"/>
                </a:lnTo>
                <a:lnTo>
                  <a:pt x="129" y="212"/>
                </a:lnTo>
                <a:lnTo>
                  <a:pt x="160" y="212"/>
                </a:lnTo>
                <a:lnTo>
                  <a:pt x="160" y="78"/>
                </a:lnTo>
                <a:lnTo>
                  <a:pt x="197" y="78"/>
                </a:lnTo>
                <a:lnTo>
                  <a:pt x="197" y="212"/>
                </a:lnTo>
                <a:lnTo>
                  <a:pt x="221" y="212"/>
                </a:lnTo>
                <a:lnTo>
                  <a:pt x="221" y="78"/>
                </a:lnTo>
                <a:lnTo>
                  <a:pt x="253" y="78"/>
                </a:lnTo>
                <a:close/>
                <a:moveTo>
                  <a:pt x="289" y="68"/>
                </a:moveTo>
                <a:lnTo>
                  <a:pt x="143" y="0"/>
                </a:lnTo>
                <a:lnTo>
                  <a:pt x="0" y="68"/>
                </a:lnTo>
                <a:lnTo>
                  <a:pt x="289" y="68"/>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nvGrpSpPr>
          <p:cNvPr id="201" name="Group 200"/>
          <p:cNvGrpSpPr/>
          <p:nvPr userDrawn="1"/>
        </p:nvGrpSpPr>
        <p:grpSpPr>
          <a:xfrm>
            <a:off x="10947400" y="3883026"/>
            <a:ext cx="433917" cy="239713"/>
            <a:chOff x="8210550" y="3883025"/>
            <a:chExt cx="325438" cy="239713"/>
          </a:xfrm>
        </p:grpSpPr>
        <p:sp>
          <p:nvSpPr>
            <p:cNvPr id="202" name="Freeform 171"/>
            <p:cNvSpPr/>
            <p:nvPr userDrawn="1"/>
          </p:nvSpPr>
          <p:spPr bwMode="auto">
            <a:xfrm>
              <a:off x="8434388" y="3883025"/>
              <a:ext cx="101600" cy="239713"/>
            </a:xfrm>
            <a:custGeom>
              <a:avLst/>
              <a:gdLst>
                <a:gd name="T0" fmla="*/ 64 w 64"/>
                <a:gd name="T1" fmla="*/ 151 h 151"/>
                <a:gd name="T2" fmla="*/ 64 w 64"/>
                <a:gd name="T3" fmla="*/ 25 h 151"/>
                <a:gd name="T4" fmla="*/ 0 w 64"/>
                <a:gd name="T5" fmla="*/ 0 h 151"/>
                <a:gd name="T6" fmla="*/ 0 w 64"/>
                <a:gd name="T7" fmla="*/ 0 h 151"/>
                <a:gd name="T8" fmla="*/ 0 w 64"/>
                <a:gd name="T9" fmla="*/ 125 h 151"/>
                <a:gd name="T10" fmla="*/ 64 w 64"/>
                <a:gd name="T11" fmla="*/ 151 h 151"/>
              </a:gdLst>
              <a:ahLst/>
              <a:cxnLst>
                <a:cxn ang="0">
                  <a:pos x="T0" y="T1"/>
                </a:cxn>
                <a:cxn ang="0">
                  <a:pos x="T2" y="T3"/>
                </a:cxn>
                <a:cxn ang="0">
                  <a:pos x="T4" y="T5"/>
                </a:cxn>
                <a:cxn ang="0">
                  <a:pos x="T6" y="T7"/>
                </a:cxn>
                <a:cxn ang="0">
                  <a:pos x="T8" y="T9"/>
                </a:cxn>
                <a:cxn ang="0">
                  <a:pos x="T10" y="T11"/>
                </a:cxn>
              </a:cxnLst>
              <a:rect l="0" t="0" r="r" b="b"/>
              <a:pathLst>
                <a:path w="64" h="151">
                  <a:moveTo>
                    <a:pt x="64" y="151"/>
                  </a:moveTo>
                  <a:lnTo>
                    <a:pt x="64" y="25"/>
                  </a:lnTo>
                  <a:lnTo>
                    <a:pt x="0" y="0"/>
                  </a:lnTo>
                  <a:lnTo>
                    <a:pt x="0" y="0"/>
                  </a:lnTo>
                  <a:lnTo>
                    <a:pt x="0" y="125"/>
                  </a:lnTo>
                  <a:lnTo>
                    <a:pt x="64" y="15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03" name="Freeform 172"/>
            <p:cNvSpPr/>
            <p:nvPr userDrawn="1"/>
          </p:nvSpPr>
          <p:spPr bwMode="auto">
            <a:xfrm>
              <a:off x="8210550" y="3883025"/>
              <a:ext cx="104775" cy="239713"/>
            </a:xfrm>
            <a:custGeom>
              <a:avLst/>
              <a:gdLst>
                <a:gd name="T0" fmla="*/ 66 w 66"/>
                <a:gd name="T1" fmla="*/ 151 h 151"/>
                <a:gd name="T2" fmla="*/ 66 w 66"/>
                <a:gd name="T3" fmla="*/ 25 h 151"/>
                <a:gd name="T4" fmla="*/ 0 w 66"/>
                <a:gd name="T5" fmla="*/ 0 h 151"/>
                <a:gd name="T6" fmla="*/ 0 w 66"/>
                <a:gd name="T7" fmla="*/ 125 h 151"/>
                <a:gd name="T8" fmla="*/ 66 w 66"/>
                <a:gd name="T9" fmla="*/ 151 h 151"/>
              </a:gdLst>
              <a:ahLst/>
              <a:cxnLst>
                <a:cxn ang="0">
                  <a:pos x="T0" y="T1"/>
                </a:cxn>
                <a:cxn ang="0">
                  <a:pos x="T2" y="T3"/>
                </a:cxn>
                <a:cxn ang="0">
                  <a:pos x="T4" y="T5"/>
                </a:cxn>
                <a:cxn ang="0">
                  <a:pos x="T6" y="T7"/>
                </a:cxn>
                <a:cxn ang="0">
                  <a:pos x="T8" y="T9"/>
                </a:cxn>
              </a:cxnLst>
              <a:rect l="0" t="0" r="r" b="b"/>
              <a:pathLst>
                <a:path w="66" h="151">
                  <a:moveTo>
                    <a:pt x="66" y="151"/>
                  </a:moveTo>
                  <a:lnTo>
                    <a:pt x="66" y="25"/>
                  </a:lnTo>
                  <a:lnTo>
                    <a:pt x="0" y="0"/>
                  </a:lnTo>
                  <a:lnTo>
                    <a:pt x="0" y="125"/>
                  </a:lnTo>
                  <a:lnTo>
                    <a:pt x="66" y="15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04" name="Freeform 173"/>
            <p:cNvSpPr/>
            <p:nvPr userDrawn="1"/>
          </p:nvSpPr>
          <p:spPr bwMode="auto">
            <a:xfrm>
              <a:off x="8323263" y="3883025"/>
              <a:ext cx="100013" cy="239713"/>
            </a:xfrm>
            <a:custGeom>
              <a:avLst/>
              <a:gdLst>
                <a:gd name="T0" fmla="*/ 63 w 63"/>
                <a:gd name="T1" fmla="*/ 125 h 151"/>
                <a:gd name="T2" fmla="*/ 63 w 63"/>
                <a:gd name="T3" fmla="*/ 108 h 151"/>
                <a:gd name="T4" fmla="*/ 63 w 63"/>
                <a:gd name="T5" fmla="*/ 0 h 151"/>
                <a:gd name="T6" fmla="*/ 0 w 63"/>
                <a:gd name="T7" fmla="*/ 25 h 151"/>
                <a:gd name="T8" fmla="*/ 0 w 63"/>
                <a:gd name="T9" fmla="*/ 151 h 151"/>
                <a:gd name="T10" fmla="*/ 63 w 63"/>
                <a:gd name="T11" fmla="*/ 125 h 151"/>
              </a:gdLst>
              <a:ahLst/>
              <a:cxnLst>
                <a:cxn ang="0">
                  <a:pos x="T0" y="T1"/>
                </a:cxn>
                <a:cxn ang="0">
                  <a:pos x="T2" y="T3"/>
                </a:cxn>
                <a:cxn ang="0">
                  <a:pos x="T4" y="T5"/>
                </a:cxn>
                <a:cxn ang="0">
                  <a:pos x="T6" y="T7"/>
                </a:cxn>
                <a:cxn ang="0">
                  <a:pos x="T8" y="T9"/>
                </a:cxn>
                <a:cxn ang="0">
                  <a:pos x="T10" y="T11"/>
                </a:cxn>
              </a:cxnLst>
              <a:rect l="0" t="0" r="r" b="b"/>
              <a:pathLst>
                <a:path w="62" h="151">
                  <a:moveTo>
                    <a:pt x="63" y="125"/>
                  </a:moveTo>
                  <a:lnTo>
                    <a:pt x="63" y="108"/>
                  </a:lnTo>
                  <a:lnTo>
                    <a:pt x="63" y="0"/>
                  </a:lnTo>
                  <a:lnTo>
                    <a:pt x="0" y="25"/>
                  </a:lnTo>
                  <a:lnTo>
                    <a:pt x="0" y="151"/>
                  </a:lnTo>
                  <a:lnTo>
                    <a:pt x="63" y="125"/>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grpSp>
        <p:nvGrpSpPr>
          <p:cNvPr id="205" name="Group 204"/>
          <p:cNvGrpSpPr/>
          <p:nvPr userDrawn="1"/>
        </p:nvGrpSpPr>
        <p:grpSpPr>
          <a:xfrm>
            <a:off x="10073218" y="1314451"/>
            <a:ext cx="560916" cy="277813"/>
            <a:chOff x="7554913" y="1314450"/>
            <a:chExt cx="420687" cy="277813"/>
          </a:xfrm>
        </p:grpSpPr>
        <p:sp>
          <p:nvSpPr>
            <p:cNvPr id="206" name="Freeform 174"/>
            <p:cNvSpPr/>
            <p:nvPr userDrawn="1"/>
          </p:nvSpPr>
          <p:spPr bwMode="auto">
            <a:xfrm>
              <a:off x="7832725" y="1314450"/>
              <a:ext cx="142875" cy="263525"/>
            </a:xfrm>
            <a:custGeom>
              <a:avLst/>
              <a:gdLst>
                <a:gd name="T0" fmla="*/ 37 w 37"/>
                <a:gd name="T1" fmla="*/ 68 h 68"/>
                <a:gd name="T2" fmla="*/ 37 w 37"/>
                <a:gd name="T3" fmla="*/ 65 h 68"/>
                <a:gd name="T4" fmla="*/ 37 w 37"/>
                <a:gd name="T5" fmla="*/ 7 h 68"/>
                <a:gd name="T6" fmla="*/ 32 w 37"/>
                <a:gd name="T7" fmla="*/ 0 h 68"/>
                <a:gd name="T8" fmla="*/ 0 w 37"/>
                <a:gd name="T9" fmla="*/ 32 h 68"/>
                <a:gd name="T10" fmla="*/ 37 w 37"/>
                <a:gd name="T11" fmla="*/ 68 h 68"/>
              </a:gdLst>
              <a:ahLst/>
              <a:cxnLst>
                <a:cxn ang="0">
                  <a:pos x="T0" y="T1"/>
                </a:cxn>
                <a:cxn ang="0">
                  <a:pos x="T2" y="T3"/>
                </a:cxn>
                <a:cxn ang="0">
                  <a:pos x="T4" y="T5"/>
                </a:cxn>
                <a:cxn ang="0">
                  <a:pos x="T6" y="T7"/>
                </a:cxn>
                <a:cxn ang="0">
                  <a:pos x="T8" y="T9"/>
                </a:cxn>
                <a:cxn ang="0">
                  <a:pos x="T10" y="T11"/>
                </a:cxn>
              </a:cxnLst>
              <a:rect l="0" t="0" r="r" b="b"/>
              <a:pathLst>
                <a:path w="37" h="68">
                  <a:moveTo>
                    <a:pt x="37" y="68"/>
                  </a:moveTo>
                  <a:cubicBezTo>
                    <a:pt x="37" y="68"/>
                    <a:pt x="37" y="66"/>
                    <a:pt x="37" y="65"/>
                  </a:cubicBezTo>
                  <a:cubicBezTo>
                    <a:pt x="37" y="7"/>
                    <a:pt x="37" y="7"/>
                    <a:pt x="37" y="7"/>
                  </a:cubicBezTo>
                  <a:cubicBezTo>
                    <a:pt x="37" y="4"/>
                    <a:pt x="35" y="1"/>
                    <a:pt x="32" y="0"/>
                  </a:cubicBezTo>
                  <a:cubicBezTo>
                    <a:pt x="0" y="32"/>
                    <a:pt x="0" y="32"/>
                    <a:pt x="0" y="32"/>
                  </a:cubicBezTo>
                  <a:lnTo>
                    <a:pt x="37" y="68"/>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07" name="Freeform 175"/>
            <p:cNvSpPr/>
            <p:nvPr userDrawn="1"/>
          </p:nvSpPr>
          <p:spPr bwMode="auto">
            <a:xfrm>
              <a:off x="7554913" y="1314450"/>
              <a:ext cx="142875" cy="266700"/>
            </a:xfrm>
            <a:custGeom>
              <a:avLst/>
              <a:gdLst>
                <a:gd name="T0" fmla="*/ 5 w 37"/>
                <a:gd name="T1" fmla="*/ 0 h 69"/>
                <a:gd name="T2" fmla="*/ 0 w 37"/>
                <a:gd name="T3" fmla="*/ 7 h 69"/>
                <a:gd name="T4" fmla="*/ 0 w 37"/>
                <a:gd name="T5" fmla="*/ 65 h 69"/>
                <a:gd name="T6" fmla="*/ 1 w 37"/>
                <a:gd name="T7" fmla="*/ 69 h 69"/>
                <a:gd name="T8" fmla="*/ 37 w 37"/>
                <a:gd name="T9" fmla="*/ 32 h 69"/>
                <a:gd name="T10" fmla="*/ 5 w 37"/>
                <a:gd name="T11" fmla="*/ 0 h 69"/>
              </a:gdLst>
              <a:ahLst/>
              <a:cxnLst>
                <a:cxn ang="0">
                  <a:pos x="T0" y="T1"/>
                </a:cxn>
                <a:cxn ang="0">
                  <a:pos x="T2" y="T3"/>
                </a:cxn>
                <a:cxn ang="0">
                  <a:pos x="T4" y="T5"/>
                </a:cxn>
                <a:cxn ang="0">
                  <a:pos x="T6" y="T7"/>
                </a:cxn>
                <a:cxn ang="0">
                  <a:pos x="T8" y="T9"/>
                </a:cxn>
                <a:cxn ang="0">
                  <a:pos x="T10" y="T11"/>
                </a:cxn>
              </a:cxnLst>
              <a:rect l="0" t="0" r="r" b="b"/>
              <a:pathLst>
                <a:path w="37" h="69">
                  <a:moveTo>
                    <a:pt x="5" y="0"/>
                  </a:moveTo>
                  <a:cubicBezTo>
                    <a:pt x="2" y="1"/>
                    <a:pt x="0" y="4"/>
                    <a:pt x="0" y="7"/>
                  </a:cubicBezTo>
                  <a:cubicBezTo>
                    <a:pt x="0" y="65"/>
                    <a:pt x="0" y="65"/>
                    <a:pt x="0" y="65"/>
                  </a:cubicBezTo>
                  <a:cubicBezTo>
                    <a:pt x="0" y="66"/>
                    <a:pt x="0" y="68"/>
                    <a:pt x="1" y="69"/>
                  </a:cubicBezTo>
                  <a:cubicBezTo>
                    <a:pt x="37" y="32"/>
                    <a:pt x="37" y="32"/>
                    <a:pt x="37" y="32"/>
                  </a:cubicBezTo>
                  <a:lnTo>
                    <a:pt x="5"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08" name="Freeform 176"/>
            <p:cNvSpPr/>
            <p:nvPr userDrawn="1"/>
          </p:nvSpPr>
          <p:spPr bwMode="auto">
            <a:xfrm>
              <a:off x="7573963" y="1454150"/>
              <a:ext cx="382588" cy="138113"/>
            </a:xfrm>
            <a:custGeom>
              <a:avLst/>
              <a:gdLst>
                <a:gd name="T0" fmla="*/ 57 w 99"/>
                <a:gd name="T1" fmla="*/ 6 h 36"/>
                <a:gd name="T2" fmla="*/ 50 w 99"/>
                <a:gd name="T3" fmla="*/ 9 h 36"/>
                <a:gd name="T4" fmla="*/ 43 w 99"/>
                <a:gd name="T5" fmla="*/ 6 h 36"/>
                <a:gd name="T6" fmla="*/ 36 w 99"/>
                <a:gd name="T7" fmla="*/ 0 h 36"/>
                <a:gd name="T8" fmla="*/ 0 w 99"/>
                <a:gd name="T9" fmla="*/ 36 h 36"/>
                <a:gd name="T10" fmla="*/ 2 w 99"/>
                <a:gd name="T11" fmla="*/ 36 h 36"/>
                <a:gd name="T12" fmla="*/ 97 w 99"/>
                <a:gd name="T13" fmla="*/ 36 h 36"/>
                <a:gd name="T14" fmla="*/ 99 w 99"/>
                <a:gd name="T15" fmla="*/ 36 h 36"/>
                <a:gd name="T16" fmla="*/ 63 w 99"/>
                <a:gd name="T17" fmla="*/ 0 h 36"/>
                <a:gd name="T18" fmla="*/ 57 w 99"/>
                <a:gd name="T19" fmla="*/ 6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9" h="36">
                  <a:moveTo>
                    <a:pt x="57" y="6"/>
                  </a:moveTo>
                  <a:cubicBezTo>
                    <a:pt x="55" y="8"/>
                    <a:pt x="52" y="9"/>
                    <a:pt x="50" y="9"/>
                  </a:cubicBezTo>
                  <a:cubicBezTo>
                    <a:pt x="47" y="9"/>
                    <a:pt x="45" y="8"/>
                    <a:pt x="43" y="6"/>
                  </a:cubicBezTo>
                  <a:cubicBezTo>
                    <a:pt x="36" y="0"/>
                    <a:pt x="36" y="0"/>
                    <a:pt x="36" y="0"/>
                  </a:cubicBezTo>
                  <a:cubicBezTo>
                    <a:pt x="0" y="36"/>
                    <a:pt x="0" y="36"/>
                    <a:pt x="0" y="36"/>
                  </a:cubicBezTo>
                  <a:cubicBezTo>
                    <a:pt x="1" y="36"/>
                    <a:pt x="1" y="36"/>
                    <a:pt x="2" y="36"/>
                  </a:cubicBezTo>
                  <a:cubicBezTo>
                    <a:pt x="97" y="36"/>
                    <a:pt x="97" y="36"/>
                    <a:pt x="97" y="36"/>
                  </a:cubicBezTo>
                  <a:cubicBezTo>
                    <a:pt x="98" y="36"/>
                    <a:pt x="98" y="36"/>
                    <a:pt x="99" y="36"/>
                  </a:cubicBezTo>
                  <a:cubicBezTo>
                    <a:pt x="63" y="0"/>
                    <a:pt x="63" y="0"/>
                    <a:pt x="63" y="0"/>
                  </a:cubicBezTo>
                  <a:lnTo>
                    <a:pt x="57" y="6"/>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09" name="Freeform 177"/>
            <p:cNvSpPr/>
            <p:nvPr userDrawn="1"/>
          </p:nvSpPr>
          <p:spPr bwMode="auto">
            <a:xfrm>
              <a:off x="7604125" y="1314450"/>
              <a:ext cx="320675" cy="155575"/>
            </a:xfrm>
            <a:custGeom>
              <a:avLst/>
              <a:gdLst>
                <a:gd name="T0" fmla="*/ 0 w 83"/>
                <a:gd name="T1" fmla="*/ 0 h 40"/>
                <a:gd name="T2" fmla="*/ 28 w 83"/>
                <a:gd name="T3" fmla="*/ 28 h 40"/>
                <a:gd name="T4" fmla="*/ 32 w 83"/>
                <a:gd name="T5" fmla="*/ 32 h 40"/>
                <a:gd name="T6" fmla="*/ 39 w 83"/>
                <a:gd name="T7" fmla="*/ 38 h 40"/>
                <a:gd name="T8" fmla="*/ 45 w 83"/>
                <a:gd name="T9" fmla="*/ 38 h 40"/>
                <a:gd name="T10" fmla="*/ 51 w 83"/>
                <a:gd name="T11" fmla="*/ 32 h 40"/>
                <a:gd name="T12" fmla="*/ 55 w 83"/>
                <a:gd name="T13" fmla="*/ 28 h 40"/>
                <a:gd name="T14" fmla="*/ 83 w 83"/>
                <a:gd name="T15" fmla="*/ 0 h 40"/>
                <a:gd name="T16" fmla="*/ 0 w 83"/>
                <a:gd name="T17" fmla="*/ 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3" h="40">
                  <a:moveTo>
                    <a:pt x="0" y="0"/>
                  </a:moveTo>
                  <a:cubicBezTo>
                    <a:pt x="28" y="28"/>
                    <a:pt x="28" y="28"/>
                    <a:pt x="28" y="28"/>
                  </a:cubicBezTo>
                  <a:cubicBezTo>
                    <a:pt x="32" y="32"/>
                    <a:pt x="32" y="32"/>
                    <a:pt x="32" y="32"/>
                  </a:cubicBezTo>
                  <a:cubicBezTo>
                    <a:pt x="39" y="38"/>
                    <a:pt x="39" y="38"/>
                    <a:pt x="39" y="38"/>
                  </a:cubicBezTo>
                  <a:cubicBezTo>
                    <a:pt x="40" y="40"/>
                    <a:pt x="43" y="40"/>
                    <a:pt x="45" y="38"/>
                  </a:cubicBezTo>
                  <a:cubicBezTo>
                    <a:pt x="51" y="32"/>
                    <a:pt x="51" y="32"/>
                    <a:pt x="51" y="32"/>
                  </a:cubicBezTo>
                  <a:cubicBezTo>
                    <a:pt x="55" y="28"/>
                    <a:pt x="55" y="28"/>
                    <a:pt x="55" y="28"/>
                  </a:cubicBezTo>
                  <a:cubicBezTo>
                    <a:pt x="83" y="0"/>
                    <a:pt x="83" y="0"/>
                    <a:pt x="83" y="0"/>
                  </a:cubicBezTo>
                  <a:lnTo>
                    <a:pt x="0"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sp>
        <p:nvSpPr>
          <p:cNvPr id="210" name="Freeform 178"/>
          <p:cNvSpPr>
            <a:spLocks noEditPoints="1"/>
          </p:cNvSpPr>
          <p:nvPr userDrawn="1"/>
        </p:nvSpPr>
        <p:spPr bwMode="auto">
          <a:xfrm>
            <a:off x="7626350" y="4003676"/>
            <a:ext cx="603251" cy="428625"/>
          </a:xfrm>
          <a:custGeom>
            <a:avLst/>
            <a:gdLst>
              <a:gd name="T0" fmla="*/ 103 w 117"/>
              <a:gd name="T1" fmla="*/ 55 h 111"/>
              <a:gd name="T2" fmla="*/ 89 w 117"/>
              <a:gd name="T3" fmla="*/ 69 h 111"/>
              <a:gd name="T4" fmla="*/ 95 w 117"/>
              <a:gd name="T5" fmla="*/ 80 h 111"/>
              <a:gd name="T6" fmla="*/ 66 w 117"/>
              <a:gd name="T7" fmla="*/ 102 h 111"/>
              <a:gd name="T8" fmla="*/ 50 w 117"/>
              <a:gd name="T9" fmla="*/ 92 h 111"/>
              <a:gd name="T10" fmla="*/ 49 w 117"/>
              <a:gd name="T11" fmla="*/ 81 h 111"/>
              <a:gd name="T12" fmla="*/ 88 w 117"/>
              <a:gd name="T13" fmla="*/ 25 h 111"/>
              <a:gd name="T14" fmla="*/ 81 w 117"/>
              <a:gd name="T15" fmla="*/ 10 h 111"/>
              <a:gd name="T16" fmla="*/ 81 w 117"/>
              <a:gd name="T17" fmla="*/ 9 h 111"/>
              <a:gd name="T18" fmla="*/ 73 w 117"/>
              <a:gd name="T19" fmla="*/ 0 h 111"/>
              <a:gd name="T20" fmla="*/ 65 w 117"/>
              <a:gd name="T21" fmla="*/ 9 h 111"/>
              <a:gd name="T22" fmla="*/ 73 w 117"/>
              <a:gd name="T23" fmla="*/ 17 h 111"/>
              <a:gd name="T24" fmla="*/ 76 w 117"/>
              <a:gd name="T25" fmla="*/ 16 h 111"/>
              <a:gd name="T26" fmla="*/ 80 w 117"/>
              <a:gd name="T27" fmla="*/ 24 h 111"/>
              <a:gd name="T28" fmla="*/ 44 w 117"/>
              <a:gd name="T29" fmla="*/ 73 h 111"/>
              <a:gd name="T30" fmla="*/ 20 w 117"/>
              <a:gd name="T31" fmla="*/ 51 h 111"/>
              <a:gd name="T32" fmla="*/ 9 w 117"/>
              <a:gd name="T33" fmla="*/ 24 h 111"/>
              <a:gd name="T34" fmla="*/ 13 w 117"/>
              <a:gd name="T35" fmla="*/ 16 h 111"/>
              <a:gd name="T36" fmla="*/ 15 w 117"/>
              <a:gd name="T37" fmla="*/ 17 h 111"/>
              <a:gd name="T38" fmla="*/ 24 w 117"/>
              <a:gd name="T39" fmla="*/ 9 h 111"/>
              <a:gd name="T40" fmla="*/ 15 w 117"/>
              <a:gd name="T41" fmla="*/ 0 h 111"/>
              <a:gd name="T42" fmla="*/ 7 w 117"/>
              <a:gd name="T43" fmla="*/ 9 h 111"/>
              <a:gd name="T44" fmla="*/ 7 w 117"/>
              <a:gd name="T45" fmla="*/ 10 h 111"/>
              <a:gd name="T46" fmla="*/ 0 w 117"/>
              <a:gd name="T47" fmla="*/ 25 h 111"/>
              <a:gd name="T48" fmla="*/ 40 w 117"/>
              <a:gd name="T49" fmla="*/ 81 h 111"/>
              <a:gd name="T50" fmla="*/ 42 w 117"/>
              <a:gd name="T51" fmla="*/ 94 h 111"/>
              <a:gd name="T52" fmla="*/ 66 w 117"/>
              <a:gd name="T53" fmla="*/ 110 h 111"/>
              <a:gd name="T54" fmla="*/ 67 w 117"/>
              <a:gd name="T55" fmla="*/ 111 h 111"/>
              <a:gd name="T56" fmla="*/ 103 w 117"/>
              <a:gd name="T57" fmla="*/ 83 h 111"/>
              <a:gd name="T58" fmla="*/ 103 w 117"/>
              <a:gd name="T59" fmla="*/ 83 h 111"/>
              <a:gd name="T60" fmla="*/ 117 w 117"/>
              <a:gd name="T61" fmla="*/ 69 h 111"/>
              <a:gd name="T62" fmla="*/ 103 w 117"/>
              <a:gd name="T63" fmla="*/ 55 h 111"/>
              <a:gd name="T64" fmla="*/ 103 w 117"/>
              <a:gd name="T65" fmla="*/ 77 h 111"/>
              <a:gd name="T66" fmla="*/ 95 w 117"/>
              <a:gd name="T67" fmla="*/ 69 h 111"/>
              <a:gd name="T68" fmla="*/ 103 w 117"/>
              <a:gd name="T69" fmla="*/ 62 h 111"/>
              <a:gd name="T70" fmla="*/ 110 w 117"/>
              <a:gd name="T71" fmla="*/ 69 h 111"/>
              <a:gd name="T72" fmla="*/ 103 w 117"/>
              <a:gd name="T73" fmla="*/ 77 h 1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17" h="110">
                <a:moveTo>
                  <a:pt x="103" y="55"/>
                </a:moveTo>
                <a:cubicBezTo>
                  <a:pt x="95" y="55"/>
                  <a:pt x="89" y="61"/>
                  <a:pt x="89" y="69"/>
                </a:cubicBezTo>
                <a:cubicBezTo>
                  <a:pt x="89" y="74"/>
                  <a:pt x="91" y="78"/>
                  <a:pt x="95" y="80"/>
                </a:cubicBezTo>
                <a:cubicBezTo>
                  <a:pt x="87" y="95"/>
                  <a:pt x="77" y="102"/>
                  <a:pt x="66" y="102"/>
                </a:cubicBezTo>
                <a:cubicBezTo>
                  <a:pt x="58" y="102"/>
                  <a:pt x="51" y="96"/>
                  <a:pt x="50" y="92"/>
                </a:cubicBezTo>
                <a:cubicBezTo>
                  <a:pt x="49" y="90"/>
                  <a:pt x="49" y="85"/>
                  <a:pt x="49" y="81"/>
                </a:cubicBezTo>
                <a:cubicBezTo>
                  <a:pt x="72" y="76"/>
                  <a:pt x="88" y="32"/>
                  <a:pt x="88" y="25"/>
                </a:cubicBezTo>
                <a:cubicBezTo>
                  <a:pt x="89" y="20"/>
                  <a:pt x="85" y="14"/>
                  <a:pt x="81" y="10"/>
                </a:cubicBezTo>
                <a:cubicBezTo>
                  <a:pt x="81" y="9"/>
                  <a:pt x="81" y="9"/>
                  <a:pt x="81" y="9"/>
                </a:cubicBezTo>
                <a:cubicBezTo>
                  <a:pt x="81" y="4"/>
                  <a:pt x="78" y="0"/>
                  <a:pt x="73" y="0"/>
                </a:cubicBezTo>
                <a:cubicBezTo>
                  <a:pt x="69" y="0"/>
                  <a:pt x="65" y="4"/>
                  <a:pt x="65" y="9"/>
                </a:cubicBezTo>
                <a:cubicBezTo>
                  <a:pt x="65" y="13"/>
                  <a:pt x="69" y="17"/>
                  <a:pt x="73" y="17"/>
                </a:cubicBezTo>
                <a:cubicBezTo>
                  <a:pt x="74" y="17"/>
                  <a:pt x="75" y="17"/>
                  <a:pt x="76" y="16"/>
                </a:cubicBezTo>
                <a:cubicBezTo>
                  <a:pt x="78" y="19"/>
                  <a:pt x="80" y="22"/>
                  <a:pt x="80" y="24"/>
                </a:cubicBezTo>
                <a:cubicBezTo>
                  <a:pt x="79" y="30"/>
                  <a:pt x="62" y="73"/>
                  <a:pt x="44" y="73"/>
                </a:cubicBezTo>
                <a:cubicBezTo>
                  <a:pt x="37" y="73"/>
                  <a:pt x="29" y="65"/>
                  <a:pt x="20" y="51"/>
                </a:cubicBezTo>
                <a:cubicBezTo>
                  <a:pt x="14" y="40"/>
                  <a:pt x="9" y="27"/>
                  <a:pt x="9" y="24"/>
                </a:cubicBezTo>
                <a:cubicBezTo>
                  <a:pt x="9" y="22"/>
                  <a:pt x="10" y="19"/>
                  <a:pt x="13" y="16"/>
                </a:cubicBezTo>
                <a:cubicBezTo>
                  <a:pt x="14" y="17"/>
                  <a:pt x="15" y="17"/>
                  <a:pt x="15" y="17"/>
                </a:cubicBezTo>
                <a:cubicBezTo>
                  <a:pt x="20" y="17"/>
                  <a:pt x="24" y="13"/>
                  <a:pt x="24" y="9"/>
                </a:cubicBezTo>
                <a:cubicBezTo>
                  <a:pt x="24" y="4"/>
                  <a:pt x="20" y="0"/>
                  <a:pt x="15" y="0"/>
                </a:cubicBezTo>
                <a:cubicBezTo>
                  <a:pt x="11" y="0"/>
                  <a:pt x="7" y="4"/>
                  <a:pt x="7" y="9"/>
                </a:cubicBezTo>
                <a:cubicBezTo>
                  <a:pt x="7" y="9"/>
                  <a:pt x="7" y="9"/>
                  <a:pt x="7" y="10"/>
                </a:cubicBezTo>
                <a:cubicBezTo>
                  <a:pt x="4" y="14"/>
                  <a:pt x="0" y="20"/>
                  <a:pt x="0" y="25"/>
                </a:cubicBezTo>
                <a:cubicBezTo>
                  <a:pt x="1" y="32"/>
                  <a:pt x="17" y="76"/>
                  <a:pt x="40" y="81"/>
                </a:cubicBezTo>
                <a:cubicBezTo>
                  <a:pt x="40" y="85"/>
                  <a:pt x="41" y="91"/>
                  <a:pt x="42" y="94"/>
                </a:cubicBezTo>
                <a:cubicBezTo>
                  <a:pt x="44" y="102"/>
                  <a:pt x="54" y="110"/>
                  <a:pt x="66" y="110"/>
                </a:cubicBezTo>
                <a:cubicBezTo>
                  <a:pt x="66" y="111"/>
                  <a:pt x="67" y="111"/>
                  <a:pt x="67" y="111"/>
                </a:cubicBezTo>
                <a:cubicBezTo>
                  <a:pt x="76" y="111"/>
                  <a:pt x="91" y="107"/>
                  <a:pt x="103" y="83"/>
                </a:cubicBezTo>
                <a:cubicBezTo>
                  <a:pt x="103" y="83"/>
                  <a:pt x="103" y="83"/>
                  <a:pt x="103" y="83"/>
                </a:cubicBezTo>
                <a:cubicBezTo>
                  <a:pt x="110" y="83"/>
                  <a:pt x="117" y="77"/>
                  <a:pt x="117" y="69"/>
                </a:cubicBezTo>
                <a:cubicBezTo>
                  <a:pt x="117" y="61"/>
                  <a:pt x="110" y="55"/>
                  <a:pt x="103" y="55"/>
                </a:cubicBezTo>
                <a:close/>
                <a:moveTo>
                  <a:pt x="103" y="77"/>
                </a:moveTo>
                <a:cubicBezTo>
                  <a:pt x="99" y="77"/>
                  <a:pt x="95" y="73"/>
                  <a:pt x="95" y="69"/>
                </a:cubicBezTo>
                <a:cubicBezTo>
                  <a:pt x="95" y="65"/>
                  <a:pt x="99" y="62"/>
                  <a:pt x="103" y="62"/>
                </a:cubicBezTo>
                <a:cubicBezTo>
                  <a:pt x="107" y="62"/>
                  <a:pt x="110" y="65"/>
                  <a:pt x="110" y="69"/>
                </a:cubicBezTo>
                <a:cubicBezTo>
                  <a:pt x="110" y="73"/>
                  <a:pt x="107" y="77"/>
                  <a:pt x="103" y="7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11" name="Oval 179"/>
          <p:cNvSpPr>
            <a:spLocks noChangeArrowheads="1"/>
          </p:cNvSpPr>
          <p:nvPr userDrawn="1"/>
        </p:nvSpPr>
        <p:spPr bwMode="auto">
          <a:xfrm>
            <a:off x="8136467" y="4254500"/>
            <a:ext cx="42333" cy="31750"/>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12" name="Freeform 180"/>
          <p:cNvSpPr>
            <a:spLocks noEditPoints="1"/>
          </p:cNvSpPr>
          <p:nvPr userDrawn="1"/>
        </p:nvSpPr>
        <p:spPr bwMode="auto">
          <a:xfrm>
            <a:off x="10149418" y="2349500"/>
            <a:ext cx="499533" cy="363538"/>
          </a:xfrm>
          <a:custGeom>
            <a:avLst/>
            <a:gdLst>
              <a:gd name="T0" fmla="*/ 29 w 97"/>
              <a:gd name="T1" fmla="*/ 6 h 94"/>
              <a:gd name="T2" fmla="*/ 68 w 97"/>
              <a:gd name="T3" fmla="*/ 6 h 94"/>
              <a:gd name="T4" fmla="*/ 68 w 97"/>
              <a:gd name="T5" fmla="*/ 17 h 94"/>
              <a:gd name="T6" fmla="*/ 74 w 97"/>
              <a:gd name="T7" fmla="*/ 17 h 94"/>
              <a:gd name="T8" fmla="*/ 74 w 97"/>
              <a:gd name="T9" fmla="*/ 6 h 94"/>
              <a:gd name="T10" fmla="*/ 68 w 97"/>
              <a:gd name="T11" fmla="*/ 0 h 94"/>
              <a:gd name="T12" fmla="*/ 29 w 97"/>
              <a:gd name="T13" fmla="*/ 0 h 94"/>
              <a:gd name="T14" fmla="*/ 23 w 97"/>
              <a:gd name="T15" fmla="*/ 6 h 94"/>
              <a:gd name="T16" fmla="*/ 23 w 97"/>
              <a:gd name="T17" fmla="*/ 17 h 94"/>
              <a:gd name="T18" fmla="*/ 29 w 97"/>
              <a:gd name="T19" fmla="*/ 17 h 94"/>
              <a:gd name="T20" fmla="*/ 29 w 97"/>
              <a:gd name="T21" fmla="*/ 6 h 94"/>
              <a:gd name="T22" fmla="*/ 57 w 97"/>
              <a:gd name="T23" fmla="*/ 59 h 94"/>
              <a:gd name="T24" fmla="*/ 51 w 97"/>
              <a:gd name="T25" fmla="*/ 65 h 94"/>
              <a:gd name="T26" fmla="*/ 45 w 97"/>
              <a:gd name="T27" fmla="*/ 65 h 94"/>
              <a:gd name="T28" fmla="*/ 39 w 97"/>
              <a:gd name="T29" fmla="*/ 59 h 94"/>
              <a:gd name="T30" fmla="*/ 39 w 97"/>
              <a:gd name="T31" fmla="*/ 57 h 94"/>
              <a:gd name="T32" fmla="*/ 0 w 97"/>
              <a:gd name="T33" fmla="*/ 44 h 94"/>
              <a:gd name="T34" fmla="*/ 0 w 97"/>
              <a:gd name="T35" fmla="*/ 91 h 94"/>
              <a:gd name="T36" fmla="*/ 3 w 97"/>
              <a:gd name="T37" fmla="*/ 94 h 94"/>
              <a:gd name="T38" fmla="*/ 94 w 97"/>
              <a:gd name="T39" fmla="*/ 94 h 94"/>
              <a:gd name="T40" fmla="*/ 97 w 97"/>
              <a:gd name="T41" fmla="*/ 91 h 94"/>
              <a:gd name="T42" fmla="*/ 97 w 97"/>
              <a:gd name="T43" fmla="*/ 44 h 94"/>
              <a:gd name="T44" fmla="*/ 57 w 97"/>
              <a:gd name="T45" fmla="*/ 57 h 94"/>
              <a:gd name="T46" fmla="*/ 57 w 97"/>
              <a:gd name="T47" fmla="*/ 59 h 94"/>
              <a:gd name="T48" fmla="*/ 94 w 97"/>
              <a:gd name="T49" fmla="*/ 19 h 94"/>
              <a:gd name="T50" fmla="*/ 3 w 97"/>
              <a:gd name="T51" fmla="*/ 19 h 94"/>
              <a:gd name="T52" fmla="*/ 0 w 97"/>
              <a:gd name="T53" fmla="*/ 22 h 94"/>
              <a:gd name="T54" fmla="*/ 0 w 97"/>
              <a:gd name="T55" fmla="*/ 39 h 94"/>
              <a:gd name="T56" fmla="*/ 39 w 97"/>
              <a:gd name="T57" fmla="*/ 53 h 94"/>
              <a:gd name="T58" fmla="*/ 39 w 97"/>
              <a:gd name="T59" fmla="*/ 48 h 94"/>
              <a:gd name="T60" fmla="*/ 45 w 97"/>
              <a:gd name="T61" fmla="*/ 42 h 94"/>
              <a:gd name="T62" fmla="*/ 51 w 97"/>
              <a:gd name="T63" fmla="*/ 42 h 94"/>
              <a:gd name="T64" fmla="*/ 57 w 97"/>
              <a:gd name="T65" fmla="*/ 48 h 94"/>
              <a:gd name="T66" fmla="*/ 57 w 97"/>
              <a:gd name="T67" fmla="*/ 53 h 94"/>
              <a:gd name="T68" fmla="*/ 97 w 97"/>
              <a:gd name="T69" fmla="*/ 39 h 94"/>
              <a:gd name="T70" fmla="*/ 97 w 97"/>
              <a:gd name="T71" fmla="*/ 22 h 94"/>
              <a:gd name="T72" fmla="*/ 94 w 97"/>
              <a:gd name="T73" fmla="*/ 19 h 94"/>
              <a:gd name="T74" fmla="*/ 51 w 97"/>
              <a:gd name="T75" fmla="*/ 61 h 94"/>
              <a:gd name="T76" fmla="*/ 53 w 97"/>
              <a:gd name="T77" fmla="*/ 59 h 94"/>
              <a:gd name="T78" fmla="*/ 53 w 97"/>
              <a:gd name="T79" fmla="*/ 48 h 94"/>
              <a:gd name="T80" fmla="*/ 51 w 97"/>
              <a:gd name="T81" fmla="*/ 46 h 94"/>
              <a:gd name="T82" fmla="*/ 45 w 97"/>
              <a:gd name="T83" fmla="*/ 46 h 94"/>
              <a:gd name="T84" fmla="*/ 43 w 97"/>
              <a:gd name="T85" fmla="*/ 48 h 94"/>
              <a:gd name="T86" fmla="*/ 43 w 97"/>
              <a:gd name="T87" fmla="*/ 59 h 94"/>
              <a:gd name="T88" fmla="*/ 45 w 97"/>
              <a:gd name="T89" fmla="*/ 61 h 94"/>
              <a:gd name="T90" fmla="*/ 51 w 97"/>
              <a:gd name="T91" fmla="*/ 61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97" h="94">
                <a:moveTo>
                  <a:pt x="29" y="6"/>
                </a:moveTo>
                <a:cubicBezTo>
                  <a:pt x="68" y="6"/>
                  <a:pt x="68" y="6"/>
                  <a:pt x="68" y="6"/>
                </a:cubicBezTo>
                <a:cubicBezTo>
                  <a:pt x="68" y="17"/>
                  <a:pt x="68" y="17"/>
                  <a:pt x="68" y="17"/>
                </a:cubicBezTo>
                <a:cubicBezTo>
                  <a:pt x="74" y="17"/>
                  <a:pt x="74" y="17"/>
                  <a:pt x="74" y="17"/>
                </a:cubicBezTo>
                <a:cubicBezTo>
                  <a:pt x="74" y="6"/>
                  <a:pt x="74" y="6"/>
                  <a:pt x="74" y="6"/>
                </a:cubicBezTo>
                <a:cubicBezTo>
                  <a:pt x="74" y="3"/>
                  <a:pt x="71" y="0"/>
                  <a:pt x="68" y="0"/>
                </a:cubicBezTo>
                <a:cubicBezTo>
                  <a:pt x="29" y="0"/>
                  <a:pt x="29" y="0"/>
                  <a:pt x="29" y="0"/>
                </a:cubicBezTo>
                <a:cubicBezTo>
                  <a:pt x="25" y="0"/>
                  <a:pt x="23" y="3"/>
                  <a:pt x="23" y="6"/>
                </a:cubicBezTo>
                <a:cubicBezTo>
                  <a:pt x="23" y="17"/>
                  <a:pt x="23" y="17"/>
                  <a:pt x="23" y="17"/>
                </a:cubicBezTo>
                <a:cubicBezTo>
                  <a:pt x="29" y="17"/>
                  <a:pt x="29" y="17"/>
                  <a:pt x="29" y="17"/>
                </a:cubicBezTo>
                <a:lnTo>
                  <a:pt x="29" y="6"/>
                </a:lnTo>
                <a:close/>
                <a:moveTo>
                  <a:pt x="57" y="59"/>
                </a:moveTo>
                <a:cubicBezTo>
                  <a:pt x="57" y="62"/>
                  <a:pt x="55" y="65"/>
                  <a:pt x="51" y="65"/>
                </a:cubicBezTo>
                <a:cubicBezTo>
                  <a:pt x="45" y="65"/>
                  <a:pt x="45" y="65"/>
                  <a:pt x="45" y="65"/>
                </a:cubicBezTo>
                <a:cubicBezTo>
                  <a:pt x="42" y="65"/>
                  <a:pt x="39" y="62"/>
                  <a:pt x="39" y="59"/>
                </a:cubicBezTo>
                <a:cubicBezTo>
                  <a:pt x="39" y="57"/>
                  <a:pt x="39" y="57"/>
                  <a:pt x="39" y="57"/>
                </a:cubicBezTo>
                <a:cubicBezTo>
                  <a:pt x="23" y="56"/>
                  <a:pt x="9" y="50"/>
                  <a:pt x="0" y="44"/>
                </a:cubicBezTo>
                <a:cubicBezTo>
                  <a:pt x="0" y="91"/>
                  <a:pt x="0" y="91"/>
                  <a:pt x="0" y="91"/>
                </a:cubicBezTo>
                <a:cubicBezTo>
                  <a:pt x="0" y="93"/>
                  <a:pt x="1" y="94"/>
                  <a:pt x="3" y="94"/>
                </a:cubicBezTo>
                <a:cubicBezTo>
                  <a:pt x="94" y="94"/>
                  <a:pt x="94" y="94"/>
                  <a:pt x="94" y="94"/>
                </a:cubicBezTo>
                <a:cubicBezTo>
                  <a:pt x="95" y="94"/>
                  <a:pt x="97" y="93"/>
                  <a:pt x="97" y="91"/>
                </a:cubicBezTo>
                <a:cubicBezTo>
                  <a:pt x="97" y="44"/>
                  <a:pt x="97" y="44"/>
                  <a:pt x="97" y="44"/>
                </a:cubicBezTo>
                <a:cubicBezTo>
                  <a:pt x="87" y="50"/>
                  <a:pt x="74" y="56"/>
                  <a:pt x="57" y="57"/>
                </a:cubicBezTo>
                <a:lnTo>
                  <a:pt x="57" y="59"/>
                </a:lnTo>
                <a:close/>
                <a:moveTo>
                  <a:pt x="94" y="19"/>
                </a:moveTo>
                <a:cubicBezTo>
                  <a:pt x="3" y="19"/>
                  <a:pt x="3" y="19"/>
                  <a:pt x="3" y="19"/>
                </a:cubicBezTo>
                <a:cubicBezTo>
                  <a:pt x="1" y="19"/>
                  <a:pt x="0" y="20"/>
                  <a:pt x="0" y="22"/>
                </a:cubicBezTo>
                <a:cubicBezTo>
                  <a:pt x="0" y="39"/>
                  <a:pt x="0" y="39"/>
                  <a:pt x="0" y="39"/>
                </a:cubicBezTo>
                <a:cubicBezTo>
                  <a:pt x="8" y="45"/>
                  <a:pt x="22" y="52"/>
                  <a:pt x="39" y="53"/>
                </a:cubicBezTo>
                <a:cubicBezTo>
                  <a:pt x="39" y="48"/>
                  <a:pt x="39" y="48"/>
                  <a:pt x="39" y="48"/>
                </a:cubicBezTo>
                <a:cubicBezTo>
                  <a:pt x="39" y="45"/>
                  <a:pt x="42" y="42"/>
                  <a:pt x="45" y="42"/>
                </a:cubicBezTo>
                <a:cubicBezTo>
                  <a:pt x="51" y="42"/>
                  <a:pt x="51" y="42"/>
                  <a:pt x="51" y="42"/>
                </a:cubicBezTo>
                <a:cubicBezTo>
                  <a:pt x="55" y="42"/>
                  <a:pt x="57" y="45"/>
                  <a:pt x="57" y="48"/>
                </a:cubicBezTo>
                <a:cubicBezTo>
                  <a:pt x="57" y="53"/>
                  <a:pt x="57" y="53"/>
                  <a:pt x="57" y="53"/>
                </a:cubicBezTo>
                <a:cubicBezTo>
                  <a:pt x="74" y="52"/>
                  <a:pt x="88" y="45"/>
                  <a:pt x="97" y="39"/>
                </a:cubicBezTo>
                <a:cubicBezTo>
                  <a:pt x="97" y="22"/>
                  <a:pt x="97" y="22"/>
                  <a:pt x="97" y="22"/>
                </a:cubicBezTo>
                <a:cubicBezTo>
                  <a:pt x="97" y="20"/>
                  <a:pt x="95" y="19"/>
                  <a:pt x="94" y="19"/>
                </a:cubicBezTo>
                <a:close/>
                <a:moveTo>
                  <a:pt x="51" y="61"/>
                </a:moveTo>
                <a:cubicBezTo>
                  <a:pt x="52" y="61"/>
                  <a:pt x="53" y="60"/>
                  <a:pt x="53" y="59"/>
                </a:cubicBezTo>
                <a:cubicBezTo>
                  <a:pt x="53" y="48"/>
                  <a:pt x="53" y="48"/>
                  <a:pt x="53" y="48"/>
                </a:cubicBezTo>
                <a:cubicBezTo>
                  <a:pt x="53" y="47"/>
                  <a:pt x="52" y="46"/>
                  <a:pt x="51" y="46"/>
                </a:cubicBezTo>
                <a:cubicBezTo>
                  <a:pt x="45" y="46"/>
                  <a:pt x="45" y="46"/>
                  <a:pt x="45" y="46"/>
                </a:cubicBezTo>
                <a:cubicBezTo>
                  <a:pt x="44" y="46"/>
                  <a:pt x="43" y="47"/>
                  <a:pt x="43" y="48"/>
                </a:cubicBezTo>
                <a:cubicBezTo>
                  <a:pt x="43" y="59"/>
                  <a:pt x="43" y="59"/>
                  <a:pt x="43" y="59"/>
                </a:cubicBezTo>
                <a:cubicBezTo>
                  <a:pt x="43" y="60"/>
                  <a:pt x="44" y="61"/>
                  <a:pt x="45" y="61"/>
                </a:cubicBezTo>
                <a:lnTo>
                  <a:pt x="51" y="6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nvGrpSpPr>
          <p:cNvPr id="213" name="Group 212"/>
          <p:cNvGrpSpPr/>
          <p:nvPr userDrawn="1"/>
        </p:nvGrpSpPr>
        <p:grpSpPr>
          <a:xfrm>
            <a:off x="11309351" y="1017589"/>
            <a:ext cx="694267" cy="498475"/>
            <a:chOff x="8482013" y="1017588"/>
            <a:chExt cx="520700" cy="498475"/>
          </a:xfrm>
        </p:grpSpPr>
        <p:sp>
          <p:nvSpPr>
            <p:cNvPr id="214" name="Oval 181"/>
            <p:cNvSpPr>
              <a:spLocks noChangeArrowheads="1"/>
            </p:cNvSpPr>
            <p:nvPr userDrawn="1"/>
          </p:nvSpPr>
          <p:spPr bwMode="auto">
            <a:xfrm>
              <a:off x="8870950" y="1106488"/>
              <a:ext cx="66675" cy="65088"/>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15" name="Freeform 182"/>
            <p:cNvSpPr/>
            <p:nvPr userDrawn="1"/>
          </p:nvSpPr>
          <p:spPr bwMode="auto">
            <a:xfrm>
              <a:off x="8482013" y="1071563"/>
              <a:ext cx="520700" cy="444500"/>
            </a:xfrm>
            <a:custGeom>
              <a:avLst/>
              <a:gdLst>
                <a:gd name="T0" fmla="*/ 126 w 135"/>
                <a:gd name="T1" fmla="*/ 36 h 115"/>
                <a:gd name="T2" fmla="*/ 109 w 135"/>
                <a:gd name="T3" fmla="*/ 28 h 115"/>
                <a:gd name="T4" fmla="*/ 100 w 135"/>
                <a:gd name="T5" fmla="*/ 29 h 115"/>
                <a:gd name="T6" fmla="*/ 93 w 135"/>
                <a:gd name="T7" fmla="*/ 6 h 115"/>
                <a:gd name="T8" fmla="*/ 86 w 135"/>
                <a:gd name="T9" fmla="*/ 5 h 115"/>
                <a:gd name="T10" fmla="*/ 79 w 135"/>
                <a:gd name="T11" fmla="*/ 29 h 115"/>
                <a:gd name="T12" fmla="*/ 78 w 135"/>
                <a:gd name="T13" fmla="*/ 29 h 115"/>
                <a:gd name="T14" fmla="*/ 58 w 135"/>
                <a:gd name="T15" fmla="*/ 29 h 115"/>
                <a:gd name="T16" fmla="*/ 56 w 135"/>
                <a:gd name="T17" fmla="*/ 29 h 115"/>
                <a:gd name="T18" fmla="*/ 54 w 135"/>
                <a:gd name="T19" fmla="*/ 5 h 115"/>
                <a:gd name="T20" fmla="*/ 41 w 135"/>
                <a:gd name="T21" fmla="*/ 5 h 115"/>
                <a:gd name="T22" fmla="*/ 37 w 135"/>
                <a:gd name="T23" fmla="*/ 29 h 115"/>
                <a:gd name="T24" fmla="*/ 35 w 135"/>
                <a:gd name="T25" fmla="*/ 29 h 115"/>
                <a:gd name="T26" fmla="*/ 6 w 135"/>
                <a:gd name="T27" fmla="*/ 40 h 115"/>
                <a:gd name="T28" fmla="*/ 8 w 135"/>
                <a:gd name="T29" fmla="*/ 66 h 115"/>
                <a:gd name="T30" fmla="*/ 15 w 135"/>
                <a:gd name="T31" fmla="*/ 42 h 115"/>
                <a:gd name="T32" fmla="*/ 25 w 135"/>
                <a:gd name="T33" fmla="*/ 108 h 115"/>
                <a:gd name="T34" fmla="*/ 27 w 135"/>
                <a:gd name="T35" fmla="*/ 69 h 115"/>
                <a:gd name="T36" fmla="*/ 36 w 135"/>
                <a:gd name="T37" fmla="*/ 108 h 115"/>
                <a:gd name="T38" fmla="*/ 37 w 135"/>
                <a:gd name="T39" fmla="*/ 42 h 115"/>
                <a:gd name="T40" fmla="*/ 45 w 135"/>
                <a:gd name="T41" fmla="*/ 31 h 115"/>
                <a:gd name="T42" fmla="*/ 47 w 135"/>
                <a:gd name="T43" fmla="*/ 31 h 115"/>
                <a:gd name="T44" fmla="*/ 56 w 135"/>
                <a:gd name="T45" fmla="*/ 42 h 115"/>
                <a:gd name="T46" fmla="*/ 56 w 135"/>
                <a:gd name="T47" fmla="*/ 108 h 115"/>
                <a:gd name="T48" fmla="*/ 66 w 135"/>
                <a:gd name="T49" fmla="*/ 69 h 115"/>
                <a:gd name="T50" fmla="*/ 68 w 135"/>
                <a:gd name="T51" fmla="*/ 108 h 115"/>
                <a:gd name="T52" fmla="*/ 77 w 135"/>
                <a:gd name="T53" fmla="*/ 42 h 115"/>
                <a:gd name="T54" fmla="*/ 86 w 135"/>
                <a:gd name="T55" fmla="*/ 31 h 115"/>
                <a:gd name="T56" fmla="*/ 93 w 135"/>
                <a:gd name="T57" fmla="*/ 33 h 115"/>
                <a:gd name="T58" fmla="*/ 100 w 135"/>
                <a:gd name="T59" fmla="*/ 40 h 115"/>
                <a:gd name="T60" fmla="*/ 90 w 135"/>
                <a:gd name="T61" fmla="*/ 79 h 115"/>
                <a:gd name="T62" fmla="*/ 100 w 135"/>
                <a:gd name="T63" fmla="*/ 109 h 115"/>
                <a:gd name="T64" fmla="*/ 108 w 135"/>
                <a:gd name="T65" fmla="*/ 79 h 115"/>
                <a:gd name="T66" fmla="*/ 111 w 135"/>
                <a:gd name="T67" fmla="*/ 109 h 115"/>
                <a:gd name="T68" fmla="*/ 119 w 135"/>
                <a:gd name="T69" fmla="*/ 79 h 115"/>
                <a:gd name="T70" fmla="*/ 118 w 135"/>
                <a:gd name="T71" fmla="*/ 40 h 115"/>
                <a:gd name="T72" fmla="*/ 126 w 135"/>
                <a:gd name="T73" fmla="*/ 63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35" h="115">
                  <a:moveTo>
                    <a:pt x="133" y="60"/>
                  </a:moveTo>
                  <a:cubicBezTo>
                    <a:pt x="126" y="36"/>
                    <a:pt x="126" y="36"/>
                    <a:pt x="126" y="36"/>
                  </a:cubicBezTo>
                  <a:cubicBezTo>
                    <a:pt x="125" y="33"/>
                    <a:pt x="121" y="28"/>
                    <a:pt x="115" y="28"/>
                  </a:cubicBezTo>
                  <a:cubicBezTo>
                    <a:pt x="109" y="28"/>
                    <a:pt x="109" y="28"/>
                    <a:pt x="109" y="28"/>
                  </a:cubicBezTo>
                  <a:cubicBezTo>
                    <a:pt x="104" y="28"/>
                    <a:pt x="104" y="28"/>
                    <a:pt x="104" y="28"/>
                  </a:cubicBezTo>
                  <a:cubicBezTo>
                    <a:pt x="102" y="28"/>
                    <a:pt x="101" y="28"/>
                    <a:pt x="100" y="29"/>
                  </a:cubicBezTo>
                  <a:cubicBezTo>
                    <a:pt x="99" y="29"/>
                    <a:pt x="99" y="29"/>
                    <a:pt x="99" y="29"/>
                  </a:cubicBezTo>
                  <a:cubicBezTo>
                    <a:pt x="93" y="6"/>
                    <a:pt x="93" y="6"/>
                    <a:pt x="93" y="6"/>
                  </a:cubicBezTo>
                  <a:cubicBezTo>
                    <a:pt x="91" y="3"/>
                    <a:pt x="88" y="3"/>
                    <a:pt x="86" y="5"/>
                  </a:cubicBezTo>
                  <a:cubicBezTo>
                    <a:pt x="86" y="5"/>
                    <a:pt x="86" y="5"/>
                    <a:pt x="86" y="5"/>
                  </a:cubicBezTo>
                  <a:cubicBezTo>
                    <a:pt x="86" y="0"/>
                    <a:pt x="79" y="0"/>
                    <a:pt x="79" y="5"/>
                  </a:cubicBezTo>
                  <a:cubicBezTo>
                    <a:pt x="79" y="29"/>
                    <a:pt x="79" y="29"/>
                    <a:pt x="79" y="29"/>
                  </a:cubicBezTo>
                  <a:cubicBezTo>
                    <a:pt x="78" y="29"/>
                    <a:pt x="78" y="29"/>
                    <a:pt x="78" y="29"/>
                  </a:cubicBezTo>
                  <a:cubicBezTo>
                    <a:pt x="78" y="29"/>
                    <a:pt x="78" y="29"/>
                    <a:pt x="78" y="29"/>
                  </a:cubicBezTo>
                  <a:cubicBezTo>
                    <a:pt x="77" y="29"/>
                    <a:pt x="76" y="29"/>
                    <a:pt x="76" y="29"/>
                  </a:cubicBezTo>
                  <a:cubicBezTo>
                    <a:pt x="58" y="29"/>
                    <a:pt x="58" y="29"/>
                    <a:pt x="58" y="29"/>
                  </a:cubicBezTo>
                  <a:cubicBezTo>
                    <a:pt x="57" y="29"/>
                    <a:pt x="56" y="29"/>
                    <a:pt x="56" y="29"/>
                  </a:cubicBezTo>
                  <a:cubicBezTo>
                    <a:pt x="56" y="29"/>
                    <a:pt x="56" y="29"/>
                    <a:pt x="56" y="29"/>
                  </a:cubicBezTo>
                  <a:cubicBezTo>
                    <a:pt x="54" y="29"/>
                    <a:pt x="54" y="29"/>
                    <a:pt x="54" y="29"/>
                  </a:cubicBezTo>
                  <a:cubicBezTo>
                    <a:pt x="54" y="5"/>
                    <a:pt x="54" y="5"/>
                    <a:pt x="54" y="5"/>
                  </a:cubicBezTo>
                  <a:cubicBezTo>
                    <a:pt x="54" y="1"/>
                    <a:pt x="49" y="0"/>
                    <a:pt x="47" y="3"/>
                  </a:cubicBezTo>
                  <a:cubicBezTo>
                    <a:pt x="46" y="0"/>
                    <a:pt x="41" y="1"/>
                    <a:pt x="41" y="5"/>
                  </a:cubicBezTo>
                  <a:cubicBezTo>
                    <a:pt x="38" y="29"/>
                    <a:pt x="38" y="29"/>
                    <a:pt x="38" y="29"/>
                  </a:cubicBezTo>
                  <a:cubicBezTo>
                    <a:pt x="37" y="29"/>
                    <a:pt x="37" y="29"/>
                    <a:pt x="37" y="29"/>
                  </a:cubicBezTo>
                  <a:cubicBezTo>
                    <a:pt x="37" y="29"/>
                    <a:pt x="37" y="29"/>
                    <a:pt x="37" y="29"/>
                  </a:cubicBezTo>
                  <a:cubicBezTo>
                    <a:pt x="36" y="29"/>
                    <a:pt x="36" y="29"/>
                    <a:pt x="35" y="29"/>
                  </a:cubicBezTo>
                  <a:cubicBezTo>
                    <a:pt x="17" y="29"/>
                    <a:pt x="17" y="29"/>
                    <a:pt x="17" y="29"/>
                  </a:cubicBezTo>
                  <a:cubicBezTo>
                    <a:pt x="13" y="29"/>
                    <a:pt x="7" y="33"/>
                    <a:pt x="6" y="40"/>
                  </a:cubicBezTo>
                  <a:cubicBezTo>
                    <a:pt x="1" y="66"/>
                    <a:pt x="1" y="66"/>
                    <a:pt x="1" y="66"/>
                  </a:cubicBezTo>
                  <a:cubicBezTo>
                    <a:pt x="0" y="70"/>
                    <a:pt x="8" y="71"/>
                    <a:pt x="8" y="66"/>
                  </a:cubicBezTo>
                  <a:cubicBezTo>
                    <a:pt x="13" y="42"/>
                    <a:pt x="13" y="42"/>
                    <a:pt x="13" y="42"/>
                  </a:cubicBezTo>
                  <a:cubicBezTo>
                    <a:pt x="15" y="42"/>
                    <a:pt x="15" y="42"/>
                    <a:pt x="15" y="42"/>
                  </a:cubicBezTo>
                  <a:cubicBezTo>
                    <a:pt x="15" y="108"/>
                    <a:pt x="15" y="108"/>
                    <a:pt x="15" y="108"/>
                  </a:cubicBezTo>
                  <a:cubicBezTo>
                    <a:pt x="15" y="115"/>
                    <a:pt x="25" y="115"/>
                    <a:pt x="25" y="108"/>
                  </a:cubicBezTo>
                  <a:cubicBezTo>
                    <a:pt x="25" y="69"/>
                    <a:pt x="25" y="69"/>
                    <a:pt x="25" y="69"/>
                  </a:cubicBezTo>
                  <a:cubicBezTo>
                    <a:pt x="27" y="69"/>
                    <a:pt x="27" y="69"/>
                    <a:pt x="27" y="69"/>
                  </a:cubicBezTo>
                  <a:cubicBezTo>
                    <a:pt x="27" y="108"/>
                    <a:pt x="27" y="108"/>
                    <a:pt x="27" y="108"/>
                  </a:cubicBezTo>
                  <a:cubicBezTo>
                    <a:pt x="27" y="115"/>
                    <a:pt x="36" y="115"/>
                    <a:pt x="36" y="108"/>
                  </a:cubicBezTo>
                  <a:cubicBezTo>
                    <a:pt x="36" y="42"/>
                    <a:pt x="36" y="42"/>
                    <a:pt x="36" y="42"/>
                  </a:cubicBezTo>
                  <a:cubicBezTo>
                    <a:pt x="37" y="42"/>
                    <a:pt x="37" y="42"/>
                    <a:pt x="37" y="42"/>
                  </a:cubicBezTo>
                  <a:cubicBezTo>
                    <a:pt x="37" y="42"/>
                    <a:pt x="37" y="42"/>
                    <a:pt x="37" y="42"/>
                  </a:cubicBezTo>
                  <a:cubicBezTo>
                    <a:pt x="42" y="41"/>
                    <a:pt x="45" y="36"/>
                    <a:pt x="45" y="31"/>
                  </a:cubicBezTo>
                  <a:cubicBezTo>
                    <a:pt x="47" y="13"/>
                    <a:pt x="47" y="13"/>
                    <a:pt x="47" y="13"/>
                  </a:cubicBezTo>
                  <a:cubicBezTo>
                    <a:pt x="47" y="31"/>
                    <a:pt x="47" y="31"/>
                    <a:pt x="47" y="31"/>
                  </a:cubicBezTo>
                  <a:cubicBezTo>
                    <a:pt x="47" y="36"/>
                    <a:pt x="50" y="41"/>
                    <a:pt x="56" y="42"/>
                  </a:cubicBezTo>
                  <a:cubicBezTo>
                    <a:pt x="56" y="42"/>
                    <a:pt x="56" y="42"/>
                    <a:pt x="56" y="42"/>
                  </a:cubicBezTo>
                  <a:cubicBezTo>
                    <a:pt x="56" y="42"/>
                    <a:pt x="56" y="42"/>
                    <a:pt x="56" y="42"/>
                  </a:cubicBezTo>
                  <a:cubicBezTo>
                    <a:pt x="56" y="108"/>
                    <a:pt x="56" y="108"/>
                    <a:pt x="56" y="108"/>
                  </a:cubicBezTo>
                  <a:cubicBezTo>
                    <a:pt x="56" y="115"/>
                    <a:pt x="66" y="115"/>
                    <a:pt x="66" y="108"/>
                  </a:cubicBezTo>
                  <a:cubicBezTo>
                    <a:pt x="66" y="69"/>
                    <a:pt x="66" y="69"/>
                    <a:pt x="66" y="69"/>
                  </a:cubicBezTo>
                  <a:cubicBezTo>
                    <a:pt x="68" y="69"/>
                    <a:pt x="68" y="69"/>
                    <a:pt x="68" y="69"/>
                  </a:cubicBezTo>
                  <a:cubicBezTo>
                    <a:pt x="68" y="108"/>
                    <a:pt x="68" y="108"/>
                    <a:pt x="68" y="108"/>
                  </a:cubicBezTo>
                  <a:cubicBezTo>
                    <a:pt x="68" y="115"/>
                    <a:pt x="77" y="115"/>
                    <a:pt x="77" y="108"/>
                  </a:cubicBezTo>
                  <a:cubicBezTo>
                    <a:pt x="77" y="42"/>
                    <a:pt x="77" y="42"/>
                    <a:pt x="77" y="42"/>
                  </a:cubicBezTo>
                  <a:cubicBezTo>
                    <a:pt x="78" y="42"/>
                    <a:pt x="78" y="42"/>
                    <a:pt x="78" y="42"/>
                  </a:cubicBezTo>
                  <a:cubicBezTo>
                    <a:pt x="83" y="41"/>
                    <a:pt x="86" y="36"/>
                    <a:pt x="86" y="31"/>
                  </a:cubicBezTo>
                  <a:cubicBezTo>
                    <a:pt x="86" y="10"/>
                    <a:pt x="86" y="10"/>
                    <a:pt x="86" y="10"/>
                  </a:cubicBezTo>
                  <a:cubicBezTo>
                    <a:pt x="93" y="33"/>
                    <a:pt x="93" y="33"/>
                    <a:pt x="93" y="33"/>
                  </a:cubicBezTo>
                  <a:cubicBezTo>
                    <a:pt x="94" y="35"/>
                    <a:pt x="96" y="39"/>
                    <a:pt x="100" y="40"/>
                  </a:cubicBezTo>
                  <a:cubicBezTo>
                    <a:pt x="100" y="40"/>
                    <a:pt x="100" y="40"/>
                    <a:pt x="100" y="40"/>
                  </a:cubicBezTo>
                  <a:cubicBezTo>
                    <a:pt x="101" y="40"/>
                    <a:pt x="101" y="40"/>
                    <a:pt x="101" y="40"/>
                  </a:cubicBezTo>
                  <a:cubicBezTo>
                    <a:pt x="90" y="79"/>
                    <a:pt x="90" y="79"/>
                    <a:pt x="90" y="79"/>
                  </a:cubicBezTo>
                  <a:cubicBezTo>
                    <a:pt x="100" y="79"/>
                    <a:pt x="100" y="79"/>
                    <a:pt x="100" y="79"/>
                  </a:cubicBezTo>
                  <a:cubicBezTo>
                    <a:pt x="100" y="109"/>
                    <a:pt x="100" y="109"/>
                    <a:pt x="100" y="109"/>
                  </a:cubicBezTo>
                  <a:cubicBezTo>
                    <a:pt x="100" y="114"/>
                    <a:pt x="108" y="114"/>
                    <a:pt x="108" y="109"/>
                  </a:cubicBezTo>
                  <a:cubicBezTo>
                    <a:pt x="108" y="79"/>
                    <a:pt x="108" y="79"/>
                    <a:pt x="108" y="79"/>
                  </a:cubicBezTo>
                  <a:cubicBezTo>
                    <a:pt x="111" y="79"/>
                    <a:pt x="111" y="79"/>
                    <a:pt x="111" y="79"/>
                  </a:cubicBezTo>
                  <a:cubicBezTo>
                    <a:pt x="111" y="109"/>
                    <a:pt x="111" y="109"/>
                    <a:pt x="111" y="109"/>
                  </a:cubicBezTo>
                  <a:cubicBezTo>
                    <a:pt x="111" y="114"/>
                    <a:pt x="119" y="114"/>
                    <a:pt x="119" y="109"/>
                  </a:cubicBezTo>
                  <a:cubicBezTo>
                    <a:pt x="119" y="79"/>
                    <a:pt x="119" y="79"/>
                    <a:pt x="119" y="79"/>
                  </a:cubicBezTo>
                  <a:cubicBezTo>
                    <a:pt x="129" y="79"/>
                    <a:pt x="129" y="79"/>
                    <a:pt x="129" y="79"/>
                  </a:cubicBezTo>
                  <a:cubicBezTo>
                    <a:pt x="118" y="40"/>
                    <a:pt x="118" y="40"/>
                    <a:pt x="118" y="40"/>
                  </a:cubicBezTo>
                  <a:cubicBezTo>
                    <a:pt x="120" y="40"/>
                    <a:pt x="120" y="40"/>
                    <a:pt x="120" y="40"/>
                  </a:cubicBezTo>
                  <a:cubicBezTo>
                    <a:pt x="126" y="63"/>
                    <a:pt x="126" y="63"/>
                    <a:pt x="126" y="63"/>
                  </a:cubicBezTo>
                  <a:cubicBezTo>
                    <a:pt x="128" y="68"/>
                    <a:pt x="135" y="65"/>
                    <a:pt x="133" y="6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16" name="Oval 183"/>
            <p:cNvSpPr>
              <a:spLocks noChangeArrowheads="1"/>
            </p:cNvSpPr>
            <p:nvPr userDrawn="1"/>
          </p:nvSpPr>
          <p:spPr bwMode="auto">
            <a:xfrm>
              <a:off x="8705850" y="1109663"/>
              <a:ext cx="65088" cy="61913"/>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17" name="Oval 184"/>
            <p:cNvSpPr>
              <a:spLocks noChangeArrowheads="1"/>
            </p:cNvSpPr>
            <p:nvPr userDrawn="1"/>
          </p:nvSpPr>
          <p:spPr bwMode="auto">
            <a:xfrm>
              <a:off x="8547100" y="1106488"/>
              <a:ext cx="65088" cy="65088"/>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18" name="Rectangle 185"/>
            <p:cNvSpPr>
              <a:spLocks noChangeArrowheads="1"/>
            </p:cNvSpPr>
            <p:nvPr userDrawn="1"/>
          </p:nvSpPr>
          <p:spPr bwMode="auto">
            <a:xfrm>
              <a:off x="8662988" y="1017588"/>
              <a:ext cx="7938" cy="26988"/>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19" name="Rectangle 186"/>
            <p:cNvSpPr>
              <a:spLocks noChangeArrowheads="1"/>
            </p:cNvSpPr>
            <p:nvPr userDrawn="1"/>
          </p:nvSpPr>
          <p:spPr bwMode="auto">
            <a:xfrm>
              <a:off x="8674100" y="1052513"/>
              <a:ext cx="26988" cy="11113"/>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20" name="Rectangle 187"/>
            <p:cNvSpPr>
              <a:spLocks noChangeArrowheads="1"/>
            </p:cNvSpPr>
            <p:nvPr userDrawn="1"/>
          </p:nvSpPr>
          <p:spPr bwMode="auto">
            <a:xfrm>
              <a:off x="8628063" y="1052513"/>
              <a:ext cx="26988" cy="11113"/>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21" name="Rectangle 188"/>
            <p:cNvSpPr>
              <a:spLocks noChangeArrowheads="1"/>
            </p:cNvSpPr>
            <p:nvPr userDrawn="1"/>
          </p:nvSpPr>
          <p:spPr bwMode="auto">
            <a:xfrm>
              <a:off x="8809038" y="1017588"/>
              <a:ext cx="12700" cy="26988"/>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22" name="Rectangle 189"/>
            <p:cNvSpPr>
              <a:spLocks noChangeArrowheads="1"/>
            </p:cNvSpPr>
            <p:nvPr userDrawn="1"/>
          </p:nvSpPr>
          <p:spPr bwMode="auto">
            <a:xfrm>
              <a:off x="8824913" y="1052513"/>
              <a:ext cx="26988" cy="11113"/>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23" name="Rectangle 190"/>
            <p:cNvSpPr>
              <a:spLocks noChangeArrowheads="1"/>
            </p:cNvSpPr>
            <p:nvPr userDrawn="1"/>
          </p:nvSpPr>
          <p:spPr bwMode="auto">
            <a:xfrm>
              <a:off x="8778875" y="1052513"/>
              <a:ext cx="26988" cy="11113"/>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sp>
        <p:nvSpPr>
          <p:cNvPr id="224" name="Freeform 191"/>
          <p:cNvSpPr/>
          <p:nvPr userDrawn="1"/>
        </p:nvSpPr>
        <p:spPr bwMode="auto">
          <a:xfrm>
            <a:off x="4686301" y="3575051"/>
            <a:ext cx="556684" cy="334963"/>
          </a:xfrm>
          <a:custGeom>
            <a:avLst/>
            <a:gdLst>
              <a:gd name="T0" fmla="*/ 33 w 108"/>
              <a:gd name="T1" fmla="*/ 87 h 87"/>
              <a:gd name="T2" fmla="*/ 52 w 108"/>
              <a:gd name="T3" fmla="*/ 86 h 87"/>
              <a:gd name="T4" fmla="*/ 74 w 108"/>
              <a:gd name="T5" fmla="*/ 68 h 87"/>
              <a:gd name="T6" fmla="*/ 83 w 108"/>
              <a:gd name="T7" fmla="*/ 46 h 87"/>
              <a:gd name="T8" fmla="*/ 91 w 108"/>
              <a:gd name="T9" fmla="*/ 39 h 87"/>
              <a:gd name="T10" fmla="*/ 95 w 108"/>
              <a:gd name="T11" fmla="*/ 49 h 87"/>
              <a:gd name="T12" fmla="*/ 96 w 108"/>
              <a:gd name="T13" fmla="*/ 84 h 87"/>
              <a:gd name="T14" fmla="*/ 99 w 108"/>
              <a:gd name="T15" fmla="*/ 86 h 87"/>
              <a:gd name="T16" fmla="*/ 102 w 108"/>
              <a:gd name="T17" fmla="*/ 83 h 87"/>
              <a:gd name="T18" fmla="*/ 108 w 108"/>
              <a:gd name="T19" fmla="*/ 25 h 87"/>
              <a:gd name="T20" fmla="*/ 106 w 108"/>
              <a:gd name="T21" fmla="*/ 12 h 87"/>
              <a:gd name="T22" fmla="*/ 91 w 108"/>
              <a:gd name="T23" fmla="*/ 1 h 87"/>
              <a:gd name="T24" fmla="*/ 79 w 108"/>
              <a:gd name="T25" fmla="*/ 8 h 87"/>
              <a:gd name="T26" fmla="*/ 60 w 108"/>
              <a:gd name="T27" fmla="*/ 46 h 87"/>
              <a:gd name="T28" fmla="*/ 32 w 108"/>
              <a:gd name="T29" fmla="*/ 66 h 87"/>
              <a:gd name="T30" fmla="*/ 2 w 108"/>
              <a:gd name="T31" fmla="*/ 78 h 87"/>
              <a:gd name="T32" fmla="*/ 0 w 108"/>
              <a:gd name="T33" fmla="*/ 82 h 87"/>
              <a:gd name="T34" fmla="*/ 4 w 108"/>
              <a:gd name="T35" fmla="*/ 86 h 87"/>
              <a:gd name="T36" fmla="*/ 33 w 108"/>
              <a:gd name="T37" fmla="*/ 87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08" h="87">
                <a:moveTo>
                  <a:pt x="33" y="87"/>
                </a:moveTo>
                <a:cubicBezTo>
                  <a:pt x="39" y="87"/>
                  <a:pt x="46" y="87"/>
                  <a:pt x="52" y="86"/>
                </a:cubicBezTo>
                <a:cubicBezTo>
                  <a:pt x="64" y="86"/>
                  <a:pt x="71" y="79"/>
                  <a:pt x="74" y="68"/>
                </a:cubicBezTo>
                <a:cubicBezTo>
                  <a:pt x="77" y="61"/>
                  <a:pt x="79" y="53"/>
                  <a:pt x="83" y="46"/>
                </a:cubicBezTo>
                <a:cubicBezTo>
                  <a:pt x="84" y="43"/>
                  <a:pt x="86" y="38"/>
                  <a:pt x="91" y="39"/>
                </a:cubicBezTo>
                <a:cubicBezTo>
                  <a:pt x="95" y="40"/>
                  <a:pt x="95" y="45"/>
                  <a:pt x="95" y="49"/>
                </a:cubicBezTo>
                <a:cubicBezTo>
                  <a:pt x="96" y="59"/>
                  <a:pt x="95" y="74"/>
                  <a:pt x="96" y="84"/>
                </a:cubicBezTo>
                <a:cubicBezTo>
                  <a:pt x="96" y="86"/>
                  <a:pt x="99" y="86"/>
                  <a:pt x="99" y="86"/>
                </a:cubicBezTo>
                <a:cubicBezTo>
                  <a:pt x="99" y="86"/>
                  <a:pt x="102" y="86"/>
                  <a:pt x="102" y="83"/>
                </a:cubicBezTo>
                <a:cubicBezTo>
                  <a:pt x="104" y="66"/>
                  <a:pt x="106" y="43"/>
                  <a:pt x="108" y="25"/>
                </a:cubicBezTo>
                <a:cubicBezTo>
                  <a:pt x="108" y="21"/>
                  <a:pt x="108" y="16"/>
                  <a:pt x="106" y="12"/>
                </a:cubicBezTo>
                <a:cubicBezTo>
                  <a:pt x="105" y="8"/>
                  <a:pt x="100" y="1"/>
                  <a:pt x="91" y="1"/>
                </a:cubicBezTo>
                <a:cubicBezTo>
                  <a:pt x="83" y="0"/>
                  <a:pt x="82" y="3"/>
                  <a:pt x="79" y="8"/>
                </a:cubicBezTo>
                <a:cubicBezTo>
                  <a:pt x="72" y="20"/>
                  <a:pt x="65" y="33"/>
                  <a:pt x="60" y="46"/>
                </a:cubicBezTo>
                <a:cubicBezTo>
                  <a:pt x="54" y="58"/>
                  <a:pt x="47" y="65"/>
                  <a:pt x="32" y="66"/>
                </a:cubicBezTo>
                <a:cubicBezTo>
                  <a:pt x="22" y="66"/>
                  <a:pt x="12" y="73"/>
                  <a:pt x="2" y="78"/>
                </a:cubicBezTo>
                <a:cubicBezTo>
                  <a:pt x="0" y="79"/>
                  <a:pt x="0" y="82"/>
                  <a:pt x="0" y="82"/>
                </a:cubicBezTo>
                <a:cubicBezTo>
                  <a:pt x="1" y="84"/>
                  <a:pt x="2" y="85"/>
                  <a:pt x="4" y="86"/>
                </a:cubicBezTo>
                <a:cubicBezTo>
                  <a:pt x="14" y="87"/>
                  <a:pt x="22" y="86"/>
                  <a:pt x="33" y="8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25" name="Freeform 192"/>
          <p:cNvSpPr/>
          <p:nvPr userDrawn="1"/>
        </p:nvSpPr>
        <p:spPr bwMode="auto">
          <a:xfrm>
            <a:off x="5325534" y="3257550"/>
            <a:ext cx="230717" cy="509588"/>
          </a:xfrm>
          <a:custGeom>
            <a:avLst/>
            <a:gdLst>
              <a:gd name="T0" fmla="*/ 61 w 109"/>
              <a:gd name="T1" fmla="*/ 37 h 321"/>
              <a:gd name="T2" fmla="*/ 70 w 109"/>
              <a:gd name="T3" fmla="*/ 37 h 321"/>
              <a:gd name="T4" fmla="*/ 80 w 109"/>
              <a:gd name="T5" fmla="*/ 0 h 321"/>
              <a:gd name="T6" fmla="*/ 29 w 109"/>
              <a:gd name="T7" fmla="*/ 0 h 321"/>
              <a:gd name="T8" fmla="*/ 36 w 109"/>
              <a:gd name="T9" fmla="*/ 37 h 321"/>
              <a:gd name="T10" fmla="*/ 49 w 109"/>
              <a:gd name="T11" fmla="*/ 37 h 321"/>
              <a:gd name="T12" fmla="*/ 0 w 109"/>
              <a:gd name="T13" fmla="*/ 261 h 321"/>
              <a:gd name="T14" fmla="*/ 53 w 109"/>
              <a:gd name="T15" fmla="*/ 321 h 321"/>
              <a:gd name="T16" fmla="*/ 109 w 109"/>
              <a:gd name="T17" fmla="*/ 261 h 321"/>
              <a:gd name="T18" fmla="*/ 61 w 109"/>
              <a:gd name="T19" fmla="*/ 37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9" h="321">
                <a:moveTo>
                  <a:pt x="61" y="37"/>
                </a:moveTo>
                <a:lnTo>
                  <a:pt x="70" y="37"/>
                </a:lnTo>
                <a:lnTo>
                  <a:pt x="80" y="0"/>
                </a:lnTo>
                <a:lnTo>
                  <a:pt x="29" y="0"/>
                </a:lnTo>
                <a:lnTo>
                  <a:pt x="36" y="37"/>
                </a:lnTo>
                <a:lnTo>
                  <a:pt x="49" y="37"/>
                </a:lnTo>
                <a:lnTo>
                  <a:pt x="0" y="261"/>
                </a:lnTo>
                <a:lnTo>
                  <a:pt x="53" y="321"/>
                </a:lnTo>
                <a:lnTo>
                  <a:pt x="109" y="261"/>
                </a:lnTo>
                <a:lnTo>
                  <a:pt x="61" y="37"/>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nvGrpSpPr>
          <p:cNvPr id="226" name="Group 225"/>
          <p:cNvGrpSpPr/>
          <p:nvPr userDrawn="1"/>
        </p:nvGrpSpPr>
        <p:grpSpPr>
          <a:xfrm>
            <a:off x="10310284" y="3551239"/>
            <a:ext cx="457200" cy="301625"/>
            <a:chOff x="7732713" y="3551238"/>
            <a:chExt cx="342900" cy="301625"/>
          </a:xfrm>
        </p:grpSpPr>
        <p:sp>
          <p:nvSpPr>
            <p:cNvPr id="227" name="Freeform 193"/>
            <p:cNvSpPr/>
            <p:nvPr userDrawn="1"/>
          </p:nvSpPr>
          <p:spPr bwMode="auto">
            <a:xfrm>
              <a:off x="7732713" y="3705225"/>
              <a:ext cx="342900" cy="147638"/>
            </a:xfrm>
            <a:custGeom>
              <a:avLst/>
              <a:gdLst>
                <a:gd name="T0" fmla="*/ 0 w 89"/>
                <a:gd name="T1" fmla="*/ 0 h 38"/>
                <a:gd name="T2" fmla="*/ 45 w 89"/>
                <a:gd name="T3" fmla="*/ 38 h 38"/>
                <a:gd name="T4" fmla="*/ 89 w 89"/>
                <a:gd name="T5" fmla="*/ 0 h 38"/>
                <a:gd name="T6" fmla="*/ 0 w 89"/>
                <a:gd name="T7" fmla="*/ 0 h 38"/>
              </a:gdLst>
              <a:ahLst/>
              <a:cxnLst>
                <a:cxn ang="0">
                  <a:pos x="T0" y="T1"/>
                </a:cxn>
                <a:cxn ang="0">
                  <a:pos x="T2" y="T3"/>
                </a:cxn>
                <a:cxn ang="0">
                  <a:pos x="T4" y="T5"/>
                </a:cxn>
                <a:cxn ang="0">
                  <a:pos x="T6" y="T7"/>
                </a:cxn>
              </a:cxnLst>
              <a:rect l="0" t="0" r="r" b="b"/>
              <a:pathLst>
                <a:path w="89" h="38">
                  <a:moveTo>
                    <a:pt x="0" y="0"/>
                  </a:moveTo>
                  <a:cubicBezTo>
                    <a:pt x="4" y="21"/>
                    <a:pt x="22" y="38"/>
                    <a:pt x="45" y="38"/>
                  </a:cubicBezTo>
                  <a:cubicBezTo>
                    <a:pt x="67" y="38"/>
                    <a:pt x="86" y="21"/>
                    <a:pt x="89" y="0"/>
                  </a:cubicBezTo>
                  <a:lnTo>
                    <a:pt x="0"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28" name="Oval 194"/>
            <p:cNvSpPr>
              <a:spLocks noChangeArrowheads="1"/>
            </p:cNvSpPr>
            <p:nvPr userDrawn="1"/>
          </p:nvSpPr>
          <p:spPr bwMode="auto">
            <a:xfrm>
              <a:off x="7762875" y="3551238"/>
              <a:ext cx="92075" cy="93663"/>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29" name="Oval 195"/>
            <p:cNvSpPr>
              <a:spLocks noChangeArrowheads="1"/>
            </p:cNvSpPr>
            <p:nvPr userDrawn="1"/>
          </p:nvSpPr>
          <p:spPr bwMode="auto">
            <a:xfrm>
              <a:off x="7951788" y="3551238"/>
              <a:ext cx="93663" cy="93663"/>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sp>
        <p:nvSpPr>
          <p:cNvPr id="230" name="Freeform 196"/>
          <p:cNvSpPr>
            <a:spLocks noEditPoints="1"/>
          </p:cNvSpPr>
          <p:nvPr userDrawn="1"/>
        </p:nvSpPr>
        <p:spPr bwMode="auto">
          <a:xfrm>
            <a:off x="11267018" y="1758950"/>
            <a:ext cx="690033" cy="433388"/>
          </a:xfrm>
          <a:custGeom>
            <a:avLst/>
            <a:gdLst>
              <a:gd name="T0" fmla="*/ 10 w 134"/>
              <a:gd name="T1" fmla="*/ 0 h 112"/>
              <a:gd name="T2" fmla="*/ 59 w 134"/>
              <a:gd name="T3" fmla="*/ 0 h 112"/>
              <a:gd name="T4" fmla="*/ 69 w 134"/>
              <a:gd name="T5" fmla="*/ 11 h 112"/>
              <a:gd name="T6" fmla="*/ 100 w 134"/>
              <a:gd name="T7" fmla="*/ 11 h 112"/>
              <a:gd name="T8" fmla="*/ 110 w 134"/>
              <a:gd name="T9" fmla="*/ 19 h 112"/>
              <a:gd name="T10" fmla="*/ 24 w 134"/>
              <a:gd name="T11" fmla="*/ 19 h 112"/>
              <a:gd name="T12" fmla="*/ 8 w 134"/>
              <a:gd name="T13" fmla="*/ 33 h 112"/>
              <a:gd name="T14" fmla="*/ 0 w 134"/>
              <a:gd name="T15" fmla="*/ 83 h 112"/>
              <a:gd name="T16" fmla="*/ 0 w 134"/>
              <a:gd name="T17" fmla="*/ 11 h 112"/>
              <a:gd name="T18" fmla="*/ 10 w 134"/>
              <a:gd name="T19" fmla="*/ 0 h 112"/>
              <a:gd name="T20" fmla="*/ 33 w 134"/>
              <a:gd name="T21" fmla="*/ 31 h 112"/>
              <a:gd name="T22" fmla="*/ 16 w 134"/>
              <a:gd name="T23" fmla="*/ 45 h 112"/>
              <a:gd name="T24" fmla="*/ 6 w 134"/>
              <a:gd name="T25" fmla="*/ 112 h 112"/>
              <a:gd name="T26" fmla="*/ 122 w 134"/>
              <a:gd name="T27" fmla="*/ 112 h 112"/>
              <a:gd name="T28" fmla="*/ 133 w 134"/>
              <a:gd name="T29" fmla="*/ 45 h 112"/>
              <a:gd name="T30" fmla="*/ 121 w 134"/>
              <a:gd name="T31" fmla="*/ 31 h 112"/>
              <a:gd name="T32" fmla="*/ 33 w 134"/>
              <a:gd name="T33" fmla="*/ 31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4" h="112">
                <a:moveTo>
                  <a:pt x="10" y="0"/>
                </a:moveTo>
                <a:cubicBezTo>
                  <a:pt x="59" y="0"/>
                  <a:pt x="59" y="0"/>
                  <a:pt x="59" y="0"/>
                </a:cubicBezTo>
                <a:cubicBezTo>
                  <a:pt x="67" y="0"/>
                  <a:pt x="69" y="5"/>
                  <a:pt x="69" y="11"/>
                </a:cubicBezTo>
                <a:cubicBezTo>
                  <a:pt x="100" y="11"/>
                  <a:pt x="100" y="11"/>
                  <a:pt x="100" y="11"/>
                </a:cubicBezTo>
                <a:cubicBezTo>
                  <a:pt x="105" y="11"/>
                  <a:pt x="109" y="14"/>
                  <a:pt x="110" y="19"/>
                </a:cubicBezTo>
                <a:cubicBezTo>
                  <a:pt x="24" y="19"/>
                  <a:pt x="24" y="19"/>
                  <a:pt x="24" y="19"/>
                </a:cubicBezTo>
                <a:cubicBezTo>
                  <a:pt x="16" y="19"/>
                  <a:pt x="9" y="25"/>
                  <a:pt x="8" y="33"/>
                </a:cubicBezTo>
                <a:cubicBezTo>
                  <a:pt x="0" y="83"/>
                  <a:pt x="0" y="83"/>
                  <a:pt x="0" y="83"/>
                </a:cubicBezTo>
                <a:cubicBezTo>
                  <a:pt x="0" y="11"/>
                  <a:pt x="0" y="11"/>
                  <a:pt x="0" y="11"/>
                </a:cubicBezTo>
                <a:cubicBezTo>
                  <a:pt x="0" y="5"/>
                  <a:pt x="4" y="0"/>
                  <a:pt x="10" y="0"/>
                </a:cubicBezTo>
                <a:close/>
                <a:moveTo>
                  <a:pt x="33" y="31"/>
                </a:moveTo>
                <a:cubicBezTo>
                  <a:pt x="25" y="31"/>
                  <a:pt x="18" y="37"/>
                  <a:pt x="16" y="45"/>
                </a:cubicBezTo>
                <a:cubicBezTo>
                  <a:pt x="6" y="112"/>
                  <a:pt x="6" y="112"/>
                  <a:pt x="6" y="112"/>
                </a:cubicBezTo>
                <a:cubicBezTo>
                  <a:pt x="122" y="112"/>
                  <a:pt x="122" y="112"/>
                  <a:pt x="122" y="112"/>
                </a:cubicBezTo>
                <a:cubicBezTo>
                  <a:pt x="133" y="45"/>
                  <a:pt x="133" y="45"/>
                  <a:pt x="133" y="45"/>
                </a:cubicBezTo>
                <a:cubicBezTo>
                  <a:pt x="134" y="37"/>
                  <a:pt x="129" y="31"/>
                  <a:pt x="121" y="31"/>
                </a:cubicBezTo>
                <a:lnTo>
                  <a:pt x="33" y="3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31" name="Freeform 197"/>
          <p:cNvSpPr/>
          <p:nvPr userDrawn="1"/>
        </p:nvSpPr>
        <p:spPr bwMode="auto">
          <a:xfrm>
            <a:off x="3704168" y="3644900"/>
            <a:ext cx="853017" cy="350838"/>
          </a:xfrm>
          <a:custGeom>
            <a:avLst/>
            <a:gdLst>
              <a:gd name="T0" fmla="*/ 20 w 166"/>
              <a:gd name="T1" fmla="*/ 91 h 91"/>
              <a:gd name="T2" fmla="*/ 0 w 166"/>
              <a:gd name="T3" fmla="*/ 58 h 91"/>
              <a:gd name="T4" fmla="*/ 38 w 166"/>
              <a:gd name="T5" fmla="*/ 22 h 91"/>
              <a:gd name="T6" fmla="*/ 72 w 166"/>
              <a:gd name="T7" fmla="*/ 0 h 91"/>
              <a:gd name="T8" fmla="*/ 105 w 166"/>
              <a:gd name="T9" fmla="*/ 22 h 91"/>
              <a:gd name="T10" fmla="*/ 130 w 166"/>
              <a:gd name="T11" fmla="*/ 22 h 91"/>
              <a:gd name="T12" fmla="*/ 166 w 166"/>
              <a:gd name="T13" fmla="*/ 58 h 91"/>
              <a:gd name="T14" fmla="*/ 145 w 166"/>
              <a:gd name="T15" fmla="*/ 91 h 91"/>
              <a:gd name="T16" fmla="*/ 106 w 166"/>
              <a:gd name="T17" fmla="*/ 91 h 91"/>
              <a:gd name="T18" fmla="*/ 106 w 166"/>
              <a:gd name="T19" fmla="*/ 49 h 91"/>
              <a:gd name="T20" fmla="*/ 57 w 166"/>
              <a:gd name="T21" fmla="*/ 49 h 91"/>
              <a:gd name="T22" fmla="*/ 57 w 166"/>
              <a:gd name="T23" fmla="*/ 91 h 91"/>
              <a:gd name="T24" fmla="*/ 33 w 166"/>
              <a:gd name="T25" fmla="*/ 91 h 91"/>
              <a:gd name="T26" fmla="*/ 20 w 166"/>
              <a:gd name="T27" fmla="*/ 91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6" h="91">
                <a:moveTo>
                  <a:pt x="20" y="91"/>
                </a:moveTo>
                <a:cubicBezTo>
                  <a:pt x="8" y="85"/>
                  <a:pt x="0" y="72"/>
                  <a:pt x="0" y="58"/>
                </a:cubicBezTo>
                <a:cubicBezTo>
                  <a:pt x="0" y="39"/>
                  <a:pt x="20" y="24"/>
                  <a:pt x="38" y="22"/>
                </a:cubicBezTo>
                <a:cubicBezTo>
                  <a:pt x="44" y="9"/>
                  <a:pt x="57" y="0"/>
                  <a:pt x="72" y="0"/>
                </a:cubicBezTo>
                <a:cubicBezTo>
                  <a:pt x="87" y="0"/>
                  <a:pt x="100" y="9"/>
                  <a:pt x="105" y="22"/>
                </a:cubicBezTo>
                <a:cubicBezTo>
                  <a:pt x="106" y="22"/>
                  <a:pt x="129" y="22"/>
                  <a:pt x="130" y="22"/>
                </a:cubicBezTo>
                <a:cubicBezTo>
                  <a:pt x="150" y="22"/>
                  <a:pt x="166" y="38"/>
                  <a:pt x="166" y="58"/>
                </a:cubicBezTo>
                <a:cubicBezTo>
                  <a:pt x="166" y="72"/>
                  <a:pt x="158" y="85"/>
                  <a:pt x="145" y="91"/>
                </a:cubicBezTo>
                <a:cubicBezTo>
                  <a:pt x="106" y="91"/>
                  <a:pt x="106" y="91"/>
                  <a:pt x="106" y="91"/>
                </a:cubicBezTo>
                <a:cubicBezTo>
                  <a:pt x="106" y="49"/>
                  <a:pt x="106" y="49"/>
                  <a:pt x="106" y="49"/>
                </a:cubicBezTo>
                <a:cubicBezTo>
                  <a:pt x="57" y="49"/>
                  <a:pt x="57" y="49"/>
                  <a:pt x="57" y="49"/>
                </a:cubicBezTo>
                <a:cubicBezTo>
                  <a:pt x="57" y="91"/>
                  <a:pt x="57" y="91"/>
                  <a:pt x="57" y="91"/>
                </a:cubicBezTo>
                <a:cubicBezTo>
                  <a:pt x="33" y="91"/>
                  <a:pt x="33" y="91"/>
                  <a:pt x="33" y="91"/>
                </a:cubicBezTo>
                <a:lnTo>
                  <a:pt x="20" y="91"/>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32" name="Freeform 198"/>
          <p:cNvSpPr/>
          <p:nvPr userDrawn="1"/>
        </p:nvSpPr>
        <p:spPr bwMode="auto">
          <a:xfrm>
            <a:off x="3960285" y="3860800"/>
            <a:ext cx="319617" cy="323850"/>
          </a:xfrm>
          <a:custGeom>
            <a:avLst/>
            <a:gdLst>
              <a:gd name="T0" fmla="*/ 39 w 151"/>
              <a:gd name="T1" fmla="*/ 0 h 204"/>
              <a:gd name="T2" fmla="*/ 39 w 151"/>
              <a:gd name="T3" fmla="*/ 107 h 204"/>
              <a:gd name="T4" fmla="*/ 0 w 151"/>
              <a:gd name="T5" fmla="*/ 107 h 204"/>
              <a:gd name="T6" fmla="*/ 76 w 151"/>
              <a:gd name="T7" fmla="*/ 204 h 204"/>
              <a:gd name="T8" fmla="*/ 151 w 151"/>
              <a:gd name="T9" fmla="*/ 107 h 204"/>
              <a:gd name="T10" fmla="*/ 115 w 151"/>
              <a:gd name="T11" fmla="*/ 107 h 204"/>
              <a:gd name="T12" fmla="*/ 115 w 151"/>
              <a:gd name="T13" fmla="*/ 0 h 204"/>
              <a:gd name="T14" fmla="*/ 39 w 151"/>
              <a:gd name="T15" fmla="*/ 0 h 2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1" h="204">
                <a:moveTo>
                  <a:pt x="39" y="0"/>
                </a:moveTo>
                <a:lnTo>
                  <a:pt x="39" y="107"/>
                </a:lnTo>
                <a:lnTo>
                  <a:pt x="0" y="107"/>
                </a:lnTo>
                <a:lnTo>
                  <a:pt x="76" y="204"/>
                </a:lnTo>
                <a:lnTo>
                  <a:pt x="151" y="107"/>
                </a:lnTo>
                <a:lnTo>
                  <a:pt x="115" y="107"/>
                </a:lnTo>
                <a:lnTo>
                  <a:pt x="115" y="0"/>
                </a:lnTo>
                <a:lnTo>
                  <a:pt x="39"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nvGrpSpPr>
          <p:cNvPr id="233" name="Group 232"/>
          <p:cNvGrpSpPr/>
          <p:nvPr userDrawn="1"/>
        </p:nvGrpSpPr>
        <p:grpSpPr>
          <a:xfrm>
            <a:off x="5782734" y="3381376"/>
            <a:ext cx="649817" cy="339725"/>
            <a:chOff x="4337050" y="3381375"/>
            <a:chExt cx="487363" cy="339725"/>
          </a:xfrm>
        </p:grpSpPr>
        <p:sp>
          <p:nvSpPr>
            <p:cNvPr id="234" name="Freeform 199"/>
            <p:cNvSpPr/>
            <p:nvPr userDrawn="1"/>
          </p:nvSpPr>
          <p:spPr bwMode="auto">
            <a:xfrm>
              <a:off x="4527550" y="3459163"/>
              <a:ext cx="219075" cy="219075"/>
            </a:xfrm>
            <a:custGeom>
              <a:avLst/>
              <a:gdLst>
                <a:gd name="T0" fmla="*/ 29 w 57"/>
                <a:gd name="T1" fmla="*/ 0 h 57"/>
                <a:gd name="T2" fmla="*/ 15 w 57"/>
                <a:gd name="T3" fmla="*/ 3 h 57"/>
                <a:gd name="T4" fmla="*/ 22 w 57"/>
                <a:gd name="T5" fmla="*/ 10 h 57"/>
                <a:gd name="T6" fmla="*/ 15 w 57"/>
                <a:gd name="T7" fmla="*/ 17 h 57"/>
                <a:gd name="T8" fmla="*/ 8 w 57"/>
                <a:gd name="T9" fmla="*/ 10 h 57"/>
                <a:gd name="T10" fmla="*/ 8 w 57"/>
                <a:gd name="T11" fmla="*/ 8 h 57"/>
                <a:gd name="T12" fmla="*/ 0 w 57"/>
                <a:gd name="T13" fmla="*/ 28 h 57"/>
                <a:gd name="T14" fmla="*/ 29 w 57"/>
                <a:gd name="T15" fmla="*/ 57 h 57"/>
                <a:gd name="T16" fmla="*/ 57 w 57"/>
                <a:gd name="T17" fmla="*/ 28 h 57"/>
                <a:gd name="T18" fmla="*/ 29 w 57"/>
                <a:gd name="T19" fmla="*/ 0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7" h="57">
                  <a:moveTo>
                    <a:pt x="29" y="0"/>
                  </a:moveTo>
                  <a:cubicBezTo>
                    <a:pt x="24" y="0"/>
                    <a:pt x="19" y="1"/>
                    <a:pt x="15" y="3"/>
                  </a:cubicBezTo>
                  <a:cubicBezTo>
                    <a:pt x="19" y="3"/>
                    <a:pt x="22" y="6"/>
                    <a:pt x="22" y="10"/>
                  </a:cubicBezTo>
                  <a:cubicBezTo>
                    <a:pt x="22" y="14"/>
                    <a:pt x="19" y="17"/>
                    <a:pt x="15" y="17"/>
                  </a:cubicBezTo>
                  <a:cubicBezTo>
                    <a:pt x="11" y="17"/>
                    <a:pt x="8" y="14"/>
                    <a:pt x="8" y="10"/>
                  </a:cubicBezTo>
                  <a:cubicBezTo>
                    <a:pt x="8" y="9"/>
                    <a:pt x="8" y="9"/>
                    <a:pt x="8" y="8"/>
                  </a:cubicBezTo>
                  <a:cubicBezTo>
                    <a:pt x="3" y="13"/>
                    <a:pt x="0" y="20"/>
                    <a:pt x="0" y="28"/>
                  </a:cubicBezTo>
                  <a:cubicBezTo>
                    <a:pt x="0" y="44"/>
                    <a:pt x="13" y="57"/>
                    <a:pt x="29" y="57"/>
                  </a:cubicBezTo>
                  <a:cubicBezTo>
                    <a:pt x="44" y="57"/>
                    <a:pt x="57" y="44"/>
                    <a:pt x="57" y="28"/>
                  </a:cubicBezTo>
                  <a:cubicBezTo>
                    <a:pt x="57" y="13"/>
                    <a:pt x="44" y="0"/>
                    <a:pt x="29"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35" name="Freeform 200"/>
            <p:cNvSpPr>
              <a:spLocks noEditPoints="1"/>
            </p:cNvSpPr>
            <p:nvPr userDrawn="1"/>
          </p:nvSpPr>
          <p:spPr bwMode="auto">
            <a:xfrm>
              <a:off x="4337050" y="3381375"/>
              <a:ext cx="487363" cy="339725"/>
            </a:xfrm>
            <a:custGeom>
              <a:avLst/>
              <a:gdLst>
                <a:gd name="T0" fmla="*/ 121 w 126"/>
                <a:gd name="T1" fmla="*/ 12 h 88"/>
                <a:gd name="T2" fmla="*/ 101 w 126"/>
                <a:gd name="T3" fmla="*/ 12 h 88"/>
                <a:gd name="T4" fmla="*/ 99 w 126"/>
                <a:gd name="T5" fmla="*/ 6 h 88"/>
                <a:gd name="T6" fmla="*/ 92 w 126"/>
                <a:gd name="T7" fmla="*/ 0 h 88"/>
                <a:gd name="T8" fmla="*/ 63 w 126"/>
                <a:gd name="T9" fmla="*/ 0 h 88"/>
                <a:gd name="T10" fmla="*/ 56 w 126"/>
                <a:gd name="T11" fmla="*/ 6 h 88"/>
                <a:gd name="T12" fmla="*/ 54 w 126"/>
                <a:gd name="T13" fmla="*/ 12 h 88"/>
                <a:gd name="T14" fmla="*/ 30 w 126"/>
                <a:gd name="T15" fmla="*/ 12 h 88"/>
                <a:gd name="T16" fmla="*/ 30 w 126"/>
                <a:gd name="T17" fmla="*/ 11 h 88"/>
                <a:gd name="T18" fmla="*/ 26 w 126"/>
                <a:gd name="T19" fmla="*/ 6 h 88"/>
                <a:gd name="T20" fmla="*/ 15 w 126"/>
                <a:gd name="T21" fmla="*/ 6 h 88"/>
                <a:gd name="T22" fmla="*/ 11 w 126"/>
                <a:gd name="T23" fmla="*/ 11 h 88"/>
                <a:gd name="T24" fmla="*/ 11 w 126"/>
                <a:gd name="T25" fmla="*/ 12 h 88"/>
                <a:gd name="T26" fmla="*/ 5 w 126"/>
                <a:gd name="T27" fmla="*/ 12 h 88"/>
                <a:gd name="T28" fmla="*/ 0 w 126"/>
                <a:gd name="T29" fmla="*/ 17 h 88"/>
                <a:gd name="T30" fmla="*/ 0 w 126"/>
                <a:gd name="T31" fmla="*/ 82 h 88"/>
                <a:gd name="T32" fmla="*/ 5 w 126"/>
                <a:gd name="T33" fmla="*/ 88 h 88"/>
                <a:gd name="T34" fmla="*/ 121 w 126"/>
                <a:gd name="T35" fmla="*/ 88 h 88"/>
                <a:gd name="T36" fmla="*/ 126 w 126"/>
                <a:gd name="T37" fmla="*/ 82 h 88"/>
                <a:gd name="T38" fmla="*/ 126 w 126"/>
                <a:gd name="T39" fmla="*/ 17 h 88"/>
                <a:gd name="T40" fmla="*/ 121 w 126"/>
                <a:gd name="T41" fmla="*/ 12 h 88"/>
                <a:gd name="T42" fmla="*/ 31 w 126"/>
                <a:gd name="T43" fmla="*/ 28 h 88"/>
                <a:gd name="T44" fmla="*/ 14 w 126"/>
                <a:gd name="T45" fmla="*/ 28 h 88"/>
                <a:gd name="T46" fmla="*/ 10 w 126"/>
                <a:gd name="T47" fmla="*/ 24 h 88"/>
                <a:gd name="T48" fmla="*/ 14 w 126"/>
                <a:gd name="T49" fmla="*/ 20 h 88"/>
                <a:gd name="T50" fmla="*/ 31 w 126"/>
                <a:gd name="T51" fmla="*/ 20 h 88"/>
                <a:gd name="T52" fmla="*/ 35 w 126"/>
                <a:gd name="T53" fmla="*/ 24 h 88"/>
                <a:gd name="T54" fmla="*/ 31 w 126"/>
                <a:gd name="T55" fmla="*/ 28 h 88"/>
                <a:gd name="T56" fmla="*/ 78 w 126"/>
                <a:gd name="T57" fmla="*/ 81 h 88"/>
                <a:gd name="T58" fmla="*/ 45 w 126"/>
                <a:gd name="T59" fmla="*/ 48 h 88"/>
                <a:gd name="T60" fmla="*/ 78 w 126"/>
                <a:gd name="T61" fmla="*/ 15 h 88"/>
                <a:gd name="T62" fmla="*/ 110 w 126"/>
                <a:gd name="T63" fmla="*/ 48 h 88"/>
                <a:gd name="T64" fmla="*/ 78 w 126"/>
                <a:gd name="T65" fmla="*/ 81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5" h="88">
                  <a:moveTo>
                    <a:pt x="121" y="12"/>
                  </a:moveTo>
                  <a:cubicBezTo>
                    <a:pt x="101" y="12"/>
                    <a:pt x="101" y="12"/>
                    <a:pt x="101" y="12"/>
                  </a:cubicBezTo>
                  <a:cubicBezTo>
                    <a:pt x="99" y="6"/>
                    <a:pt x="99" y="6"/>
                    <a:pt x="99" y="6"/>
                  </a:cubicBezTo>
                  <a:cubicBezTo>
                    <a:pt x="98" y="3"/>
                    <a:pt x="96" y="0"/>
                    <a:pt x="92" y="0"/>
                  </a:cubicBezTo>
                  <a:cubicBezTo>
                    <a:pt x="63" y="0"/>
                    <a:pt x="63" y="0"/>
                    <a:pt x="63" y="0"/>
                  </a:cubicBezTo>
                  <a:cubicBezTo>
                    <a:pt x="60" y="0"/>
                    <a:pt x="57" y="3"/>
                    <a:pt x="56" y="6"/>
                  </a:cubicBezTo>
                  <a:cubicBezTo>
                    <a:pt x="54" y="12"/>
                    <a:pt x="54" y="12"/>
                    <a:pt x="54" y="12"/>
                  </a:cubicBezTo>
                  <a:cubicBezTo>
                    <a:pt x="30" y="12"/>
                    <a:pt x="30" y="12"/>
                    <a:pt x="30" y="12"/>
                  </a:cubicBezTo>
                  <a:cubicBezTo>
                    <a:pt x="30" y="11"/>
                    <a:pt x="30" y="11"/>
                    <a:pt x="30" y="11"/>
                  </a:cubicBezTo>
                  <a:cubicBezTo>
                    <a:pt x="30" y="8"/>
                    <a:pt x="28" y="6"/>
                    <a:pt x="26" y="6"/>
                  </a:cubicBezTo>
                  <a:cubicBezTo>
                    <a:pt x="15" y="6"/>
                    <a:pt x="15" y="6"/>
                    <a:pt x="15" y="6"/>
                  </a:cubicBezTo>
                  <a:cubicBezTo>
                    <a:pt x="13" y="6"/>
                    <a:pt x="11" y="8"/>
                    <a:pt x="11" y="11"/>
                  </a:cubicBezTo>
                  <a:cubicBezTo>
                    <a:pt x="11" y="12"/>
                    <a:pt x="11" y="12"/>
                    <a:pt x="11" y="12"/>
                  </a:cubicBezTo>
                  <a:cubicBezTo>
                    <a:pt x="5" y="12"/>
                    <a:pt x="5" y="12"/>
                    <a:pt x="5" y="12"/>
                  </a:cubicBezTo>
                  <a:cubicBezTo>
                    <a:pt x="2" y="12"/>
                    <a:pt x="0" y="14"/>
                    <a:pt x="0" y="17"/>
                  </a:cubicBezTo>
                  <a:cubicBezTo>
                    <a:pt x="0" y="82"/>
                    <a:pt x="0" y="82"/>
                    <a:pt x="0" y="82"/>
                  </a:cubicBezTo>
                  <a:cubicBezTo>
                    <a:pt x="0" y="85"/>
                    <a:pt x="2" y="88"/>
                    <a:pt x="5" y="88"/>
                  </a:cubicBezTo>
                  <a:cubicBezTo>
                    <a:pt x="121" y="88"/>
                    <a:pt x="121" y="88"/>
                    <a:pt x="121" y="88"/>
                  </a:cubicBezTo>
                  <a:cubicBezTo>
                    <a:pt x="124" y="88"/>
                    <a:pt x="126" y="85"/>
                    <a:pt x="126" y="82"/>
                  </a:cubicBezTo>
                  <a:cubicBezTo>
                    <a:pt x="126" y="17"/>
                    <a:pt x="126" y="17"/>
                    <a:pt x="126" y="17"/>
                  </a:cubicBezTo>
                  <a:cubicBezTo>
                    <a:pt x="126" y="14"/>
                    <a:pt x="124" y="12"/>
                    <a:pt x="121" y="12"/>
                  </a:cubicBezTo>
                  <a:close/>
                  <a:moveTo>
                    <a:pt x="31" y="28"/>
                  </a:moveTo>
                  <a:cubicBezTo>
                    <a:pt x="14" y="28"/>
                    <a:pt x="14" y="28"/>
                    <a:pt x="14" y="28"/>
                  </a:cubicBezTo>
                  <a:cubicBezTo>
                    <a:pt x="12" y="28"/>
                    <a:pt x="10" y="26"/>
                    <a:pt x="10" y="24"/>
                  </a:cubicBezTo>
                  <a:cubicBezTo>
                    <a:pt x="10" y="22"/>
                    <a:pt x="12" y="20"/>
                    <a:pt x="14" y="20"/>
                  </a:cubicBezTo>
                  <a:cubicBezTo>
                    <a:pt x="31" y="20"/>
                    <a:pt x="31" y="20"/>
                    <a:pt x="31" y="20"/>
                  </a:cubicBezTo>
                  <a:cubicBezTo>
                    <a:pt x="33" y="20"/>
                    <a:pt x="35" y="22"/>
                    <a:pt x="35" y="24"/>
                  </a:cubicBezTo>
                  <a:cubicBezTo>
                    <a:pt x="35" y="26"/>
                    <a:pt x="33" y="28"/>
                    <a:pt x="31" y="28"/>
                  </a:cubicBezTo>
                  <a:close/>
                  <a:moveTo>
                    <a:pt x="78" y="81"/>
                  </a:moveTo>
                  <a:cubicBezTo>
                    <a:pt x="59" y="81"/>
                    <a:pt x="45" y="66"/>
                    <a:pt x="45" y="48"/>
                  </a:cubicBezTo>
                  <a:cubicBezTo>
                    <a:pt x="45" y="30"/>
                    <a:pt x="59" y="15"/>
                    <a:pt x="78" y="15"/>
                  </a:cubicBezTo>
                  <a:cubicBezTo>
                    <a:pt x="96" y="15"/>
                    <a:pt x="110" y="30"/>
                    <a:pt x="110" y="48"/>
                  </a:cubicBezTo>
                  <a:cubicBezTo>
                    <a:pt x="110" y="66"/>
                    <a:pt x="96" y="81"/>
                    <a:pt x="78" y="8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grpSp>
        <p:nvGrpSpPr>
          <p:cNvPr id="236" name="Group 235"/>
          <p:cNvGrpSpPr/>
          <p:nvPr userDrawn="1"/>
        </p:nvGrpSpPr>
        <p:grpSpPr>
          <a:xfrm>
            <a:off x="10231967" y="2925764"/>
            <a:ext cx="808567" cy="506413"/>
            <a:chOff x="7673975" y="2925763"/>
            <a:chExt cx="606425" cy="506413"/>
          </a:xfrm>
        </p:grpSpPr>
        <p:sp>
          <p:nvSpPr>
            <p:cNvPr id="237" name="Rectangle 201"/>
            <p:cNvSpPr>
              <a:spLocks noChangeArrowheads="1"/>
            </p:cNvSpPr>
            <p:nvPr userDrawn="1"/>
          </p:nvSpPr>
          <p:spPr bwMode="auto">
            <a:xfrm>
              <a:off x="7894638" y="3006725"/>
              <a:ext cx="73025" cy="42863"/>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38" name="Rectangle 202"/>
            <p:cNvSpPr>
              <a:spLocks noChangeArrowheads="1"/>
            </p:cNvSpPr>
            <p:nvPr userDrawn="1"/>
          </p:nvSpPr>
          <p:spPr bwMode="auto">
            <a:xfrm>
              <a:off x="7805738" y="3238500"/>
              <a:ext cx="42863" cy="69850"/>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39" name="Rectangle 203"/>
            <p:cNvSpPr>
              <a:spLocks noChangeArrowheads="1"/>
            </p:cNvSpPr>
            <p:nvPr userDrawn="1"/>
          </p:nvSpPr>
          <p:spPr bwMode="auto">
            <a:xfrm>
              <a:off x="8167688" y="3103563"/>
              <a:ext cx="42863" cy="73025"/>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40" name="Freeform 204"/>
            <p:cNvSpPr>
              <a:spLocks noEditPoints="1"/>
            </p:cNvSpPr>
            <p:nvPr userDrawn="1"/>
          </p:nvSpPr>
          <p:spPr bwMode="auto">
            <a:xfrm>
              <a:off x="7673975" y="2925763"/>
              <a:ext cx="606425" cy="506413"/>
            </a:xfrm>
            <a:custGeom>
              <a:avLst/>
              <a:gdLst>
                <a:gd name="T0" fmla="*/ 38 w 157"/>
                <a:gd name="T1" fmla="*/ 0 h 131"/>
                <a:gd name="T2" fmla="*/ 38 w 157"/>
                <a:gd name="T3" fmla="*/ 35 h 131"/>
                <a:gd name="T4" fmla="*/ 35 w 157"/>
                <a:gd name="T5" fmla="*/ 38 h 131"/>
                <a:gd name="T6" fmla="*/ 0 w 157"/>
                <a:gd name="T7" fmla="*/ 38 h 131"/>
                <a:gd name="T8" fmla="*/ 0 w 157"/>
                <a:gd name="T9" fmla="*/ 131 h 131"/>
                <a:gd name="T10" fmla="*/ 157 w 157"/>
                <a:gd name="T11" fmla="*/ 131 h 131"/>
                <a:gd name="T12" fmla="*/ 157 w 157"/>
                <a:gd name="T13" fmla="*/ 0 h 131"/>
                <a:gd name="T14" fmla="*/ 38 w 157"/>
                <a:gd name="T15" fmla="*/ 0 h 131"/>
                <a:gd name="T16" fmla="*/ 146 w 157"/>
                <a:gd name="T17" fmla="*/ 72 h 131"/>
                <a:gd name="T18" fmla="*/ 128 w 157"/>
                <a:gd name="T19" fmla="*/ 72 h 131"/>
                <a:gd name="T20" fmla="*/ 128 w 157"/>
                <a:gd name="T21" fmla="*/ 86 h 131"/>
                <a:gd name="T22" fmla="*/ 121 w 157"/>
                <a:gd name="T23" fmla="*/ 86 h 131"/>
                <a:gd name="T24" fmla="*/ 121 w 157"/>
                <a:gd name="T25" fmla="*/ 38 h 131"/>
                <a:gd name="T26" fmla="*/ 98 w 157"/>
                <a:gd name="T27" fmla="*/ 38 h 131"/>
                <a:gd name="T28" fmla="*/ 98 w 157"/>
                <a:gd name="T29" fmla="*/ 46 h 131"/>
                <a:gd name="T30" fmla="*/ 91 w 157"/>
                <a:gd name="T31" fmla="*/ 46 h 131"/>
                <a:gd name="T32" fmla="*/ 91 w 157"/>
                <a:gd name="T33" fmla="*/ 38 h 131"/>
                <a:gd name="T34" fmla="*/ 83 w 157"/>
                <a:gd name="T35" fmla="*/ 38 h 131"/>
                <a:gd name="T36" fmla="*/ 52 w 157"/>
                <a:gd name="T37" fmla="*/ 38 h 131"/>
                <a:gd name="T38" fmla="*/ 52 w 157"/>
                <a:gd name="T39" fmla="*/ 70 h 131"/>
                <a:gd name="T40" fmla="*/ 87 w 157"/>
                <a:gd name="T41" fmla="*/ 70 h 131"/>
                <a:gd name="T42" fmla="*/ 88 w 157"/>
                <a:gd name="T43" fmla="*/ 70 h 131"/>
                <a:gd name="T44" fmla="*/ 91 w 157"/>
                <a:gd name="T45" fmla="*/ 70 h 131"/>
                <a:gd name="T46" fmla="*/ 91 w 157"/>
                <a:gd name="T47" fmla="*/ 54 h 131"/>
                <a:gd name="T48" fmla="*/ 98 w 157"/>
                <a:gd name="T49" fmla="*/ 54 h 131"/>
                <a:gd name="T50" fmla="*/ 98 w 157"/>
                <a:gd name="T51" fmla="*/ 70 h 131"/>
                <a:gd name="T52" fmla="*/ 108 w 157"/>
                <a:gd name="T53" fmla="*/ 70 h 131"/>
                <a:gd name="T54" fmla="*/ 108 w 157"/>
                <a:gd name="T55" fmla="*/ 76 h 131"/>
                <a:gd name="T56" fmla="*/ 88 w 157"/>
                <a:gd name="T57" fmla="*/ 76 h 131"/>
                <a:gd name="T58" fmla="*/ 87 w 157"/>
                <a:gd name="T59" fmla="*/ 76 h 131"/>
                <a:gd name="T60" fmla="*/ 52 w 157"/>
                <a:gd name="T61" fmla="*/ 76 h 131"/>
                <a:gd name="T62" fmla="*/ 52 w 157"/>
                <a:gd name="T63" fmla="*/ 106 h 131"/>
                <a:gd name="T64" fmla="*/ 52 w 157"/>
                <a:gd name="T65" fmla="*/ 106 h 131"/>
                <a:gd name="T66" fmla="*/ 52 w 157"/>
                <a:gd name="T67" fmla="*/ 107 h 131"/>
                <a:gd name="T68" fmla="*/ 76 w 157"/>
                <a:gd name="T69" fmla="*/ 107 h 131"/>
                <a:gd name="T70" fmla="*/ 76 w 157"/>
                <a:gd name="T71" fmla="*/ 95 h 131"/>
                <a:gd name="T72" fmla="*/ 83 w 157"/>
                <a:gd name="T73" fmla="*/ 95 h 131"/>
                <a:gd name="T74" fmla="*/ 83 w 157"/>
                <a:gd name="T75" fmla="*/ 107 h 131"/>
                <a:gd name="T76" fmla="*/ 121 w 157"/>
                <a:gd name="T77" fmla="*/ 107 h 131"/>
                <a:gd name="T78" fmla="*/ 121 w 157"/>
                <a:gd name="T79" fmla="*/ 97 h 131"/>
                <a:gd name="T80" fmla="*/ 128 w 157"/>
                <a:gd name="T81" fmla="*/ 97 h 131"/>
                <a:gd name="T82" fmla="*/ 128 w 157"/>
                <a:gd name="T83" fmla="*/ 114 h 131"/>
                <a:gd name="T84" fmla="*/ 45 w 157"/>
                <a:gd name="T85" fmla="*/ 114 h 131"/>
                <a:gd name="T86" fmla="*/ 45 w 157"/>
                <a:gd name="T87" fmla="*/ 106 h 131"/>
                <a:gd name="T88" fmla="*/ 28 w 157"/>
                <a:gd name="T89" fmla="*/ 106 h 131"/>
                <a:gd name="T90" fmla="*/ 28 w 157"/>
                <a:gd name="T91" fmla="*/ 74 h 131"/>
                <a:gd name="T92" fmla="*/ 45 w 157"/>
                <a:gd name="T93" fmla="*/ 74 h 131"/>
                <a:gd name="T94" fmla="*/ 45 w 157"/>
                <a:gd name="T95" fmla="*/ 32 h 131"/>
                <a:gd name="T96" fmla="*/ 51 w 157"/>
                <a:gd name="T97" fmla="*/ 32 h 131"/>
                <a:gd name="T98" fmla="*/ 51 w 157"/>
                <a:gd name="T99" fmla="*/ 14 h 131"/>
                <a:gd name="T100" fmla="*/ 83 w 157"/>
                <a:gd name="T101" fmla="*/ 14 h 131"/>
                <a:gd name="T102" fmla="*/ 83 w 157"/>
                <a:gd name="T103" fmla="*/ 32 h 131"/>
                <a:gd name="T104" fmla="*/ 128 w 157"/>
                <a:gd name="T105" fmla="*/ 32 h 131"/>
                <a:gd name="T106" fmla="*/ 128 w 157"/>
                <a:gd name="T107" fmla="*/ 39 h 131"/>
                <a:gd name="T108" fmla="*/ 146 w 157"/>
                <a:gd name="T109" fmla="*/ 39 h 131"/>
                <a:gd name="T110" fmla="*/ 146 w 157"/>
                <a:gd name="T111" fmla="*/ 72 h 1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57" h="131">
                  <a:moveTo>
                    <a:pt x="38" y="0"/>
                  </a:moveTo>
                  <a:cubicBezTo>
                    <a:pt x="38" y="35"/>
                    <a:pt x="38" y="35"/>
                    <a:pt x="38" y="35"/>
                  </a:cubicBezTo>
                  <a:cubicBezTo>
                    <a:pt x="38" y="37"/>
                    <a:pt x="37" y="38"/>
                    <a:pt x="35" y="38"/>
                  </a:cubicBezTo>
                  <a:cubicBezTo>
                    <a:pt x="0" y="38"/>
                    <a:pt x="0" y="38"/>
                    <a:pt x="0" y="38"/>
                  </a:cubicBezTo>
                  <a:cubicBezTo>
                    <a:pt x="0" y="131"/>
                    <a:pt x="0" y="131"/>
                    <a:pt x="0" y="131"/>
                  </a:cubicBezTo>
                  <a:cubicBezTo>
                    <a:pt x="157" y="131"/>
                    <a:pt x="157" y="131"/>
                    <a:pt x="157" y="131"/>
                  </a:cubicBezTo>
                  <a:cubicBezTo>
                    <a:pt x="157" y="0"/>
                    <a:pt x="157" y="0"/>
                    <a:pt x="157" y="0"/>
                  </a:cubicBezTo>
                  <a:lnTo>
                    <a:pt x="38" y="0"/>
                  </a:lnTo>
                  <a:close/>
                  <a:moveTo>
                    <a:pt x="146" y="72"/>
                  </a:moveTo>
                  <a:cubicBezTo>
                    <a:pt x="128" y="72"/>
                    <a:pt x="128" y="72"/>
                    <a:pt x="128" y="72"/>
                  </a:cubicBezTo>
                  <a:cubicBezTo>
                    <a:pt x="128" y="86"/>
                    <a:pt x="128" y="86"/>
                    <a:pt x="128" y="86"/>
                  </a:cubicBezTo>
                  <a:cubicBezTo>
                    <a:pt x="121" y="86"/>
                    <a:pt x="121" y="86"/>
                    <a:pt x="121" y="86"/>
                  </a:cubicBezTo>
                  <a:cubicBezTo>
                    <a:pt x="121" y="38"/>
                    <a:pt x="121" y="38"/>
                    <a:pt x="121" y="38"/>
                  </a:cubicBezTo>
                  <a:cubicBezTo>
                    <a:pt x="98" y="38"/>
                    <a:pt x="98" y="38"/>
                    <a:pt x="98" y="38"/>
                  </a:cubicBezTo>
                  <a:cubicBezTo>
                    <a:pt x="98" y="46"/>
                    <a:pt x="98" y="46"/>
                    <a:pt x="98" y="46"/>
                  </a:cubicBezTo>
                  <a:cubicBezTo>
                    <a:pt x="91" y="46"/>
                    <a:pt x="91" y="46"/>
                    <a:pt x="91" y="46"/>
                  </a:cubicBezTo>
                  <a:cubicBezTo>
                    <a:pt x="91" y="38"/>
                    <a:pt x="91" y="38"/>
                    <a:pt x="91" y="38"/>
                  </a:cubicBezTo>
                  <a:cubicBezTo>
                    <a:pt x="83" y="38"/>
                    <a:pt x="83" y="38"/>
                    <a:pt x="83" y="38"/>
                  </a:cubicBezTo>
                  <a:cubicBezTo>
                    <a:pt x="52" y="38"/>
                    <a:pt x="52" y="38"/>
                    <a:pt x="52" y="38"/>
                  </a:cubicBezTo>
                  <a:cubicBezTo>
                    <a:pt x="52" y="70"/>
                    <a:pt x="52" y="70"/>
                    <a:pt x="52" y="70"/>
                  </a:cubicBezTo>
                  <a:cubicBezTo>
                    <a:pt x="87" y="70"/>
                    <a:pt x="87" y="70"/>
                    <a:pt x="87" y="70"/>
                  </a:cubicBezTo>
                  <a:cubicBezTo>
                    <a:pt x="88" y="70"/>
                    <a:pt x="88" y="70"/>
                    <a:pt x="88" y="70"/>
                  </a:cubicBezTo>
                  <a:cubicBezTo>
                    <a:pt x="91" y="70"/>
                    <a:pt x="91" y="70"/>
                    <a:pt x="91" y="70"/>
                  </a:cubicBezTo>
                  <a:cubicBezTo>
                    <a:pt x="91" y="54"/>
                    <a:pt x="91" y="54"/>
                    <a:pt x="91" y="54"/>
                  </a:cubicBezTo>
                  <a:cubicBezTo>
                    <a:pt x="98" y="54"/>
                    <a:pt x="98" y="54"/>
                    <a:pt x="98" y="54"/>
                  </a:cubicBezTo>
                  <a:cubicBezTo>
                    <a:pt x="98" y="70"/>
                    <a:pt x="98" y="70"/>
                    <a:pt x="98" y="70"/>
                  </a:cubicBezTo>
                  <a:cubicBezTo>
                    <a:pt x="108" y="70"/>
                    <a:pt x="108" y="70"/>
                    <a:pt x="108" y="70"/>
                  </a:cubicBezTo>
                  <a:cubicBezTo>
                    <a:pt x="108" y="76"/>
                    <a:pt x="108" y="76"/>
                    <a:pt x="108" y="76"/>
                  </a:cubicBezTo>
                  <a:cubicBezTo>
                    <a:pt x="88" y="76"/>
                    <a:pt x="88" y="76"/>
                    <a:pt x="88" y="76"/>
                  </a:cubicBezTo>
                  <a:cubicBezTo>
                    <a:pt x="87" y="76"/>
                    <a:pt x="87" y="76"/>
                    <a:pt x="87" y="76"/>
                  </a:cubicBezTo>
                  <a:cubicBezTo>
                    <a:pt x="52" y="76"/>
                    <a:pt x="52" y="76"/>
                    <a:pt x="52" y="76"/>
                  </a:cubicBezTo>
                  <a:cubicBezTo>
                    <a:pt x="52" y="106"/>
                    <a:pt x="52" y="106"/>
                    <a:pt x="52" y="106"/>
                  </a:cubicBezTo>
                  <a:cubicBezTo>
                    <a:pt x="52" y="106"/>
                    <a:pt x="52" y="106"/>
                    <a:pt x="52" y="106"/>
                  </a:cubicBezTo>
                  <a:cubicBezTo>
                    <a:pt x="52" y="107"/>
                    <a:pt x="52" y="107"/>
                    <a:pt x="52" y="107"/>
                  </a:cubicBezTo>
                  <a:cubicBezTo>
                    <a:pt x="76" y="107"/>
                    <a:pt x="76" y="107"/>
                    <a:pt x="76" y="107"/>
                  </a:cubicBezTo>
                  <a:cubicBezTo>
                    <a:pt x="76" y="95"/>
                    <a:pt x="76" y="95"/>
                    <a:pt x="76" y="95"/>
                  </a:cubicBezTo>
                  <a:cubicBezTo>
                    <a:pt x="83" y="95"/>
                    <a:pt x="83" y="95"/>
                    <a:pt x="83" y="95"/>
                  </a:cubicBezTo>
                  <a:cubicBezTo>
                    <a:pt x="83" y="107"/>
                    <a:pt x="83" y="107"/>
                    <a:pt x="83" y="107"/>
                  </a:cubicBezTo>
                  <a:cubicBezTo>
                    <a:pt x="121" y="107"/>
                    <a:pt x="121" y="107"/>
                    <a:pt x="121" y="107"/>
                  </a:cubicBezTo>
                  <a:cubicBezTo>
                    <a:pt x="121" y="97"/>
                    <a:pt x="121" y="97"/>
                    <a:pt x="121" y="97"/>
                  </a:cubicBezTo>
                  <a:cubicBezTo>
                    <a:pt x="128" y="97"/>
                    <a:pt x="128" y="97"/>
                    <a:pt x="128" y="97"/>
                  </a:cubicBezTo>
                  <a:cubicBezTo>
                    <a:pt x="128" y="114"/>
                    <a:pt x="128" y="114"/>
                    <a:pt x="128" y="114"/>
                  </a:cubicBezTo>
                  <a:cubicBezTo>
                    <a:pt x="45" y="114"/>
                    <a:pt x="45" y="114"/>
                    <a:pt x="45" y="114"/>
                  </a:cubicBezTo>
                  <a:cubicBezTo>
                    <a:pt x="45" y="106"/>
                    <a:pt x="45" y="106"/>
                    <a:pt x="45" y="106"/>
                  </a:cubicBezTo>
                  <a:cubicBezTo>
                    <a:pt x="28" y="106"/>
                    <a:pt x="28" y="106"/>
                    <a:pt x="28" y="106"/>
                  </a:cubicBezTo>
                  <a:cubicBezTo>
                    <a:pt x="28" y="74"/>
                    <a:pt x="28" y="74"/>
                    <a:pt x="28" y="74"/>
                  </a:cubicBezTo>
                  <a:cubicBezTo>
                    <a:pt x="45" y="74"/>
                    <a:pt x="45" y="74"/>
                    <a:pt x="45" y="74"/>
                  </a:cubicBezTo>
                  <a:cubicBezTo>
                    <a:pt x="45" y="32"/>
                    <a:pt x="45" y="32"/>
                    <a:pt x="45" y="32"/>
                  </a:cubicBezTo>
                  <a:cubicBezTo>
                    <a:pt x="51" y="32"/>
                    <a:pt x="51" y="32"/>
                    <a:pt x="51" y="32"/>
                  </a:cubicBezTo>
                  <a:cubicBezTo>
                    <a:pt x="51" y="14"/>
                    <a:pt x="51" y="14"/>
                    <a:pt x="51" y="14"/>
                  </a:cubicBezTo>
                  <a:cubicBezTo>
                    <a:pt x="83" y="14"/>
                    <a:pt x="83" y="14"/>
                    <a:pt x="83" y="14"/>
                  </a:cubicBezTo>
                  <a:cubicBezTo>
                    <a:pt x="83" y="32"/>
                    <a:pt x="83" y="32"/>
                    <a:pt x="83" y="32"/>
                  </a:cubicBezTo>
                  <a:cubicBezTo>
                    <a:pt x="128" y="32"/>
                    <a:pt x="128" y="32"/>
                    <a:pt x="128" y="32"/>
                  </a:cubicBezTo>
                  <a:cubicBezTo>
                    <a:pt x="128" y="39"/>
                    <a:pt x="128" y="39"/>
                    <a:pt x="128" y="39"/>
                  </a:cubicBezTo>
                  <a:cubicBezTo>
                    <a:pt x="146" y="39"/>
                    <a:pt x="146" y="39"/>
                    <a:pt x="146" y="39"/>
                  </a:cubicBezTo>
                  <a:lnTo>
                    <a:pt x="146" y="72"/>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41" name="Freeform 206"/>
            <p:cNvSpPr/>
            <p:nvPr userDrawn="1"/>
          </p:nvSpPr>
          <p:spPr bwMode="auto">
            <a:xfrm>
              <a:off x="7678738" y="2941638"/>
              <a:ext cx="107950" cy="107950"/>
            </a:xfrm>
            <a:custGeom>
              <a:avLst/>
              <a:gdLst>
                <a:gd name="T0" fmla="*/ 68 w 68"/>
                <a:gd name="T1" fmla="*/ 0 h 68"/>
                <a:gd name="T2" fmla="*/ 0 w 68"/>
                <a:gd name="T3" fmla="*/ 68 h 68"/>
                <a:gd name="T4" fmla="*/ 68 w 68"/>
                <a:gd name="T5" fmla="*/ 68 h 68"/>
                <a:gd name="T6" fmla="*/ 68 w 68"/>
                <a:gd name="T7" fmla="*/ 0 h 68"/>
              </a:gdLst>
              <a:ahLst/>
              <a:cxnLst>
                <a:cxn ang="0">
                  <a:pos x="T0" y="T1"/>
                </a:cxn>
                <a:cxn ang="0">
                  <a:pos x="T2" y="T3"/>
                </a:cxn>
                <a:cxn ang="0">
                  <a:pos x="T4" y="T5"/>
                </a:cxn>
                <a:cxn ang="0">
                  <a:pos x="T6" y="T7"/>
                </a:cxn>
              </a:cxnLst>
              <a:rect l="0" t="0" r="r" b="b"/>
              <a:pathLst>
                <a:path w="68" h="68">
                  <a:moveTo>
                    <a:pt x="68" y="0"/>
                  </a:moveTo>
                  <a:lnTo>
                    <a:pt x="0" y="68"/>
                  </a:lnTo>
                  <a:lnTo>
                    <a:pt x="68" y="68"/>
                  </a:lnTo>
                  <a:lnTo>
                    <a:pt x="68"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grpSp>
        <p:nvGrpSpPr>
          <p:cNvPr id="242" name="Group 241"/>
          <p:cNvGrpSpPr/>
          <p:nvPr userDrawn="1"/>
        </p:nvGrpSpPr>
        <p:grpSpPr>
          <a:xfrm>
            <a:off x="10447867" y="1778000"/>
            <a:ext cx="632884" cy="490538"/>
            <a:chOff x="7835900" y="1778000"/>
            <a:chExt cx="474663" cy="490538"/>
          </a:xfrm>
        </p:grpSpPr>
        <p:sp>
          <p:nvSpPr>
            <p:cNvPr id="243" name="Freeform 207"/>
            <p:cNvSpPr/>
            <p:nvPr userDrawn="1"/>
          </p:nvSpPr>
          <p:spPr bwMode="auto">
            <a:xfrm>
              <a:off x="7835900" y="1974850"/>
              <a:ext cx="309563" cy="293688"/>
            </a:xfrm>
            <a:custGeom>
              <a:avLst/>
              <a:gdLst>
                <a:gd name="T0" fmla="*/ 22 w 80"/>
                <a:gd name="T1" fmla="*/ 0 h 76"/>
                <a:gd name="T2" fmla="*/ 10 w 80"/>
                <a:gd name="T3" fmla="*/ 19 h 76"/>
                <a:gd name="T4" fmla="*/ 21 w 80"/>
                <a:gd name="T5" fmla="*/ 66 h 76"/>
                <a:gd name="T6" fmla="*/ 68 w 80"/>
                <a:gd name="T7" fmla="*/ 55 h 76"/>
                <a:gd name="T8" fmla="*/ 80 w 80"/>
                <a:gd name="T9" fmla="*/ 36 h 76"/>
                <a:gd name="T10" fmla="*/ 22 w 80"/>
                <a:gd name="T11" fmla="*/ 0 h 76"/>
              </a:gdLst>
              <a:ahLst/>
              <a:cxnLst>
                <a:cxn ang="0">
                  <a:pos x="T0" y="T1"/>
                </a:cxn>
                <a:cxn ang="0">
                  <a:pos x="T2" y="T3"/>
                </a:cxn>
                <a:cxn ang="0">
                  <a:pos x="T4" y="T5"/>
                </a:cxn>
                <a:cxn ang="0">
                  <a:pos x="T6" y="T7"/>
                </a:cxn>
                <a:cxn ang="0">
                  <a:pos x="T8" y="T9"/>
                </a:cxn>
                <a:cxn ang="0">
                  <a:pos x="T10" y="T11"/>
                </a:cxn>
              </a:cxnLst>
              <a:rect l="0" t="0" r="r" b="b"/>
              <a:pathLst>
                <a:path w="80" h="76">
                  <a:moveTo>
                    <a:pt x="22" y="0"/>
                  </a:moveTo>
                  <a:cubicBezTo>
                    <a:pt x="10" y="19"/>
                    <a:pt x="10" y="19"/>
                    <a:pt x="10" y="19"/>
                  </a:cubicBezTo>
                  <a:cubicBezTo>
                    <a:pt x="0" y="35"/>
                    <a:pt x="5" y="56"/>
                    <a:pt x="21" y="66"/>
                  </a:cubicBezTo>
                  <a:cubicBezTo>
                    <a:pt x="37" y="76"/>
                    <a:pt x="58" y="71"/>
                    <a:pt x="68" y="55"/>
                  </a:cubicBezTo>
                  <a:cubicBezTo>
                    <a:pt x="80" y="36"/>
                    <a:pt x="80" y="36"/>
                    <a:pt x="80" y="36"/>
                  </a:cubicBezTo>
                  <a:cubicBezTo>
                    <a:pt x="70" y="36"/>
                    <a:pt x="45" y="30"/>
                    <a:pt x="22"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44" name="Freeform 208"/>
            <p:cNvSpPr>
              <a:spLocks noEditPoints="1"/>
            </p:cNvSpPr>
            <p:nvPr userDrawn="1"/>
          </p:nvSpPr>
          <p:spPr bwMode="auto">
            <a:xfrm>
              <a:off x="7929563" y="1778000"/>
              <a:ext cx="381000" cy="320675"/>
            </a:xfrm>
            <a:custGeom>
              <a:avLst/>
              <a:gdLst>
                <a:gd name="T0" fmla="*/ 94 w 99"/>
                <a:gd name="T1" fmla="*/ 0 h 83"/>
                <a:gd name="T2" fmla="*/ 88 w 99"/>
                <a:gd name="T3" fmla="*/ 19 h 83"/>
                <a:gd name="T4" fmla="*/ 67 w 99"/>
                <a:gd name="T5" fmla="*/ 24 h 83"/>
                <a:gd name="T6" fmla="*/ 48 w 99"/>
                <a:gd name="T7" fmla="*/ 26 h 83"/>
                <a:gd name="T8" fmla="*/ 5 w 99"/>
                <a:gd name="T9" fmla="*/ 39 h 83"/>
                <a:gd name="T10" fmla="*/ 0 w 99"/>
                <a:gd name="T11" fmla="*/ 47 h 83"/>
                <a:gd name="T12" fmla="*/ 59 w 99"/>
                <a:gd name="T13" fmla="*/ 83 h 83"/>
                <a:gd name="T14" fmla="*/ 64 w 99"/>
                <a:gd name="T15" fmla="*/ 75 h 83"/>
                <a:gd name="T16" fmla="*/ 56 w 99"/>
                <a:gd name="T17" fmla="*/ 31 h 83"/>
                <a:gd name="T18" fmla="*/ 66 w 99"/>
                <a:gd name="T19" fmla="*/ 29 h 83"/>
                <a:gd name="T20" fmla="*/ 94 w 99"/>
                <a:gd name="T21" fmla="*/ 21 h 83"/>
                <a:gd name="T22" fmla="*/ 98 w 99"/>
                <a:gd name="T23" fmla="*/ 3 h 83"/>
                <a:gd name="T24" fmla="*/ 40 w 99"/>
                <a:gd name="T25" fmla="*/ 59 h 83"/>
                <a:gd name="T26" fmla="*/ 32 w 99"/>
                <a:gd name="T27" fmla="*/ 61 h 83"/>
                <a:gd name="T28" fmla="*/ 30 w 99"/>
                <a:gd name="T29" fmla="*/ 53 h 83"/>
                <a:gd name="T30" fmla="*/ 38 w 99"/>
                <a:gd name="T31" fmla="*/ 39 h 83"/>
                <a:gd name="T32" fmla="*/ 47 w 99"/>
                <a:gd name="T33" fmla="*/ 37 h 83"/>
                <a:gd name="T34" fmla="*/ 49 w 99"/>
                <a:gd name="T35" fmla="*/ 45 h 83"/>
                <a:gd name="T36" fmla="*/ 40 w 99"/>
                <a:gd name="T37" fmla="*/ 59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99" h="83">
                  <a:moveTo>
                    <a:pt x="94" y="0"/>
                  </a:moveTo>
                  <a:cubicBezTo>
                    <a:pt x="93" y="8"/>
                    <a:pt x="88" y="19"/>
                    <a:pt x="88" y="19"/>
                  </a:cubicBezTo>
                  <a:cubicBezTo>
                    <a:pt x="79" y="33"/>
                    <a:pt x="67" y="24"/>
                    <a:pt x="67" y="24"/>
                  </a:cubicBezTo>
                  <a:cubicBezTo>
                    <a:pt x="56" y="17"/>
                    <a:pt x="50" y="22"/>
                    <a:pt x="48" y="26"/>
                  </a:cubicBezTo>
                  <a:cubicBezTo>
                    <a:pt x="32" y="19"/>
                    <a:pt x="14" y="25"/>
                    <a:pt x="5" y="39"/>
                  </a:cubicBezTo>
                  <a:cubicBezTo>
                    <a:pt x="0" y="47"/>
                    <a:pt x="0" y="47"/>
                    <a:pt x="0" y="47"/>
                  </a:cubicBezTo>
                  <a:cubicBezTo>
                    <a:pt x="7" y="57"/>
                    <a:pt x="28" y="81"/>
                    <a:pt x="59" y="83"/>
                  </a:cubicBezTo>
                  <a:cubicBezTo>
                    <a:pt x="64" y="75"/>
                    <a:pt x="64" y="75"/>
                    <a:pt x="64" y="75"/>
                  </a:cubicBezTo>
                  <a:cubicBezTo>
                    <a:pt x="73" y="60"/>
                    <a:pt x="69" y="41"/>
                    <a:pt x="56" y="31"/>
                  </a:cubicBezTo>
                  <a:cubicBezTo>
                    <a:pt x="59" y="26"/>
                    <a:pt x="66" y="29"/>
                    <a:pt x="66" y="29"/>
                  </a:cubicBezTo>
                  <a:cubicBezTo>
                    <a:pt x="86" y="42"/>
                    <a:pt x="94" y="21"/>
                    <a:pt x="94" y="21"/>
                  </a:cubicBezTo>
                  <a:cubicBezTo>
                    <a:pt x="94" y="21"/>
                    <a:pt x="99" y="12"/>
                    <a:pt x="98" y="3"/>
                  </a:cubicBezTo>
                  <a:moveTo>
                    <a:pt x="40" y="59"/>
                  </a:moveTo>
                  <a:cubicBezTo>
                    <a:pt x="38" y="62"/>
                    <a:pt x="35" y="63"/>
                    <a:pt x="32" y="61"/>
                  </a:cubicBezTo>
                  <a:cubicBezTo>
                    <a:pt x="29" y="59"/>
                    <a:pt x="28" y="56"/>
                    <a:pt x="30" y="53"/>
                  </a:cubicBezTo>
                  <a:cubicBezTo>
                    <a:pt x="38" y="39"/>
                    <a:pt x="38" y="39"/>
                    <a:pt x="38" y="39"/>
                  </a:cubicBezTo>
                  <a:cubicBezTo>
                    <a:pt x="40" y="36"/>
                    <a:pt x="44" y="35"/>
                    <a:pt x="47" y="37"/>
                  </a:cubicBezTo>
                  <a:cubicBezTo>
                    <a:pt x="49" y="39"/>
                    <a:pt x="50" y="43"/>
                    <a:pt x="49" y="45"/>
                  </a:cubicBezTo>
                  <a:lnTo>
                    <a:pt x="40" y="59"/>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grpSp>
        <p:nvGrpSpPr>
          <p:cNvPr id="245" name="Group 244"/>
          <p:cNvGrpSpPr/>
          <p:nvPr userDrawn="1"/>
        </p:nvGrpSpPr>
        <p:grpSpPr>
          <a:xfrm>
            <a:off x="8970434" y="1284289"/>
            <a:ext cx="783167" cy="382587"/>
            <a:chOff x="6727825" y="1284288"/>
            <a:chExt cx="587375" cy="382587"/>
          </a:xfrm>
        </p:grpSpPr>
        <p:sp>
          <p:nvSpPr>
            <p:cNvPr id="246" name="Oval 209"/>
            <p:cNvSpPr>
              <a:spLocks noChangeArrowheads="1"/>
            </p:cNvSpPr>
            <p:nvPr userDrawn="1"/>
          </p:nvSpPr>
          <p:spPr bwMode="auto">
            <a:xfrm>
              <a:off x="6808788" y="1303338"/>
              <a:ext cx="115888" cy="115888"/>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47" name="Oval 210"/>
            <p:cNvSpPr>
              <a:spLocks noChangeArrowheads="1"/>
            </p:cNvSpPr>
            <p:nvPr userDrawn="1"/>
          </p:nvSpPr>
          <p:spPr bwMode="auto">
            <a:xfrm>
              <a:off x="7113588" y="1303338"/>
              <a:ext cx="115888" cy="115888"/>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48" name="Oval 211"/>
            <p:cNvSpPr>
              <a:spLocks noChangeArrowheads="1"/>
            </p:cNvSpPr>
            <p:nvPr userDrawn="1"/>
          </p:nvSpPr>
          <p:spPr bwMode="auto">
            <a:xfrm>
              <a:off x="6959600" y="1284288"/>
              <a:ext cx="123825" cy="123825"/>
            </a:xfrm>
            <a:prstGeom prst="ellipse">
              <a:avLst/>
            </a:pr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49" name="Freeform 212"/>
            <p:cNvSpPr/>
            <p:nvPr userDrawn="1"/>
          </p:nvSpPr>
          <p:spPr bwMode="auto">
            <a:xfrm>
              <a:off x="6727825" y="1419225"/>
              <a:ext cx="587375" cy="247650"/>
            </a:xfrm>
            <a:custGeom>
              <a:avLst/>
              <a:gdLst>
                <a:gd name="T0" fmla="*/ 149 w 152"/>
                <a:gd name="T1" fmla="*/ 57 h 64"/>
                <a:gd name="T2" fmla="*/ 131 w 152"/>
                <a:gd name="T3" fmla="*/ 57 h 64"/>
                <a:gd name="T4" fmla="*/ 131 w 152"/>
                <a:gd name="T5" fmla="*/ 50 h 64"/>
                <a:gd name="T6" fmla="*/ 138 w 152"/>
                <a:gd name="T7" fmla="*/ 38 h 64"/>
                <a:gd name="T8" fmla="*/ 138 w 152"/>
                <a:gd name="T9" fmla="*/ 16 h 64"/>
                <a:gd name="T10" fmla="*/ 124 w 152"/>
                <a:gd name="T11" fmla="*/ 2 h 64"/>
                <a:gd name="T12" fmla="*/ 107 w 152"/>
                <a:gd name="T13" fmla="*/ 2 h 64"/>
                <a:gd name="T14" fmla="*/ 104 w 152"/>
                <a:gd name="T15" fmla="*/ 3 h 64"/>
                <a:gd name="T16" fmla="*/ 107 w 152"/>
                <a:gd name="T17" fmla="*/ 15 h 64"/>
                <a:gd name="T18" fmla="*/ 107 w 152"/>
                <a:gd name="T19" fmla="*/ 39 h 64"/>
                <a:gd name="T20" fmla="*/ 101 w 152"/>
                <a:gd name="T21" fmla="*/ 55 h 64"/>
                <a:gd name="T22" fmla="*/ 101 w 152"/>
                <a:gd name="T23" fmla="*/ 57 h 64"/>
                <a:gd name="T24" fmla="*/ 92 w 152"/>
                <a:gd name="T25" fmla="*/ 57 h 64"/>
                <a:gd name="T26" fmla="*/ 92 w 152"/>
                <a:gd name="T27" fmla="*/ 52 h 64"/>
                <a:gd name="T28" fmla="*/ 100 w 152"/>
                <a:gd name="T29" fmla="*/ 39 h 64"/>
                <a:gd name="T30" fmla="*/ 100 w 152"/>
                <a:gd name="T31" fmla="*/ 15 h 64"/>
                <a:gd name="T32" fmla="*/ 85 w 152"/>
                <a:gd name="T33" fmla="*/ 0 h 64"/>
                <a:gd name="T34" fmla="*/ 66 w 152"/>
                <a:gd name="T35" fmla="*/ 0 h 64"/>
                <a:gd name="T36" fmla="*/ 51 w 152"/>
                <a:gd name="T37" fmla="*/ 15 h 64"/>
                <a:gd name="T38" fmla="*/ 51 w 152"/>
                <a:gd name="T39" fmla="*/ 39 h 64"/>
                <a:gd name="T40" fmla="*/ 59 w 152"/>
                <a:gd name="T41" fmla="*/ 52 h 64"/>
                <a:gd name="T42" fmla="*/ 59 w 152"/>
                <a:gd name="T43" fmla="*/ 57 h 64"/>
                <a:gd name="T44" fmla="*/ 51 w 152"/>
                <a:gd name="T45" fmla="*/ 57 h 64"/>
                <a:gd name="T46" fmla="*/ 51 w 152"/>
                <a:gd name="T47" fmla="*/ 55 h 64"/>
                <a:gd name="T48" fmla="*/ 44 w 152"/>
                <a:gd name="T49" fmla="*/ 39 h 64"/>
                <a:gd name="T50" fmla="*/ 44 w 152"/>
                <a:gd name="T51" fmla="*/ 15 h 64"/>
                <a:gd name="T52" fmla="*/ 47 w 152"/>
                <a:gd name="T53" fmla="*/ 3 h 64"/>
                <a:gd name="T54" fmla="*/ 44 w 152"/>
                <a:gd name="T55" fmla="*/ 2 h 64"/>
                <a:gd name="T56" fmla="*/ 27 w 152"/>
                <a:gd name="T57" fmla="*/ 2 h 64"/>
                <a:gd name="T58" fmla="*/ 13 w 152"/>
                <a:gd name="T59" fmla="*/ 16 h 64"/>
                <a:gd name="T60" fmla="*/ 13 w 152"/>
                <a:gd name="T61" fmla="*/ 38 h 64"/>
                <a:gd name="T62" fmla="*/ 21 w 152"/>
                <a:gd name="T63" fmla="*/ 50 h 64"/>
                <a:gd name="T64" fmla="*/ 21 w 152"/>
                <a:gd name="T65" fmla="*/ 57 h 64"/>
                <a:gd name="T66" fmla="*/ 3 w 152"/>
                <a:gd name="T67" fmla="*/ 57 h 64"/>
                <a:gd name="T68" fmla="*/ 0 w 152"/>
                <a:gd name="T69" fmla="*/ 60 h 64"/>
                <a:gd name="T70" fmla="*/ 3 w 152"/>
                <a:gd name="T71" fmla="*/ 64 h 64"/>
                <a:gd name="T72" fmla="*/ 149 w 152"/>
                <a:gd name="T73" fmla="*/ 64 h 64"/>
                <a:gd name="T74" fmla="*/ 152 w 152"/>
                <a:gd name="T75" fmla="*/ 60 h 64"/>
                <a:gd name="T76" fmla="*/ 149 w 152"/>
                <a:gd name="T77" fmla="*/ 57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52" h="64">
                  <a:moveTo>
                    <a:pt x="149" y="57"/>
                  </a:moveTo>
                  <a:cubicBezTo>
                    <a:pt x="131" y="57"/>
                    <a:pt x="131" y="57"/>
                    <a:pt x="131" y="57"/>
                  </a:cubicBezTo>
                  <a:cubicBezTo>
                    <a:pt x="131" y="50"/>
                    <a:pt x="131" y="50"/>
                    <a:pt x="131" y="50"/>
                  </a:cubicBezTo>
                  <a:cubicBezTo>
                    <a:pt x="135" y="48"/>
                    <a:pt x="138" y="43"/>
                    <a:pt x="138" y="38"/>
                  </a:cubicBezTo>
                  <a:cubicBezTo>
                    <a:pt x="138" y="16"/>
                    <a:pt x="138" y="16"/>
                    <a:pt x="138" y="16"/>
                  </a:cubicBezTo>
                  <a:cubicBezTo>
                    <a:pt x="138" y="9"/>
                    <a:pt x="132" y="2"/>
                    <a:pt x="124" y="2"/>
                  </a:cubicBezTo>
                  <a:cubicBezTo>
                    <a:pt x="107" y="2"/>
                    <a:pt x="107" y="2"/>
                    <a:pt x="107" y="2"/>
                  </a:cubicBezTo>
                  <a:cubicBezTo>
                    <a:pt x="106" y="2"/>
                    <a:pt x="105" y="2"/>
                    <a:pt x="104" y="3"/>
                  </a:cubicBezTo>
                  <a:cubicBezTo>
                    <a:pt x="106" y="6"/>
                    <a:pt x="107" y="10"/>
                    <a:pt x="107" y="15"/>
                  </a:cubicBezTo>
                  <a:cubicBezTo>
                    <a:pt x="107" y="39"/>
                    <a:pt x="107" y="39"/>
                    <a:pt x="107" y="39"/>
                  </a:cubicBezTo>
                  <a:cubicBezTo>
                    <a:pt x="107" y="45"/>
                    <a:pt x="105" y="51"/>
                    <a:pt x="101" y="55"/>
                  </a:cubicBezTo>
                  <a:cubicBezTo>
                    <a:pt x="101" y="57"/>
                    <a:pt x="101" y="57"/>
                    <a:pt x="101" y="57"/>
                  </a:cubicBezTo>
                  <a:cubicBezTo>
                    <a:pt x="92" y="57"/>
                    <a:pt x="92" y="57"/>
                    <a:pt x="92" y="57"/>
                  </a:cubicBezTo>
                  <a:cubicBezTo>
                    <a:pt x="92" y="52"/>
                    <a:pt x="92" y="52"/>
                    <a:pt x="92" y="52"/>
                  </a:cubicBezTo>
                  <a:cubicBezTo>
                    <a:pt x="97" y="50"/>
                    <a:pt x="100" y="45"/>
                    <a:pt x="100" y="39"/>
                  </a:cubicBezTo>
                  <a:cubicBezTo>
                    <a:pt x="100" y="15"/>
                    <a:pt x="100" y="15"/>
                    <a:pt x="100" y="15"/>
                  </a:cubicBezTo>
                  <a:cubicBezTo>
                    <a:pt x="100" y="7"/>
                    <a:pt x="93" y="0"/>
                    <a:pt x="85" y="0"/>
                  </a:cubicBezTo>
                  <a:cubicBezTo>
                    <a:pt x="66" y="0"/>
                    <a:pt x="66" y="0"/>
                    <a:pt x="66" y="0"/>
                  </a:cubicBezTo>
                  <a:cubicBezTo>
                    <a:pt x="58" y="0"/>
                    <a:pt x="51" y="7"/>
                    <a:pt x="51" y="15"/>
                  </a:cubicBezTo>
                  <a:cubicBezTo>
                    <a:pt x="51" y="39"/>
                    <a:pt x="51" y="39"/>
                    <a:pt x="51" y="39"/>
                  </a:cubicBezTo>
                  <a:cubicBezTo>
                    <a:pt x="51" y="45"/>
                    <a:pt x="54" y="50"/>
                    <a:pt x="59" y="52"/>
                  </a:cubicBezTo>
                  <a:cubicBezTo>
                    <a:pt x="59" y="57"/>
                    <a:pt x="59" y="57"/>
                    <a:pt x="59" y="57"/>
                  </a:cubicBezTo>
                  <a:cubicBezTo>
                    <a:pt x="51" y="57"/>
                    <a:pt x="51" y="57"/>
                    <a:pt x="51" y="57"/>
                  </a:cubicBezTo>
                  <a:cubicBezTo>
                    <a:pt x="51" y="55"/>
                    <a:pt x="51" y="55"/>
                    <a:pt x="51" y="55"/>
                  </a:cubicBezTo>
                  <a:cubicBezTo>
                    <a:pt x="46" y="51"/>
                    <a:pt x="44" y="45"/>
                    <a:pt x="44" y="39"/>
                  </a:cubicBezTo>
                  <a:cubicBezTo>
                    <a:pt x="44" y="15"/>
                    <a:pt x="44" y="15"/>
                    <a:pt x="44" y="15"/>
                  </a:cubicBezTo>
                  <a:cubicBezTo>
                    <a:pt x="44" y="10"/>
                    <a:pt x="45" y="6"/>
                    <a:pt x="47" y="3"/>
                  </a:cubicBezTo>
                  <a:cubicBezTo>
                    <a:pt x="46" y="2"/>
                    <a:pt x="45" y="2"/>
                    <a:pt x="44" y="2"/>
                  </a:cubicBezTo>
                  <a:cubicBezTo>
                    <a:pt x="27" y="2"/>
                    <a:pt x="27" y="2"/>
                    <a:pt x="27" y="2"/>
                  </a:cubicBezTo>
                  <a:cubicBezTo>
                    <a:pt x="19" y="2"/>
                    <a:pt x="13" y="9"/>
                    <a:pt x="13" y="16"/>
                  </a:cubicBezTo>
                  <a:cubicBezTo>
                    <a:pt x="13" y="38"/>
                    <a:pt x="13" y="38"/>
                    <a:pt x="13" y="38"/>
                  </a:cubicBezTo>
                  <a:cubicBezTo>
                    <a:pt x="13" y="43"/>
                    <a:pt x="16" y="48"/>
                    <a:pt x="21" y="50"/>
                  </a:cubicBezTo>
                  <a:cubicBezTo>
                    <a:pt x="21" y="57"/>
                    <a:pt x="21" y="57"/>
                    <a:pt x="21" y="57"/>
                  </a:cubicBezTo>
                  <a:cubicBezTo>
                    <a:pt x="3" y="57"/>
                    <a:pt x="3" y="57"/>
                    <a:pt x="3" y="57"/>
                  </a:cubicBezTo>
                  <a:cubicBezTo>
                    <a:pt x="1" y="57"/>
                    <a:pt x="0" y="59"/>
                    <a:pt x="0" y="60"/>
                  </a:cubicBezTo>
                  <a:cubicBezTo>
                    <a:pt x="0" y="62"/>
                    <a:pt x="1" y="64"/>
                    <a:pt x="3" y="64"/>
                  </a:cubicBezTo>
                  <a:cubicBezTo>
                    <a:pt x="149" y="64"/>
                    <a:pt x="149" y="64"/>
                    <a:pt x="149" y="64"/>
                  </a:cubicBezTo>
                  <a:cubicBezTo>
                    <a:pt x="151" y="64"/>
                    <a:pt x="152" y="62"/>
                    <a:pt x="152" y="60"/>
                  </a:cubicBezTo>
                  <a:cubicBezTo>
                    <a:pt x="152" y="59"/>
                    <a:pt x="151" y="57"/>
                    <a:pt x="149" y="5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grpSp>
        <p:nvGrpSpPr>
          <p:cNvPr id="250" name="Group 249"/>
          <p:cNvGrpSpPr/>
          <p:nvPr userDrawn="1"/>
        </p:nvGrpSpPr>
        <p:grpSpPr>
          <a:xfrm>
            <a:off x="6997701" y="3883026"/>
            <a:ext cx="412751" cy="309563"/>
            <a:chOff x="5248275" y="3883025"/>
            <a:chExt cx="309563" cy="309563"/>
          </a:xfrm>
        </p:grpSpPr>
        <p:sp>
          <p:nvSpPr>
            <p:cNvPr id="251" name="Freeform 213"/>
            <p:cNvSpPr/>
            <p:nvPr userDrawn="1"/>
          </p:nvSpPr>
          <p:spPr bwMode="auto">
            <a:xfrm>
              <a:off x="5264150" y="3887788"/>
              <a:ext cx="153988" cy="166688"/>
            </a:xfrm>
            <a:custGeom>
              <a:avLst/>
              <a:gdLst>
                <a:gd name="T0" fmla="*/ 19 w 40"/>
                <a:gd name="T1" fmla="*/ 43 h 43"/>
                <a:gd name="T2" fmla="*/ 35 w 40"/>
                <a:gd name="T3" fmla="*/ 38 h 43"/>
                <a:gd name="T4" fmla="*/ 35 w 40"/>
                <a:gd name="T5" fmla="*/ 36 h 43"/>
                <a:gd name="T6" fmla="*/ 40 w 40"/>
                <a:gd name="T7" fmla="*/ 29 h 43"/>
                <a:gd name="T8" fmla="*/ 27 w 40"/>
                <a:gd name="T9" fmla="*/ 0 h 43"/>
                <a:gd name="T10" fmla="*/ 0 w 40"/>
                <a:gd name="T11" fmla="*/ 21 h 43"/>
                <a:gd name="T12" fmla="*/ 8 w 40"/>
                <a:gd name="T13" fmla="*/ 38 h 43"/>
                <a:gd name="T14" fmla="*/ 11 w 40"/>
                <a:gd name="T15" fmla="*/ 37 h 43"/>
                <a:gd name="T16" fmla="*/ 19 w 40"/>
                <a:gd name="T17" fmla="*/ 43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0" h="43">
                  <a:moveTo>
                    <a:pt x="19" y="43"/>
                  </a:moveTo>
                  <a:cubicBezTo>
                    <a:pt x="25" y="42"/>
                    <a:pt x="30" y="40"/>
                    <a:pt x="35" y="38"/>
                  </a:cubicBezTo>
                  <a:cubicBezTo>
                    <a:pt x="35" y="37"/>
                    <a:pt x="35" y="37"/>
                    <a:pt x="35" y="36"/>
                  </a:cubicBezTo>
                  <a:cubicBezTo>
                    <a:pt x="35" y="33"/>
                    <a:pt x="37" y="30"/>
                    <a:pt x="40" y="29"/>
                  </a:cubicBezTo>
                  <a:cubicBezTo>
                    <a:pt x="39" y="18"/>
                    <a:pt x="34" y="8"/>
                    <a:pt x="27" y="0"/>
                  </a:cubicBezTo>
                  <a:cubicBezTo>
                    <a:pt x="15" y="3"/>
                    <a:pt x="5" y="11"/>
                    <a:pt x="0" y="21"/>
                  </a:cubicBezTo>
                  <a:cubicBezTo>
                    <a:pt x="2" y="27"/>
                    <a:pt x="5" y="33"/>
                    <a:pt x="8" y="38"/>
                  </a:cubicBezTo>
                  <a:cubicBezTo>
                    <a:pt x="9" y="37"/>
                    <a:pt x="10" y="37"/>
                    <a:pt x="11" y="37"/>
                  </a:cubicBezTo>
                  <a:cubicBezTo>
                    <a:pt x="15" y="37"/>
                    <a:pt x="18" y="39"/>
                    <a:pt x="19" y="43"/>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52" name="Freeform 214"/>
            <p:cNvSpPr/>
            <p:nvPr userDrawn="1"/>
          </p:nvSpPr>
          <p:spPr bwMode="auto">
            <a:xfrm>
              <a:off x="5253038" y="4060825"/>
              <a:ext cx="134938" cy="120650"/>
            </a:xfrm>
            <a:custGeom>
              <a:avLst/>
              <a:gdLst>
                <a:gd name="T0" fmla="*/ 18 w 35"/>
                <a:gd name="T1" fmla="*/ 8 h 31"/>
                <a:gd name="T2" fmla="*/ 14 w 35"/>
                <a:gd name="T3" fmla="*/ 9 h 31"/>
                <a:gd name="T4" fmla="*/ 6 w 35"/>
                <a:gd name="T5" fmla="*/ 2 h 31"/>
                <a:gd name="T6" fmla="*/ 0 w 35"/>
                <a:gd name="T7" fmla="*/ 0 h 31"/>
                <a:gd name="T8" fmla="*/ 25 w 35"/>
                <a:gd name="T9" fmla="*/ 31 h 31"/>
                <a:gd name="T10" fmla="*/ 35 w 35"/>
                <a:gd name="T11" fmla="*/ 21 h 31"/>
                <a:gd name="T12" fmla="*/ 33 w 35"/>
                <a:gd name="T13" fmla="*/ 17 h 31"/>
                <a:gd name="T14" fmla="*/ 18 w 35"/>
                <a:gd name="T15" fmla="*/ 8 h 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5" h="31">
                  <a:moveTo>
                    <a:pt x="18" y="8"/>
                  </a:moveTo>
                  <a:cubicBezTo>
                    <a:pt x="17" y="8"/>
                    <a:pt x="16" y="9"/>
                    <a:pt x="14" y="9"/>
                  </a:cubicBezTo>
                  <a:cubicBezTo>
                    <a:pt x="10" y="9"/>
                    <a:pt x="7" y="6"/>
                    <a:pt x="6" y="2"/>
                  </a:cubicBezTo>
                  <a:cubicBezTo>
                    <a:pt x="4" y="1"/>
                    <a:pt x="2" y="1"/>
                    <a:pt x="0" y="0"/>
                  </a:cubicBezTo>
                  <a:cubicBezTo>
                    <a:pt x="2" y="15"/>
                    <a:pt x="12" y="26"/>
                    <a:pt x="25" y="31"/>
                  </a:cubicBezTo>
                  <a:cubicBezTo>
                    <a:pt x="29" y="28"/>
                    <a:pt x="32" y="25"/>
                    <a:pt x="35" y="21"/>
                  </a:cubicBezTo>
                  <a:cubicBezTo>
                    <a:pt x="34" y="20"/>
                    <a:pt x="33" y="18"/>
                    <a:pt x="33" y="17"/>
                  </a:cubicBezTo>
                  <a:cubicBezTo>
                    <a:pt x="27" y="14"/>
                    <a:pt x="22" y="11"/>
                    <a:pt x="18" y="8"/>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53" name="Freeform 215"/>
            <p:cNvSpPr/>
            <p:nvPr userDrawn="1"/>
          </p:nvSpPr>
          <p:spPr bwMode="auto">
            <a:xfrm>
              <a:off x="5334000" y="4049713"/>
              <a:ext cx="84138" cy="58738"/>
            </a:xfrm>
            <a:custGeom>
              <a:avLst/>
              <a:gdLst>
                <a:gd name="T0" fmla="*/ 1 w 22"/>
                <a:gd name="T1" fmla="*/ 5 h 15"/>
                <a:gd name="T2" fmla="*/ 0 w 22"/>
                <a:gd name="T3" fmla="*/ 7 h 15"/>
                <a:gd name="T4" fmla="*/ 13 w 22"/>
                <a:gd name="T5" fmla="*/ 15 h 15"/>
                <a:gd name="T6" fmla="*/ 20 w 22"/>
                <a:gd name="T7" fmla="*/ 11 h 15"/>
                <a:gd name="T8" fmla="*/ 22 w 22"/>
                <a:gd name="T9" fmla="*/ 2 h 15"/>
                <a:gd name="T10" fmla="*/ 20 w 22"/>
                <a:gd name="T11" fmla="*/ 0 h 15"/>
                <a:gd name="T12" fmla="*/ 1 w 22"/>
                <a:gd name="T13" fmla="*/ 5 h 15"/>
              </a:gdLst>
              <a:ahLst/>
              <a:cxnLst>
                <a:cxn ang="0">
                  <a:pos x="T0" y="T1"/>
                </a:cxn>
                <a:cxn ang="0">
                  <a:pos x="T2" y="T3"/>
                </a:cxn>
                <a:cxn ang="0">
                  <a:pos x="T4" y="T5"/>
                </a:cxn>
                <a:cxn ang="0">
                  <a:pos x="T6" y="T7"/>
                </a:cxn>
                <a:cxn ang="0">
                  <a:pos x="T8" y="T9"/>
                </a:cxn>
                <a:cxn ang="0">
                  <a:pos x="T10" y="T11"/>
                </a:cxn>
                <a:cxn ang="0">
                  <a:pos x="T12" y="T13"/>
                </a:cxn>
              </a:cxnLst>
              <a:rect l="0" t="0" r="r" b="b"/>
              <a:pathLst>
                <a:path w="22" h="15">
                  <a:moveTo>
                    <a:pt x="1" y="5"/>
                  </a:moveTo>
                  <a:cubicBezTo>
                    <a:pt x="1" y="6"/>
                    <a:pt x="1" y="7"/>
                    <a:pt x="0" y="7"/>
                  </a:cubicBezTo>
                  <a:cubicBezTo>
                    <a:pt x="4" y="10"/>
                    <a:pt x="9" y="13"/>
                    <a:pt x="13" y="15"/>
                  </a:cubicBezTo>
                  <a:cubicBezTo>
                    <a:pt x="15" y="13"/>
                    <a:pt x="17" y="11"/>
                    <a:pt x="20" y="11"/>
                  </a:cubicBezTo>
                  <a:cubicBezTo>
                    <a:pt x="21" y="8"/>
                    <a:pt x="22" y="5"/>
                    <a:pt x="22" y="2"/>
                  </a:cubicBezTo>
                  <a:cubicBezTo>
                    <a:pt x="21" y="1"/>
                    <a:pt x="21" y="1"/>
                    <a:pt x="20" y="0"/>
                  </a:cubicBezTo>
                  <a:cubicBezTo>
                    <a:pt x="14" y="3"/>
                    <a:pt x="8" y="5"/>
                    <a:pt x="1" y="5"/>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54" name="Freeform 216"/>
            <p:cNvSpPr/>
            <p:nvPr userDrawn="1"/>
          </p:nvSpPr>
          <p:spPr bwMode="auto">
            <a:xfrm>
              <a:off x="5430838" y="3938588"/>
              <a:ext cx="127000" cy="184150"/>
            </a:xfrm>
            <a:custGeom>
              <a:avLst/>
              <a:gdLst>
                <a:gd name="T0" fmla="*/ 29 w 33"/>
                <a:gd name="T1" fmla="*/ 44 h 48"/>
                <a:gd name="T2" fmla="*/ 33 w 33"/>
                <a:gd name="T3" fmla="*/ 26 h 48"/>
                <a:gd name="T4" fmla="*/ 23 w 33"/>
                <a:gd name="T5" fmla="*/ 0 h 48"/>
                <a:gd name="T6" fmla="*/ 8 w 33"/>
                <a:gd name="T7" fmla="*/ 21 h 48"/>
                <a:gd name="T8" fmla="*/ 8 w 33"/>
                <a:gd name="T9" fmla="*/ 23 h 48"/>
                <a:gd name="T10" fmla="*/ 2 w 33"/>
                <a:gd name="T11" fmla="*/ 31 h 48"/>
                <a:gd name="T12" fmla="*/ 0 w 33"/>
                <a:gd name="T13" fmla="*/ 42 h 48"/>
                <a:gd name="T14" fmla="*/ 3 w 33"/>
                <a:gd name="T15" fmla="*/ 48 h 48"/>
                <a:gd name="T16" fmla="*/ 8 w 33"/>
                <a:gd name="T17" fmla="*/ 48 h 48"/>
                <a:gd name="T18" fmla="*/ 29 w 33"/>
                <a:gd name="T19" fmla="*/ 44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3" h="48">
                  <a:moveTo>
                    <a:pt x="29" y="44"/>
                  </a:moveTo>
                  <a:cubicBezTo>
                    <a:pt x="31" y="38"/>
                    <a:pt x="33" y="32"/>
                    <a:pt x="33" y="26"/>
                  </a:cubicBezTo>
                  <a:cubicBezTo>
                    <a:pt x="33" y="16"/>
                    <a:pt x="29" y="7"/>
                    <a:pt x="23" y="0"/>
                  </a:cubicBezTo>
                  <a:cubicBezTo>
                    <a:pt x="20" y="8"/>
                    <a:pt x="15" y="15"/>
                    <a:pt x="8" y="21"/>
                  </a:cubicBezTo>
                  <a:cubicBezTo>
                    <a:pt x="8" y="22"/>
                    <a:pt x="8" y="22"/>
                    <a:pt x="8" y="23"/>
                  </a:cubicBezTo>
                  <a:cubicBezTo>
                    <a:pt x="8" y="27"/>
                    <a:pt x="6" y="30"/>
                    <a:pt x="2" y="31"/>
                  </a:cubicBezTo>
                  <a:cubicBezTo>
                    <a:pt x="2" y="35"/>
                    <a:pt x="1" y="38"/>
                    <a:pt x="0" y="42"/>
                  </a:cubicBezTo>
                  <a:cubicBezTo>
                    <a:pt x="2" y="43"/>
                    <a:pt x="3" y="45"/>
                    <a:pt x="3" y="48"/>
                  </a:cubicBezTo>
                  <a:cubicBezTo>
                    <a:pt x="5" y="48"/>
                    <a:pt x="7" y="48"/>
                    <a:pt x="8" y="48"/>
                  </a:cubicBezTo>
                  <a:cubicBezTo>
                    <a:pt x="16" y="48"/>
                    <a:pt x="22" y="46"/>
                    <a:pt x="29" y="44"/>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55" name="Freeform 217"/>
            <p:cNvSpPr/>
            <p:nvPr userDrawn="1"/>
          </p:nvSpPr>
          <p:spPr bwMode="auto">
            <a:xfrm>
              <a:off x="5248275" y="3998913"/>
              <a:ext cx="31750" cy="50800"/>
            </a:xfrm>
            <a:custGeom>
              <a:avLst/>
              <a:gdLst>
                <a:gd name="T0" fmla="*/ 2 w 8"/>
                <a:gd name="T1" fmla="*/ 0 h 13"/>
                <a:gd name="T2" fmla="*/ 0 w 8"/>
                <a:gd name="T3" fmla="*/ 10 h 13"/>
                <a:gd name="T4" fmla="*/ 0 w 8"/>
                <a:gd name="T5" fmla="*/ 11 h 13"/>
                <a:gd name="T6" fmla="*/ 8 w 8"/>
                <a:gd name="T7" fmla="*/ 13 h 13"/>
                <a:gd name="T8" fmla="*/ 8 w 8"/>
                <a:gd name="T9" fmla="*/ 12 h 13"/>
                <a:gd name="T10" fmla="*/ 2 w 8"/>
                <a:gd name="T11" fmla="*/ 0 h 13"/>
              </a:gdLst>
              <a:ahLst/>
              <a:cxnLst>
                <a:cxn ang="0">
                  <a:pos x="T0" y="T1"/>
                </a:cxn>
                <a:cxn ang="0">
                  <a:pos x="T2" y="T3"/>
                </a:cxn>
                <a:cxn ang="0">
                  <a:pos x="T4" y="T5"/>
                </a:cxn>
                <a:cxn ang="0">
                  <a:pos x="T6" y="T7"/>
                </a:cxn>
                <a:cxn ang="0">
                  <a:pos x="T8" y="T9"/>
                </a:cxn>
                <a:cxn ang="0">
                  <a:pos x="T10" y="T11"/>
                </a:cxn>
              </a:cxnLst>
              <a:rect l="0" t="0" r="r" b="b"/>
              <a:pathLst>
                <a:path w="8" h="13">
                  <a:moveTo>
                    <a:pt x="2" y="0"/>
                  </a:moveTo>
                  <a:cubicBezTo>
                    <a:pt x="1" y="3"/>
                    <a:pt x="0" y="6"/>
                    <a:pt x="0" y="10"/>
                  </a:cubicBezTo>
                  <a:cubicBezTo>
                    <a:pt x="0" y="10"/>
                    <a:pt x="0" y="11"/>
                    <a:pt x="0" y="11"/>
                  </a:cubicBezTo>
                  <a:cubicBezTo>
                    <a:pt x="3" y="12"/>
                    <a:pt x="5" y="13"/>
                    <a:pt x="8" y="13"/>
                  </a:cubicBezTo>
                  <a:cubicBezTo>
                    <a:pt x="8" y="13"/>
                    <a:pt x="8" y="12"/>
                    <a:pt x="8" y="12"/>
                  </a:cubicBezTo>
                  <a:cubicBezTo>
                    <a:pt x="6" y="8"/>
                    <a:pt x="3" y="4"/>
                    <a:pt x="2"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56" name="Freeform 218"/>
            <p:cNvSpPr/>
            <p:nvPr userDrawn="1"/>
          </p:nvSpPr>
          <p:spPr bwMode="auto">
            <a:xfrm>
              <a:off x="5372100" y="4130675"/>
              <a:ext cx="150813" cy="61913"/>
            </a:xfrm>
            <a:custGeom>
              <a:avLst/>
              <a:gdLst>
                <a:gd name="T0" fmla="*/ 10 w 39"/>
                <a:gd name="T1" fmla="*/ 7 h 16"/>
                <a:gd name="T2" fmla="*/ 7 w 39"/>
                <a:gd name="T3" fmla="*/ 6 h 16"/>
                <a:gd name="T4" fmla="*/ 0 w 39"/>
                <a:gd name="T5" fmla="*/ 15 h 16"/>
                <a:gd name="T6" fmla="*/ 8 w 39"/>
                <a:gd name="T7" fmla="*/ 16 h 16"/>
                <a:gd name="T8" fmla="*/ 39 w 39"/>
                <a:gd name="T9" fmla="*/ 0 h 16"/>
                <a:gd name="T10" fmla="*/ 23 w 39"/>
                <a:gd name="T11" fmla="*/ 3 h 16"/>
                <a:gd name="T12" fmla="*/ 17 w 39"/>
                <a:gd name="T13" fmla="*/ 2 h 16"/>
                <a:gd name="T14" fmla="*/ 10 w 39"/>
                <a:gd name="T15" fmla="*/ 7 h 1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9" h="16">
                  <a:moveTo>
                    <a:pt x="10" y="7"/>
                  </a:moveTo>
                  <a:cubicBezTo>
                    <a:pt x="9" y="7"/>
                    <a:pt x="8" y="6"/>
                    <a:pt x="7" y="6"/>
                  </a:cubicBezTo>
                  <a:cubicBezTo>
                    <a:pt x="5" y="9"/>
                    <a:pt x="3" y="12"/>
                    <a:pt x="0" y="15"/>
                  </a:cubicBezTo>
                  <a:cubicBezTo>
                    <a:pt x="3" y="15"/>
                    <a:pt x="5" y="16"/>
                    <a:pt x="8" y="16"/>
                  </a:cubicBezTo>
                  <a:cubicBezTo>
                    <a:pt x="21" y="16"/>
                    <a:pt x="32" y="10"/>
                    <a:pt x="39" y="0"/>
                  </a:cubicBezTo>
                  <a:cubicBezTo>
                    <a:pt x="34" y="2"/>
                    <a:pt x="29" y="3"/>
                    <a:pt x="23" y="3"/>
                  </a:cubicBezTo>
                  <a:cubicBezTo>
                    <a:pt x="21" y="3"/>
                    <a:pt x="19" y="3"/>
                    <a:pt x="17" y="2"/>
                  </a:cubicBezTo>
                  <a:cubicBezTo>
                    <a:pt x="16" y="5"/>
                    <a:pt x="13" y="7"/>
                    <a:pt x="10" y="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57" name="Freeform 219"/>
            <p:cNvSpPr/>
            <p:nvPr userDrawn="1"/>
          </p:nvSpPr>
          <p:spPr bwMode="auto">
            <a:xfrm>
              <a:off x="5387975" y="3883025"/>
              <a:ext cx="119063" cy="120650"/>
            </a:xfrm>
            <a:custGeom>
              <a:avLst/>
              <a:gdLst>
                <a:gd name="T0" fmla="*/ 31 w 31"/>
                <a:gd name="T1" fmla="*/ 10 h 31"/>
                <a:gd name="T2" fmla="*/ 4 w 31"/>
                <a:gd name="T3" fmla="*/ 0 h 31"/>
                <a:gd name="T4" fmla="*/ 0 w 31"/>
                <a:gd name="T5" fmla="*/ 0 h 31"/>
                <a:gd name="T6" fmla="*/ 13 w 31"/>
                <a:gd name="T7" fmla="*/ 29 h 31"/>
                <a:gd name="T8" fmla="*/ 16 w 31"/>
                <a:gd name="T9" fmla="*/ 31 h 31"/>
                <a:gd name="T10" fmla="*/ 31 w 31"/>
                <a:gd name="T11" fmla="*/ 10 h 31"/>
              </a:gdLst>
              <a:ahLst/>
              <a:cxnLst>
                <a:cxn ang="0">
                  <a:pos x="T0" y="T1"/>
                </a:cxn>
                <a:cxn ang="0">
                  <a:pos x="T2" y="T3"/>
                </a:cxn>
                <a:cxn ang="0">
                  <a:pos x="T4" y="T5"/>
                </a:cxn>
                <a:cxn ang="0">
                  <a:pos x="T6" y="T7"/>
                </a:cxn>
                <a:cxn ang="0">
                  <a:pos x="T8" y="T9"/>
                </a:cxn>
                <a:cxn ang="0">
                  <a:pos x="T10" y="T11"/>
                </a:cxn>
              </a:cxnLst>
              <a:rect l="0" t="0" r="r" b="b"/>
              <a:pathLst>
                <a:path w="31" h="31">
                  <a:moveTo>
                    <a:pt x="31" y="10"/>
                  </a:moveTo>
                  <a:cubicBezTo>
                    <a:pt x="24" y="4"/>
                    <a:pt x="14" y="0"/>
                    <a:pt x="4" y="0"/>
                  </a:cubicBezTo>
                  <a:cubicBezTo>
                    <a:pt x="3" y="0"/>
                    <a:pt x="2" y="0"/>
                    <a:pt x="0" y="0"/>
                  </a:cubicBezTo>
                  <a:cubicBezTo>
                    <a:pt x="7" y="8"/>
                    <a:pt x="12" y="18"/>
                    <a:pt x="13" y="29"/>
                  </a:cubicBezTo>
                  <a:cubicBezTo>
                    <a:pt x="14" y="30"/>
                    <a:pt x="15" y="30"/>
                    <a:pt x="16" y="31"/>
                  </a:cubicBezTo>
                  <a:cubicBezTo>
                    <a:pt x="23" y="25"/>
                    <a:pt x="27" y="18"/>
                    <a:pt x="31" y="1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grpSp>
        <p:nvGrpSpPr>
          <p:cNvPr id="258" name="Group 257"/>
          <p:cNvGrpSpPr/>
          <p:nvPr userDrawn="1"/>
        </p:nvGrpSpPr>
        <p:grpSpPr>
          <a:xfrm>
            <a:off x="6720418" y="4292601"/>
            <a:ext cx="294217" cy="258763"/>
            <a:chOff x="5040313" y="4292600"/>
            <a:chExt cx="220663" cy="258763"/>
          </a:xfrm>
        </p:grpSpPr>
        <p:sp>
          <p:nvSpPr>
            <p:cNvPr id="259" name="Freeform 220"/>
            <p:cNvSpPr>
              <a:spLocks noEditPoints="1"/>
            </p:cNvSpPr>
            <p:nvPr userDrawn="1"/>
          </p:nvSpPr>
          <p:spPr bwMode="auto">
            <a:xfrm>
              <a:off x="5040313" y="4292600"/>
              <a:ext cx="220663" cy="258763"/>
            </a:xfrm>
            <a:custGeom>
              <a:avLst/>
              <a:gdLst>
                <a:gd name="T0" fmla="*/ 25 w 57"/>
                <a:gd name="T1" fmla="*/ 13 h 67"/>
                <a:gd name="T2" fmla="*/ 9 w 57"/>
                <a:gd name="T3" fmla="*/ 13 h 67"/>
                <a:gd name="T4" fmla="*/ 7 w 57"/>
                <a:gd name="T5" fmla="*/ 13 h 67"/>
                <a:gd name="T6" fmla="*/ 5 w 57"/>
                <a:gd name="T7" fmla="*/ 11 h 67"/>
                <a:gd name="T8" fmla="*/ 4 w 57"/>
                <a:gd name="T9" fmla="*/ 9 h 67"/>
                <a:gd name="T10" fmla="*/ 5 w 57"/>
                <a:gd name="T11" fmla="*/ 7 h 67"/>
                <a:gd name="T12" fmla="*/ 7 w 57"/>
                <a:gd name="T13" fmla="*/ 5 h 67"/>
                <a:gd name="T14" fmla="*/ 57 w 57"/>
                <a:gd name="T15" fmla="*/ 5 h 67"/>
                <a:gd name="T16" fmla="*/ 57 w 57"/>
                <a:gd name="T17" fmla="*/ 0 h 67"/>
                <a:gd name="T18" fmla="*/ 6 w 57"/>
                <a:gd name="T19" fmla="*/ 0 h 67"/>
                <a:gd name="T20" fmla="*/ 6 w 57"/>
                <a:gd name="T21" fmla="*/ 0 h 67"/>
                <a:gd name="T22" fmla="*/ 5 w 57"/>
                <a:gd name="T23" fmla="*/ 0 h 67"/>
                <a:gd name="T24" fmla="*/ 1 w 57"/>
                <a:gd name="T25" fmla="*/ 4 h 67"/>
                <a:gd name="T26" fmla="*/ 0 w 57"/>
                <a:gd name="T27" fmla="*/ 9 h 67"/>
                <a:gd name="T28" fmla="*/ 0 w 57"/>
                <a:gd name="T29" fmla="*/ 10 h 67"/>
                <a:gd name="T30" fmla="*/ 0 w 57"/>
                <a:gd name="T31" fmla="*/ 62 h 67"/>
                <a:gd name="T32" fmla="*/ 9 w 57"/>
                <a:gd name="T33" fmla="*/ 67 h 67"/>
                <a:gd name="T34" fmla="*/ 57 w 57"/>
                <a:gd name="T35" fmla="*/ 67 h 67"/>
                <a:gd name="T36" fmla="*/ 57 w 57"/>
                <a:gd name="T37" fmla="*/ 18 h 67"/>
                <a:gd name="T38" fmla="*/ 57 w 57"/>
                <a:gd name="T39" fmla="*/ 16 h 67"/>
                <a:gd name="T40" fmla="*/ 57 w 57"/>
                <a:gd name="T41" fmla="*/ 13 h 67"/>
                <a:gd name="T42" fmla="*/ 25 w 57"/>
                <a:gd name="T43" fmla="*/ 13 h 67"/>
                <a:gd name="T44" fmla="*/ 43 w 57"/>
                <a:gd name="T45" fmla="*/ 38 h 67"/>
                <a:gd name="T46" fmla="*/ 17 w 57"/>
                <a:gd name="T47" fmla="*/ 38 h 67"/>
                <a:gd name="T48" fmla="*/ 14 w 57"/>
                <a:gd name="T49" fmla="*/ 36 h 67"/>
                <a:gd name="T50" fmla="*/ 17 w 57"/>
                <a:gd name="T51" fmla="*/ 33 h 67"/>
                <a:gd name="T52" fmla="*/ 43 w 57"/>
                <a:gd name="T53" fmla="*/ 33 h 67"/>
                <a:gd name="T54" fmla="*/ 46 w 57"/>
                <a:gd name="T55" fmla="*/ 36 h 67"/>
                <a:gd name="T56" fmla="*/ 43 w 57"/>
                <a:gd name="T57" fmla="*/ 38 h 67"/>
                <a:gd name="T58" fmla="*/ 43 w 57"/>
                <a:gd name="T59" fmla="*/ 29 h 67"/>
                <a:gd name="T60" fmla="*/ 17 w 57"/>
                <a:gd name="T61" fmla="*/ 29 h 67"/>
                <a:gd name="T62" fmla="*/ 14 w 57"/>
                <a:gd name="T63" fmla="*/ 26 h 67"/>
                <a:gd name="T64" fmla="*/ 17 w 57"/>
                <a:gd name="T65" fmla="*/ 24 h 67"/>
                <a:gd name="T66" fmla="*/ 43 w 57"/>
                <a:gd name="T67" fmla="*/ 24 h 67"/>
                <a:gd name="T68" fmla="*/ 46 w 57"/>
                <a:gd name="T69" fmla="*/ 26 h 67"/>
                <a:gd name="T70" fmla="*/ 43 w 57"/>
                <a:gd name="T71" fmla="*/ 29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7" h="67">
                  <a:moveTo>
                    <a:pt x="25" y="13"/>
                  </a:moveTo>
                  <a:cubicBezTo>
                    <a:pt x="9" y="13"/>
                    <a:pt x="9" y="13"/>
                    <a:pt x="9" y="13"/>
                  </a:cubicBezTo>
                  <a:cubicBezTo>
                    <a:pt x="7" y="13"/>
                    <a:pt x="7" y="13"/>
                    <a:pt x="7" y="13"/>
                  </a:cubicBezTo>
                  <a:cubicBezTo>
                    <a:pt x="6" y="13"/>
                    <a:pt x="5" y="12"/>
                    <a:pt x="5" y="11"/>
                  </a:cubicBezTo>
                  <a:cubicBezTo>
                    <a:pt x="5" y="10"/>
                    <a:pt x="4" y="10"/>
                    <a:pt x="4" y="9"/>
                  </a:cubicBezTo>
                  <a:cubicBezTo>
                    <a:pt x="4" y="8"/>
                    <a:pt x="5" y="7"/>
                    <a:pt x="5" y="7"/>
                  </a:cubicBezTo>
                  <a:cubicBezTo>
                    <a:pt x="5" y="6"/>
                    <a:pt x="6" y="5"/>
                    <a:pt x="7" y="5"/>
                  </a:cubicBezTo>
                  <a:cubicBezTo>
                    <a:pt x="57" y="5"/>
                    <a:pt x="57" y="5"/>
                    <a:pt x="57" y="5"/>
                  </a:cubicBezTo>
                  <a:cubicBezTo>
                    <a:pt x="57" y="0"/>
                    <a:pt x="57" y="0"/>
                    <a:pt x="57" y="0"/>
                  </a:cubicBezTo>
                  <a:cubicBezTo>
                    <a:pt x="6" y="0"/>
                    <a:pt x="6" y="0"/>
                    <a:pt x="6" y="0"/>
                  </a:cubicBezTo>
                  <a:cubicBezTo>
                    <a:pt x="6" y="0"/>
                    <a:pt x="6" y="0"/>
                    <a:pt x="6" y="0"/>
                  </a:cubicBezTo>
                  <a:cubicBezTo>
                    <a:pt x="5" y="0"/>
                    <a:pt x="5" y="0"/>
                    <a:pt x="5" y="0"/>
                  </a:cubicBezTo>
                  <a:cubicBezTo>
                    <a:pt x="3" y="1"/>
                    <a:pt x="2" y="3"/>
                    <a:pt x="1" y="4"/>
                  </a:cubicBezTo>
                  <a:cubicBezTo>
                    <a:pt x="0" y="6"/>
                    <a:pt x="0" y="7"/>
                    <a:pt x="0" y="9"/>
                  </a:cubicBezTo>
                  <a:cubicBezTo>
                    <a:pt x="0" y="9"/>
                    <a:pt x="0" y="9"/>
                    <a:pt x="0" y="10"/>
                  </a:cubicBezTo>
                  <a:cubicBezTo>
                    <a:pt x="0" y="62"/>
                    <a:pt x="0" y="62"/>
                    <a:pt x="0" y="62"/>
                  </a:cubicBezTo>
                  <a:cubicBezTo>
                    <a:pt x="1" y="65"/>
                    <a:pt x="4" y="66"/>
                    <a:pt x="9" y="67"/>
                  </a:cubicBezTo>
                  <a:cubicBezTo>
                    <a:pt x="57" y="67"/>
                    <a:pt x="57" y="67"/>
                    <a:pt x="57" y="67"/>
                  </a:cubicBezTo>
                  <a:cubicBezTo>
                    <a:pt x="57" y="18"/>
                    <a:pt x="57" y="18"/>
                    <a:pt x="57" y="18"/>
                  </a:cubicBezTo>
                  <a:cubicBezTo>
                    <a:pt x="57" y="16"/>
                    <a:pt x="57" y="16"/>
                    <a:pt x="57" y="16"/>
                  </a:cubicBezTo>
                  <a:cubicBezTo>
                    <a:pt x="57" y="13"/>
                    <a:pt x="57" y="13"/>
                    <a:pt x="57" y="13"/>
                  </a:cubicBezTo>
                  <a:lnTo>
                    <a:pt x="25" y="13"/>
                  </a:lnTo>
                  <a:close/>
                  <a:moveTo>
                    <a:pt x="43" y="38"/>
                  </a:moveTo>
                  <a:cubicBezTo>
                    <a:pt x="17" y="38"/>
                    <a:pt x="17" y="38"/>
                    <a:pt x="17" y="38"/>
                  </a:cubicBezTo>
                  <a:cubicBezTo>
                    <a:pt x="15" y="38"/>
                    <a:pt x="14" y="37"/>
                    <a:pt x="14" y="36"/>
                  </a:cubicBezTo>
                  <a:cubicBezTo>
                    <a:pt x="14" y="34"/>
                    <a:pt x="15" y="33"/>
                    <a:pt x="17" y="33"/>
                  </a:cubicBezTo>
                  <a:cubicBezTo>
                    <a:pt x="43" y="33"/>
                    <a:pt x="43" y="33"/>
                    <a:pt x="43" y="33"/>
                  </a:cubicBezTo>
                  <a:cubicBezTo>
                    <a:pt x="45" y="33"/>
                    <a:pt x="46" y="34"/>
                    <a:pt x="46" y="36"/>
                  </a:cubicBezTo>
                  <a:cubicBezTo>
                    <a:pt x="46" y="37"/>
                    <a:pt x="45" y="38"/>
                    <a:pt x="43" y="38"/>
                  </a:cubicBezTo>
                  <a:close/>
                  <a:moveTo>
                    <a:pt x="43" y="29"/>
                  </a:moveTo>
                  <a:cubicBezTo>
                    <a:pt x="17" y="29"/>
                    <a:pt x="17" y="29"/>
                    <a:pt x="17" y="29"/>
                  </a:cubicBezTo>
                  <a:cubicBezTo>
                    <a:pt x="15" y="29"/>
                    <a:pt x="14" y="28"/>
                    <a:pt x="14" y="26"/>
                  </a:cubicBezTo>
                  <a:cubicBezTo>
                    <a:pt x="14" y="25"/>
                    <a:pt x="15" y="24"/>
                    <a:pt x="17" y="24"/>
                  </a:cubicBezTo>
                  <a:cubicBezTo>
                    <a:pt x="43" y="24"/>
                    <a:pt x="43" y="24"/>
                    <a:pt x="43" y="24"/>
                  </a:cubicBezTo>
                  <a:cubicBezTo>
                    <a:pt x="45" y="24"/>
                    <a:pt x="46" y="25"/>
                    <a:pt x="46" y="26"/>
                  </a:cubicBezTo>
                  <a:cubicBezTo>
                    <a:pt x="46" y="28"/>
                    <a:pt x="45" y="29"/>
                    <a:pt x="43" y="29"/>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60" name="Freeform 221"/>
            <p:cNvSpPr/>
            <p:nvPr userDrawn="1"/>
          </p:nvSpPr>
          <p:spPr bwMode="auto">
            <a:xfrm>
              <a:off x="5072063" y="4319588"/>
              <a:ext cx="184150" cy="15875"/>
            </a:xfrm>
            <a:custGeom>
              <a:avLst/>
              <a:gdLst>
                <a:gd name="T0" fmla="*/ 2 w 48"/>
                <a:gd name="T1" fmla="*/ 0 h 4"/>
                <a:gd name="T2" fmla="*/ 0 w 48"/>
                <a:gd name="T3" fmla="*/ 2 h 4"/>
                <a:gd name="T4" fmla="*/ 2 w 48"/>
                <a:gd name="T5" fmla="*/ 4 h 4"/>
                <a:gd name="T6" fmla="*/ 46 w 48"/>
                <a:gd name="T7" fmla="*/ 4 h 4"/>
                <a:gd name="T8" fmla="*/ 48 w 48"/>
                <a:gd name="T9" fmla="*/ 2 h 4"/>
                <a:gd name="T10" fmla="*/ 46 w 48"/>
                <a:gd name="T11" fmla="*/ 0 h 4"/>
                <a:gd name="T12" fmla="*/ 2 w 48"/>
                <a:gd name="T13" fmla="*/ 0 h 4"/>
              </a:gdLst>
              <a:ahLst/>
              <a:cxnLst>
                <a:cxn ang="0">
                  <a:pos x="T0" y="T1"/>
                </a:cxn>
                <a:cxn ang="0">
                  <a:pos x="T2" y="T3"/>
                </a:cxn>
                <a:cxn ang="0">
                  <a:pos x="T4" y="T5"/>
                </a:cxn>
                <a:cxn ang="0">
                  <a:pos x="T6" y="T7"/>
                </a:cxn>
                <a:cxn ang="0">
                  <a:pos x="T8" y="T9"/>
                </a:cxn>
                <a:cxn ang="0">
                  <a:pos x="T10" y="T11"/>
                </a:cxn>
                <a:cxn ang="0">
                  <a:pos x="T12" y="T13"/>
                </a:cxn>
              </a:cxnLst>
              <a:rect l="0" t="0" r="r" b="b"/>
              <a:pathLst>
                <a:path w="48" h="4">
                  <a:moveTo>
                    <a:pt x="2" y="0"/>
                  </a:moveTo>
                  <a:cubicBezTo>
                    <a:pt x="1" y="0"/>
                    <a:pt x="0" y="1"/>
                    <a:pt x="0" y="2"/>
                  </a:cubicBezTo>
                  <a:cubicBezTo>
                    <a:pt x="0" y="3"/>
                    <a:pt x="1" y="4"/>
                    <a:pt x="2" y="4"/>
                  </a:cubicBezTo>
                  <a:cubicBezTo>
                    <a:pt x="46" y="4"/>
                    <a:pt x="46" y="4"/>
                    <a:pt x="46" y="4"/>
                  </a:cubicBezTo>
                  <a:cubicBezTo>
                    <a:pt x="48" y="4"/>
                    <a:pt x="48" y="3"/>
                    <a:pt x="48" y="2"/>
                  </a:cubicBezTo>
                  <a:cubicBezTo>
                    <a:pt x="48" y="1"/>
                    <a:pt x="48" y="0"/>
                    <a:pt x="46" y="0"/>
                  </a:cubicBezTo>
                  <a:lnTo>
                    <a:pt x="2"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grpSp>
        <p:nvGrpSpPr>
          <p:cNvPr id="261" name="Group 260"/>
          <p:cNvGrpSpPr/>
          <p:nvPr userDrawn="1"/>
        </p:nvGrpSpPr>
        <p:grpSpPr>
          <a:xfrm>
            <a:off x="9017000" y="1933576"/>
            <a:ext cx="546101" cy="593725"/>
            <a:chOff x="6762750" y="1933575"/>
            <a:chExt cx="409576" cy="593725"/>
          </a:xfrm>
        </p:grpSpPr>
        <p:sp>
          <p:nvSpPr>
            <p:cNvPr id="262" name="Rectangle 222"/>
            <p:cNvSpPr>
              <a:spLocks noChangeArrowheads="1"/>
            </p:cNvSpPr>
            <p:nvPr userDrawn="1"/>
          </p:nvSpPr>
          <p:spPr bwMode="auto">
            <a:xfrm>
              <a:off x="6964363" y="2144713"/>
              <a:ext cx="119063" cy="7938"/>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63" name="Freeform 223"/>
            <p:cNvSpPr/>
            <p:nvPr userDrawn="1"/>
          </p:nvSpPr>
          <p:spPr bwMode="auto">
            <a:xfrm>
              <a:off x="6875463" y="2144713"/>
              <a:ext cx="100013" cy="150813"/>
            </a:xfrm>
            <a:custGeom>
              <a:avLst/>
              <a:gdLst>
                <a:gd name="T0" fmla="*/ 0 w 26"/>
                <a:gd name="T1" fmla="*/ 1 h 39"/>
                <a:gd name="T2" fmla="*/ 1 w 26"/>
                <a:gd name="T3" fmla="*/ 39 h 39"/>
                <a:gd name="T4" fmla="*/ 26 w 26"/>
                <a:gd name="T5" fmla="*/ 20 h 39"/>
                <a:gd name="T6" fmla="*/ 0 w 26"/>
                <a:gd name="T7" fmla="*/ 0 h 39"/>
                <a:gd name="T8" fmla="*/ 0 w 26"/>
                <a:gd name="T9" fmla="*/ 1 h 39"/>
              </a:gdLst>
              <a:ahLst/>
              <a:cxnLst>
                <a:cxn ang="0">
                  <a:pos x="T0" y="T1"/>
                </a:cxn>
                <a:cxn ang="0">
                  <a:pos x="T2" y="T3"/>
                </a:cxn>
                <a:cxn ang="0">
                  <a:pos x="T4" y="T5"/>
                </a:cxn>
                <a:cxn ang="0">
                  <a:pos x="T6" y="T7"/>
                </a:cxn>
                <a:cxn ang="0">
                  <a:pos x="T8" y="T9"/>
                </a:cxn>
              </a:cxnLst>
              <a:rect l="0" t="0" r="r" b="b"/>
              <a:pathLst>
                <a:path w="26" h="39">
                  <a:moveTo>
                    <a:pt x="0" y="1"/>
                  </a:moveTo>
                  <a:cubicBezTo>
                    <a:pt x="1" y="39"/>
                    <a:pt x="1" y="39"/>
                    <a:pt x="1" y="39"/>
                  </a:cubicBezTo>
                  <a:cubicBezTo>
                    <a:pt x="26" y="20"/>
                    <a:pt x="26" y="20"/>
                    <a:pt x="26" y="20"/>
                  </a:cubicBezTo>
                  <a:cubicBezTo>
                    <a:pt x="0" y="0"/>
                    <a:pt x="0" y="0"/>
                    <a:pt x="0" y="0"/>
                  </a:cubicBezTo>
                  <a:cubicBezTo>
                    <a:pt x="0" y="0"/>
                    <a:pt x="0" y="1"/>
                    <a:pt x="0" y="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64" name="Freeform 224"/>
            <p:cNvSpPr/>
            <p:nvPr userDrawn="1"/>
          </p:nvSpPr>
          <p:spPr bwMode="auto">
            <a:xfrm>
              <a:off x="6889750" y="2028825"/>
              <a:ext cx="266700" cy="142875"/>
            </a:xfrm>
            <a:custGeom>
              <a:avLst/>
              <a:gdLst>
                <a:gd name="T0" fmla="*/ 168 w 168"/>
                <a:gd name="T1" fmla="*/ 64 h 90"/>
                <a:gd name="T2" fmla="*/ 83 w 168"/>
                <a:gd name="T3" fmla="*/ 0 h 90"/>
                <a:gd name="T4" fmla="*/ 0 w 168"/>
                <a:gd name="T5" fmla="*/ 64 h 90"/>
                <a:gd name="T6" fmla="*/ 34 w 168"/>
                <a:gd name="T7" fmla="*/ 90 h 90"/>
                <a:gd name="T8" fmla="*/ 34 w 168"/>
                <a:gd name="T9" fmla="*/ 56 h 90"/>
                <a:gd name="T10" fmla="*/ 134 w 168"/>
                <a:gd name="T11" fmla="*/ 56 h 90"/>
                <a:gd name="T12" fmla="*/ 134 w 168"/>
                <a:gd name="T13" fmla="*/ 90 h 90"/>
                <a:gd name="T14" fmla="*/ 168 w 168"/>
                <a:gd name="T15" fmla="*/ 64 h 9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8" h="90">
                  <a:moveTo>
                    <a:pt x="168" y="64"/>
                  </a:moveTo>
                  <a:lnTo>
                    <a:pt x="83" y="0"/>
                  </a:lnTo>
                  <a:lnTo>
                    <a:pt x="0" y="64"/>
                  </a:lnTo>
                  <a:lnTo>
                    <a:pt x="34" y="90"/>
                  </a:lnTo>
                  <a:lnTo>
                    <a:pt x="34" y="56"/>
                  </a:lnTo>
                  <a:lnTo>
                    <a:pt x="134" y="56"/>
                  </a:lnTo>
                  <a:lnTo>
                    <a:pt x="134" y="90"/>
                  </a:lnTo>
                  <a:lnTo>
                    <a:pt x="168" y="64"/>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65" name="Rectangle 225"/>
            <p:cNvSpPr>
              <a:spLocks noChangeArrowheads="1"/>
            </p:cNvSpPr>
            <p:nvPr userDrawn="1"/>
          </p:nvSpPr>
          <p:spPr bwMode="auto">
            <a:xfrm>
              <a:off x="6964363" y="2168525"/>
              <a:ext cx="119063" cy="3175"/>
            </a:xfrm>
            <a:prstGeom prst="rect">
              <a:avLst/>
            </a:prstGeom>
            <a:solidFill>
              <a:srgbClr val="004D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66" name="Freeform 226"/>
            <p:cNvSpPr/>
            <p:nvPr userDrawn="1"/>
          </p:nvSpPr>
          <p:spPr bwMode="auto">
            <a:xfrm>
              <a:off x="7072313" y="2144713"/>
              <a:ext cx="100013" cy="147638"/>
            </a:xfrm>
            <a:custGeom>
              <a:avLst/>
              <a:gdLst>
                <a:gd name="T0" fmla="*/ 26 w 26"/>
                <a:gd name="T1" fmla="*/ 0 h 38"/>
                <a:gd name="T2" fmla="*/ 0 w 26"/>
                <a:gd name="T3" fmla="*/ 19 h 38"/>
                <a:gd name="T4" fmla="*/ 25 w 26"/>
                <a:gd name="T5" fmla="*/ 38 h 38"/>
                <a:gd name="T6" fmla="*/ 26 w 26"/>
                <a:gd name="T7" fmla="*/ 36 h 38"/>
                <a:gd name="T8" fmla="*/ 26 w 26"/>
                <a:gd name="T9" fmla="*/ 1 h 38"/>
                <a:gd name="T10" fmla="*/ 26 w 26"/>
                <a:gd name="T11" fmla="*/ 0 h 38"/>
              </a:gdLst>
              <a:ahLst/>
              <a:cxnLst>
                <a:cxn ang="0">
                  <a:pos x="T0" y="T1"/>
                </a:cxn>
                <a:cxn ang="0">
                  <a:pos x="T2" y="T3"/>
                </a:cxn>
                <a:cxn ang="0">
                  <a:pos x="T4" y="T5"/>
                </a:cxn>
                <a:cxn ang="0">
                  <a:pos x="T6" y="T7"/>
                </a:cxn>
                <a:cxn ang="0">
                  <a:pos x="T8" y="T9"/>
                </a:cxn>
                <a:cxn ang="0">
                  <a:pos x="T10" y="T11"/>
                </a:cxn>
              </a:cxnLst>
              <a:rect l="0" t="0" r="r" b="b"/>
              <a:pathLst>
                <a:path w="26" h="38">
                  <a:moveTo>
                    <a:pt x="26" y="0"/>
                  </a:moveTo>
                  <a:cubicBezTo>
                    <a:pt x="0" y="19"/>
                    <a:pt x="0" y="19"/>
                    <a:pt x="0" y="19"/>
                  </a:cubicBezTo>
                  <a:cubicBezTo>
                    <a:pt x="25" y="38"/>
                    <a:pt x="25" y="38"/>
                    <a:pt x="25" y="38"/>
                  </a:cubicBezTo>
                  <a:cubicBezTo>
                    <a:pt x="26" y="38"/>
                    <a:pt x="26" y="37"/>
                    <a:pt x="26" y="36"/>
                  </a:cubicBezTo>
                  <a:cubicBezTo>
                    <a:pt x="26" y="1"/>
                    <a:pt x="26" y="1"/>
                    <a:pt x="26" y="1"/>
                  </a:cubicBezTo>
                  <a:cubicBezTo>
                    <a:pt x="26" y="0"/>
                    <a:pt x="26" y="0"/>
                    <a:pt x="26"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67" name="Freeform 227"/>
            <p:cNvSpPr/>
            <p:nvPr userDrawn="1"/>
          </p:nvSpPr>
          <p:spPr bwMode="auto">
            <a:xfrm>
              <a:off x="6894513" y="2233613"/>
              <a:ext cx="258763" cy="77788"/>
            </a:xfrm>
            <a:custGeom>
              <a:avLst/>
              <a:gdLst>
                <a:gd name="T0" fmla="*/ 35 w 67"/>
                <a:gd name="T1" fmla="*/ 4 h 20"/>
                <a:gd name="T2" fmla="*/ 33 w 67"/>
                <a:gd name="T3" fmla="*/ 6 h 20"/>
                <a:gd name="T4" fmla="*/ 32 w 67"/>
                <a:gd name="T5" fmla="*/ 4 h 20"/>
                <a:gd name="T6" fmla="*/ 26 w 67"/>
                <a:gd name="T7" fmla="*/ 1 h 20"/>
                <a:gd name="T8" fmla="*/ 0 w 67"/>
                <a:gd name="T9" fmla="*/ 20 h 20"/>
                <a:gd name="T10" fmla="*/ 2 w 67"/>
                <a:gd name="T11" fmla="*/ 20 h 20"/>
                <a:gd name="T12" fmla="*/ 65 w 67"/>
                <a:gd name="T13" fmla="*/ 20 h 20"/>
                <a:gd name="T14" fmla="*/ 67 w 67"/>
                <a:gd name="T15" fmla="*/ 20 h 20"/>
                <a:gd name="T16" fmla="*/ 41 w 67"/>
                <a:gd name="T17" fmla="*/ 0 h 20"/>
                <a:gd name="T18" fmla="*/ 35 w 67"/>
                <a:gd name="T19" fmla="*/ 4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7" h="20">
                  <a:moveTo>
                    <a:pt x="35" y="4"/>
                  </a:moveTo>
                  <a:cubicBezTo>
                    <a:pt x="33" y="6"/>
                    <a:pt x="33" y="6"/>
                    <a:pt x="33" y="6"/>
                  </a:cubicBezTo>
                  <a:cubicBezTo>
                    <a:pt x="32" y="4"/>
                    <a:pt x="32" y="4"/>
                    <a:pt x="32" y="4"/>
                  </a:cubicBezTo>
                  <a:cubicBezTo>
                    <a:pt x="26" y="1"/>
                    <a:pt x="26" y="1"/>
                    <a:pt x="26" y="1"/>
                  </a:cubicBezTo>
                  <a:cubicBezTo>
                    <a:pt x="0" y="20"/>
                    <a:pt x="0" y="20"/>
                    <a:pt x="0" y="20"/>
                  </a:cubicBezTo>
                  <a:cubicBezTo>
                    <a:pt x="1" y="20"/>
                    <a:pt x="1" y="20"/>
                    <a:pt x="2" y="20"/>
                  </a:cubicBezTo>
                  <a:cubicBezTo>
                    <a:pt x="65" y="20"/>
                    <a:pt x="65" y="20"/>
                    <a:pt x="65" y="20"/>
                  </a:cubicBezTo>
                  <a:cubicBezTo>
                    <a:pt x="66" y="20"/>
                    <a:pt x="66" y="20"/>
                    <a:pt x="67" y="20"/>
                  </a:cubicBezTo>
                  <a:cubicBezTo>
                    <a:pt x="41" y="0"/>
                    <a:pt x="41" y="0"/>
                    <a:pt x="41" y="0"/>
                  </a:cubicBezTo>
                  <a:lnTo>
                    <a:pt x="35" y="4"/>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68" name="Freeform 228"/>
            <p:cNvSpPr>
              <a:spLocks noEditPoints="1"/>
            </p:cNvSpPr>
            <p:nvPr userDrawn="1"/>
          </p:nvSpPr>
          <p:spPr bwMode="auto">
            <a:xfrm>
              <a:off x="6762750" y="1933575"/>
              <a:ext cx="350838" cy="593725"/>
            </a:xfrm>
            <a:custGeom>
              <a:avLst/>
              <a:gdLst>
                <a:gd name="T0" fmla="*/ 80 w 91"/>
                <a:gd name="T1" fmla="*/ 133 h 154"/>
                <a:gd name="T2" fmla="*/ 13 w 91"/>
                <a:gd name="T3" fmla="*/ 133 h 154"/>
                <a:gd name="T4" fmla="*/ 13 w 91"/>
                <a:gd name="T5" fmla="*/ 11 h 154"/>
                <a:gd name="T6" fmla="*/ 80 w 91"/>
                <a:gd name="T7" fmla="*/ 11 h 154"/>
                <a:gd name="T8" fmla="*/ 80 w 91"/>
                <a:gd name="T9" fmla="*/ 25 h 154"/>
                <a:gd name="T10" fmla="*/ 91 w 91"/>
                <a:gd name="T11" fmla="*/ 34 h 154"/>
                <a:gd name="T12" fmla="*/ 91 w 91"/>
                <a:gd name="T13" fmla="*/ 5 h 154"/>
                <a:gd name="T14" fmla="*/ 86 w 91"/>
                <a:gd name="T15" fmla="*/ 0 h 154"/>
                <a:gd name="T16" fmla="*/ 6 w 91"/>
                <a:gd name="T17" fmla="*/ 0 h 154"/>
                <a:gd name="T18" fmla="*/ 0 w 91"/>
                <a:gd name="T19" fmla="*/ 5 h 154"/>
                <a:gd name="T20" fmla="*/ 0 w 91"/>
                <a:gd name="T21" fmla="*/ 149 h 154"/>
                <a:gd name="T22" fmla="*/ 6 w 91"/>
                <a:gd name="T23" fmla="*/ 154 h 154"/>
                <a:gd name="T24" fmla="*/ 86 w 91"/>
                <a:gd name="T25" fmla="*/ 154 h 154"/>
                <a:gd name="T26" fmla="*/ 91 w 91"/>
                <a:gd name="T27" fmla="*/ 149 h 154"/>
                <a:gd name="T28" fmla="*/ 91 w 91"/>
                <a:gd name="T29" fmla="*/ 106 h 154"/>
                <a:gd name="T30" fmla="*/ 80 w 91"/>
                <a:gd name="T31" fmla="*/ 106 h 154"/>
                <a:gd name="T32" fmla="*/ 80 w 91"/>
                <a:gd name="T33" fmla="*/ 133 h 154"/>
                <a:gd name="T34" fmla="*/ 47 w 91"/>
                <a:gd name="T35" fmla="*/ 151 h 154"/>
                <a:gd name="T36" fmla="*/ 40 w 91"/>
                <a:gd name="T37" fmla="*/ 144 h 154"/>
                <a:gd name="T38" fmla="*/ 47 w 91"/>
                <a:gd name="T39" fmla="*/ 137 h 154"/>
                <a:gd name="T40" fmla="*/ 53 w 91"/>
                <a:gd name="T41" fmla="*/ 144 h 154"/>
                <a:gd name="T42" fmla="*/ 47 w 91"/>
                <a:gd name="T43" fmla="*/ 151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1" h="154">
                  <a:moveTo>
                    <a:pt x="80" y="133"/>
                  </a:moveTo>
                  <a:cubicBezTo>
                    <a:pt x="13" y="133"/>
                    <a:pt x="13" y="133"/>
                    <a:pt x="13" y="133"/>
                  </a:cubicBezTo>
                  <a:cubicBezTo>
                    <a:pt x="13" y="11"/>
                    <a:pt x="13" y="11"/>
                    <a:pt x="13" y="11"/>
                  </a:cubicBezTo>
                  <a:cubicBezTo>
                    <a:pt x="80" y="11"/>
                    <a:pt x="80" y="11"/>
                    <a:pt x="80" y="11"/>
                  </a:cubicBezTo>
                  <a:cubicBezTo>
                    <a:pt x="80" y="25"/>
                    <a:pt x="80" y="25"/>
                    <a:pt x="80" y="25"/>
                  </a:cubicBezTo>
                  <a:cubicBezTo>
                    <a:pt x="91" y="34"/>
                    <a:pt x="91" y="34"/>
                    <a:pt x="91" y="34"/>
                  </a:cubicBezTo>
                  <a:cubicBezTo>
                    <a:pt x="91" y="5"/>
                    <a:pt x="91" y="5"/>
                    <a:pt x="91" y="5"/>
                  </a:cubicBezTo>
                  <a:cubicBezTo>
                    <a:pt x="91" y="2"/>
                    <a:pt x="89" y="0"/>
                    <a:pt x="86" y="0"/>
                  </a:cubicBezTo>
                  <a:cubicBezTo>
                    <a:pt x="6" y="0"/>
                    <a:pt x="6" y="0"/>
                    <a:pt x="6" y="0"/>
                  </a:cubicBezTo>
                  <a:cubicBezTo>
                    <a:pt x="3" y="0"/>
                    <a:pt x="0" y="2"/>
                    <a:pt x="0" y="5"/>
                  </a:cubicBezTo>
                  <a:cubicBezTo>
                    <a:pt x="0" y="149"/>
                    <a:pt x="0" y="149"/>
                    <a:pt x="0" y="149"/>
                  </a:cubicBezTo>
                  <a:cubicBezTo>
                    <a:pt x="0" y="152"/>
                    <a:pt x="3" y="154"/>
                    <a:pt x="6" y="154"/>
                  </a:cubicBezTo>
                  <a:cubicBezTo>
                    <a:pt x="86" y="154"/>
                    <a:pt x="86" y="154"/>
                    <a:pt x="86" y="154"/>
                  </a:cubicBezTo>
                  <a:cubicBezTo>
                    <a:pt x="89" y="154"/>
                    <a:pt x="91" y="152"/>
                    <a:pt x="91" y="149"/>
                  </a:cubicBezTo>
                  <a:cubicBezTo>
                    <a:pt x="91" y="106"/>
                    <a:pt x="91" y="106"/>
                    <a:pt x="91" y="106"/>
                  </a:cubicBezTo>
                  <a:cubicBezTo>
                    <a:pt x="80" y="106"/>
                    <a:pt x="80" y="106"/>
                    <a:pt x="80" y="106"/>
                  </a:cubicBezTo>
                  <a:lnTo>
                    <a:pt x="80" y="133"/>
                  </a:lnTo>
                  <a:close/>
                  <a:moveTo>
                    <a:pt x="47" y="151"/>
                  </a:moveTo>
                  <a:cubicBezTo>
                    <a:pt x="43" y="151"/>
                    <a:pt x="40" y="148"/>
                    <a:pt x="40" y="144"/>
                  </a:cubicBezTo>
                  <a:cubicBezTo>
                    <a:pt x="40" y="140"/>
                    <a:pt x="43" y="137"/>
                    <a:pt x="47" y="137"/>
                  </a:cubicBezTo>
                  <a:cubicBezTo>
                    <a:pt x="51" y="137"/>
                    <a:pt x="53" y="140"/>
                    <a:pt x="53" y="144"/>
                  </a:cubicBezTo>
                  <a:cubicBezTo>
                    <a:pt x="53" y="148"/>
                    <a:pt x="51" y="151"/>
                    <a:pt x="47" y="151"/>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sp>
        <p:nvSpPr>
          <p:cNvPr id="269" name="Freeform 229"/>
          <p:cNvSpPr>
            <a:spLocks noEditPoints="1"/>
          </p:cNvSpPr>
          <p:nvPr userDrawn="1"/>
        </p:nvSpPr>
        <p:spPr bwMode="auto">
          <a:xfrm>
            <a:off x="9207500" y="3378201"/>
            <a:ext cx="603251" cy="512763"/>
          </a:xfrm>
          <a:custGeom>
            <a:avLst/>
            <a:gdLst>
              <a:gd name="T0" fmla="*/ 61 w 117"/>
              <a:gd name="T1" fmla="*/ 118 h 133"/>
              <a:gd name="T2" fmla="*/ 96 w 117"/>
              <a:gd name="T3" fmla="*/ 96 h 133"/>
              <a:gd name="T4" fmla="*/ 97 w 117"/>
              <a:gd name="T5" fmla="*/ 95 h 133"/>
              <a:gd name="T6" fmla="*/ 96 w 117"/>
              <a:gd name="T7" fmla="*/ 20 h 133"/>
              <a:gd name="T8" fmla="*/ 95 w 117"/>
              <a:gd name="T9" fmla="*/ 19 h 133"/>
              <a:gd name="T10" fmla="*/ 23 w 117"/>
              <a:gd name="T11" fmla="*/ 18 h 133"/>
              <a:gd name="T12" fmla="*/ 21 w 117"/>
              <a:gd name="T13" fmla="*/ 20 h 133"/>
              <a:gd name="T14" fmla="*/ 19 w 117"/>
              <a:gd name="T15" fmla="*/ 94 h 133"/>
              <a:gd name="T16" fmla="*/ 20 w 117"/>
              <a:gd name="T17" fmla="*/ 95 h 133"/>
              <a:gd name="T18" fmla="*/ 55 w 117"/>
              <a:gd name="T19" fmla="*/ 111 h 133"/>
              <a:gd name="T20" fmla="*/ 41 w 117"/>
              <a:gd name="T21" fmla="*/ 118 h 133"/>
              <a:gd name="T22" fmla="*/ 5 w 117"/>
              <a:gd name="T23" fmla="*/ 121 h 133"/>
              <a:gd name="T24" fmla="*/ 41 w 117"/>
              <a:gd name="T25" fmla="*/ 130 h 133"/>
              <a:gd name="T26" fmla="*/ 75 w 117"/>
              <a:gd name="T27" fmla="*/ 133 h 133"/>
              <a:gd name="T28" fmla="*/ 111 w 117"/>
              <a:gd name="T29" fmla="*/ 130 h 133"/>
              <a:gd name="T30" fmla="*/ 75 w 117"/>
              <a:gd name="T31" fmla="*/ 121 h 133"/>
              <a:gd name="T32" fmla="*/ 101 w 117"/>
              <a:gd name="T33" fmla="*/ 42 h 133"/>
              <a:gd name="T34" fmla="*/ 99 w 117"/>
              <a:gd name="T35" fmla="*/ 50 h 133"/>
              <a:gd name="T36" fmla="*/ 15 w 117"/>
              <a:gd name="T37" fmla="*/ 70 h 133"/>
              <a:gd name="T38" fmla="*/ 18 w 117"/>
              <a:gd name="T39" fmla="*/ 61 h 133"/>
              <a:gd name="T40" fmla="*/ 63 w 117"/>
              <a:gd name="T41" fmla="*/ 92 h 133"/>
              <a:gd name="T42" fmla="*/ 87 w 117"/>
              <a:gd name="T43" fmla="*/ 92 h 133"/>
              <a:gd name="T44" fmla="*/ 58 w 117"/>
              <a:gd name="T45" fmla="*/ 52 h 133"/>
              <a:gd name="T46" fmla="*/ 64 w 117"/>
              <a:gd name="T47" fmla="*/ 25 h 133"/>
              <a:gd name="T48" fmla="*/ 58 w 117"/>
              <a:gd name="T49" fmla="*/ 52 h 133"/>
              <a:gd name="T50" fmla="*/ 90 w 117"/>
              <a:gd name="T51" fmla="*/ 51 h 133"/>
              <a:gd name="T52" fmla="*/ 64 w 117"/>
              <a:gd name="T53" fmla="*/ 58 h 133"/>
              <a:gd name="T54" fmla="*/ 52 w 117"/>
              <a:gd name="T55" fmla="*/ 58 h 133"/>
              <a:gd name="T56" fmla="*/ 27 w 117"/>
              <a:gd name="T57" fmla="*/ 61 h 133"/>
              <a:gd name="T58" fmla="*/ 52 w 117"/>
              <a:gd name="T59" fmla="*/ 58 h 133"/>
              <a:gd name="T60" fmla="*/ 71 w 117"/>
              <a:gd name="T61" fmla="*/ 76 h 133"/>
              <a:gd name="T62" fmla="*/ 42 w 117"/>
              <a:gd name="T63" fmla="*/ 80 h 133"/>
              <a:gd name="T64" fmla="*/ 93 w 117"/>
              <a:gd name="T65" fmla="*/ 87 h 133"/>
              <a:gd name="T66" fmla="*/ 94 w 117"/>
              <a:gd name="T67" fmla="*/ 60 h 133"/>
              <a:gd name="T68" fmla="*/ 92 w 117"/>
              <a:gd name="T69" fmla="*/ 29 h 133"/>
              <a:gd name="T70" fmla="*/ 88 w 117"/>
              <a:gd name="T71" fmla="*/ 34 h 133"/>
              <a:gd name="T72" fmla="*/ 87 w 117"/>
              <a:gd name="T73" fmla="*/ 23 h 133"/>
              <a:gd name="T74" fmla="*/ 74 w 117"/>
              <a:gd name="T75" fmla="*/ 22 h 133"/>
              <a:gd name="T76" fmla="*/ 71 w 117"/>
              <a:gd name="T77" fmla="*/ 14 h 133"/>
              <a:gd name="T78" fmla="*/ 53 w 117"/>
              <a:gd name="T79" fmla="*/ 13 h 133"/>
              <a:gd name="T80" fmla="*/ 54 w 117"/>
              <a:gd name="T81" fmla="*/ 21 h 133"/>
              <a:gd name="T82" fmla="*/ 29 w 117"/>
              <a:gd name="T83" fmla="*/ 23 h 133"/>
              <a:gd name="T84" fmla="*/ 24 w 117"/>
              <a:gd name="T85" fmla="*/ 29 h 133"/>
              <a:gd name="T86" fmla="*/ 23 w 117"/>
              <a:gd name="T87" fmla="*/ 51 h 133"/>
              <a:gd name="T88" fmla="*/ 23 w 117"/>
              <a:gd name="T89" fmla="*/ 70 h 133"/>
              <a:gd name="T90" fmla="*/ 24 w 117"/>
              <a:gd name="T91" fmla="*/ 87 h 133"/>
              <a:gd name="T92" fmla="*/ 30 w 117"/>
              <a:gd name="T93" fmla="*/ 92 h 133"/>
              <a:gd name="T94" fmla="*/ 44 w 117"/>
              <a:gd name="T95" fmla="*/ 92 h 133"/>
              <a:gd name="T96" fmla="*/ 53 w 117"/>
              <a:gd name="T97" fmla="*/ 97 h 133"/>
              <a:gd name="T98" fmla="*/ 43 w 117"/>
              <a:gd name="T99" fmla="*/ 100 h 1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17" h="133">
                <a:moveTo>
                  <a:pt x="75" y="118"/>
                </a:moveTo>
                <a:cubicBezTo>
                  <a:pt x="61" y="118"/>
                  <a:pt x="61" y="118"/>
                  <a:pt x="61" y="118"/>
                </a:cubicBezTo>
                <a:cubicBezTo>
                  <a:pt x="61" y="111"/>
                  <a:pt x="61" y="111"/>
                  <a:pt x="61" y="111"/>
                </a:cubicBezTo>
                <a:cubicBezTo>
                  <a:pt x="74" y="110"/>
                  <a:pt x="86" y="105"/>
                  <a:pt x="96" y="96"/>
                </a:cubicBezTo>
                <a:cubicBezTo>
                  <a:pt x="96" y="95"/>
                  <a:pt x="96" y="95"/>
                  <a:pt x="96" y="95"/>
                </a:cubicBezTo>
                <a:cubicBezTo>
                  <a:pt x="97" y="95"/>
                  <a:pt x="97" y="95"/>
                  <a:pt x="97" y="95"/>
                </a:cubicBezTo>
                <a:cubicBezTo>
                  <a:pt x="97" y="94"/>
                  <a:pt x="98" y="94"/>
                  <a:pt x="98" y="93"/>
                </a:cubicBezTo>
                <a:cubicBezTo>
                  <a:pt x="117" y="72"/>
                  <a:pt x="116" y="40"/>
                  <a:pt x="96" y="20"/>
                </a:cubicBezTo>
                <a:cubicBezTo>
                  <a:pt x="96" y="20"/>
                  <a:pt x="96" y="20"/>
                  <a:pt x="96" y="20"/>
                </a:cubicBezTo>
                <a:cubicBezTo>
                  <a:pt x="95" y="20"/>
                  <a:pt x="95" y="19"/>
                  <a:pt x="95" y="19"/>
                </a:cubicBezTo>
                <a:cubicBezTo>
                  <a:pt x="95" y="19"/>
                  <a:pt x="95" y="19"/>
                  <a:pt x="94" y="19"/>
                </a:cubicBezTo>
                <a:cubicBezTo>
                  <a:pt x="74" y="0"/>
                  <a:pt x="43" y="0"/>
                  <a:pt x="23" y="18"/>
                </a:cubicBezTo>
                <a:cubicBezTo>
                  <a:pt x="22" y="18"/>
                  <a:pt x="22" y="19"/>
                  <a:pt x="21" y="19"/>
                </a:cubicBezTo>
                <a:cubicBezTo>
                  <a:pt x="21" y="19"/>
                  <a:pt x="21" y="19"/>
                  <a:pt x="21" y="20"/>
                </a:cubicBezTo>
                <a:cubicBezTo>
                  <a:pt x="21" y="20"/>
                  <a:pt x="21" y="20"/>
                  <a:pt x="20" y="20"/>
                </a:cubicBezTo>
                <a:cubicBezTo>
                  <a:pt x="0" y="40"/>
                  <a:pt x="0" y="73"/>
                  <a:pt x="19" y="94"/>
                </a:cubicBezTo>
                <a:cubicBezTo>
                  <a:pt x="19" y="94"/>
                  <a:pt x="20" y="95"/>
                  <a:pt x="20" y="95"/>
                </a:cubicBezTo>
                <a:cubicBezTo>
                  <a:pt x="20" y="95"/>
                  <a:pt x="20" y="95"/>
                  <a:pt x="20" y="95"/>
                </a:cubicBezTo>
                <a:cubicBezTo>
                  <a:pt x="20" y="95"/>
                  <a:pt x="20" y="95"/>
                  <a:pt x="20" y="96"/>
                </a:cubicBezTo>
                <a:cubicBezTo>
                  <a:pt x="30" y="105"/>
                  <a:pt x="42" y="110"/>
                  <a:pt x="55" y="111"/>
                </a:cubicBezTo>
                <a:cubicBezTo>
                  <a:pt x="55" y="118"/>
                  <a:pt x="55" y="118"/>
                  <a:pt x="55" y="118"/>
                </a:cubicBezTo>
                <a:cubicBezTo>
                  <a:pt x="41" y="118"/>
                  <a:pt x="41" y="118"/>
                  <a:pt x="41" y="118"/>
                </a:cubicBezTo>
                <a:cubicBezTo>
                  <a:pt x="41" y="121"/>
                  <a:pt x="41" y="121"/>
                  <a:pt x="41" y="121"/>
                </a:cubicBezTo>
                <a:cubicBezTo>
                  <a:pt x="5" y="121"/>
                  <a:pt x="5" y="121"/>
                  <a:pt x="5" y="121"/>
                </a:cubicBezTo>
                <a:cubicBezTo>
                  <a:pt x="5" y="130"/>
                  <a:pt x="5" y="130"/>
                  <a:pt x="5" y="130"/>
                </a:cubicBezTo>
                <a:cubicBezTo>
                  <a:pt x="41" y="130"/>
                  <a:pt x="41" y="130"/>
                  <a:pt x="41" y="130"/>
                </a:cubicBezTo>
                <a:cubicBezTo>
                  <a:pt x="41" y="133"/>
                  <a:pt x="41" y="133"/>
                  <a:pt x="41" y="133"/>
                </a:cubicBezTo>
                <a:cubicBezTo>
                  <a:pt x="75" y="133"/>
                  <a:pt x="75" y="133"/>
                  <a:pt x="75" y="133"/>
                </a:cubicBezTo>
                <a:cubicBezTo>
                  <a:pt x="75" y="130"/>
                  <a:pt x="75" y="130"/>
                  <a:pt x="75" y="130"/>
                </a:cubicBezTo>
                <a:cubicBezTo>
                  <a:pt x="111" y="130"/>
                  <a:pt x="111" y="130"/>
                  <a:pt x="111" y="130"/>
                </a:cubicBezTo>
                <a:cubicBezTo>
                  <a:pt x="111" y="121"/>
                  <a:pt x="111" y="121"/>
                  <a:pt x="111" y="121"/>
                </a:cubicBezTo>
                <a:cubicBezTo>
                  <a:pt x="75" y="121"/>
                  <a:pt x="75" y="121"/>
                  <a:pt x="75" y="121"/>
                </a:cubicBezTo>
                <a:lnTo>
                  <a:pt x="75" y="118"/>
                </a:lnTo>
                <a:close/>
                <a:moveTo>
                  <a:pt x="101" y="42"/>
                </a:moveTo>
                <a:cubicBezTo>
                  <a:pt x="103" y="49"/>
                  <a:pt x="104" y="56"/>
                  <a:pt x="103" y="62"/>
                </a:cubicBezTo>
                <a:cubicBezTo>
                  <a:pt x="102" y="58"/>
                  <a:pt x="101" y="54"/>
                  <a:pt x="99" y="50"/>
                </a:cubicBezTo>
                <a:cubicBezTo>
                  <a:pt x="100" y="48"/>
                  <a:pt x="100" y="45"/>
                  <a:pt x="101" y="42"/>
                </a:cubicBezTo>
                <a:close/>
                <a:moveTo>
                  <a:pt x="15" y="70"/>
                </a:moveTo>
                <a:cubicBezTo>
                  <a:pt x="13" y="63"/>
                  <a:pt x="12" y="55"/>
                  <a:pt x="14" y="48"/>
                </a:cubicBezTo>
                <a:cubicBezTo>
                  <a:pt x="15" y="52"/>
                  <a:pt x="16" y="56"/>
                  <a:pt x="18" y="61"/>
                </a:cubicBezTo>
                <a:cubicBezTo>
                  <a:pt x="17" y="64"/>
                  <a:pt x="15" y="67"/>
                  <a:pt x="15" y="70"/>
                </a:cubicBezTo>
                <a:close/>
                <a:moveTo>
                  <a:pt x="63" y="92"/>
                </a:moveTo>
                <a:cubicBezTo>
                  <a:pt x="67" y="89"/>
                  <a:pt x="72" y="86"/>
                  <a:pt x="77" y="82"/>
                </a:cubicBezTo>
                <a:cubicBezTo>
                  <a:pt x="87" y="92"/>
                  <a:pt x="87" y="92"/>
                  <a:pt x="87" y="92"/>
                </a:cubicBezTo>
                <a:cubicBezTo>
                  <a:pt x="80" y="96"/>
                  <a:pt x="72" y="95"/>
                  <a:pt x="63" y="92"/>
                </a:cubicBezTo>
                <a:close/>
                <a:moveTo>
                  <a:pt x="58" y="52"/>
                </a:moveTo>
                <a:cubicBezTo>
                  <a:pt x="44" y="38"/>
                  <a:pt x="44" y="38"/>
                  <a:pt x="44" y="38"/>
                </a:cubicBezTo>
                <a:cubicBezTo>
                  <a:pt x="51" y="33"/>
                  <a:pt x="57" y="28"/>
                  <a:pt x="64" y="25"/>
                </a:cubicBezTo>
                <a:cubicBezTo>
                  <a:pt x="68" y="28"/>
                  <a:pt x="72" y="31"/>
                  <a:pt x="76" y="34"/>
                </a:cubicBezTo>
                <a:lnTo>
                  <a:pt x="58" y="52"/>
                </a:lnTo>
                <a:close/>
                <a:moveTo>
                  <a:pt x="82" y="40"/>
                </a:moveTo>
                <a:cubicBezTo>
                  <a:pt x="85" y="43"/>
                  <a:pt x="87" y="47"/>
                  <a:pt x="90" y="51"/>
                </a:cubicBezTo>
                <a:cubicBezTo>
                  <a:pt x="87" y="57"/>
                  <a:pt x="82" y="64"/>
                  <a:pt x="76" y="70"/>
                </a:cubicBezTo>
                <a:cubicBezTo>
                  <a:pt x="64" y="58"/>
                  <a:pt x="64" y="58"/>
                  <a:pt x="64" y="58"/>
                </a:cubicBezTo>
                <a:lnTo>
                  <a:pt x="82" y="40"/>
                </a:lnTo>
                <a:close/>
                <a:moveTo>
                  <a:pt x="52" y="58"/>
                </a:moveTo>
                <a:cubicBezTo>
                  <a:pt x="36" y="74"/>
                  <a:pt x="36" y="74"/>
                  <a:pt x="36" y="74"/>
                </a:cubicBezTo>
                <a:cubicBezTo>
                  <a:pt x="32" y="70"/>
                  <a:pt x="29" y="65"/>
                  <a:pt x="27" y="61"/>
                </a:cubicBezTo>
                <a:cubicBezTo>
                  <a:pt x="30" y="55"/>
                  <a:pt x="34" y="49"/>
                  <a:pt x="39" y="44"/>
                </a:cubicBezTo>
                <a:lnTo>
                  <a:pt x="52" y="58"/>
                </a:lnTo>
                <a:close/>
                <a:moveTo>
                  <a:pt x="58" y="64"/>
                </a:moveTo>
                <a:cubicBezTo>
                  <a:pt x="71" y="76"/>
                  <a:pt x="71" y="76"/>
                  <a:pt x="71" y="76"/>
                </a:cubicBezTo>
                <a:cubicBezTo>
                  <a:pt x="65" y="81"/>
                  <a:pt x="59" y="85"/>
                  <a:pt x="53" y="88"/>
                </a:cubicBezTo>
                <a:cubicBezTo>
                  <a:pt x="50" y="86"/>
                  <a:pt x="46" y="83"/>
                  <a:pt x="42" y="80"/>
                </a:cubicBezTo>
                <a:lnTo>
                  <a:pt x="58" y="64"/>
                </a:lnTo>
                <a:close/>
                <a:moveTo>
                  <a:pt x="93" y="87"/>
                </a:moveTo>
                <a:cubicBezTo>
                  <a:pt x="82" y="76"/>
                  <a:pt x="82" y="76"/>
                  <a:pt x="82" y="76"/>
                </a:cubicBezTo>
                <a:cubicBezTo>
                  <a:pt x="87" y="71"/>
                  <a:pt x="91" y="65"/>
                  <a:pt x="94" y="60"/>
                </a:cubicBezTo>
                <a:cubicBezTo>
                  <a:pt x="98" y="70"/>
                  <a:pt x="98" y="80"/>
                  <a:pt x="93" y="87"/>
                </a:cubicBezTo>
                <a:close/>
                <a:moveTo>
                  <a:pt x="92" y="29"/>
                </a:moveTo>
                <a:cubicBezTo>
                  <a:pt x="93" y="33"/>
                  <a:pt x="94" y="36"/>
                  <a:pt x="93" y="41"/>
                </a:cubicBezTo>
                <a:cubicBezTo>
                  <a:pt x="91" y="39"/>
                  <a:pt x="89" y="36"/>
                  <a:pt x="88" y="34"/>
                </a:cubicBezTo>
                <a:lnTo>
                  <a:pt x="92" y="29"/>
                </a:lnTo>
                <a:close/>
                <a:moveTo>
                  <a:pt x="87" y="23"/>
                </a:moveTo>
                <a:cubicBezTo>
                  <a:pt x="82" y="28"/>
                  <a:pt x="82" y="28"/>
                  <a:pt x="82" y="28"/>
                </a:cubicBezTo>
                <a:cubicBezTo>
                  <a:pt x="79" y="26"/>
                  <a:pt x="76" y="24"/>
                  <a:pt x="74" y="22"/>
                </a:cubicBezTo>
                <a:cubicBezTo>
                  <a:pt x="79" y="21"/>
                  <a:pt x="84" y="21"/>
                  <a:pt x="87" y="23"/>
                </a:cubicBezTo>
                <a:close/>
                <a:moveTo>
                  <a:pt x="71" y="14"/>
                </a:moveTo>
                <a:cubicBezTo>
                  <a:pt x="69" y="15"/>
                  <a:pt x="66" y="16"/>
                  <a:pt x="64" y="16"/>
                </a:cubicBezTo>
                <a:cubicBezTo>
                  <a:pt x="60" y="15"/>
                  <a:pt x="57" y="14"/>
                  <a:pt x="53" y="13"/>
                </a:cubicBezTo>
                <a:cubicBezTo>
                  <a:pt x="59" y="12"/>
                  <a:pt x="65" y="13"/>
                  <a:pt x="71" y="14"/>
                </a:cubicBezTo>
                <a:close/>
                <a:moveTo>
                  <a:pt x="54" y="21"/>
                </a:moveTo>
                <a:cubicBezTo>
                  <a:pt x="49" y="24"/>
                  <a:pt x="44" y="28"/>
                  <a:pt x="39" y="32"/>
                </a:cubicBezTo>
                <a:cubicBezTo>
                  <a:pt x="29" y="23"/>
                  <a:pt x="29" y="23"/>
                  <a:pt x="29" y="23"/>
                </a:cubicBezTo>
                <a:cubicBezTo>
                  <a:pt x="35" y="19"/>
                  <a:pt x="44" y="18"/>
                  <a:pt x="54" y="21"/>
                </a:cubicBezTo>
                <a:close/>
                <a:moveTo>
                  <a:pt x="24" y="29"/>
                </a:moveTo>
                <a:cubicBezTo>
                  <a:pt x="33" y="38"/>
                  <a:pt x="33" y="38"/>
                  <a:pt x="33" y="38"/>
                </a:cubicBezTo>
                <a:cubicBezTo>
                  <a:pt x="29" y="42"/>
                  <a:pt x="26" y="47"/>
                  <a:pt x="23" y="51"/>
                </a:cubicBezTo>
                <a:cubicBezTo>
                  <a:pt x="21" y="43"/>
                  <a:pt x="21" y="35"/>
                  <a:pt x="24" y="29"/>
                </a:cubicBezTo>
                <a:close/>
                <a:moveTo>
                  <a:pt x="23" y="70"/>
                </a:moveTo>
                <a:cubicBezTo>
                  <a:pt x="25" y="73"/>
                  <a:pt x="28" y="77"/>
                  <a:pt x="31" y="80"/>
                </a:cubicBezTo>
                <a:cubicBezTo>
                  <a:pt x="24" y="87"/>
                  <a:pt x="24" y="87"/>
                  <a:pt x="24" y="87"/>
                </a:cubicBezTo>
                <a:cubicBezTo>
                  <a:pt x="21" y="82"/>
                  <a:pt x="21" y="77"/>
                  <a:pt x="23" y="70"/>
                </a:cubicBezTo>
                <a:close/>
                <a:moveTo>
                  <a:pt x="30" y="92"/>
                </a:moveTo>
                <a:cubicBezTo>
                  <a:pt x="36" y="85"/>
                  <a:pt x="36" y="85"/>
                  <a:pt x="36" y="85"/>
                </a:cubicBezTo>
                <a:cubicBezTo>
                  <a:pt x="39" y="88"/>
                  <a:pt x="41" y="90"/>
                  <a:pt x="44" y="92"/>
                </a:cubicBezTo>
                <a:cubicBezTo>
                  <a:pt x="39" y="93"/>
                  <a:pt x="34" y="93"/>
                  <a:pt x="30" y="92"/>
                </a:cubicBezTo>
                <a:close/>
                <a:moveTo>
                  <a:pt x="53" y="97"/>
                </a:moveTo>
                <a:cubicBezTo>
                  <a:pt x="58" y="99"/>
                  <a:pt x="63" y="101"/>
                  <a:pt x="68" y="102"/>
                </a:cubicBezTo>
                <a:cubicBezTo>
                  <a:pt x="60" y="104"/>
                  <a:pt x="51" y="103"/>
                  <a:pt x="43" y="100"/>
                </a:cubicBezTo>
                <a:cubicBezTo>
                  <a:pt x="46" y="100"/>
                  <a:pt x="50" y="99"/>
                  <a:pt x="53" y="97"/>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nvGrpSpPr>
          <p:cNvPr id="270" name="Group 269"/>
          <p:cNvGrpSpPr/>
          <p:nvPr userDrawn="1"/>
        </p:nvGrpSpPr>
        <p:grpSpPr>
          <a:xfrm>
            <a:off x="8955617" y="2667001"/>
            <a:ext cx="556683" cy="587375"/>
            <a:chOff x="6716713" y="2667000"/>
            <a:chExt cx="417512" cy="587375"/>
          </a:xfrm>
        </p:grpSpPr>
        <p:sp>
          <p:nvSpPr>
            <p:cNvPr id="271" name="Freeform 158"/>
            <p:cNvSpPr>
              <a:spLocks noEditPoints="1"/>
            </p:cNvSpPr>
            <p:nvPr userDrawn="1"/>
          </p:nvSpPr>
          <p:spPr bwMode="auto">
            <a:xfrm>
              <a:off x="6716713" y="2667000"/>
              <a:ext cx="315913" cy="587375"/>
            </a:xfrm>
            <a:custGeom>
              <a:avLst/>
              <a:gdLst>
                <a:gd name="T0" fmla="*/ 72 w 82"/>
                <a:gd name="T1" fmla="*/ 0 h 152"/>
                <a:gd name="T2" fmla="*/ 10 w 82"/>
                <a:gd name="T3" fmla="*/ 0 h 152"/>
                <a:gd name="T4" fmla="*/ 0 w 82"/>
                <a:gd name="T5" fmla="*/ 10 h 152"/>
                <a:gd name="T6" fmla="*/ 0 w 82"/>
                <a:gd name="T7" fmla="*/ 141 h 152"/>
                <a:gd name="T8" fmla="*/ 10 w 82"/>
                <a:gd name="T9" fmla="*/ 152 h 152"/>
                <a:gd name="T10" fmla="*/ 72 w 82"/>
                <a:gd name="T11" fmla="*/ 152 h 152"/>
                <a:gd name="T12" fmla="*/ 82 w 82"/>
                <a:gd name="T13" fmla="*/ 141 h 152"/>
                <a:gd name="T14" fmla="*/ 82 w 82"/>
                <a:gd name="T15" fmla="*/ 10 h 152"/>
                <a:gd name="T16" fmla="*/ 72 w 82"/>
                <a:gd name="T17" fmla="*/ 0 h 152"/>
                <a:gd name="T18" fmla="*/ 41 w 82"/>
                <a:gd name="T19" fmla="*/ 145 h 152"/>
                <a:gd name="T20" fmla="*/ 36 w 82"/>
                <a:gd name="T21" fmla="*/ 140 h 152"/>
                <a:gd name="T22" fmla="*/ 41 w 82"/>
                <a:gd name="T23" fmla="*/ 134 h 152"/>
                <a:gd name="T24" fmla="*/ 47 w 82"/>
                <a:gd name="T25" fmla="*/ 140 h 152"/>
                <a:gd name="T26" fmla="*/ 41 w 82"/>
                <a:gd name="T27" fmla="*/ 145 h 152"/>
                <a:gd name="T28" fmla="*/ 77 w 82"/>
                <a:gd name="T29" fmla="*/ 130 h 152"/>
                <a:gd name="T30" fmla="*/ 6 w 82"/>
                <a:gd name="T31" fmla="*/ 130 h 152"/>
                <a:gd name="T32" fmla="*/ 6 w 82"/>
                <a:gd name="T33" fmla="*/ 9 h 152"/>
                <a:gd name="T34" fmla="*/ 77 w 82"/>
                <a:gd name="T35" fmla="*/ 9 h 152"/>
                <a:gd name="T36" fmla="*/ 77 w 82"/>
                <a:gd name="T37" fmla="*/ 130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82" h="152">
                  <a:moveTo>
                    <a:pt x="72" y="0"/>
                  </a:moveTo>
                  <a:cubicBezTo>
                    <a:pt x="10" y="0"/>
                    <a:pt x="10" y="0"/>
                    <a:pt x="10" y="0"/>
                  </a:cubicBezTo>
                  <a:cubicBezTo>
                    <a:pt x="5" y="0"/>
                    <a:pt x="0" y="4"/>
                    <a:pt x="0" y="10"/>
                  </a:cubicBezTo>
                  <a:cubicBezTo>
                    <a:pt x="0" y="141"/>
                    <a:pt x="0" y="141"/>
                    <a:pt x="0" y="141"/>
                  </a:cubicBezTo>
                  <a:cubicBezTo>
                    <a:pt x="0" y="147"/>
                    <a:pt x="5" y="152"/>
                    <a:pt x="10" y="152"/>
                  </a:cubicBezTo>
                  <a:cubicBezTo>
                    <a:pt x="72" y="152"/>
                    <a:pt x="72" y="152"/>
                    <a:pt x="72" y="152"/>
                  </a:cubicBezTo>
                  <a:cubicBezTo>
                    <a:pt x="78" y="152"/>
                    <a:pt x="82" y="147"/>
                    <a:pt x="82" y="141"/>
                  </a:cubicBezTo>
                  <a:cubicBezTo>
                    <a:pt x="82" y="10"/>
                    <a:pt x="82" y="10"/>
                    <a:pt x="82" y="10"/>
                  </a:cubicBezTo>
                  <a:cubicBezTo>
                    <a:pt x="82" y="4"/>
                    <a:pt x="78" y="0"/>
                    <a:pt x="72" y="0"/>
                  </a:cubicBezTo>
                  <a:close/>
                  <a:moveTo>
                    <a:pt x="41" y="145"/>
                  </a:moveTo>
                  <a:cubicBezTo>
                    <a:pt x="38" y="145"/>
                    <a:pt x="36" y="143"/>
                    <a:pt x="36" y="140"/>
                  </a:cubicBezTo>
                  <a:cubicBezTo>
                    <a:pt x="36" y="137"/>
                    <a:pt x="38" y="134"/>
                    <a:pt x="41" y="134"/>
                  </a:cubicBezTo>
                  <a:cubicBezTo>
                    <a:pt x="44" y="134"/>
                    <a:pt x="47" y="137"/>
                    <a:pt x="47" y="140"/>
                  </a:cubicBezTo>
                  <a:cubicBezTo>
                    <a:pt x="47" y="143"/>
                    <a:pt x="44" y="145"/>
                    <a:pt x="41" y="145"/>
                  </a:cubicBezTo>
                  <a:close/>
                  <a:moveTo>
                    <a:pt x="77" y="130"/>
                  </a:moveTo>
                  <a:cubicBezTo>
                    <a:pt x="6" y="130"/>
                    <a:pt x="6" y="130"/>
                    <a:pt x="6" y="130"/>
                  </a:cubicBezTo>
                  <a:cubicBezTo>
                    <a:pt x="6" y="9"/>
                    <a:pt x="6" y="9"/>
                    <a:pt x="6" y="9"/>
                  </a:cubicBezTo>
                  <a:cubicBezTo>
                    <a:pt x="77" y="9"/>
                    <a:pt x="77" y="9"/>
                    <a:pt x="77" y="9"/>
                  </a:cubicBezTo>
                  <a:lnTo>
                    <a:pt x="77" y="13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72" name="Oval 159"/>
            <p:cNvSpPr>
              <a:spLocks noChangeArrowheads="1"/>
            </p:cNvSpPr>
            <p:nvPr userDrawn="1"/>
          </p:nvSpPr>
          <p:spPr bwMode="auto">
            <a:xfrm>
              <a:off x="6854825" y="3184525"/>
              <a:ext cx="42863" cy="42863"/>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73" name="Freeform 230"/>
            <p:cNvSpPr>
              <a:spLocks noEditPoints="1"/>
            </p:cNvSpPr>
            <p:nvPr userDrawn="1"/>
          </p:nvSpPr>
          <p:spPr bwMode="auto">
            <a:xfrm>
              <a:off x="6832600" y="2782888"/>
              <a:ext cx="301625" cy="242888"/>
            </a:xfrm>
            <a:custGeom>
              <a:avLst/>
              <a:gdLst>
                <a:gd name="T0" fmla="*/ 65 w 78"/>
                <a:gd name="T1" fmla="*/ 0 h 63"/>
                <a:gd name="T2" fmla="*/ 13 w 78"/>
                <a:gd name="T3" fmla="*/ 0 h 63"/>
                <a:gd name="T4" fmla="*/ 0 w 78"/>
                <a:gd name="T5" fmla="*/ 14 h 63"/>
                <a:gd name="T6" fmla="*/ 0 w 78"/>
                <a:gd name="T7" fmla="*/ 39 h 63"/>
                <a:gd name="T8" fmla="*/ 13 w 78"/>
                <a:gd name="T9" fmla="*/ 52 h 63"/>
                <a:gd name="T10" fmla="*/ 15 w 78"/>
                <a:gd name="T11" fmla="*/ 52 h 63"/>
                <a:gd name="T12" fmla="*/ 15 w 78"/>
                <a:gd name="T13" fmla="*/ 63 h 63"/>
                <a:gd name="T14" fmla="*/ 26 w 78"/>
                <a:gd name="T15" fmla="*/ 52 h 63"/>
                <a:gd name="T16" fmla="*/ 65 w 78"/>
                <a:gd name="T17" fmla="*/ 52 h 63"/>
                <a:gd name="T18" fmla="*/ 78 w 78"/>
                <a:gd name="T19" fmla="*/ 39 h 63"/>
                <a:gd name="T20" fmla="*/ 78 w 78"/>
                <a:gd name="T21" fmla="*/ 14 h 63"/>
                <a:gd name="T22" fmla="*/ 65 w 78"/>
                <a:gd name="T23" fmla="*/ 0 h 63"/>
                <a:gd name="T24" fmla="*/ 20 w 78"/>
                <a:gd name="T25" fmla="*/ 30 h 63"/>
                <a:gd name="T26" fmla="*/ 15 w 78"/>
                <a:gd name="T27" fmla="*/ 25 h 63"/>
                <a:gd name="T28" fmla="*/ 20 w 78"/>
                <a:gd name="T29" fmla="*/ 20 h 63"/>
                <a:gd name="T30" fmla="*/ 25 w 78"/>
                <a:gd name="T31" fmla="*/ 25 h 63"/>
                <a:gd name="T32" fmla="*/ 20 w 78"/>
                <a:gd name="T33" fmla="*/ 30 h 63"/>
                <a:gd name="T34" fmla="*/ 40 w 78"/>
                <a:gd name="T35" fmla="*/ 30 h 63"/>
                <a:gd name="T36" fmla="*/ 35 w 78"/>
                <a:gd name="T37" fmla="*/ 25 h 63"/>
                <a:gd name="T38" fmla="*/ 40 w 78"/>
                <a:gd name="T39" fmla="*/ 20 h 63"/>
                <a:gd name="T40" fmla="*/ 45 w 78"/>
                <a:gd name="T41" fmla="*/ 25 h 63"/>
                <a:gd name="T42" fmla="*/ 40 w 78"/>
                <a:gd name="T43" fmla="*/ 30 h 63"/>
                <a:gd name="T44" fmla="*/ 61 w 78"/>
                <a:gd name="T45" fmla="*/ 30 h 63"/>
                <a:gd name="T46" fmla="*/ 56 w 78"/>
                <a:gd name="T47" fmla="*/ 25 h 63"/>
                <a:gd name="T48" fmla="*/ 61 w 78"/>
                <a:gd name="T49" fmla="*/ 20 h 63"/>
                <a:gd name="T50" fmla="*/ 65 w 78"/>
                <a:gd name="T51" fmla="*/ 25 h 63"/>
                <a:gd name="T52" fmla="*/ 61 w 78"/>
                <a:gd name="T53" fmla="*/ 30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78" h="62">
                  <a:moveTo>
                    <a:pt x="65" y="0"/>
                  </a:moveTo>
                  <a:cubicBezTo>
                    <a:pt x="13" y="0"/>
                    <a:pt x="13" y="0"/>
                    <a:pt x="13" y="0"/>
                  </a:cubicBezTo>
                  <a:cubicBezTo>
                    <a:pt x="6" y="0"/>
                    <a:pt x="0" y="6"/>
                    <a:pt x="0" y="14"/>
                  </a:cubicBezTo>
                  <a:cubicBezTo>
                    <a:pt x="0" y="39"/>
                    <a:pt x="0" y="39"/>
                    <a:pt x="0" y="39"/>
                  </a:cubicBezTo>
                  <a:cubicBezTo>
                    <a:pt x="0" y="46"/>
                    <a:pt x="6" y="52"/>
                    <a:pt x="13" y="52"/>
                  </a:cubicBezTo>
                  <a:cubicBezTo>
                    <a:pt x="15" y="52"/>
                    <a:pt x="15" y="52"/>
                    <a:pt x="15" y="52"/>
                  </a:cubicBezTo>
                  <a:cubicBezTo>
                    <a:pt x="15" y="63"/>
                    <a:pt x="15" y="63"/>
                    <a:pt x="15" y="63"/>
                  </a:cubicBezTo>
                  <a:cubicBezTo>
                    <a:pt x="26" y="52"/>
                    <a:pt x="26" y="52"/>
                    <a:pt x="26" y="52"/>
                  </a:cubicBezTo>
                  <a:cubicBezTo>
                    <a:pt x="65" y="52"/>
                    <a:pt x="65" y="52"/>
                    <a:pt x="65" y="52"/>
                  </a:cubicBezTo>
                  <a:cubicBezTo>
                    <a:pt x="72" y="52"/>
                    <a:pt x="78" y="46"/>
                    <a:pt x="78" y="39"/>
                  </a:cubicBezTo>
                  <a:cubicBezTo>
                    <a:pt x="78" y="14"/>
                    <a:pt x="78" y="14"/>
                    <a:pt x="78" y="14"/>
                  </a:cubicBezTo>
                  <a:cubicBezTo>
                    <a:pt x="78" y="6"/>
                    <a:pt x="72" y="0"/>
                    <a:pt x="65" y="0"/>
                  </a:cubicBezTo>
                  <a:close/>
                  <a:moveTo>
                    <a:pt x="20" y="30"/>
                  </a:moveTo>
                  <a:cubicBezTo>
                    <a:pt x="17" y="30"/>
                    <a:pt x="15" y="27"/>
                    <a:pt x="15" y="25"/>
                  </a:cubicBezTo>
                  <a:cubicBezTo>
                    <a:pt x="15" y="22"/>
                    <a:pt x="17" y="20"/>
                    <a:pt x="20" y="20"/>
                  </a:cubicBezTo>
                  <a:cubicBezTo>
                    <a:pt x="23" y="20"/>
                    <a:pt x="25" y="22"/>
                    <a:pt x="25" y="25"/>
                  </a:cubicBezTo>
                  <a:cubicBezTo>
                    <a:pt x="25" y="27"/>
                    <a:pt x="23" y="30"/>
                    <a:pt x="20" y="30"/>
                  </a:cubicBezTo>
                  <a:close/>
                  <a:moveTo>
                    <a:pt x="40" y="30"/>
                  </a:moveTo>
                  <a:cubicBezTo>
                    <a:pt x="37" y="30"/>
                    <a:pt x="35" y="27"/>
                    <a:pt x="35" y="25"/>
                  </a:cubicBezTo>
                  <a:cubicBezTo>
                    <a:pt x="35" y="22"/>
                    <a:pt x="37" y="20"/>
                    <a:pt x="40" y="20"/>
                  </a:cubicBezTo>
                  <a:cubicBezTo>
                    <a:pt x="43" y="20"/>
                    <a:pt x="45" y="22"/>
                    <a:pt x="45" y="25"/>
                  </a:cubicBezTo>
                  <a:cubicBezTo>
                    <a:pt x="45" y="27"/>
                    <a:pt x="43" y="30"/>
                    <a:pt x="40" y="30"/>
                  </a:cubicBezTo>
                  <a:close/>
                  <a:moveTo>
                    <a:pt x="61" y="30"/>
                  </a:moveTo>
                  <a:cubicBezTo>
                    <a:pt x="58" y="30"/>
                    <a:pt x="56" y="27"/>
                    <a:pt x="56" y="25"/>
                  </a:cubicBezTo>
                  <a:cubicBezTo>
                    <a:pt x="56" y="22"/>
                    <a:pt x="58" y="20"/>
                    <a:pt x="61" y="20"/>
                  </a:cubicBezTo>
                  <a:cubicBezTo>
                    <a:pt x="63" y="20"/>
                    <a:pt x="65" y="22"/>
                    <a:pt x="65" y="25"/>
                  </a:cubicBezTo>
                  <a:cubicBezTo>
                    <a:pt x="65" y="27"/>
                    <a:pt x="63" y="30"/>
                    <a:pt x="61" y="3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grpSp>
        <p:nvGrpSpPr>
          <p:cNvPr id="274" name="Group 273"/>
          <p:cNvGrpSpPr/>
          <p:nvPr userDrawn="1"/>
        </p:nvGrpSpPr>
        <p:grpSpPr>
          <a:xfrm>
            <a:off x="8940801" y="781050"/>
            <a:ext cx="626535" cy="339726"/>
            <a:chOff x="6705600" y="781050"/>
            <a:chExt cx="469901" cy="339726"/>
          </a:xfrm>
        </p:grpSpPr>
        <p:sp>
          <p:nvSpPr>
            <p:cNvPr id="275" name="Freeform 231"/>
            <p:cNvSpPr/>
            <p:nvPr userDrawn="1"/>
          </p:nvSpPr>
          <p:spPr bwMode="auto">
            <a:xfrm>
              <a:off x="6816725" y="850900"/>
              <a:ext cx="317500" cy="61913"/>
            </a:xfrm>
            <a:custGeom>
              <a:avLst/>
              <a:gdLst>
                <a:gd name="T0" fmla="*/ 63 w 82"/>
                <a:gd name="T1" fmla="*/ 3 h 16"/>
                <a:gd name="T2" fmla="*/ 82 w 82"/>
                <a:gd name="T3" fmla="*/ 9 h 16"/>
                <a:gd name="T4" fmla="*/ 82 w 82"/>
                <a:gd name="T5" fmla="*/ 8 h 16"/>
                <a:gd name="T6" fmla="*/ 74 w 82"/>
                <a:gd name="T7" fmla="*/ 0 h 16"/>
                <a:gd name="T8" fmla="*/ 9 w 82"/>
                <a:gd name="T9" fmla="*/ 0 h 16"/>
                <a:gd name="T10" fmla="*/ 0 w 82"/>
                <a:gd name="T11" fmla="*/ 8 h 16"/>
                <a:gd name="T12" fmla="*/ 9 w 82"/>
                <a:gd name="T13" fmla="*/ 16 h 16"/>
                <a:gd name="T14" fmla="*/ 36 w 82"/>
                <a:gd name="T15" fmla="*/ 16 h 16"/>
                <a:gd name="T16" fmla="*/ 63 w 82"/>
                <a:gd name="T17" fmla="*/ 3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2" h="16">
                  <a:moveTo>
                    <a:pt x="63" y="3"/>
                  </a:moveTo>
                  <a:cubicBezTo>
                    <a:pt x="70" y="3"/>
                    <a:pt x="77" y="5"/>
                    <a:pt x="82" y="9"/>
                  </a:cubicBezTo>
                  <a:cubicBezTo>
                    <a:pt x="82" y="9"/>
                    <a:pt x="82" y="8"/>
                    <a:pt x="82" y="8"/>
                  </a:cubicBezTo>
                  <a:cubicBezTo>
                    <a:pt x="82" y="4"/>
                    <a:pt x="79" y="0"/>
                    <a:pt x="74" y="0"/>
                  </a:cubicBezTo>
                  <a:cubicBezTo>
                    <a:pt x="9" y="0"/>
                    <a:pt x="9" y="0"/>
                    <a:pt x="9" y="0"/>
                  </a:cubicBezTo>
                  <a:cubicBezTo>
                    <a:pt x="4" y="0"/>
                    <a:pt x="0" y="4"/>
                    <a:pt x="0" y="8"/>
                  </a:cubicBezTo>
                  <a:cubicBezTo>
                    <a:pt x="0" y="13"/>
                    <a:pt x="4" y="16"/>
                    <a:pt x="9" y="16"/>
                  </a:cubicBezTo>
                  <a:cubicBezTo>
                    <a:pt x="36" y="16"/>
                    <a:pt x="36" y="16"/>
                    <a:pt x="36" y="16"/>
                  </a:cubicBezTo>
                  <a:cubicBezTo>
                    <a:pt x="43" y="8"/>
                    <a:pt x="53" y="3"/>
                    <a:pt x="63" y="3"/>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76" name="Freeform 232"/>
            <p:cNvSpPr/>
            <p:nvPr userDrawn="1"/>
          </p:nvSpPr>
          <p:spPr bwMode="auto">
            <a:xfrm>
              <a:off x="6762750" y="781050"/>
              <a:ext cx="312738" cy="61913"/>
            </a:xfrm>
            <a:custGeom>
              <a:avLst/>
              <a:gdLst>
                <a:gd name="T0" fmla="*/ 8 w 81"/>
                <a:gd name="T1" fmla="*/ 16 h 16"/>
                <a:gd name="T2" fmla="*/ 73 w 81"/>
                <a:gd name="T3" fmla="*/ 16 h 16"/>
                <a:gd name="T4" fmla="*/ 81 w 81"/>
                <a:gd name="T5" fmla="*/ 8 h 16"/>
                <a:gd name="T6" fmla="*/ 73 w 81"/>
                <a:gd name="T7" fmla="*/ 0 h 16"/>
                <a:gd name="T8" fmla="*/ 8 w 81"/>
                <a:gd name="T9" fmla="*/ 0 h 16"/>
                <a:gd name="T10" fmla="*/ 0 w 81"/>
                <a:gd name="T11" fmla="*/ 8 h 16"/>
                <a:gd name="T12" fmla="*/ 8 w 81"/>
                <a:gd name="T13" fmla="*/ 16 h 16"/>
              </a:gdLst>
              <a:ahLst/>
              <a:cxnLst>
                <a:cxn ang="0">
                  <a:pos x="T0" y="T1"/>
                </a:cxn>
                <a:cxn ang="0">
                  <a:pos x="T2" y="T3"/>
                </a:cxn>
                <a:cxn ang="0">
                  <a:pos x="T4" y="T5"/>
                </a:cxn>
                <a:cxn ang="0">
                  <a:pos x="T6" y="T7"/>
                </a:cxn>
                <a:cxn ang="0">
                  <a:pos x="T8" y="T9"/>
                </a:cxn>
                <a:cxn ang="0">
                  <a:pos x="T10" y="T11"/>
                </a:cxn>
                <a:cxn ang="0">
                  <a:pos x="T12" y="T13"/>
                </a:cxn>
              </a:cxnLst>
              <a:rect l="0" t="0" r="r" b="b"/>
              <a:pathLst>
                <a:path w="81" h="16">
                  <a:moveTo>
                    <a:pt x="8" y="16"/>
                  </a:moveTo>
                  <a:cubicBezTo>
                    <a:pt x="73" y="16"/>
                    <a:pt x="73" y="16"/>
                    <a:pt x="73" y="16"/>
                  </a:cubicBezTo>
                  <a:cubicBezTo>
                    <a:pt x="78" y="16"/>
                    <a:pt x="81" y="13"/>
                    <a:pt x="81" y="8"/>
                  </a:cubicBezTo>
                  <a:cubicBezTo>
                    <a:pt x="81" y="4"/>
                    <a:pt x="78" y="0"/>
                    <a:pt x="73" y="0"/>
                  </a:cubicBezTo>
                  <a:cubicBezTo>
                    <a:pt x="8" y="0"/>
                    <a:pt x="8" y="0"/>
                    <a:pt x="8" y="0"/>
                  </a:cubicBezTo>
                  <a:cubicBezTo>
                    <a:pt x="3" y="0"/>
                    <a:pt x="0" y="4"/>
                    <a:pt x="0" y="8"/>
                  </a:cubicBezTo>
                  <a:cubicBezTo>
                    <a:pt x="0" y="13"/>
                    <a:pt x="3" y="16"/>
                    <a:pt x="8" y="16"/>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77" name="Freeform 233"/>
            <p:cNvSpPr/>
            <p:nvPr userDrawn="1"/>
          </p:nvSpPr>
          <p:spPr bwMode="auto">
            <a:xfrm>
              <a:off x="6705600" y="920750"/>
              <a:ext cx="246063" cy="61913"/>
            </a:xfrm>
            <a:custGeom>
              <a:avLst/>
              <a:gdLst>
                <a:gd name="T0" fmla="*/ 8 w 64"/>
                <a:gd name="T1" fmla="*/ 0 h 16"/>
                <a:gd name="T2" fmla="*/ 0 w 64"/>
                <a:gd name="T3" fmla="*/ 8 h 16"/>
                <a:gd name="T4" fmla="*/ 8 w 64"/>
                <a:gd name="T5" fmla="*/ 16 h 16"/>
                <a:gd name="T6" fmla="*/ 58 w 64"/>
                <a:gd name="T7" fmla="*/ 16 h 16"/>
                <a:gd name="T8" fmla="*/ 64 w 64"/>
                <a:gd name="T9" fmla="*/ 0 h 16"/>
                <a:gd name="T10" fmla="*/ 8 w 64"/>
                <a:gd name="T11" fmla="*/ 0 h 16"/>
              </a:gdLst>
              <a:ahLst/>
              <a:cxnLst>
                <a:cxn ang="0">
                  <a:pos x="T0" y="T1"/>
                </a:cxn>
                <a:cxn ang="0">
                  <a:pos x="T2" y="T3"/>
                </a:cxn>
                <a:cxn ang="0">
                  <a:pos x="T4" y="T5"/>
                </a:cxn>
                <a:cxn ang="0">
                  <a:pos x="T6" y="T7"/>
                </a:cxn>
                <a:cxn ang="0">
                  <a:pos x="T8" y="T9"/>
                </a:cxn>
                <a:cxn ang="0">
                  <a:pos x="T10" y="T11"/>
                </a:cxn>
              </a:cxnLst>
              <a:rect l="0" t="0" r="r" b="b"/>
              <a:pathLst>
                <a:path w="64" h="16">
                  <a:moveTo>
                    <a:pt x="8" y="0"/>
                  </a:moveTo>
                  <a:cubicBezTo>
                    <a:pt x="4" y="0"/>
                    <a:pt x="0" y="3"/>
                    <a:pt x="0" y="8"/>
                  </a:cubicBezTo>
                  <a:cubicBezTo>
                    <a:pt x="0" y="12"/>
                    <a:pt x="4" y="16"/>
                    <a:pt x="8" y="16"/>
                  </a:cubicBezTo>
                  <a:cubicBezTo>
                    <a:pt x="58" y="16"/>
                    <a:pt x="58" y="16"/>
                    <a:pt x="58" y="16"/>
                  </a:cubicBezTo>
                  <a:cubicBezTo>
                    <a:pt x="59" y="10"/>
                    <a:pt x="61" y="5"/>
                    <a:pt x="64" y="0"/>
                  </a:cubicBezTo>
                  <a:lnTo>
                    <a:pt x="8"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78" name="Freeform 234"/>
            <p:cNvSpPr/>
            <p:nvPr userDrawn="1"/>
          </p:nvSpPr>
          <p:spPr bwMode="auto">
            <a:xfrm>
              <a:off x="6781800" y="990600"/>
              <a:ext cx="158750" cy="61913"/>
            </a:xfrm>
            <a:custGeom>
              <a:avLst/>
              <a:gdLst>
                <a:gd name="T0" fmla="*/ 38 w 41"/>
                <a:gd name="T1" fmla="*/ 0 h 16"/>
                <a:gd name="T2" fmla="*/ 8 w 41"/>
                <a:gd name="T3" fmla="*/ 0 h 16"/>
                <a:gd name="T4" fmla="*/ 0 w 41"/>
                <a:gd name="T5" fmla="*/ 8 h 16"/>
                <a:gd name="T6" fmla="*/ 8 w 41"/>
                <a:gd name="T7" fmla="*/ 16 h 16"/>
                <a:gd name="T8" fmla="*/ 41 w 41"/>
                <a:gd name="T9" fmla="*/ 16 h 16"/>
                <a:gd name="T10" fmla="*/ 38 w 41"/>
                <a:gd name="T11" fmla="*/ 2 h 16"/>
                <a:gd name="T12" fmla="*/ 38 w 41"/>
                <a:gd name="T13" fmla="*/ 0 h 16"/>
              </a:gdLst>
              <a:ahLst/>
              <a:cxnLst>
                <a:cxn ang="0">
                  <a:pos x="T0" y="T1"/>
                </a:cxn>
                <a:cxn ang="0">
                  <a:pos x="T2" y="T3"/>
                </a:cxn>
                <a:cxn ang="0">
                  <a:pos x="T4" y="T5"/>
                </a:cxn>
                <a:cxn ang="0">
                  <a:pos x="T6" y="T7"/>
                </a:cxn>
                <a:cxn ang="0">
                  <a:pos x="T8" y="T9"/>
                </a:cxn>
                <a:cxn ang="0">
                  <a:pos x="T10" y="T11"/>
                </a:cxn>
                <a:cxn ang="0">
                  <a:pos x="T12" y="T13"/>
                </a:cxn>
              </a:cxnLst>
              <a:rect l="0" t="0" r="r" b="b"/>
              <a:pathLst>
                <a:path w="41" h="16">
                  <a:moveTo>
                    <a:pt x="38" y="0"/>
                  </a:moveTo>
                  <a:cubicBezTo>
                    <a:pt x="8" y="0"/>
                    <a:pt x="8" y="0"/>
                    <a:pt x="8" y="0"/>
                  </a:cubicBezTo>
                  <a:cubicBezTo>
                    <a:pt x="4" y="0"/>
                    <a:pt x="0" y="3"/>
                    <a:pt x="0" y="8"/>
                  </a:cubicBezTo>
                  <a:cubicBezTo>
                    <a:pt x="0" y="12"/>
                    <a:pt x="4" y="16"/>
                    <a:pt x="8" y="16"/>
                  </a:cubicBezTo>
                  <a:cubicBezTo>
                    <a:pt x="41" y="16"/>
                    <a:pt x="41" y="16"/>
                    <a:pt x="41" y="16"/>
                  </a:cubicBezTo>
                  <a:cubicBezTo>
                    <a:pt x="39" y="12"/>
                    <a:pt x="38" y="7"/>
                    <a:pt x="38" y="2"/>
                  </a:cubicBezTo>
                  <a:cubicBezTo>
                    <a:pt x="38" y="1"/>
                    <a:pt x="38" y="0"/>
                    <a:pt x="38"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79" name="Freeform 235"/>
            <p:cNvSpPr/>
            <p:nvPr userDrawn="1"/>
          </p:nvSpPr>
          <p:spPr bwMode="auto">
            <a:xfrm>
              <a:off x="6770688" y="1055688"/>
              <a:ext cx="239713" cy="65088"/>
            </a:xfrm>
            <a:custGeom>
              <a:avLst/>
              <a:gdLst>
                <a:gd name="T0" fmla="*/ 45 w 62"/>
                <a:gd name="T1" fmla="*/ 0 h 17"/>
                <a:gd name="T2" fmla="*/ 8 w 62"/>
                <a:gd name="T3" fmla="*/ 0 h 17"/>
                <a:gd name="T4" fmla="*/ 0 w 62"/>
                <a:gd name="T5" fmla="*/ 8 h 17"/>
                <a:gd name="T6" fmla="*/ 8 w 62"/>
                <a:gd name="T7" fmla="*/ 17 h 17"/>
                <a:gd name="T8" fmla="*/ 62 w 62"/>
                <a:gd name="T9" fmla="*/ 17 h 17"/>
                <a:gd name="T10" fmla="*/ 45 w 62"/>
                <a:gd name="T11" fmla="*/ 0 h 17"/>
              </a:gdLst>
              <a:ahLst/>
              <a:cxnLst>
                <a:cxn ang="0">
                  <a:pos x="T0" y="T1"/>
                </a:cxn>
                <a:cxn ang="0">
                  <a:pos x="T2" y="T3"/>
                </a:cxn>
                <a:cxn ang="0">
                  <a:pos x="T4" y="T5"/>
                </a:cxn>
                <a:cxn ang="0">
                  <a:pos x="T6" y="T7"/>
                </a:cxn>
                <a:cxn ang="0">
                  <a:pos x="T8" y="T9"/>
                </a:cxn>
                <a:cxn ang="0">
                  <a:pos x="T10" y="T11"/>
                </a:cxn>
              </a:cxnLst>
              <a:rect l="0" t="0" r="r" b="b"/>
              <a:pathLst>
                <a:path w="62" h="17">
                  <a:moveTo>
                    <a:pt x="45" y="0"/>
                  </a:moveTo>
                  <a:cubicBezTo>
                    <a:pt x="8" y="0"/>
                    <a:pt x="8" y="0"/>
                    <a:pt x="8" y="0"/>
                  </a:cubicBezTo>
                  <a:cubicBezTo>
                    <a:pt x="3" y="0"/>
                    <a:pt x="0" y="4"/>
                    <a:pt x="0" y="8"/>
                  </a:cubicBezTo>
                  <a:cubicBezTo>
                    <a:pt x="0" y="13"/>
                    <a:pt x="3" y="17"/>
                    <a:pt x="8" y="17"/>
                  </a:cubicBezTo>
                  <a:cubicBezTo>
                    <a:pt x="62" y="17"/>
                    <a:pt x="62" y="17"/>
                    <a:pt x="62" y="17"/>
                  </a:cubicBezTo>
                  <a:cubicBezTo>
                    <a:pt x="54" y="13"/>
                    <a:pt x="48" y="8"/>
                    <a:pt x="45" y="0"/>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80" name="Freeform 236"/>
            <p:cNvSpPr>
              <a:spLocks noEditPoints="1"/>
            </p:cNvSpPr>
            <p:nvPr userDrawn="1"/>
          </p:nvSpPr>
          <p:spPr bwMode="auto">
            <a:xfrm>
              <a:off x="6948488" y="882650"/>
              <a:ext cx="227013" cy="227013"/>
            </a:xfrm>
            <a:custGeom>
              <a:avLst/>
              <a:gdLst>
                <a:gd name="T0" fmla="*/ 52 w 59"/>
                <a:gd name="T1" fmla="*/ 11 h 59"/>
                <a:gd name="T2" fmla="*/ 9 w 59"/>
                <a:gd name="T3" fmla="*/ 8 h 59"/>
                <a:gd name="T4" fmla="*/ 1 w 59"/>
                <a:gd name="T5" fmla="*/ 24 h 59"/>
                <a:gd name="T6" fmla="*/ 0 w 59"/>
                <a:gd name="T7" fmla="*/ 34 h 59"/>
                <a:gd name="T8" fmla="*/ 10 w 59"/>
                <a:gd name="T9" fmla="*/ 52 h 59"/>
                <a:gd name="T10" fmla="*/ 22 w 59"/>
                <a:gd name="T11" fmla="*/ 58 h 59"/>
                <a:gd name="T12" fmla="*/ 50 w 59"/>
                <a:gd name="T13" fmla="*/ 51 h 59"/>
                <a:gd name="T14" fmla="*/ 55 w 59"/>
                <a:gd name="T15" fmla="*/ 24 h 59"/>
                <a:gd name="T16" fmla="*/ 52 w 59"/>
                <a:gd name="T17" fmla="*/ 23 h 59"/>
                <a:gd name="T18" fmla="*/ 52 w 59"/>
                <a:gd name="T19" fmla="*/ 15 h 59"/>
                <a:gd name="T20" fmla="*/ 50 w 59"/>
                <a:gd name="T21" fmla="*/ 18 h 59"/>
                <a:gd name="T22" fmla="*/ 35 w 59"/>
                <a:gd name="T23" fmla="*/ 4 h 59"/>
                <a:gd name="T24" fmla="*/ 33 w 59"/>
                <a:gd name="T25" fmla="*/ 6 h 59"/>
                <a:gd name="T26" fmla="*/ 27 w 59"/>
                <a:gd name="T27" fmla="*/ 3 h 59"/>
                <a:gd name="T28" fmla="*/ 26 w 59"/>
                <a:gd name="T29" fmla="*/ 6 h 59"/>
                <a:gd name="T30" fmla="*/ 4 w 59"/>
                <a:gd name="T31" fmla="*/ 21 h 59"/>
                <a:gd name="T32" fmla="*/ 5 w 59"/>
                <a:gd name="T33" fmla="*/ 24 h 59"/>
                <a:gd name="T34" fmla="*/ 3 w 59"/>
                <a:gd name="T35" fmla="*/ 30 h 59"/>
                <a:gd name="T36" fmla="*/ 6 w 59"/>
                <a:gd name="T37" fmla="*/ 30 h 59"/>
                <a:gd name="T38" fmla="*/ 4 w 59"/>
                <a:gd name="T39" fmla="*/ 37 h 59"/>
                <a:gd name="T40" fmla="*/ 7 w 59"/>
                <a:gd name="T41" fmla="*/ 37 h 59"/>
                <a:gd name="T42" fmla="*/ 8 w 59"/>
                <a:gd name="T43" fmla="*/ 45 h 59"/>
                <a:gd name="T44" fmla="*/ 8 w 59"/>
                <a:gd name="T45" fmla="*/ 41 h 59"/>
                <a:gd name="T46" fmla="*/ 8 w 59"/>
                <a:gd name="T47" fmla="*/ 18 h 59"/>
                <a:gd name="T48" fmla="*/ 10 w 59"/>
                <a:gd name="T49" fmla="*/ 14 h 59"/>
                <a:gd name="T50" fmla="*/ 13 w 59"/>
                <a:gd name="T51" fmla="*/ 50 h 59"/>
                <a:gd name="T52" fmla="*/ 13 w 59"/>
                <a:gd name="T53" fmla="*/ 47 h 59"/>
                <a:gd name="T54" fmla="*/ 14 w 59"/>
                <a:gd name="T55" fmla="*/ 12 h 59"/>
                <a:gd name="T56" fmla="*/ 13 w 59"/>
                <a:gd name="T57" fmla="*/ 9 h 59"/>
                <a:gd name="T58" fmla="*/ 19 w 59"/>
                <a:gd name="T59" fmla="*/ 54 h 59"/>
                <a:gd name="T60" fmla="*/ 18 w 59"/>
                <a:gd name="T61" fmla="*/ 51 h 59"/>
                <a:gd name="T62" fmla="*/ 19 w 59"/>
                <a:gd name="T63" fmla="*/ 8 h 59"/>
                <a:gd name="T64" fmla="*/ 22 w 59"/>
                <a:gd name="T65" fmla="*/ 6 h 59"/>
                <a:gd name="T66" fmla="*/ 26 w 59"/>
                <a:gd name="T67" fmla="*/ 56 h 59"/>
                <a:gd name="T68" fmla="*/ 26 w 59"/>
                <a:gd name="T69" fmla="*/ 54 h 59"/>
                <a:gd name="T70" fmla="*/ 31 w 59"/>
                <a:gd name="T71" fmla="*/ 56 h 59"/>
                <a:gd name="T72" fmla="*/ 33 w 59"/>
                <a:gd name="T73" fmla="*/ 54 h 59"/>
                <a:gd name="T74" fmla="*/ 32 w 59"/>
                <a:gd name="T75" fmla="*/ 45 h 59"/>
                <a:gd name="T76" fmla="*/ 21 w 59"/>
                <a:gd name="T77" fmla="*/ 39 h 59"/>
                <a:gd name="T78" fmla="*/ 27 w 59"/>
                <a:gd name="T79" fmla="*/ 32 h 59"/>
                <a:gd name="T80" fmla="*/ 32 w 59"/>
                <a:gd name="T81" fmla="*/ 15 h 59"/>
                <a:gd name="T82" fmla="*/ 31 w 59"/>
                <a:gd name="T83" fmla="*/ 23 h 59"/>
                <a:gd name="T84" fmla="*/ 32 w 59"/>
                <a:gd name="T85" fmla="*/ 41 h 59"/>
                <a:gd name="T86" fmla="*/ 37 w 59"/>
                <a:gd name="T87" fmla="*/ 54 h 59"/>
                <a:gd name="T88" fmla="*/ 41 w 59"/>
                <a:gd name="T89" fmla="*/ 54 h 59"/>
                <a:gd name="T90" fmla="*/ 39 w 59"/>
                <a:gd name="T91" fmla="*/ 8 h 59"/>
                <a:gd name="T92" fmla="*/ 43 w 59"/>
                <a:gd name="T93" fmla="*/ 8 h 59"/>
                <a:gd name="T94" fmla="*/ 44 w 59"/>
                <a:gd name="T95" fmla="*/ 51 h 59"/>
                <a:gd name="T96" fmla="*/ 47 w 59"/>
                <a:gd name="T97" fmla="*/ 50 h 59"/>
                <a:gd name="T98" fmla="*/ 45 w 59"/>
                <a:gd name="T99" fmla="*/ 10 h 59"/>
                <a:gd name="T100" fmla="*/ 47 w 59"/>
                <a:gd name="T101" fmla="*/ 13 h 59"/>
                <a:gd name="T102" fmla="*/ 49 w 59"/>
                <a:gd name="T103" fmla="*/ 46 h 59"/>
                <a:gd name="T104" fmla="*/ 52 w 59"/>
                <a:gd name="T105" fmla="*/ 44 h 59"/>
                <a:gd name="T106" fmla="*/ 53 w 59"/>
                <a:gd name="T107" fmla="*/ 40 h 59"/>
                <a:gd name="T108" fmla="*/ 55 w 59"/>
                <a:gd name="T109" fmla="*/ 37 h 59"/>
                <a:gd name="T110" fmla="*/ 53 w 59"/>
                <a:gd name="T111" fmla="*/ 32 h 59"/>
                <a:gd name="T112" fmla="*/ 56 w 59"/>
                <a:gd name="T113" fmla="*/ 30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59" h="59">
                  <a:moveTo>
                    <a:pt x="57" y="18"/>
                  </a:moveTo>
                  <a:cubicBezTo>
                    <a:pt x="56" y="18"/>
                    <a:pt x="56" y="17"/>
                    <a:pt x="56" y="16"/>
                  </a:cubicBezTo>
                  <a:cubicBezTo>
                    <a:pt x="55" y="15"/>
                    <a:pt x="54" y="14"/>
                    <a:pt x="54" y="13"/>
                  </a:cubicBezTo>
                  <a:cubicBezTo>
                    <a:pt x="53" y="12"/>
                    <a:pt x="53" y="12"/>
                    <a:pt x="52" y="11"/>
                  </a:cubicBezTo>
                  <a:cubicBezTo>
                    <a:pt x="51" y="9"/>
                    <a:pt x="48" y="7"/>
                    <a:pt x="46" y="6"/>
                  </a:cubicBezTo>
                  <a:cubicBezTo>
                    <a:pt x="41" y="2"/>
                    <a:pt x="36" y="0"/>
                    <a:pt x="29" y="0"/>
                  </a:cubicBezTo>
                  <a:cubicBezTo>
                    <a:pt x="24" y="0"/>
                    <a:pt x="18" y="2"/>
                    <a:pt x="14" y="5"/>
                  </a:cubicBezTo>
                  <a:cubicBezTo>
                    <a:pt x="12" y="6"/>
                    <a:pt x="11" y="7"/>
                    <a:pt x="9" y="8"/>
                  </a:cubicBezTo>
                  <a:cubicBezTo>
                    <a:pt x="9" y="9"/>
                    <a:pt x="8" y="9"/>
                    <a:pt x="8" y="10"/>
                  </a:cubicBezTo>
                  <a:cubicBezTo>
                    <a:pt x="6" y="12"/>
                    <a:pt x="4" y="15"/>
                    <a:pt x="2" y="18"/>
                  </a:cubicBezTo>
                  <a:cubicBezTo>
                    <a:pt x="2" y="19"/>
                    <a:pt x="2" y="20"/>
                    <a:pt x="2" y="20"/>
                  </a:cubicBezTo>
                  <a:cubicBezTo>
                    <a:pt x="1" y="21"/>
                    <a:pt x="1" y="23"/>
                    <a:pt x="1" y="24"/>
                  </a:cubicBezTo>
                  <a:cubicBezTo>
                    <a:pt x="0" y="25"/>
                    <a:pt x="0" y="25"/>
                    <a:pt x="0" y="26"/>
                  </a:cubicBezTo>
                  <a:cubicBezTo>
                    <a:pt x="0" y="27"/>
                    <a:pt x="0" y="27"/>
                    <a:pt x="0" y="28"/>
                  </a:cubicBezTo>
                  <a:cubicBezTo>
                    <a:pt x="0" y="28"/>
                    <a:pt x="0" y="29"/>
                    <a:pt x="0" y="30"/>
                  </a:cubicBezTo>
                  <a:cubicBezTo>
                    <a:pt x="0" y="31"/>
                    <a:pt x="0" y="32"/>
                    <a:pt x="0" y="34"/>
                  </a:cubicBezTo>
                  <a:cubicBezTo>
                    <a:pt x="1" y="36"/>
                    <a:pt x="1" y="38"/>
                    <a:pt x="2" y="41"/>
                  </a:cubicBezTo>
                  <a:cubicBezTo>
                    <a:pt x="2" y="42"/>
                    <a:pt x="3" y="43"/>
                    <a:pt x="4" y="44"/>
                  </a:cubicBezTo>
                  <a:cubicBezTo>
                    <a:pt x="4" y="44"/>
                    <a:pt x="4" y="45"/>
                    <a:pt x="4" y="45"/>
                  </a:cubicBezTo>
                  <a:cubicBezTo>
                    <a:pt x="6" y="48"/>
                    <a:pt x="8" y="50"/>
                    <a:pt x="10" y="52"/>
                  </a:cubicBezTo>
                  <a:cubicBezTo>
                    <a:pt x="11" y="53"/>
                    <a:pt x="12" y="54"/>
                    <a:pt x="13" y="55"/>
                  </a:cubicBezTo>
                  <a:cubicBezTo>
                    <a:pt x="14" y="55"/>
                    <a:pt x="15" y="56"/>
                    <a:pt x="17" y="56"/>
                  </a:cubicBezTo>
                  <a:cubicBezTo>
                    <a:pt x="18" y="57"/>
                    <a:pt x="19" y="57"/>
                    <a:pt x="20" y="58"/>
                  </a:cubicBezTo>
                  <a:cubicBezTo>
                    <a:pt x="21" y="58"/>
                    <a:pt x="21" y="58"/>
                    <a:pt x="22" y="58"/>
                  </a:cubicBezTo>
                  <a:cubicBezTo>
                    <a:pt x="24" y="59"/>
                    <a:pt x="27" y="59"/>
                    <a:pt x="29" y="59"/>
                  </a:cubicBezTo>
                  <a:cubicBezTo>
                    <a:pt x="31" y="59"/>
                    <a:pt x="32" y="59"/>
                    <a:pt x="33" y="59"/>
                  </a:cubicBezTo>
                  <a:cubicBezTo>
                    <a:pt x="39" y="58"/>
                    <a:pt x="45" y="55"/>
                    <a:pt x="50" y="51"/>
                  </a:cubicBezTo>
                  <a:cubicBezTo>
                    <a:pt x="50" y="51"/>
                    <a:pt x="50" y="51"/>
                    <a:pt x="50" y="51"/>
                  </a:cubicBezTo>
                  <a:cubicBezTo>
                    <a:pt x="55" y="46"/>
                    <a:pt x="59" y="38"/>
                    <a:pt x="59" y="30"/>
                  </a:cubicBezTo>
                  <a:cubicBezTo>
                    <a:pt x="59" y="26"/>
                    <a:pt x="58" y="22"/>
                    <a:pt x="57" y="18"/>
                  </a:cubicBezTo>
                  <a:close/>
                  <a:moveTo>
                    <a:pt x="55" y="22"/>
                  </a:moveTo>
                  <a:cubicBezTo>
                    <a:pt x="55" y="23"/>
                    <a:pt x="55" y="23"/>
                    <a:pt x="55" y="24"/>
                  </a:cubicBezTo>
                  <a:cubicBezTo>
                    <a:pt x="56" y="25"/>
                    <a:pt x="55" y="26"/>
                    <a:pt x="54" y="26"/>
                  </a:cubicBezTo>
                  <a:cubicBezTo>
                    <a:pt x="54" y="26"/>
                    <a:pt x="54" y="26"/>
                    <a:pt x="54" y="26"/>
                  </a:cubicBezTo>
                  <a:cubicBezTo>
                    <a:pt x="54" y="26"/>
                    <a:pt x="53" y="25"/>
                    <a:pt x="53" y="25"/>
                  </a:cubicBezTo>
                  <a:cubicBezTo>
                    <a:pt x="53" y="24"/>
                    <a:pt x="53" y="24"/>
                    <a:pt x="52" y="23"/>
                  </a:cubicBezTo>
                  <a:cubicBezTo>
                    <a:pt x="52" y="22"/>
                    <a:pt x="53" y="22"/>
                    <a:pt x="53" y="21"/>
                  </a:cubicBezTo>
                  <a:cubicBezTo>
                    <a:pt x="54" y="21"/>
                    <a:pt x="55" y="22"/>
                    <a:pt x="55" y="22"/>
                  </a:cubicBezTo>
                  <a:close/>
                  <a:moveTo>
                    <a:pt x="50" y="15"/>
                  </a:moveTo>
                  <a:cubicBezTo>
                    <a:pt x="51" y="15"/>
                    <a:pt x="51" y="15"/>
                    <a:pt x="52" y="15"/>
                  </a:cubicBezTo>
                  <a:cubicBezTo>
                    <a:pt x="52" y="16"/>
                    <a:pt x="53" y="16"/>
                    <a:pt x="53" y="17"/>
                  </a:cubicBezTo>
                  <a:cubicBezTo>
                    <a:pt x="53" y="18"/>
                    <a:pt x="53" y="18"/>
                    <a:pt x="52" y="19"/>
                  </a:cubicBezTo>
                  <a:cubicBezTo>
                    <a:pt x="52" y="19"/>
                    <a:pt x="52" y="19"/>
                    <a:pt x="52" y="19"/>
                  </a:cubicBezTo>
                  <a:cubicBezTo>
                    <a:pt x="51" y="19"/>
                    <a:pt x="51" y="19"/>
                    <a:pt x="50" y="18"/>
                  </a:cubicBezTo>
                  <a:cubicBezTo>
                    <a:pt x="50" y="18"/>
                    <a:pt x="50" y="17"/>
                    <a:pt x="50" y="17"/>
                  </a:cubicBezTo>
                  <a:cubicBezTo>
                    <a:pt x="49" y="16"/>
                    <a:pt x="49" y="15"/>
                    <a:pt x="50" y="15"/>
                  </a:cubicBezTo>
                  <a:close/>
                  <a:moveTo>
                    <a:pt x="33" y="3"/>
                  </a:moveTo>
                  <a:cubicBezTo>
                    <a:pt x="34" y="4"/>
                    <a:pt x="34" y="4"/>
                    <a:pt x="35" y="4"/>
                  </a:cubicBezTo>
                  <a:cubicBezTo>
                    <a:pt x="36" y="4"/>
                    <a:pt x="36" y="5"/>
                    <a:pt x="36" y="5"/>
                  </a:cubicBezTo>
                  <a:cubicBezTo>
                    <a:pt x="36" y="6"/>
                    <a:pt x="35" y="6"/>
                    <a:pt x="35" y="6"/>
                  </a:cubicBezTo>
                  <a:cubicBezTo>
                    <a:pt x="35" y="6"/>
                    <a:pt x="35" y="6"/>
                    <a:pt x="34" y="6"/>
                  </a:cubicBezTo>
                  <a:cubicBezTo>
                    <a:pt x="34" y="6"/>
                    <a:pt x="33" y="6"/>
                    <a:pt x="33" y="6"/>
                  </a:cubicBezTo>
                  <a:cubicBezTo>
                    <a:pt x="32" y="6"/>
                    <a:pt x="32" y="5"/>
                    <a:pt x="32" y="5"/>
                  </a:cubicBezTo>
                  <a:cubicBezTo>
                    <a:pt x="32" y="4"/>
                    <a:pt x="32" y="3"/>
                    <a:pt x="33" y="3"/>
                  </a:cubicBezTo>
                  <a:close/>
                  <a:moveTo>
                    <a:pt x="26" y="3"/>
                  </a:moveTo>
                  <a:cubicBezTo>
                    <a:pt x="26" y="3"/>
                    <a:pt x="27" y="3"/>
                    <a:pt x="27" y="3"/>
                  </a:cubicBezTo>
                  <a:cubicBezTo>
                    <a:pt x="28" y="3"/>
                    <a:pt x="29" y="4"/>
                    <a:pt x="29" y="5"/>
                  </a:cubicBezTo>
                  <a:cubicBezTo>
                    <a:pt x="29" y="5"/>
                    <a:pt x="28" y="6"/>
                    <a:pt x="28" y="6"/>
                  </a:cubicBezTo>
                  <a:cubicBezTo>
                    <a:pt x="27" y="6"/>
                    <a:pt x="27" y="6"/>
                    <a:pt x="26" y="6"/>
                  </a:cubicBezTo>
                  <a:cubicBezTo>
                    <a:pt x="26" y="6"/>
                    <a:pt x="26" y="6"/>
                    <a:pt x="26" y="6"/>
                  </a:cubicBezTo>
                  <a:cubicBezTo>
                    <a:pt x="25" y="6"/>
                    <a:pt x="25" y="6"/>
                    <a:pt x="24" y="5"/>
                  </a:cubicBezTo>
                  <a:cubicBezTo>
                    <a:pt x="24" y="4"/>
                    <a:pt x="25" y="4"/>
                    <a:pt x="26" y="3"/>
                  </a:cubicBezTo>
                  <a:close/>
                  <a:moveTo>
                    <a:pt x="4" y="22"/>
                  </a:moveTo>
                  <a:cubicBezTo>
                    <a:pt x="4" y="22"/>
                    <a:pt x="4" y="21"/>
                    <a:pt x="4" y="21"/>
                  </a:cubicBezTo>
                  <a:cubicBezTo>
                    <a:pt x="5" y="20"/>
                    <a:pt x="6" y="20"/>
                    <a:pt x="6" y="20"/>
                  </a:cubicBezTo>
                  <a:cubicBezTo>
                    <a:pt x="7" y="20"/>
                    <a:pt x="7" y="21"/>
                    <a:pt x="7" y="22"/>
                  </a:cubicBezTo>
                  <a:cubicBezTo>
                    <a:pt x="7" y="22"/>
                    <a:pt x="7" y="23"/>
                    <a:pt x="6" y="23"/>
                  </a:cubicBezTo>
                  <a:cubicBezTo>
                    <a:pt x="6" y="24"/>
                    <a:pt x="6" y="24"/>
                    <a:pt x="5" y="24"/>
                  </a:cubicBezTo>
                  <a:cubicBezTo>
                    <a:pt x="5" y="24"/>
                    <a:pt x="5" y="24"/>
                    <a:pt x="5" y="24"/>
                  </a:cubicBezTo>
                  <a:cubicBezTo>
                    <a:pt x="4" y="24"/>
                    <a:pt x="4" y="23"/>
                    <a:pt x="4" y="22"/>
                  </a:cubicBezTo>
                  <a:close/>
                  <a:moveTo>
                    <a:pt x="3" y="30"/>
                  </a:moveTo>
                  <a:cubicBezTo>
                    <a:pt x="3" y="30"/>
                    <a:pt x="3" y="30"/>
                    <a:pt x="3" y="30"/>
                  </a:cubicBezTo>
                  <a:cubicBezTo>
                    <a:pt x="3" y="29"/>
                    <a:pt x="3" y="29"/>
                    <a:pt x="3" y="28"/>
                  </a:cubicBezTo>
                  <a:cubicBezTo>
                    <a:pt x="3" y="27"/>
                    <a:pt x="4" y="27"/>
                    <a:pt x="4" y="27"/>
                  </a:cubicBezTo>
                  <a:cubicBezTo>
                    <a:pt x="5" y="27"/>
                    <a:pt x="6" y="27"/>
                    <a:pt x="6" y="28"/>
                  </a:cubicBezTo>
                  <a:cubicBezTo>
                    <a:pt x="6" y="29"/>
                    <a:pt x="6" y="29"/>
                    <a:pt x="6" y="30"/>
                  </a:cubicBezTo>
                  <a:cubicBezTo>
                    <a:pt x="6" y="31"/>
                    <a:pt x="5" y="31"/>
                    <a:pt x="4" y="31"/>
                  </a:cubicBezTo>
                  <a:cubicBezTo>
                    <a:pt x="3" y="31"/>
                    <a:pt x="3" y="31"/>
                    <a:pt x="3" y="30"/>
                  </a:cubicBezTo>
                  <a:close/>
                  <a:moveTo>
                    <a:pt x="5" y="38"/>
                  </a:moveTo>
                  <a:cubicBezTo>
                    <a:pt x="5" y="38"/>
                    <a:pt x="4" y="38"/>
                    <a:pt x="4" y="37"/>
                  </a:cubicBezTo>
                  <a:cubicBezTo>
                    <a:pt x="4" y="37"/>
                    <a:pt x="4" y="36"/>
                    <a:pt x="3" y="36"/>
                  </a:cubicBezTo>
                  <a:cubicBezTo>
                    <a:pt x="3" y="35"/>
                    <a:pt x="4" y="34"/>
                    <a:pt x="4" y="34"/>
                  </a:cubicBezTo>
                  <a:cubicBezTo>
                    <a:pt x="5" y="34"/>
                    <a:pt x="6" y="34"/>
                    <a:pt x="6" y="35"/>
                  </a:cubicBezTo>
                  <a:cubicBezTo>
                    <a:pt x="6" y="36"/>
                    <a:pt x="6" y="36"/>
                    <a:pt x="7" y="37"/>
                  </a:cubicBezTo>
                  <a:cubicBezTo>
                    <a:pt x="7" y="37"/>
                    <a:pt x="6" y="38"/>
                    <a:pt x="6" y="38"/>
                  </a:cubicBezTo>
                  <a:cubicBezTo>
                    <a:pt x="5" y="38"/>
                    <a:pt x="5" y="38"/>
                    <a:pt x="5" y="38"/>
                  </a:cubicBezTo>
                  <a:close/>
                  <a:moveTo>
                    <a:pt x="9" y="45"/>
                  </a:moveTo>
                  <a:cubicBezTo>
                    <a:pt x="9" y="45"/>
                    <a:pt x="8" y="45"/>
                    <a:pt x="8" y="45"/>
                  </a:cubicBezTo>
                  <a:cubicBezTo>
                    <a:pt x="8" y="45"/>
                    <a:pt x="7" y="45"/>
                    <a:pt x="7" y="44"/>
                  </a:cubicBezTo>
                  <a:cubicBezTo>
                    <a:pt x="7" y="44"/>
                    <a:pt x="6" y="43"/>
                    <a:pt x="6" y="43"/>
                  </a:cubicBezTo>
                  <a:cubicBezTo>
                    <a:pt x="6" y="42"/>
                    <a:pt x="6" y="41"/>
                    <a:pt x="7" y="41"/>
                  </a:cubicBezTo>
                  <a:cubicBezTo>
                    <a:pt x="7" y="40"/>
                    <a:pt x="8" y="41"/>
                    <a:pt x="8" y="41"/>
                  </a:cubicBezTo>
                  <a:cubicBezTo>
                    <a:pt x="9" y="42"/>
                    <a:pt x="9" y="42"/>
                    <a:pt x="9" y="43"/>
                  </a:cubicBezTo>
                  <a:cubicBezTo>
                    <a:pt x="10" y="43"/>
                    <a:pt x="10" y="44"/>
                    <a:pt x="9" y="45"/>
                  </a:cubicBezTo>
                  <a:close/>
                  <a:moveTo>
                    <a:pt x="9" y="17"/>
                  </a:moveTo>
                  <a:cubicBezTo>
                    <a:pt x="9" y="17"/>
                    <a:pt x="9" y="18"/>
                    <a:pt x="8" y="18"/>
                  </a:cubicBezTo>
                  <a:cubicBezTo>
                    <a:pt x="8" y="18"/>
                    <a:pt x="8" y="17"/>
                    <a:pt x="7" y="17"/>
                  </a:cubicBezTo>
                  <a:cubicBezTo>
                    <a:pt x="7" y="17"/>
                    <a:pt x="7" y="16"/>
                    <a:pt x="7" y="15"/>
                  </a:cubicBezTo>
                  <a:cubicBezTo>
                    <a:pt x="7" y="15"/>
                    <a:pt x="8" y="14"/>
                    <a:pt x="8" y="14"/>
                  </a:cubicBezTo>
                  <a:cubicBezTo>
                    <a:pt x="9" y="13"/>
                    <a:pt x="9" y="13"/>
                    <a:pt x="10" y="14"/>
                  </a:cubicBezTo>
                  <a:cubicBezTo>
                    <a:pt x="11" y="14"/>
                    <a:pt x="11" y="15"/>
                    <a:pt x="10" y="16"/>
                  </a:cubicBezTo>
                  <a:cubicBezTo>
                    <a:pt x="10" y="16"/>
                    <a:pt x="10" y="16"/>
                    <a:pt x="9" y="17"/>
                  </a:cubicBezTo>
                  <a:close/>
                  <a:moveTo>
                    <a:pt x="14" y="50"/>
                  </a:moveTo>
                  <a:cubicBezTo>
                    <a:pt x="14" y="50"/>
                    <a:pt x="13" y="50"/>
                    <a:pt x="13" y="50"/>
                  </a:cubicBezTo>
                  <a:cubicBezTo>
                    <a:pt x="13" y="50"/>
                    <a:pt x="12" y="50"/>
                    <a:pt x="12" y="50"/>
                  </a:cubicBezTo>
                  <a:cubicBezTo>
                    <a:pt x="12" y="50"/>
                    <a:pt x="11" y="49"/>
                    <a:pt x="11" y="49"/>
                  </a:cubicBezTo>
                  <a:cubicBezTo>
                    <a:pt x="10" y="48"/>
                    <a:pt x="10" y="47"/>
                    <a:pt x="11" y="47"/>
                  </a:cubicBezTo>
                  <a:cubicBezTo>
                    <a:pt x="11" y="46"/>
                    <a:pt x="12" y="46"/>
                    <a:pt x="13" y="47"/>
                  </a:cubicBezTo>
                  <a:cubicBezTo>
                    <a:pt x="13" y="47"/>
                    <a:pt x="13" y="48"/>
                    <a:pt x="14" y="48"/>
                  </a:cubicBezTo>
                  <a:cubicBezTo>
                    <a:pt x="14" y="48"/>
                    <a:pt x="14" y="49"/>
                    <a:pt x="14" y="50"/>
                  </a:cubicBezTo>
                  <a:close/>
                  <a:moveTo>
                    <a:pt x="15" y="11"/>
                  </a:moveTo>
                  <a:cubicBezTo>
                    <a:pt x="15" y="11"/>
                    <a:pt x="14" y="11"/>
                    <a:pt x="14" y="12"/>
                  </a:cubicBezTo>
                  <a:cubicBezTo>
                    <a:pt x="13" y="12"/>
                    <a:pt x="13" y="12"/>
                    <a:pt x="13" y="12"/>
                  </a:cubicBezTo>
                  <a:cubicBezTo>
                    <a:pt x="12" y="12"/>
                    <a:pt x="12" y="12"/>
                    <a:pt x="12" y="12"/>
                  </a:cubicBezTo>
                  <a:cubicBezTo>
                    <a:pt x="11" y="11"/>
                    <a:pt x="11" y="10"/>
                    <a:pt x="12" y="10"/>
                  </a:cubicBezTo>
                  <a:cubicBezTo>
                    <a:pt x="12" y="9"/>
                    <a:pt x="13" y="9"/>
                    <a:pt x="13" y="9"/>
                  </a:cubicBezTo>
                  <a:cubicBezTo>
                    <a:pt x="14" y="8"/>
                    <a:pt x="15" y="8"/>
                    <a:pt x="15" y="9"/>
                  </a:cubicBezTo>
                  <a:cubicBezTo>
                    <a:pt x="16" y="9"/>
                    <a:pt x="16" y="10"/>
                    <a:pt x="15" y="11"/>
                  </a:cubicBezTo>
                  <a:close/>
                  <a:moveTo>
                    <a:pt x="20" y="53"/>
                  </a:moveTo>
                  <a:cubicBezTo>
                    <a:pt x="20" y="54"/>
                    <a:pt x="20" y="54"/>
                    <a:pt x="19" y="54"/>
                  </a:cubicBezTo>
                  <a:cubicBezTo>
                    <a:pt x="19" y="54"/>
                    <a:pt x="19" y="54"/>
                    <a:pt x="18" y="54"/>
                  </a:cubicBezTo>
                  <a:cubicBezTo>
                    <a:pt x="18" y="54"/>
                    <a:pt x="17" y="54"/>
                    <a:pt x="17" y="53"/>
                  </a:cubicBezTo>
                  <a:cubicBezTo>
                    <a:pt x="16" y="53"/>
                    <a:pt x="16" y="52"/>
                    <a:pt x="16" y="51"/>
                  </a:cubicBezTo>
                  <a:cubicBezTo>
                    <a:pt x="17" y="51"/>
                    <a:pt x="17" y="51"/>
                    <a:pt x="18" y="51"/>
                  </a:cubicBezTo>
                  <a:cubicBezTo>
                    <a:pt x="19" y="51"/>
                    <a:pt x="19" y="51"/>
                    <a:pt x="20" y="52"/>
                  </a:cubicBezTo>
                  <a:cubicBezTo>
                    <a:pt x="20" y="52"/>
                    <a:pt x="21" y="53"/>
                    <a:pt x="20" y="53"/>
                  </a:cubicBezTo>
                  <a:close/>
                  <a:moveTo>
                    <a:pt x="19" y="8"/>
                  </a:moveTo>
                  <a:cubicBezTo>
                    <a:pt x="19" y="8"/>
                    <a:pt x="19" y="8"/>
                    <a:pt x="19" y="8"/>
                  </a:cubicBezTo>
                  <a:cubicBezTo>
                    <a:pt x="18" y="8"/>
                    <a:pt x="18" y="8"/>
                    <a:pt x="18" y="7"/>
                  </a:cubicBezTo>
                  <a:cubicBezTo>
                    <a:pt x="17" y="7"/>
                    <a:pt x="18" y="6"/>
                    <a:pt x="18" y="6"/>
                  </a:cubicBezTo>
                  <a:cubicBezTo>
                    <a:pt x="19" y="5"/>
                    <a:pt x="19" y="5"/>
                    <a:pt x="20" y="5"/>
                  </a:cubicBezTo>
                  <a:cubicBezTo>
                    <a:pt x="21" y="5"/>
                    <a:pt x="22" y="5"/>
                    <a:pt x="22" y="6"/>
                  </a:cubicBezTo>
                  <a:cubicBezTo>
                    <a:pt x="22" y="6"/>
                    <a:pt x="22" y="7"/>
                    <a:pt x="21" y="7"/>
                  </a:cubicBezTo>
                  <a:cubicBezTo>
                    <a:pt x="21" y="8"/>
                    <a:pt x="20" y="8"/>
                    <a:pt x="19" y="8"/>
                  </a:cubicBezTo>
                  <a:close/>
                  <a:moveTo>
                    <a:pt x="26" y="56"/>
                  </a:moveTo>
                  <a:cubicBezTo>
                    <a:pt x="26" y="56"/>
                    <a:pt x="26" y="56"/>
                    <a:pt x="26" y="56"/>
                  </a:cubicBezTo>
                  <a:cubicBezTo>
                    <a:pt x="25" y="56"/>
                    <a:pt x="24" y="56"/>
                    <a:pt x="24" y="56"/>
                  </a:cubicBezTo>
                  <a:cubicBezTo>
                    <a:pt x="23" y="56"/>
                    <a:pt x="23" y="55"/>
                    <a:pt x="23" y="54"/>
                  </a:cubicBezTo>
                  <a:cubicBezTo>
                    <a:pt x="23" y="54"/>
                    <a:pt x="24" y="53"/>
                    <a:pt x="24" y="53"/>
                  </a:cubicBezTo>
                  <a:cubicBezTo>
                    <a:pt x="25" y="53"/>
                    <a:pt x="26" y="53"/>
                    <a:pt x="26" y="54"/>
                  </a:cubicBezTo>
                  <a:cubicBezTo>
                    <a:pt x="27" y="54"/>
                    <a:pt x="27" y="54"/>
                    <a:pt x="27" y="55"/>
                  </a:cubicBezTo>
                  <a:cubicBezTo>
                    <a:pt x="27" y="56"/>
                    <a:pt x="27" y="56"/>
                    <a:pt x="26" y="56"/>
                  </a:cubicBezTo>
                  <a:close/>
                  <a:moveTo>
                    <a:pt x="33" y="56"/>
                  </a:moveTo>
                  <a:cubicBezTo>
                    <a:pt x="33" y="56"/>
                    <a:pt x="32" y="56"/>
                    <a:pt x="31" y="56"/>
                  </a:cubicBezTo>
                  <a:cubicBezTo>
                    <a:pt x="31" y="56"/>
                    <a:pt x="31" y="56"/>
                    <a:pt x="31" y="56"/>
                  </a:cubicBezTo>
                  <a:cubicBezTo>
                    <a:pt x="31" y="56"/>
                    <a:pt x="30" y="56"/>
                    <a:pt x="30" y="55"/>
                  </a:cubicBezTo>
                  <a:cubicBezTo>
                    <a:pt x="30" y="54"/>
                    <a:pt x="30" y="54"/>
                    <a:pt x="31" y="54"/>
                  </a:cubicBezTo>
                  <a:cubicBezTo>
                    <a:pt x="32" y="54"/>
                    <a:pt x="32" y="54"/>
                    <a:pt x="33" y="54"/>
                  </a:cubicBezTo>
                  <a:cubicBezTo>
                    <a:pt x="34" y="53"/>
                    <a:pt x="34" y="54"/>
                    <a:pt x="34" y="55"/>
                  </a:cubicBezTo>
                  <a:cubicBezTo>
                    <a:pt x="35" y="55"/>
                    <a:pt x="34" y="56"/>
                    <a:pt x="33" y="56"/>
                  </a:cubicBezTo>
                  <a:close/>
                  <a:moveTo>
                    <a:pt x="32" y="41"/>
                  </a:moveTo>
                  <a:cubicBezTo>
                    <a:pt x="32" y="45"/>
                    <a:pt x="32" y="45"/>
                    <a:pt x="32" y="45"/>
                  </a:cubicBezTo>
                  <a:cubicBezTo>
                    <a:pt x="29" y="45"/>
                    <a:pt x="29" y="45"/>
                    <a:pt x="29" y="45"/>
                  </a:cubicBezTo>
                  <a:cubicBezTo>
                    <a:pt x="29" y="42"/>
                    <a:pt x="29" y="42"/>
                    <a:pt x="29" y="42"/>
                  </a:cubicBezTo>
                  <a:cubicBezTo>
                    <a:pt x="28" y="42"/>
                    <a:pt x="26" y="41"/>
                    <a:pt x="25" y="41"/>
                  </a:cubicBezTo>
                  <a:cubicBezTo>
                    <a:pt x="24" y="40"/>
                    <a:pt x="22" y="40"/>
                    <a:pt x="21" y="39"/>
                  </a:cubicBezTo>
                  <a:cubicBezTo>
                    <a:pt x="24" y="34"/>
                    <a:pt x="24" y="34"/>
                    <a:pt x="24" y="34"/>
                  </a:cubicBezTo>
                  <a:cubicBezTo>
                    <a:pt x="25" y="35"/>
                    <a:pt x="27" y="37"/>
                    <a:pt x="29" y="37"/>
                  </a:cubicBezTo>
                  <a:cubicBezTo>
                    <a:pt x="31" y="37"/>
                    <a:pt x="32" y="36"/>
                    <a:pt x="32" y="35"/>
                  </a:cubicBezTo>
                  <a:cubicBezTo>
                    <a:pt x="32" y="33"/>
                    <a:pt x="30" y="33"/>
                    <a:pt x="27" y="32"/>
                  </a:cubicBezTo>
                  <a:cubicBezTo>
                    <a:pt x="25" y="31"/>
                    <a:pt x="23" y="29"/>
                    <a:pt x="23" y="26"/>
                  </a:cubicBezTo>
                  <a:cubicBezTo>
                    <a:pt x="23" y="22"/>
                    <a:pt x="25" y="19"/>
                    <a:pt x="29" y="19"/>
                  </a:cubicBezTo>
                  <a:cubicBezTo>
                    <a:pt x="29" y="15"/>
                    <a:pt x="29" y="15"/>
                    <a:pt x="29" y="15"/>
                  </a:cubicBezTo>
                  <a:cubicBezTo>
                    <a:pt x="32" y="15"/>
                    <a:pt x="32" y="15"/>
                    <a:pt x="32" y="15"/>
                  </a:cubicBezTo>
                  <a:cubicBezTo>
                    <a:pt x="32" y="19"/>
                    <a:pt x="32" y="19"/>
                    <a:pt x="32" y="19"/>
                  </a:cubicBezTo>
                  <a:cubicBezTo>
                    <a:pt x="34" y="19"/>
                    <a:pt x="36" y="19"/>
                    <a:pt x="37" y="20"/>
                  </a:cubicBezTo>
                  <a:cubicBezTo>
                    <a:pt x="35" y="25"/>
                    <a:pt x="35" y="25"/>
                    <a:pt x="35" y="25"/>
                  </a:cubicBezTo>
                  <a:cubicBezTo>
                    <a:pt x="34" y="24"/>
                    <a:pt x="32" y="23"/>
                    <a:pt x="31" y="23"/>
                  </a:cubicBezTo>
                  <a:cubicBezTo>
                    <a:pt x="30" y="23"/>
                    <a:pt x="28" y="24"/>
                    <a:pt x="28" y="25"/>
                  </a:cubicBezTo>
                  <a:cubicBezTo>
                    <a:pt x="28" y="26"/>
                    <a:pt x="30" y="27"/>
                    <a:pt x="31" y="27"/>
                  </a:cubicBezTo>
                  <a:cubicBezTo>
                    <a:pt x="35" y="28"/>
                    <a:pt x="38" y="30"/>
                    <a:pt x="38" y="34"/>
                  </a:cubicBezTo>
                  <a:cubicBezTo>
                    <a:pt x="38" y="38"/>
                    <a:pt x="36" y="40"/>
                    <a:pt x="32" y="41"/>
                  </a:cubicBezTo>
                  <a:close/>
                  <a:moveTo>
                    <a:pt x="41" y="54"/>
                  </a:moveTo>
                  <a:cubicBezTo>
                    <a:pt x="40" y="54"/>
                    <a:pt x="39" y="55"/>
                    <a:pt x="39" y="55"/>
                  </a:cubicBezTo>
                  <a:cubicBezTo>
                    <a:pt x="39" y="55"/>
                    <a:pt x="39" y="55"/>
                    <a:pt x="38" y="55"/>
                  </a:cubicBezTo>
                  <a:cubicBezTo>
                    <a:pt x="38" y="55"/>
                    <a:pt x="37" y="55"/>
                    <a:pt x="37" y="54"/>
                  </a:cubicBezTo>
                  <a:cubicBezTo>
                    <a:pt x="37" y="53"/>
                    <a:pt x="37" y="53"/>
                    <a:pt x="38" y="52"/>
                  </a:cubicBezTo>
                  <a:cubicBezTo>
                    <a:pt x="38" y="52"/>
                    <a:pt x="39" y="52"/>
                    <a:pt x="39" y="52"/>
                  </a:cubicBezTo>
                  <a:cubicBezTo>
                    <a:pt x="40" y="51"/>
                    <a:pt x="41" y="52"/>
                    <a:pt x="41" y="52"/>
                  </a:cubicBezTo>
                  <a:cubicBezTo>
                    <a:pt x="42" y="53"/>
                    <a:pt x="41" y="54"/>
                    <a:pt x="41" y="54"/>
                  </a:cubicBezTo>
                  <a:close/>
                  <a:moveTo>
                    <a:pt x="43" y="8"/>
                  </a:moveTo>
                  <a:cubicBezTo>
                    <a:pt x="42" y="9"/>
                    <a:pt x="42" y="9"/>
                    <a:pt x="42" y="9"/>
                  </a:cubicBezTo>
                  <a:cubicBezTo>
                    <a:pt x="41" y="9"/>
                    <a:pt x="41" y="9"/>
                    <a:pt x="41" y="9"/>
                  </a:cubicBezTo>
                  <a:cubicBezTo>
                    <a:pt x="40" y="9"/>
                    <a:pt x="40" y="8"/>
                    <a:pt x="39" y="8"/>
                  </a:cubicBezTo>
                  <a:cubicBezTo>
                    <a:pt x="39" y="8"/>
                    <a:pt x="38" y="7"/>
                    <a:pt x="39" y="6"/>
                  </a:cubicBezTo>
                  <a:cubicBezTo>
                    <a:pt x="39" y="6"/>
                    <a:pt x="40" y="5"/>
                    <a:pt x="40" y="6"/>
                  </a:cubicBezTo>
                  <a:cubicBezTo>
                    <a:pt x="41" y="6"/>
                    <a:pt x="42" y="6"/>
                    <a:pt x="42" y="6"/>
                  </a:cubicBezTo>
                  <a:cubicBezTo>
                    <a:pt x="43" y="7"/>
                    <a:pt x="43" y="8"/>
                    <a:pt x="43" y="8"/>
                  </a:cubicBezTo>
                  <a:close/>
                  <a:moveTo>
                    <a:pt x="47" y="50"/>
                  </a:moveTo>
                  <a:cubicBezTo>
                    <a:pt x="46" y="50"/>
                    <a:pt x="46" y="51"/>
                    <a:pt x="45" y="51"/>
                  </a:cubicBezTo>
                  <a:cubicBezTo>
                    <a:pt x="45" y="51"/>
                    <a:pt x="45" y="51"/>
                    <a:pt x="45" y="51"/>
                  </a:cubicBezTo>
                  <a:cubicBezTo>
                    <a:pt x="44" y="51"/>
                    <a:pt x="44" y="51"/>
                    <a:pt x="44" y="51"/>
                  </a:cubicBezTo>
                  <a:cubicBezTo>
                    <a:pt x="43" y="50"/>
                    <a:pt x="43" y="49"/>
                    <a:pt x="44" y="49"/>
                  </a:cubicBezTo>
                  <a:cubicBezTo>
                    <a:pt x="44" y="49"/>
                    <a:pt x="45" y="48"/>
                    <a:pt x="45" y="48"/>
                  </a:cubicBezTo>
                  <a:cubicBezTo>
                    <a:pt x="46" y="47"/>
                    <a:pt x="47" y="48"/>
                    <a:pt x="47" y="48"/>
                  </a:cubicBezTo>
                  <a:cubicBezTo>
                    <a:pt x="48" y="49"/>
                    <a:pt x="48" y="49"/>
                    <a:pt x="47" y="50"/>
                  </a:cubicBezTo>
                  <a:close/>
                  <a:moveTo>
                    <a:pt x="47" y="13"/>
                  </a:moveTo>
                  <a:cubicBezTo>
                    <a:pt x="47" y="13"/>
                    <a:pt x="47" y="13"/>
                    <a:pt x="46" y="13"/>
                  </a:cubicBezTo>
                  <a:cubicBezTo>
                    <a:pt x="46" y="12"/>
                    <a:pt x="46" y="12"/>
                    <a:pt x="45" y="12"/>
                  </a:cubicBezTo>
                  <a:cubicBezTo>
                    <a:pt x="45" y="11"/>
                    <a:pt x="44" y="10"/>
                    <a:pt x="45" y="10"/>
                  </a:cubicBezTo>
                  <a:cubicBezTo>
                    <a:pt x="45" y="9"/>
                    <a:pt x="46" y="9"/>
                    <a:pt x="47" y="10"/>
                  </a:cubicBezTo>
                  <a:cubicBezTo>
                    <a:pt x="47" y="10"/>
                    <a:pt x="48" y="10"/>
                    <a:pt x="48" y="11"/>
                  </a:cubicBezTo>
                  <a:cubicBezTo>
                    <a:pt x="49" y="11"/>
                    <a:pt x="49" y="12"/>
                    <a:pt x="48" y="13"/>
                  </a:cubicBezTo>
                  <a:cubicBezTo>
                    <a:pt x="48" y="13"/>
                    <a:pt x="48" y="13"/>
                    <a:pt x="47" y="13"/>
                  </a:cubicBezTo>
                  <a:close/>
                  <a:moveTo>
                    <a:pt x="52" y="44"/>
                  </a:moveTo>
                  <a:cubicBezTo>
                    <a:pt x="52" y="45"/>
                    <a:pt x="51" y="45"/>
                    <a:pt x="51" y="46"/>
                  </a:cubicBezTo>
                  <a:cubicBezTo>
                    <a:pt x="51" y="46"/>
                    <a:pt x="50" y="46"/>
                    <a:pt x="50" y="46"/>
                  </a:cubicBezTo>
                  <a:cubicBezTo>
                    <a:pt x="49" y="46"/>
                    <a:pt x="49" y="46"/>
                    <a:pt x="49" y="46"/>
                  </a:cubicBezTo>
                  <a:cubicBezTo>
                    <a:pt x="48" y="46"/>
                    <a:pt x="48" y="45"/>
                    <a:pt x="49" y="44"/>
                  </a:cubicBezTo>
                  <a:cubicBezTo>
                    <a:pt x="49" y="44"/>
                    <a:pt x="49" y="43"/>
                    <a:pt x="50" y="43"/>
                  </a:cubicBezTo>
                  <a:cubicBezTo>
                    <a:pt x="50" y="42"/>
                    <a:pt x="51" y="42"/>
                    <a:pt x="52" y="42"/>
                  </a:cubicBezTo>
                  <a:cubicBezTo>
                    <a:pt x="52" y="43"/>
                    <a:pt x="52" y="44"/>
                    <a:pt x="52" y="44"/>
                  </a:cubicBezTo>
                  <a:close/>
                  <a:moveTo>
                    <a:pt x="55" y="37"/>
                  </a:moveTo>
                  <a:cubicBezTo>
                    <a:pt x="55" y="38"/>
                    <a:pt x="55" y="39"/>
                    <a:pt x="54" y="39"/>
                  </a:cubicBezTo>
                  <a:cubicBezTo>
                    <a:pt x="54" y="40"/>
                    <a:pt x="54" y="40"/>
                    <a:pt x="53" y="40"/>
                  </a:cubicBezTo>
                  <a:cubicBezTo>
                    <a:pt x="53" y="40"/>
                    <a:pt x="53" y="40"/>
                    <a:pt x="53" y="40"/>
                  </a:cubicBezTo>
                  <a:cubicBezTo>
                    <a:pt x="52" y="40"/>
                    <a:pt x="52" y="39"/>
                    <a:pt x="52" y="38"/>
                  </a:cubicBezTo>
                  <a:cubicBezTo>
                    <a:pt x="52" y="38"/>
                    <a:pt x="52" y="37"/>
                    <a:pt x="52" y="37"/>
                  </a:cubicBezTo>
                  <a:cubicBezTo>
                    <a:pt x="53" y="36"/>
                    <a:pt x="53" y="35"/>
                    <a:pt x="54" y="36"/>
                  </a:cubicBezTo>
                  <a:cubicBezTo>
                    <a:pt x="55" y="36"/>
                    <a:pt x="55" y="37"/>
                    <a:pt x="55" y="37"/>
                  </a:cubicBezTo>
                  <a:close/>
                  <a:moveTo>
                    <a:pt x="56" y="32"/>
                  </a:moveTo>
                  <a:cubicBezTo>
                    <a:pt x="56" y="32"/>
                    <a:pt x="55" y="33"/>
                    <a:pt x="55" y="33"/>
                  </a:cubicBezTo>
                  <a:cubicBezTo>
                    <a:pt x="55" y="33"/>
                    <a:pt x="55" y="33"/>
                    <a:pt x="55" y="33"/>
                  </a:cubicBezTo>
                  <a:cubicBezTo>
                    <a:pt x="54" y="33"/>
                    <a:pt x="53" y="32"/>
                    <a:pt x="53" y="32"/>
                  </a:cubicBezTo>
                  <a:cubicBezTo>
                    <a:pt x="53" y="31"/>
                    <a:pt x="53" y="30"/>
                    <a:pt x="53" y="30"/>
                  </a:cubicBezTo>
                  <a:cubicBezTo>
                    <a:pt x="53" y="29"/>
                    <a:pt x="54" y="28"/>
                    <a:pt x="55" y="28"/>
                  </a:cubicBezTo>
                  <a:cubicBezTo>
                    <a:pt x="56" y="28"/>
                    <a:pt x="56" y="29"/>
                    <a:pt x="56" y="30"/>
                  </a:cubicBezTo>
                  <a:cubicBezTo>
                    <a:pt x="56" y="30"/>
                    <a:pt x="56" y="30"/>
                    <a:pt x="56" y="30"/>
                  </a:cubicBezTo>
                  <a:cubicBezTo>
                    <a:pt x="56" y="30"/>
                    <a:pt x="56" y="31"/>
                    <a:pt x="56" y="32"/>
                  </a:cubicBez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81" name="Freeform 237"/>
            <p:cNvSpPr/>
            <p:nvPr userDrawn="1"/>
          </p:nvSpPr>
          <p:spPr bwMode="auto">
            <a:xfrm>
              <a:off x="6959600" y="1012825"/>
              <a:ext cx="15875" cy="15875"/>
            </a:xfrm>
            <a:custGeom>
              <a:avLst/>
              <a:gdLst>
                <a:gd name="T0" fmla="*/ 4 w 4"/>
                <a:gd name="T1" fmla="*/ 3 h 4"/>
                <a:gd name="T2" fmla="*/ 3 w 4"/>
                <a:gd name="T3" fmla="*/ 1 h 4"/>
                <a:gd name="T4" fmla="*/ 1 w 4"/>
                <a:gd name="T5" fmla="*/ 0 h 4"/>
                <a:gd name="T6" fmla="*/ 0 w 4"/>
                <a:gd name="T7" fmla="*/ 2 h 4"/>
                <a:gd name="T8" fmla="*/ 1 w 4"/>
                <a:gd name="T9" fmla="*/ 3 h 4"/>
                <a:gd name="T10" fmla="*/ 2 w 4"/>
                <a:gd name="T11" fmla="*/ 4 h 4"/>
                <a:gd name="T12" fmla="*/ 3 w 4"/>
                <a:gd name="T13" fmla="*/ 4 h 4"/>
                <a:gd name="T14" fmla="*/ 4 w 4"/>
                <a:gd name="T15" fmla="*/ 3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4">
                  <a:moveTo>
                    <a:pt x="4" y="3"/>
                  </a:moveTo>
                  <a:cubicBezTo>
                    <a:pt x="3" y="2"/>
                    <a:pt x="3" y="2"/>
                    <a:pt x="3" y="1"/>
                  </a:cubicBezTo>
                  <a:cubicBezTo>
                    <a:pt x="3" y="0"/>
                    <a:pt x="2" y="0"/>
                    <a:pt x="1" y="0"/>
                  </a:cubicBezTo>
                  <a:cubicBezTo>
                    <a:pt x="1" y="0"/>
                    <a:pt x="0" y="1"/>
                    <a:pt x="0" y="2"/>
                  </a:cubicBezTo>
                  <a:cubicBezTo>
                    <a:pt x="1" y="2"/>
                    <a:pt x="1" y="3"/>
                    <a:pt x="1" y="3"/>
                  </a:cubicBezTo>
                  <a:cubicBezTo>
                    <a:pt x="1" y="4"/>
                    <a:pt x="2" y="4"/>
                    <a:pt x="2" y="4"/>
                  </a:cubicBezTo>
                  <a:cubicBezTo>
                    <a:pt x="2" y="4"/>
                    <a:pt x="2" y="4"/>
                    <a:pt x="3" y="4"/>
                  </a:cubicBezTo>
                  <a:cubicBezTo>
                    <a:pt x="3" y="4"/>
                    <a:pt x="4" y="3"/>
                    <a:pt x="4"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82" name="Freeform 238"/>
            <p:cNvSpPr/>
            <p:nvPr userDrawn="1"/>
          </p:nvSpPr>
          <p:spPr bwMode="auto">
            <a:xfrm>
              <a:off x="6970713" y="1036638"/>
              <a:ext cx="15875" cy="19050"/>
            </a:xfrm>
            <a:custGeom>
              <a:avLst/>
              <a:gdLst>
                <a:gd name="T0" fmla="*/ 2 w 4"/>
                <a:gd name="T1" fmla="*/ 1 h 5"/>
                <a:gd name="T2" fmla="*/ 1 w 4"/>
                <a:gd name="T3" fmla="*/ 1 h 5"/>
                <a:gd name="T4" fmla="*/ 0 w 4"/>
                <a:gd name="T5" fmla="*/ 3 h 5"/>
                <a:gd name="T6" fmla="*/ 1 w 4"/>
                <a:gd name="T7" fmla="*/ 4 h 5"/>
                <a:gd name="T8" fmla="*/ 2 w 4"/>
                <a:gd name="T9" fmla="*/ 5 h 5"/>
                <a:gd name="T10" fmla="*/ 3 w 4"/>
                <a:gd name="T11" fmla="*/ 5 h 5"/>
                <a:gd name="T12" fmla="*/ 3 w 4"/>
                <a:gd name="T13" fmla="*/ 3 h 5"/>
                <a:gd name="T14" fmla="*/ 2 w 4"/>
                <a:gd name="T15" fmla="*/ 1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5">
                  <a:moveTo>
                    <a:pt x="2" y="1"/>
                  </a:moveTo>
                  <a:cubicBezTo>
                    <a:pt x="2" y="1"/>
                    <a:pt x="1" y="0"/>
                    <a:pt x="1" y="1"/>
                  </a:cubicBezTo>
                  <a:cubicBezTo>
                    <a:pt x="0" y="1"/>
                    <a:pt x="0" y="2"/>
                    <a:pt x="0" y="3"/>
                  </a:cubicBezTo>
                  <a:cubicBezTo>
                    <a:pt x="0" y="3"/>
                    <a:pt x="1" y="4"/>
                    <a:pt x="1" y="4"/>
                  </a:cubicBezTo>
                  <a:cubicBezTo>
                    <a:pt x="1" y="5"/>
                    <a:pt x="2" y="5"/>
                    <a:pt x="2" y="5"/>
                  </a:cubicBezTo>
                  <a:cubicBezTo>
                    <a:pt x="2" y="5"/>
                    <a:pt x="3" y="5"/>
                    <a:pt x="3" y="5"/>
                  </a:cubicBezTo>
                  <a:cubicBezTo>
                    <a:pt x="4" y="4"/>
                    <a:pt x="4" y="3"/>
                    <a:pt x="3" y="3"/>
                  </a:cubicBezTo>
                  <a:cubicBezTo>
                    <a:pt x="3" y="2"/>
                    <a:pt x="3" y="2"/>
                    <a:pt x="2"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83" name="Freeform 239"/>
            <p:cNvSpPr/>
            <p:nvPr userDrawn="1"/>
          </p:nvSpPr>
          <p:spPr bwMode="auto">
            <a:xfrm>
              <a:off x="6986588" y="1060450"/>
              <a:ext cx="15875" cy="14288"/>
            </a:xfrm>
            <a:custGeom>
              <a:avLst/>
              <a:gdLst>
                <a:gd name="T0" fmla="*/ 3 w 4"/>
                <a:gd name="T1" fmla="*/ 1 h 4"/>
                <a:gd name="T2" fmla="*/ 1 w 4"/>
                <a:gd name="T3" fmla="*/ 1 h 4"/>
                <a:gd name="T4" fmla="*/ 1 w 4"/>
                <a:gd name="T5" fmla="*/ 3 h 4"/>
                <a:gd name="T6" fmla="*/ 2 w 4"/>
                <a:gd name="T7" fmla="*/ 4 h 4"/>
                <a:gd name="T8" fmla="*/ 3 w 4"/>
                <a:gd name="T9" fmla="*/ 4 h 4"/>
                <a:gd name="T10" fmla="*/ 4 w 4"/>
                <a:gd name="T11" fmla="*/ 4 h 4"/>
                <a:gd name="T12" fmla="*/ 4 w 4"/>
                <a:gd name="T13" fmla="*/ 2 h 4"/>
                <a:gd name="T14" fmla="*/ 3 w 4"/>
                <a:gd name="T15" fmla="*/ 1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4">
                  <a:moveTo>
                    <a:pt x="3" y="1"/>
                  </a:moveTo>
                  <a:cubicBezTo>
                    <a:pt x="2" y="0"/>
                    <a:pt x="1" y="0"/>
                    <a:pt x="1" y="1"/>
                  </a:cubicBezTo>
                  <a:cubicBezTo>
                    <a:pt x="0" y="1"/>
                    <a:pt x="0" y="2"/>
                    <a:pt x="1" y="3"/>
                  </a:cubicBezTo>
                  <a:cubicBezTo>
                    <a:pt x="1" y="3"/>
                    <a:pt x="2" y="4"/>
                    <a:pt x="2" y="4"/>
                  </a:cubicBezTo>
                  <a:cubicBezTo>
                    <a:pt x="2" y="4"/>
                    <a:pt x="3" y="4"/>
                    <a:pt x="3" y="4"/>
                  </a:cubicBezTo>
                  <a:cubicBezTo>
                    <a:pt x="3" y="4"/>
                    <a:pt x="4" y="4"/>
                    <a:pt x="4" y="4"/>
                  </a:cubicBezTo>
                  <a:cubicBezTo>
                    <a:pt x="4" y="3"/>
                    <a:pt x="4" y="2"/>
                    <a:pt x="4" y="2"/>
                  </a:cubicBezTo>
                  <a:cubicBezTo>
                    <a:pt x="3" y="2"/>
                    <a:pt x="3" y="1"/>
                    <a:pt x="3"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84" name="Freeform 240"/>
            <p:cNvSpPr/>
            <p:nvPr userDrawn="1"/>
          </p:nvSpPr>
          <p:spPr bwMode="auto">
            <a:xfrm>
              <a:off x="6975475" y="931863"/>
              <a:ext cx="15875" cy="19050"/>
            </a:xfrm>
            <a:custGeom>
              <a:avLst/>
              <a:gdLst>
                <a:gd name="T0" fmla="*/ 3 w 4"/>
                <a:gd name="T1" fmla="*/ 1 h 5"/>
                <a:gd name="T2" fmla="*/ 1 w 4"/>
                <a:gd name="T3" fmla="*/ 1 h 5"/>
                <a:gd name="T4" fmla="*/ 0 w 4"/>
                <a:gd name="T5" fmla="*/ 2 h 5"/>
                <a:gd name="T6" fmla="*/ 0 w 4"/>
                <a:gd name="T7" fmla="*/ 4 h 5"/>
                <a:gd name="T8" fmla="*/ 1 w 4"/>
                <a:gd name="T9" fmla="*/ 5 h 5"/>
                <a:gd name="T10" fmla="*/ 2 w 4"/>
                <a:gd name="T11" fmla="*/ 4 h 5"/>
                <a:gd name="T12" fmla="*/ 3 w 4"/>
                <a:gd name="T13" fmla="*/ 3 h 5"/>
                <a:gd name="T14" fmla="*/ 3 w 4"/>
                <a:gd name="T15" fmla="*/ 1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5">
                  <a:moveTo>
                    <a:pt x="3" y="1"/>
                  </a:moveTo>
                  <a:cubicBezTo>
                    <a:pt x="2" y="0"/>
                    <a:pt x="2" y="0"/>
                    <a:pt x="1" y="1"/>
                  </a:cubicBezTo>
                  <a:cubicBezTo>
                    <a:pt x="1" y="1"/>
                    <a:pt x="0" y="2"/>
                    <a:pt x="0" y="2"/>
                  </a:cubicBezTo>
                  <a:cubicBezTo>
                    <a:pt x="0" y="3"/>
                    <a:pt x="0" y="4"/>
                    <a:pt x="0" y="4"/>
                  </a:cubicBezTo>
                  <a:cubicBezTo>
                    <a:pt x="1" y="4"/>
                    <a:pt x="1" y="5"/>
                    <a:pt x="1" y="5"/>
                  </a:cubicBezTo>
                  <a:cubicBezTo>
                    <a:pt x="2" y="5"/>
                    <a:pt x="2" y="4"/>
                    <a:pt x="2" y="4"/>
                  </a:cubicBezTo>
                  <a:cubicBezTo>
                    <a:pt x="3" y="3"/>
                    <a:pt x="3" y="3"/>
                    <a:pt x="3" y="3"/>
                  </a:cubicBezTo>
                  <a:cubicBezTo>
                    <a:pt x="4" y="2"/>
                    <a:pt x="4" y="1"/>
                    <a:pt x="3"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85" name="Freeform 241"/>
            <p:cNvSpPr/>
            <p:nvPr userDrawn="1"/>
          </p:nvSpPr>
          <p:spPr bwMode="auto">
            <a:xfrm>
              <a:off x="7040563" y="893763"/>
              <a:ext cx="19050" cy="11113"/>
            </a:xfrm>
            <a:custGeom>
              <a:avLst/>
              <a:gdLst>
                <a:gd name="T0" fmla="*/ 2 w 5"/>
                <a:gd name="T1" fmla="*/ 3 h 3"/>
                <a:gd name="T2" fmla="*/ 2 w 5"/>
                <a:gd name="T3" fmla="*/ 3 h 3"/>
                <a:gd name="T4" fmla="*/ 4 w 5"/>
                <a:gd name="T5" fmla="*/ 3 h 3"/>
                <a:gd name="T6" fmla="*/ 5 w 5"/>
                <a:gd name="T7" fmla="*/ 2 h 3"/>
                <a:gd name="T8" fmla="*/ 3 w 5"/>
                <a:gd name="T9" fmla="*/ 0 h 3"/>
                <a:gd name="T10" fmla="*/ 2 w 5"/>
                <a:gd name="T11" fmla="*/ 0 h 3"/>
                <a:gd name="T12" fmla="*/ 0 w 5"/>
                <a:gd name="T13" fmla="*/ 2 h 3"/>
                <a:gd name="T14" fmla="*/ 2 w 5"/>
                <a:gd name="T15" fmla="*/ 3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3">
                  <a:moveTo>
                    <a:pt x="2" y="3"/>
                  </a:moveTo>
                  <a:cubicBezTo>
                    <a:pt x="2" y="3"/>
                    <a:pt x="2" y="3"/>
                    <a:pt x="2" y="3"/>
                  </a:cubicBezTo>
                  <a:cubicBezTo>
                    <a:pt x="3" y="3"/>
                    <a:pt x="3" y="3"/>
                    <a:pt x="4" y="3"/>
                  </a:cubicBezTo>
                  <a:cubicBezTo>
                    <a:pt x="4" y="3"/>
                    <a:pt x="5" y="2"/>
                    <a:pt x="5" y="2"/>
                  </a:cubicBezTo>
                  <a:cubicBezTo>
                    <a:pt x="5" y="1"/>
                    <a:pt x="4" y="0"/>
                    <a:pt x="3" y="0"/>
                  </a:cubicBezTo>
                  <a:cubicBezTo>
                    <a:pt x="3" y="0"/>
                    <a:pt x="2" y="0"/>
                    <a:pt x="2" y="0"/>
                  </a:cubicBezTo>
                  <a:cubicBezTo>
                    <a:pt x="1" y="1"/>
                    <a:pt x="0" y="1"/>
                    <a:pt x="0" y="2"/>
                  </a:cubicBezTo>
                  <a:cubicBezTo>
                    <a:pt x="1" y="3"/>
                    <a:pt x="1" y="3"/>
                    <a:pt x="2"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86" name="Freeform 242"/>
            <p:cNvSpPr/>
            <p:nvPr userDrawn="1"/>
          </p:nvSpPr>
          <p:spPr bwMode="auto">
            <a:xfrm>
              <a:off x="7072313" y="893763"/>
              <a:ext cx="14288" cy="11113"/>
            </a:xfrm>
            <a:custGeom>
              <a:avLst/>
              <a:gdLst>
                <a:gd name="T0" fmla="*/ 1 w 4"/>
                <a:gd name="T1" fmla="*/ 3 h 3"/>
                <a:gd name="T2" fmla="*/ 2 w 4"/>
                <a:gd name="T3" fmla="*/ 3 h 3"/>
                <a:gd name="T4" fmla="*/ 3 w 4"/>
                <a:gd name="T5" fmla="*/ 3 h 3"/>
                <a:gd name="T6" fmla="*/ 4 w 4"/>
                <a:gd name="T7" fmla="*/ 2 h 3"/>
                <a:gd name="T8" fmla="*/ 3 w 4"/>
                <a:gd name="T9" fmla="*/ 1 h 3"/>
                <a:gd name="T10" fmla="*/ 1 w 4"/>
                <a:gd name="T11" fmla="*/ 0 h 3"/>
                <a:gd name="T12" fmla="*/ 0 w 4"/>
                <a:gd name="T13" fmla="*/ 2 h 3"/>
                <a:gd name="T14" fmla="*/ 1 w 4"/>
                <a:gd name="T15" fmla="*/ 3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3">
                  <a:moveTo>
                    <a:pt x="1" y="3"/>
                  </a:moveTo>
                  <a:cubicBezTo>
                    <a:pt x="1" y="3"/>
                    <a:pt x="2" y="3"/>
                    <a:pt x="2" y="3"/>
                  </a:cubicBezTo>
                  <a:cubicBezTo>
                    <a:pt x="3" y="3"/>
                    <a:pt x="3" y="3"/>
                    <a:pt x="3" y="3"/>
                  </a:cubicBezTo>
                  <a:cubicBezTo>
                    <a:pt x="3" y="3"/>
                    <a:pt x="4" y="3"/>
                    <a:pt x="4" y="2"/>
                  </a:cubicBezTo>
                  <a:cubicBezTo>
                    <a:pt x="4" y="2"/>
                    <a:pt x="4" y="1"/>
                    <a:pt x="3" y="1"/>
                  </a:cubicBezTo>
                  <a:cubicBezTo>
                    <a:pt x="2" y="1"/>
                    <a:pt x="2" y="1"/>
                    <a:pt x="1" y="0"/>
                  </a:cubicBezTo>
                  <a:cubicBezTo>
                    <a:pt x="0" y="0"/>
                    <a:pt x="0" y="1"/>
                    <a:pt x="0" y="2"/>
                  </a:cubicBezTo>
                  <a:cubicBezTo>
                    <a:pt x="0" y="2"/>
                    <a:pt x="0" y="3"/>
                    <a:pt x="1"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87" name="Freeform 243"/>
            <p:cNvSpPr/>
            <p:nvPr userDrawn="1"/>
          </p:nvSpPr>
          <p:spPr bwMode="auto">
            <a:xfrm>
              <a:off x="7137400" y="939800"/>
              <a:ext cx="15875" cy="15875"/>
            </a:xfrm>
            <a:custGeom>
              <a:avLst/>
              <a:gdLst>
                <a:gd name="T0" fmla="*/ 1 w 4"/>
                <a:gd name="T1" fmla="*/ 3 h 4"/>
                <a:gd name="T2" fmla="*/ 3 w 4"/>
                <a:gd name="T3" fmla="*/ 4 h 4"/>
                <a:gd name="T4" fmla="*/ 3 w 4"/>
                <a:gd name="T5" fmla="*/ 4 h 4"/>
                <a:gd name="T6" fmla="*/ 4 w 4"/>
                <a:gd name="T7" fmla="*/ 2 h 4"/>
                <a:gd name="T8" fmla="*/ 3 w 4"/>
                <a:gd name="T9" fmla="*/ 0 h 4"/>
                <a:gd name="T10" fmla="*/ 1 w 4"/>
                <a:gd name="T11" fmla="*/ 0 h 4"/>
                <a:gd name="T12" fmla="*/ 1 w 4"/>
                <a:gd name="T13" fmla="*/ 2 h 4"/>
                <a:gd name="T14" fmla="*/ 1 w 4"/>
                <a:gd name="T15" fmla="*/ 3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4">
                  <a:moveTo>
                    <a:pt x="1" y="3"/>
                  </a:moveTo>
                  <a:cubicBezTo>
                    <a:pt x="2" y="4"/>
                    <a:pt x="2" y="4"/>
                    <a:pt x="3" y="4"/>
                  </a:cubicBezTo>
                  <a:cubicBezTo>
                    <a:pt x="3" y="4"/>
                    <a:pt x="3" y="4"/>
                    <a:pt x="3" y="4"/>
                  </a:cubicBezTo>
                  <a:cubicBezTo>
                    <a:pt x="4" y="3"/>
                    <a:pt x="4" y="3"/>
                    <a:pt x="4" y="2"/>
                  </a:cubicBezTo>
                  <a:cubicBezTo>
                    <a:pt x="4" y="1"/>
                    <a:pt x="3" y="1"/>
                    <a:pt x="3" y="0"/>
                  </a:cubicBezTo>
                  <a:cubicBezTo>
                    <a:pt x="2" y="0"/>
                    <a:pt x="2" y="0"/>
                    <a:pt x="1" y="0"/>
                  </a:cubicBezTo>
                  <a:cubicBezTo>
                    <a:pt x="0" y="0"/>
                    <a:pt x="0" y="1"/>
                    <a:pt x="1" y="2"/>
                  </a:cubicBezTo>
                  <a:cubicBezTo>
                    <a:pt x="1" y="2"/>
                    <a:pt x="1" y="3"/>
                    <a:pt x="1"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88" name="Freeform 244"/>
            <p:cNvSpPr/>
            <p:nvPr userDrawn="1"/>
          </p:nvSpPr>
          <p:spPr bwMode="auto">
            <a:xfrm>
              <a:off x="7148513" y="963613"/>
              <a:ext cx="15875" cy="19050"/>
            </a:xfrm>
            <a:custGeom>
              <a:avLst/>
              <a:gdLst>
                <a:gd name="T0" fmla="*/ 0 w 4"/>
                <a:gd name="T1" fmla="*/ 2 h 5"/>
                <a:gd name="T2" fmla="*/ 1 w 4"/>
                <a:gd name="T3" fmla="*/ 4 h 5"/>
                <a:gd name="T4" fmla="*/ 2 w 4"/>
                <a:gd name="T5" fmla="*/ 5 h 5"/>
                <a:gd name="T6" fmla="*/ 2 w 4"/>
                <a:gd name="T7" fmla="*/ 5 h 5"/>
                <a:gd name="T8" fmla="*/ 3 w 4"/>
                <a:gd name="T9" fmla="*/ 3 h 5"/>
                <a:gd name="T10" fmla="*/ 3 w 4"/>
                <a:gd name="T11" fmla="*/ 1 h 5"/>
                <a:gd name="T12" fmla="*/ 1 w 4"/>
                <a:gd name="T13" fmla="*/ 0 h 5"/>
                <a:gd name="T14" fmla="*/ 0 w 4"/>
                <a:gd name="T15" fmla="*/ 2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5">
                  <a:moveTo>
                    <a:pt x="0" y="2"/>
                  </a:moveTo>
                  <a:cubicBezTo>
                    <a:pt x="1" y="3"/>
                    <a:pt x="1" y="3"/>
                    <a:pt x="1" y="4"/>
                  </a:cubicBezTo>
                  <a:cubicBezTo>
                    <a:pt x="1" y="4"/>
                    <a:pt x="2" y="5"/>
                    <a:pt x="2" y="5"/>
                  </a:cubicBezTo>
                  <a:cubicBezTo>
                    <a:pt x="2" y="5"/>
                    <a:pt x="2" y="5"/>
                    <a:pt x="2" y="5"/>
                  </a:cubicBezTo>
                  <a:cubicBezTo>
                    <a:pt x="3" y="5"/>
                    <a:pt x="4" y="4"/>
                    <a:pt x="3" y="3"/>
                  </a:cubicBezTo>
                  <a:cubicBezTo>
                    <a:pt x="3" y="2"/>
                    <a:pt x="3" y="2"/>
                    <a:pt x="3" y="1"/>
                  </a:cubicBezTo>
                  <a:cubicBezTo>
                    <a:pt x="3" y="1"/>
                    <a:pt x="2" y="0"/>
                    <a:pt x="1" y="0"/>
                  </a:cubicBezTo>
                  <a:cubicBezTo>
                    <a:pt x="1" y="1"/>
                    <a:pt x="0" y="1"/>
                    <a:pt x="0"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89" name="Freeform 245"/>
            <p:cNvSpPr/>
            <p:nvPr userDrawn="1"/>
          </p:nvSpPr>
          <p:spPr bwMode="auto">
            <a:xfrm>
              <a:off x="6991350" y="912813"/>
              <a:ext cx="19050" cy="15875"/>
            </a:xfrm>
            <a:custGeom>
              <a:avLst/>
              <a:gdLst>
                <a:gd name="T0" fmla="*/ 2 w 5"/>
                <a:gd name="T1" fmla="*/ 1 h 4"/>
                <a:gd name="T2" fmla="*/ 1 w 5"/>
                <a:gd name="T3" fmla="*/ 2 h 4"/>
                <a:gd name="T4" fmla="*/ 1 w 5"/>
                <a:gd name="T5" fmla="*/ 4 h 4"/>
                <a:gd name="T6" fmla="*/ 2 w 5"/>
                <a:gd name="T7" fmla="*/ 4 h 4"/>
                <a:gd name="T8" fmla="*/ 3 w 5"/>
                <a:gd name="T9" fmla="*/ 4 h 4"/>
                <a:gd name="T10" fmla="*/ 4 w 5"/>
                <a:gd name="T11" fmla="*/ 3 h 4"/>
                <a:gd name="T12" fmla="*/ 4 w 5"/>
                <a:gd name="T13" fmla="*/ 1 h 4"/>
                <a:gd name="T14" fmla="*/ 2 w 5"/>
                <a:gd name="T15" fmla="*/ 1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4">
                  <a:moveTo>
                    <a:pt x="2" y="1"/>
                  </a:moveTo>
                  <a:cubicBezTo>
                    <a:pt x="2" y="1"/>
                    <a:pt x="1" y="1"/>
                    <a:pt x="1" y="2"/>
                  </a:cubicBezTo>
                  <a:cubicBezTo>
                    <a:pt x="0" y="2"/>
                    <a:pt x="0" y="3"/>
                    <a:pt x="1" y="4"/>
                  </a:cubicBezTo>
                  <a:cubicBezTo>
                    <a:pt x="1" y="4"/>
                    <a:pt x="1" y="4"/>
                    <a:pt x="2" y="4"/>
                  </a:cubicBezTo>
                  <a:cubicBezTo>
                    <a:pt x="2" y="4"/>
                    <a:pt x="2" y="4"/>
                    <a:pt x="3" y="4"/>
                  </a:cubicBezTo>
                  <a:cubicBezTo>
                    <a:pt x="3" y="3"/>
                    <a:pt x="4" y="3"/>
                    <a:pt x="4" y="3"/>
                  </a:cubicBezTo>
                  <a:cubicBezTo>
                    <a:pt x="5" y="2"/>
                    <a:pt x="5" y="1"/>
                    <a:pt x="4" y="1"/>
                  </a:cubicBezTo>
                  <a:cubicBezTo>
                    <a:pt x="4" y="0"/>
                    <a:pt x="3" y="0"/>
                    <a:pt x="2"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90" name="Freeform 246"/>
            <p:cNvSpPr/>
            <p:nvPr userDrawn="1"/>
          </p:nvSpPr>
          <p:spPr bwMode="auto">
            <a:xfrm>
              <a:off x="6959600" y="985838"/>
              <a:ext cx="11113" cy="15875"/>
            </a:xfrm>
            <a:custGeom>
              <a:avLst/>
              <a:gdLst>
                <a:gd name="T0" fmla="*/ 3 w 3"/>
                <a:gd name="T1" fmla="*/ 3 h 4"/>
                <a:gd name="T2" fmla="*/ 3 w 3"/>
                <a:gd name="T3" fmla="*/ 1 h 4"/>
                <a:gd name="T4" fmla="*/ 1 w 3"/>
                <a:gd name="T5" fmla="*/ 0 h 4"/>
                <a:gd name="T6" fmla="*/ 0 w 3"/>
                <a:gd name="T7" fmla="*/ 1 h 4"/>
                <a:gd name="T8" fmla="*/ 0 w 3"/>
                <a:gd name="T9" fmla="*/ 3 h 4"/>
                <a:gd name="T10" fmla="*/ 0 w 3"/>
                <a:gd name="T11" fmla="*/ 3 h 4"/>
                <a:gd name="T12" fmla="*/ 1 w 3"/>
                <a:gd name="T13" fmla="*/ 4 h 4"/>
                <a:gd name="T14" fmla="*/ 3 w 3"/>
                <a:gd name="T15" fmla="*/ 3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 h="4">
                  <a:moveTo>
                    <a:pt x="3" y="3"/>
                  </a:moveTo>
                  <a:cubicBezTo>
                    <a:pt x="3" y="2"/>
                    <a:pt x="3" y="2"/>
                    <a:pt x="3" y="1"/>
                  </a:cubicBezTo>
                  <a:cubicBezTo>
                    <a:pt x="3" y="0"/>
                    <a:pt x="2" y="0"/>
                    <a:pt x="1" y="0"/>
                  </a:cubicBezTo>
                  <a:cubicBezTo>
                    <a:pt x="1" y="0"/>
                    <a:pt x="0" y="0"/>
                    <a:pt x="0" y="1"/>
                  </a:cubicBezTo>
                  <a:cubicBezTo>
                    <a:pt x="0" y="2"/>
                    <a:pt x="0" y="2"/>
                    <a:pt x="0" y="3"/>
                  </a:cubicBezTo>
                  <a:cubicBezTo>
                    <a:pt x="0" y="3"/>
                    <a:pt x="0" y="3"/>
                    <a:pt x="0" y="3"/>
                  </a:cubicBezTo>
                  <a:cubicBezTo>
                    <a:pt x="0" y="4"/>
                    <a:pt x="0" y="4"/>
                    <a:pt x="1" y="4"/>
                  </a:cubicBezTo>
                  <a:cubicBezTo>
                    <a:pt x="2" y="4"/>
                    <a:pt x="3" y="4"/>
                    <a:pt x="3" y="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91" name="Freeform 247"/>
            <p:cNvSpPr/>
            <p:nvPr userDrawn="1"/>
          </p:nvSpPr>
          <p:spPr bwMode="auto">
            <a:xfrm>
              <a:off x="6964363" y="958850"/>
              <a:ext cx="11113" cy="15875"/>
            </a:xfrm>
            <a:custGeom>
              <a:avLst/>
              <a:gdLst>
                <a:gd name="T0" fmla="*/ 1 w 3"/>
                <a:gd name="T1" fmla="*/ 4 h 4"/>
                <a:gd name="T2" fmla="*/ 1 w 3"/>
                <a:gd name="T3" fmla="*/ 4 h 4"/>
                <a:gd name="T4" fmla="*/ 2 w 3"/>
                <a:gd name="T5" fmla="*/ 3 h 4"/>
                <a:gd name="T6" fmla="*/ 3 w 3"/>
                <a:gd name="T7" fmla="*/ 2 h 4"/>
                <a:gd name="T8" fmla="*/ 2 w 3"/>
                <a:gd name="T9" fmla="*/ 0 h 4"/>
                <a:gd name="T10" fmla="*/ 0 w 3"/>
                <a:gd name="T11" fmla="*/ 1 h 4"/>
                <a:gd name="T12" fmla="*/ 0 w 3"/>
                <a:gd name="T13" fmla="*/ 2 h 4"/>
                <a:gd name="T14" fmla="*/ 1 w 3"/>
                <a:gd name="T15" fmla="*/ 4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 h="4">
                  <a:moveTo>
                    <a:pt x="1" y="4"/>
                  </a:moveTo>
                  <a:cubicBezTo>
                    <a:pt x="1" y="4"/>
                    <a:pt x="1" y="4"/>
                    <a:pt x="1" y="4"/>
                  </a:cubicBezTo>
                  <a:cubicBezTo>
                    <a:pt x="2" y="4"/>
                    <a:pt x="2" y="4"/>
                    <a:pt x="2" y="3"/>
                  </a:cubicBezTo>
                  <a:cubicBezTo>
                    <a:pt x="3" y="3"/>
                    <a:pt x="3" y="2"/>
                    <a:pt x="3" y="2"/>
                  </a:cubicBezTo>
                  <a:cubicBezTo>
                    <a:pt x="3" y="1"/>
                    <a:pt x="3" y="0"/>
                    <a:pt x="2" y="0"/>
                  </a:cubicBezTo>
                  <a:cubicBezTo>
                    <a:pt x="2" y="0"/>
                    <a:pt x="1" y="0"/>
                    <a:pt x="0" y="1"/>
                  </a:cubicBezTo>
                  <a:cubicBezTo>
                    <a:pt x="0" y="1"/>
                    <a:pt x="0" y="2"/>
                    <a:pt x="0" y="2"/>
                  </a:cubicBezTo>
                  <a:cubicBezTo>
                    <a:pt x="0" y="3"/>
                    <a:pt x="0" y="4"/>
                    <a:pt x="1" y="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92" name="Freeform 248"/>
            <p:cNvSpPr/>
            <p:nvPr userDrawn="1"/>
          </p:nvSpPr>
          <p:spPr bwMode="auto">
            <a:xfrm>
              <a:off x="7010400" y="1079500"/>
              <a:ext cx="19050" cy="11113"/>
            </a:xfrm>
            <a:custGeom>
              <a:avLst/>
              <a:gdLst>
                <a:gd name="T0" fmla="*/ 4 w 5"/>
                <a:gd name="T1" fmla="*/ 1 h 3"/>
                <a:gd name="T2" fmla="*/ 2 w 5"/>
                <a:gd name="T3" fmla="*/ 0 h 3"/>
                <a:gd name="T4" fmla="*/ 0 w 5"/>
                <a:gd name="T5" fmla="*/ 0 h 3"/>
                <a:gd name="T6" fmla="*/ 1 w 5"/>
                <a:gd name="T7" fmla="*/ 2 h 3"/>
                <a:gd name="T8" fmla="*/ 2 w 5"/>
                <a:gd name="T9" fmla="*/ 3 h 3"/>
                <a:gd name="T10" fmla="*/ 3 w 5"/>
                <a:gd name="T11" fmla="*/ 3 h 3"/>
                <a:gd name="T12" fmla="*/ 4 w 5"/>
                <a:gd name="T13" fmla="*/ 2 h 3"/>
                <a:gd name="T14" fmla="*/ 4 w 5"/>
                <a:gd name="T15" fmla="*/ 1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3">
                  <a:moveTo>
                    <a:pt x="4" y="1"/>
                  </a:moveTo>
                  <a:cubicBezTo>
                    <a:pt x="3" y="0"/>
                    <a:pt x="3" y="0"/>
                    <a:pt x="2" y="0"/>
                  </a:cubicBezTo>
                  <a:cubicBezTo>
                    <a:pt x="1" y="0"/>
                    <a:pt x="1" y="0"/>
                    <a:pt x="0" y="0"/>
                  </a:cubicBezTo>
                  <a:cubicBezTo>
                    <a:pt x="0" y="1"/>
                    <a:pt x="0" y="2"/>
                    <a:pt x="1" y="2"/>
                  </a:cubicBezTo>
                  <a:cubicBezTo>
                    <a:pt x="1" y="3"/>
                    <a:pt x="2" y="3"/>
                    <a:pt x="2" y="3"/>
                  </a:cubicBezTo>
                  <a:cubicBezTo>
                    <a:pt x="3" y="3"/>
                    <a:pt x="3" y="3"/>
                    <a:pt x="3" y="3"/>
                  </a:cubicBezTo>
                  <a:cubicBezTo>
                    <a:pt x="4" y="3"/>
                    <a:pt x="4" y="3"/>
                    <a:pt x="4" y="2"/>
                  </a:cubicBezTo>
                  <a:cubicBezTo>
                    <a:pt x="5" y="2"/>
                    <a:pt x="4" y="1"/>
                    <a:pt x="4"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93" name="Freeform 249"/>
            <p:cNvSpPr/>
            <p:nvPr userDrawn="1"/>
          </p:nvSpPr>
          <p:spPr bwMode="auto">
            <a:xfrm>
              <a:off x="7134225" y="1044575"/>
              <a:ext cx="14288" cy="15875"/>
            </a:xfrm>
            <a:custGeom>
              <a:avLst/>
              <a:gdLst>
                <a:gd name="T0" fmla="*/ 4 w 4"/>
                <a:gd name="T1" fmla="*/ 0 h 4"/>
                <a:gd name="T2" fmla="*/ 2 w 4"/>
                <a:gd name="T3" fmla="*/ 1 h 4"/>
                <a:gd name="T4" fmla="*/ 1 w 4"/>
                <a:gd name="T5" fmla="*/ 2 h 4"/>
                <a:gd name="T6" fmla="*/ 1 w 4"/>
                <a:gd name="T7" fmla="*/ 4 h 4"/>
                <a:gd name="T8" fmla="*/ 2 w 4"/>
                <a:gd name="T9" fmla="*/ 4 h 4"/>
                <a:gd name="T10" fmla="*/ 3 w 4"/>
                <a:gd name="T11" fmla="*/ 4 h 4"/>
                <a:gd name="T12" fmla="*/ 4 w 4"/>
                <a:gd name="T13" fmla="*/ 2 h 4"/>
                <a:gd name="T14" fmla="*/ 4 w 4"/>
                <a:gd name="T15" fmla="*/ 0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4">
                  <a:moveTo>
                    <a:pt x="4" y="0"/>
                  </a:moveTo>
                  <a:cubicBezTo>
                    <a:pt x="3" y="0"/>
                    <a:pt x="2" y="0"/>
                    <a:pt x="2" y="1"/>
                  </a:cubicBezTo>
                  <a:cubicBezTo>
                    <a:pt x="1" y="1"/>
                    <a:pt x="1" y="2"/>
                    <a:pt x="1" y="2"/>
                  </a:cubicBezTo>
                  <a:cubicBezTo>
                    <a:pt x="0" y="3"/>
                    <a:pt x="0" y="4"/>
                    <a:pt x="1" y="4"/>
                  </a:cubicBezTo>
                  <a:cubicBezTo>
                    <a:pt x="1" y="4"/>
                    <a:pt x="1" y="4"/>
                    <a:pt x="2" y="4"/>
                  </a:cubicBezTo>
                  <a:cubicBezTo>
                    <a:pt x="2" y="4"/>
                    <a:pt x="3" y="4"/>
                    <a:pt x="3" y="4"/>
                  </a:cubicBezTo>
                  <a:cubicBezTo>
                    <a:pt x="3" y="3"/>
                    <a:pt x="4" y="3"/>
                    <a:pt x="4" y="2"/>
                  </a:cubicBezTo>
                  <a:cubicBezTo>
                    <a:pt x="4" y="2"/>
                    <a:pt x="4" y="1"/>
                    <a:pt x="4"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94" name="Freeform 250"/>
            <p:cNvSpPr/>
            <p:nvPr userDrawn="1"/>
          </p:nvSpPr>
          <p:spPr bwMode="auto">
            <a:xfrm>
              <a:off x="7118350" y="917575"/>
              <a:ext cx="19050" cy="14288"/>
            </a:xfrm>
            <a:custGeom>
              <a:avLst/>
              <a:gdLst>
                <a:gd name="T0" fmla="*/ 4 w 5"/>
                <a:gd name="T1" fmla="*/ 2 h 4"/>
                <a:gd name="T2" fmla="*/ 3 w 5"/>
                <a:gd name="T3" fmla="*/ 1 h 4"/>
                <a:gd name="T4" fmla="*/ 1 w 5"/>
                <a:gd name="T5" fmla="*/ 1 h 4"/>
                <a:gd name="T6" fmla="*/ 1 w 5"/>
                <a:gd name="T7" fmla="*/ 3 h 4"/>
                <a:gd name="T8" fmla="*/ 2 w 5"/>
                <a:gd name="T9" fmla="*/ 4 h 4"/>
                <a:gd name="T10" fmla="*/ 3 w 5"/>
                <a:gd name="T11" fmla="*/ 4 h 4"/>
                <a:gd name="T12" fmla="*/ 4 w 5"/>
                <a:gd name="T13" fmla="*/ 4 h 4"/>
                <a:gd name="T14" fmla="*/ 4 w 5"/>
                <a:gd name="T15" fmla="*/ 2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4">
                  <a:moveTo>
                    <a:pt x="4" y="2"/>
                  </a:moveTo>
                  <a:cubicBezTo>
                    <a:pt x="4" y="1"/>
                    <a:pt x="3" y="1"/>
                    <a:pt x="3" y="1"/>
                  </a:cubicBezTo>
                  <a:cubicBezTo>
                    <a:pt x="2" y="0"/>
                    <a:pt x="1" y="0"/>
                    <a:pt x="1" y="1"/>
                  </a:cubicBezTo>
                  <a:cubicBezTo>
                    <a:pt x="0" y="1"/>
                    <a:pt x="1" y="2"/>
                    <a:pt x="1" y="3"/>
                  </a:cubicBezTo>
                  <a:cubicBezTo>
                    <a:pt x="2" y="3"/>
                    <a:pt x="2" y="3"/>
                    <a:pt x="2" y="4"/>
                  </a:cubicBezTo>
                  <a:cubicBezTo>
                    <a:pt x="3" y="4"/>
                    <a:pt x="3" y="4"/>
                    <a:pt x="3" y="4"/>
                  </a:cubicBezTo>
                  <a:cubicBezTo>
                    <a:pt x="4" y="4"/>
                    <a:pt x="4" y="4"/>
                    <a:pt x="4" y="4"/>
                  </a:cubicBezTo>
                  <a:cubicBezTo>
                    <a:pt x="5" y="3"/>
                    <a:pt x="5" y="2"/>
                    <a:pt x="4" y="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95" name="Freeform 251"/>
            <p:cNvSpPr/>
            <p:nvPr userDrawn="1"/>
          </p:nvSpPr>
          <p:spPr bwMode="auto">
            <a:xfrm>
              <a:off x="7148513" y="1017588"/>
              <a:ext cx="12700" cy="19050"/>
            </a:xfrm>
            <a:custGeom>
              <a:avLst/>
              <a:gdLst>
                <a:gd name="T0" fmla="*/ 2 w 3"/>
                <a:gd name="T1" fmla="*/ 1 h 5"/>
                <a:gd name="T2" fmla="*/ 0 w 3"/>
                <a:gd name="T3" fmla="*/ 2 h 5"/>
                <a:gd name="T4" fmla="*/ 0 w 3"/>
                <a:gd name="T5" fmla="*/ 3 h 5"/>
                <a:gd name="T6" fmla="*/ 1 w 3"/>
                <a:gd name="T7" fmla="*/ 5 h 5"/>
                <a:gd name="T8" fmla="*/ 1 w 3"/>
                <a:gd name="T9" fmla="*/ 5 h 5"/>
                <a:gd name="T10" fmla="*/ 2 w 3"/>
                <a:gd name="T11" fmla="*/ 4 h 5"/>
                <a:gd name="T12" fmla="*/ 3 w 3"/>
                <a:gd name="T13" fmla="*/ 2 h 5"/>
                <a:gd name="T14" fmla="*/ 2 w 3"/>
                <a:gd name="T15" fmla="*/ 1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 h="5">
                  <a:moveTo>
                    <a:pt x="2" y="1"/>
                  </a:moveTo>
                  <a:cubicBezTo>
                    <a:pt x="1" y="0"/>
                    <a:pt x="1" y="1"/>
                    <a:pt x="0" y="2"/>
                  </a:cubicBezTo>
                  <a:cubicBezTo>
                    <a:pt x="0" y="2"/>
                    <a:pt x="0" y="3"/>
                    <a:pt x="0" y="3"/>
                  </a:cubicBezTo>
                  <a:cubicBezTo>
                    <a:pt x="0" y="4"/>
                    <a:pt x="0" y="5"/>
                    <a:pt x="1" y="5"/>
                  </a:cubicBezTo>
                  <a:cubicBezTo>
                    <a:pt x="1" y="5"/>
                    <a:pt x="1" y="5"/>
                    <a:pt x="1" y="5"/>
                  </a:cubicBezTo>
                  <a:cubicBezTo>
                    <a:pt x="2" y="5"/>
                    <a:pt x="2" y="5"/>
                    <a:pt x="2" y="4"/>
                  </a:cubicBezTo>
                  <a:cubicBezTo>
                    <a:pt x="3" y="4"/>
                    <a:pt x="3" y="3"/>
                    <a:pt x="3" y="2"/>
                  </a:cubicBezTo>
                  <a:cubicBezTo>
                    <a:pt x="3" y="2"/>
                    <a:pt x="3" y="1"/>
                    <a:pt x="2"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96" name="Freeform 252"/>
            <p:cNvSpPr/>
            <p:nvPr userDrawn="1"/>
          </p:nvSpPr>
          <p:spPr bwMode="auto">
            <a:xfrm>
              <a:off x="7153275" y="990600"/>
              <a:ext cx="11113" cy="19050"/>
            </a:xfrm>
            <a:custGeom>
              <a:avLst/>
              <a:gdLst>
                <a:gd name="T0" fmla="*/ 2 w 3"/>
                <a:gd name="T1" fmla="*/ 0 h 5"/>
                <a:gd name="T2" fmla="*/ 0 w 3"/>
                <a:gd name="T3" fmla="*/ 2 h 5"/>
                <a:gd name="T4" fmla="*/ 0 w 3"/>
                <a:gd name="T5" fmla="*/ 4 h 5"/>
                <a:gd name="T6" fmla="*/ 2 w 3"/>
                <a:gd name="T7" fmla="*/ 5 h 5"/>
                <a:gd name="T8" fmla="*/ 2 w 3"/>
                <a:gd name="T9" fmla="*/ 5 h 5"/>
                <a:gd name="T10" fmla="*/ 3 w 3"/>
                <a:gd name="T11" fmla="*/ 4 h 5"/>
                <a:gd name="T12" fmla="*/ 3 w 3"/>
                <a:gd name="T13" fmla="*/ 2 h 5"/>
                <a:gd name="T14" fmla="*/ 3 w 3"/>
                <a:gd name="T15" fmla="*/ 2 h 5"/>
                <a:gd name="T16" fmla="*/ 2 w 3"/>
                <a:gd name="T17"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 h="5">
                  <a:moveTo>
                    <a:pt x="2" y="0"/>
                  </a:moveTo>
                  <a:cubicBezTo>
                    <a:pt x="1" y="0"/>
                    <a:pt x="0" y="1"/>
                    <a:pt x="0" y="2"/>
                  </a:cubicBezTo>
                  <a:cubicBezTo>
                    <a:pt x="0" y="2"/>
                    <a:pt x="0" y="3"/>
                    <a:pt x="0" y="4"/>
                  </a:cubicBezTo>
                  <a:cubicBezTo>
                    <a:pt x="0" y="4"/>
                    <a:pt x="1" y="5"/>
                    <a:pt x="2" y="5"/>
                  </a:cubicBezTo>
                  <a:cubicBezTo>
                    <a:pt x="2" y="5"/>
                    <a:pt x="2" y="5"/>
                    <a:pt x="2" y="5"/>
                  </a:cubicBezTo>
                  <a:cubicBezTo>
                    <a:pt x="2" y="5"/>
                    <a:pt x="3" y="4"/>
                    <a:pt x="3" y="4"/>
                  </a:cubicBezTo>
                  <a:cubicBezTo>
                    <a:pt x="3" y="3"/>
                    <a:pt x="3" y="2"/>
                    <a:pt x="3" y="2"/>
                  </a:cubicBezTo>
                  <a:cubicBezTo>
                    <a:pt x="3" y="2"/>
                    <a:pt x="3" y="2"/>
                    <a:pt x="3" y="2"/>
                  </a:cubicBezTo>
                  <a:cubicBezTo>
                    <a:pt x="3" y="1"/>
                    <a:pt x="3" y="0"/>
                    <a:pt x="2"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97" name="Freeform 253"/>
            <p:cNvSpPr/>
            <p:nvPr userDrawn="1"/>
          </p:nvSpPr>
          <p:spPr bwMode="auto">
            <a:xfrm>
              <a:off x="7113588" y="1063625"/>
              <a:ext cx="20638" cy="15875"/>
            </a:xfrm>
            <a:custGeom>
              <a:avLst/>
              <a:gdLst>
                <a:gd name="T0" fmla="*/ 2 w 5"/>
                <a:gd name="T1" fmla="*/ 1 h 4"/>
                <a:gd name="T2" fmla="*/ 1 w 5"/>
                <a:gd name="T3" fmla="*/ 2 h 4"/>
                <a:gd name="T4" fmla="*/ 1 w 5"/>
                <a:gd name="T5" fmla="*/ 4 h 4"/>
                <a:gd name="T6" fmla="*/ 2 w 5"/>
                <a:gd name="T7" fmla="*/ 4 h 4"/>
                <a:gd name="T8" fmla="*/ 2 w 5"/>
                <a:gd name="T9" fmla="*/ 4 h 4"/>
                <a:gd name="T10" fmla="*/ 4 w 5"/>
                <a:gd name="T11" fmla="*/ 3 h 4"/>
                <a:gd name="T12" fmla="*/ 4 w 5"/>
                <a:gd name="T13" fmla="*/ 1 h 4"/>
                <a:gd name="T14" fmla="*/ 2 w 5"/>
                <a:gd name="T15" fmla="*/ 1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4">
                  <a:moveTo>
                    <a:pt x="2" y="1"/>
                  </a:moveTo>
                  <a:cubicBezTo>
                    <a:pt x="2" y="1"/>
                    <a:pt x="1" y="2"/>
                    <a:pt x="1" y="2"/>
                  </a:cubicBezTo>
                  <a:cubicBezTo>
                    <a:pt x="0" y="2"/>
                    <a:pt x="0" y="3"/>
                    <a:pt x="1" y="4"/>
                  </a:cubicBezTo>
                  <a:cubicBezTo>
                    <a:pt x="1" y="4"/>
                    <a:pt x="1" y="4"/>
                    <a:pt x="2" y="4"/>
                  </a:cubicBezTo>
                  <a:cubicBezTo>
                    <a:pt x="2" y="4"/>
                    <a:pt x="2" y="4"/>
                    <a:pt x="2" y="4"/>
                  </a:cubicBezTo>
                  <a:cubicBezTo>
                    <a:pt x="3" y="4"/>
                    <a:pt x="3" y="3"/>
                    <a:pt x="4" y="3"/>
                  </a:cubicBezTo>
                  <a:cubicBezTo>
                    <a:pt x="5" y="2"/>
                    <a:pt x="5" y="2"/>
                    <a:pt x="4" y="1"/>
                  </a:cubicBezTo>
                  <a:cubicBezTo>
                    <a:pt x="4" y="1"/>
                    <a:pt x="3" y="0"/>
                    <a:pt x="2"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98" name="Freeform 254"/>
            <p:cNvSpPr/>
            <p:nvPr userDrawn="1"/>
          </p:nvSpPr>
          <p:spPr bwMode="auto">
            <a:xfrm>
              <a:off x="7091363" y="1079500"/>
              <a:ext cx="19050" cy="14288"/>
            </a:xfrm>
            <a:custGeom>
              <a:avLst/>
              <a:gdLst>
                <a:gd name="T0" fmla="*/ 2 w 5"/>
                <a:gd name="T1" fmla="*/ 1 h 4"/>
                <a:gd name="T2" fmla="*/ 1 w 5"/>
                <a:gd name="T3" fmla="*/ 1 h 4"/>
                <a:gd name="T4" fmla="*/ 0 w 5"/>
                <a:gd name="T5" fmla="*/ 3 h 4"/>
                <a:gd name="T6" fmla="*/ 1 w 5"/>
                <a:gd name="T7" fmla="*/ 4 h 4"/>
                <a:gd name="T8" fmla="*/ 2 w 5"/>
                <a:gd name="T9" fmla="*/ 4 h 4"/>
                <a:gd name="T10" fmla="*/ 4 w 5"/>
                <a:gd name="T11" fmla="*/ 3 h 4"/>
                <a:gd name="T12" fmla="*/ 4 w 5"/>
                <a:gd name="T13" fmla="*/ 1 h 4"/>
                <a:gd name="T14" fmla="*/ 2 w 5"/>
                <a:gd name="T15" fmla="*/ 1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4">
                  <a:moveTo>
                    <a:pt x="2" y="1"/>
                  </a:moveTo>
                  <a:cubicBezTo>
                    <a:pt x="2" y="1"/>
                    <a:pt x="1" y="1"/>
                    <a:pt x="1" y="1"/>
                  </a:cubicBezTo>
                  <a:cubicBezTo>
                    <a:pt x="0" y="2"/>
                    <a:pt x="0" y="2"/>
                    <a:pt x="0" y="3"/>
                  </a:cubicBezTo>
                  <a:cubicBezTo>
                    <a:pt x="0" y="4"/>
                    <a:pt x="1" y="4"/>
                    <a:pt x="1" y="4"/>
                  </a:cubicBezTo>
                  <a:cubicBezTo>
                    <a:pt x="2" y="4"/>
                    <a:pt x="2" y="4"/>
                    <a:pt x="2" y="4"/>
                  </a:cubicBezTo>
                  <a:cubicBezTo>
                    <a:pt x="2" y="4"/>
                    <a:pt x="3" y="3"/>
                    <a:pt x="4" y="3"/>
                  </a:cubicBezTo>
                  <a:cubicBezTo>
                    <a:pt x="4" y="3"/>
                    <a:pt x="5" y="2"/>
                    <a:pt x="4" y="1"/>
                  </a:cubicBezTo>
                  <a:cubicBezTo>
                    <a:pt x="4" y="1"/>
                    <a:pt x="3" y="0"/>
                    <a:pt x="2"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299" name="Freeform 255"/>
            <p:cNvSpPr/>
            <p:nvPr userDrawn="1"/>
          </p:nvSpPr>
          <p:spPr bwMode="auto">
            <a:xfrm>
              <a:off x="7037388" y="1087438"/>
              <a:ext cx="14288" cy="11113"/>
            </a:xfrm>
            <a:custGeom>
              <a:avLst/>
              <a:gdLst>
                <a:gd name="T0" fmla="*/ 3 w 4"/>
                <a:gd name="T1" fmla="*/ 1 h 3"/>
                <a:gd name="T2" fmla="*/ 1 w 4"/>
                <a:gd name="T3" fmla="*/ 0 h 3"/>
                <a:gd name="T4" fmla="*/ 0 w 4"/>
                <a:gd name="T5" fmla="*/ 1 h 3"/>
                <a:gd name="T6" fmla="*/ 1 w 4"/>
                <a:gd name="T7" fmla="*/ 3 h 3"/>
                <a:gd name="T8" fmla="*/ 3 w 4"/>
                <a:gd name="T9" fmla="*/ 3 h 3"/>
                <a:gd name="T10" fmla="*/ 3 w 4"/>
                <a:gd name="T11" fmla="*/ 3 h 3"/>
                <a:gd name="T12" fmla="*/ 4 w 4"/>
                <a:gd name="T13" fmla="*/ 2 h 3"/>
                <a:gd name="T14" fmla="*/ 3 w 4"/>
                <a:gd name="T15" fmla="*/ 1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3">
                  <a:moveTo>
                    <a:pt x="3" y="1"/>
                  </a:moveTo>
                  <a:cubicBezTo>
                    <a:pt x="3" y="0"/>
                    <a:pt x="2" y="0"/>
                    <a:pt x="1" y="0"/>
                  </a:cubicBezTo>
                  <a:cubicBezTo>
                    <a:pt x="1" y="0"/>
                    <a:pt x="0" y="1"/>
                    <a:pt x="0" y="1"/>
                  </a:cubicBezTo>
                  <a:cubicBezTo>
                    <a:pt x="0" y="2"/>
                    <a:pt x="0" y="3"/>
                    <a:pt x="1" y="3"/>
                  </a:cubicBezTo>
                  <a:cubicBezTo>
                    <a:pt x="1" y="3"/>
                    <a:pt x="2" y="3"/>
                    <a:pt x="3" y="3"/>
                  </a:cubicBezTo>
                  <a:cubicBezTo>
                    <a:pt x="3" y="3"/>
                    <a:pt x="3" y="3"/>
                    <a:pt x="3" y="3"/>
                  </a:cubicBezTo>
                  <a:cubicBezTo>
                    <a:pt x="4" y="3"/>
                    <a:pt x="4" y="3"/>
                    <a:pt x="4" y="2"/>
                  </a:cubicBezTo>
                  <a:cubicBezTo>
                    <a:pt x="4" y="1"/>
                    <a:pt x="4" y="1"/>
                    <a:pt x="3"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300" name="Freeform 256"/>
            <p:cNvSpPr/>
            <p:nvPr userDrawn="1"/>
          </p:nvSpPr>
          <p:spPr bwMode="auto">
            <a:xfrm>
              <a:off x="7064375" y="1087438"/>
              <a:ext cx="19050" cy="11113"/>
            </a:xfrm>
            <a:custGeom>
              <a:avLst/>
              <a:gdLst>
                <a:gd name="T0" fmla="*/ 3 w 5"/>
                <a:gd name="T1" fmla="*/ 1 h 3"/>
                <a:gd name="T2" fmla="*/ 1 w 5"/>
                <a:gd name="T3" fmla="*/ 1 h 3"/>
                <a:gd name="T4" fmla="*/ 0 w 5"/>
                <a:gd name="T5" fmla="*/ 2 h 3"/>
                <a:gd name="T6" fmla="*/ 1 w 5"/>
                <a:gd name="T7" fmla="*/ 3 h 3"/>
                <a:gd name="T8" fmla="*/ 1 w 5"/>
                <a:gd name="T9" fmla="*/ 3 h 3"/>
                <a:gd name="T10" fmla="*/ 3 w 5"/>
                <a:gd name="T11" fmla="*/ 3 h 3"/>
                <a:gd name="T12" fmla="*/ 4 w 5"/>
                <a:gd name="T13" fmla="*/ 2 h 3"/>
                <a:gd name="T14" fmla="*/ 3 w 5"/>
                <a:gd name="T15" fmla="*/ 1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3">
                  <a:moveTo>
                    <a:pt x="3" y="1"/>
                  </a:moveTo>
                  <a:cubicBezTo>
                    <a:pt x="2" y="1"/>
                    <a:pt x="2" y="1"/>
                    <a:pt x="1" y="1"/>
                  </a:cubicBezTo>
                  <a:cubicBezTo>
                    <a:pt x="0" y="1"/>
                    <a:pt x="0" y="1"/>
                    <a:pt x="0" y="2"/>
                  </a:cubicBezTo>
                  <a:cubicBezTo>
                    <a:pt x="0" y="3"/>
                    <a:pt x="1" y="3"/>
                    <a:pt x="1" y="3"/>
                  </a:cubicBezTo>
                  <a:cubicBezTo>
                    <a:pt x="1" y="3"/>
                    <a:pt x="1" y="3"/>
                    <a:pt x="1" y="3"/>
                  </a:cubicBezTo>
                  <a:cubicBezTo>
                    <a:pt x="2" y="3"/>
                    <a:pt x="3" y="3"/>
                    <a:pt x="3" y="3"/>
                  </a:cubicBezTo>
                  <a:cubicBezTo>
                    <a:pt x="4" y="3"/>
                    <a:pt x="5" y="2"/>
                    <a:pt x="4" y="2"/>
                  </a:cubicBezTo>
                  <a:cubicBezTo>
                    <a:pt x="4" y="1"/>
                    <a:pt x="4" y="0"/>
                    <a:pt x="3"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301" name="Freeform 257"/>
            <p:cNvSpPr/>
            <p:nvPr userDrawn="1"/>
          </p:nvSpPr>
          <p:spPr bwMode="auto">
            <a:xfrm>
              <a:off x="7013575" y="901700"/>
              <a:ext cx="19050" cy="11113"/>
            </a:xfrm>
            <a:custGeom>
              <a:avLst/>
              <a:gdLst>
                <a:gd name="T0" fmla="*/ 5 w 5"/>
                <a:gd name="T1" fmla="*/ 1 h 3"/>
                <a:gd name="T2" fmla="*/ 3 w 5"/>
                <a:gd name="T3" fmla="*/ 0 h 3"/>
                <a:gd name="T4" fmla="*/ 1 w 5"/>
                <a:gd name="T5" fmla="*/ 1 h 3"/>
                <a:gd name="T6" fmla="*/ 1 w 5"/>
                <a:gd name="T7" fmla="*/ 2 h 3"/>
                <a:gd name="T8" fmla="*/ 2 w 5"/>
                <a:gd name="T9" fmla="*/ 3 h 3"/>
                <a:gd name="T10" fmla="*/ 2 w 5"/>
                <a:gd name="T11" fmla="*/ 3 h 3"/>
                <a:gd name="T12" fmla="*/ 4 w 5"/>
                <a:gd name="T13" fmla="*/ 2 h 3"/>
                <a:gd name="T14" fmla="*/ 5 w 5"/>
                <a:gd name="T15" fmla="*/ 1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3">
                  <a:moveTo>
                    <a:pt x="5" y="1"/>
                  </a:moveTo>
                  <a:cubicBezTo>
                    <a:pt x="5" y="0"/>
                    <a:pt x="4" y="0"/>
                    <a:pt x="3" y="0"/>
                  </a:cubicBezTo>
                  <a:cubicBezTo>
                    <a:pt x="2" y="0"/>
                    <a:pt x="2" y="0"/>
                    <a:pt x="1" y="1"/>
                  </a:cubicBezTo>
                  <a:cubicBezTo>
                    <a:pt x="1" y="1"/>
                    <a:pt x="0" y="2"/>
                    <a:pt x="1" y="2"/>
                  </a:cubicBezTo>
                  <a:cubicBezTo>
                    <a:pt x="1" y="3"/>
                    <a:pt x="1" y="3"/>
                    <a:pt x="2" y="3"/>
                  </a:cubicBezTo>
                  <a:cubicBezTo>
                    <a:pt x="2" y="3"/>
                    <a:pt x="2" y="3"/>
                    <a:pt x="2" y="3"/>
                  </a:cubicBezTo>
                  <a:cubicBezTo>
                    <a:pt x="3" y="3"/>
                    <a:pt x="4" y="3"/>
                    <a:pt x="4" y="2"/>
                  </a:cubicBezTo>
                  <a:cubicBezTo>
                    <a:pt x="5" y="2"/>
                    <a:pt x="5" y="1"/>
                    <a:pt x="5"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sp>
          <p:nvSpPr>
            <p:cNvPr id="302" name="Freeform 258"/>
            <p:cNvSpPr/>
            <p:nvPr userDrawn="1"/>
          </p:nvSpPr>
          <p:spPr bwMode="auto">
            <a:xfrm>
              <a:off x="7094538" y="901700"/>
              <a:ext cx="19050" cy="15875"/>
            </a:xfrm>
            <a:custGeom>
              <a:avLst/>
              <a:gdLst>
                <a:gd name="T0" fmla="*/ 4 w 5"/>
                <a:gd name="T1" fmla="*/ 1 h 4"/>
                <a:gd name="T2" fmla="*/ 2 w 5"/>
                <a:gd name="T3" fmla="*/ 1 h 4"/>
                <a:gd name="T4" fmla="*/ 1 w 5"/>
                <a:gd name="T5" fmla="*/ 1 h 4"/>
                <a:gd name="T6" fmla="*/ 1 w 5"/>
                <a:gd name="T7" fmla="*/ 3 h 4"/>
                <a:gd name="T8" fmla="*/ 3 w 5"/>
                <a:gd name="T9" fmla="*/ 4 h 4"/>
                <a:gd name="T10" fmla="*/ 4 w 5"/>
                <a:gd name="T11" fmla="*/ 4 h 4"/>
                <a:gd name="T12" fmla="*/ 5 w 5"/>
                <a:gd name="T13" fmla="*/ 3 h 4"/>
                <a:gd name="T14" fmla="*/ 4 w 5"/>
                <a:gd name="T15" fmla="*/ 1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4">
                  <a:moveTo>
                    <a:pt x="4" y="1"/>
                  </a:moveTo>
                  <a:cubicBezTo>
                    <a:pt x="4" y="1"/>
                    <a:pt x="3" y="1"/>
                    <a:pt x="2" y="1"/>
                  </a:cubicBezTo>
                  <a:cubicBezTo>
                    <a:pt x="2" y="0"/>
                    <a:pt x="1" y="1"/>
                    <a:pt x="1" y="1"/>
                  </a:cubicBezTo>
                  <a:cubicBezTo>
                    <a:pt x="0" y="2"/>
                    <a:pt x="1" y="3"/>
                    <a:pt x="1" y="3"/>
                  </a:cubicBezTo>
                  <a:cubicBezTo>
                    <a:pt x="2" y="3"/>
                    <a:pt x="2" y="4"/>
                    <a:pt x="3" y="4"/>
                  </a:cubicBezTo>
                  <a:cubicBezTo>
                    <a:pt x="3" y="4"/>
                    <a:pt x="3" y="4"/>
                    <a:pt x="4" y="4"/>
                  </a:cubicBezTo>
                  <a:cubicBezTo>
                    <a:pt x="4" y="4"/>
                    <a:pt x="4" y="4"/>
                    <a:pt x="5" y="3"/>
                  </a:cubicBezTo>
                  <a:cubicBezTo>
                    <a:pt x="5" y="3"/>
                    <a:pt x="5" y="2"/>
                    <a:pt x="4" y="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dirty="0">
                <a:solidFill>
                  <a:prstClr val="black"/>
                </a:solidFill>
              </a:endParaRPr>
            </a:p>
          </p:txBody>
        </p:sp>
      </p:grpSp>
    </p:spTree>
    <p:extLst>
      <p:ext uri="{BB962C8B-B14F-4D97-AF65-F5344CB8AC3E}">
        <p14:creationId xmlns:p14="http://schemas.microsoft.com/office/powerpoint/2010/main" val="2016187044"/>
      </p:ext>
    </p:extLst>
  </p:cSld>
  <p:clrMapOvr>
    <a:masterClrMapping/>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D4B517-E49B-41B6-9DBC-23634E0F1CDC}" type="slidenum">
              <a:rPr lang="en-CA" smtClean="0">
                <a:solidFill>
                  <a:prstClr val="black">
                    <a:tint val="75000"/>
                  </a:prstClr>
                </a:solidFill>
              </a:rPr>
              <a:t>‹#›</a:t>
            </a:fld>
            <a:endParaRPr lang="en-CA" dirty="0">
              <a:solidFill>
                <a:prstClr val="black">
                  <a:tint val="75000"/>
                </a:prstClr>
              </a:solidFill>
            </a:endParaRPr>
          </a:p>
        </p:txBody>
      </p:sp>
      <p:sp>
        <p:nvSpPr>
          <p:cNvPr id="2" name="hr"/>
          <p:cNvSpPr txBox="1"/>
          <p:nvPr userDrawn="1"/>
        </p:nvSpPr>
        <p:spPr>
          <a:xfrm>
            <a:off x="0" y="0"/>
            <a:ext cx="12192000" cy="223138"/>
          </a:xfrm>
          <a:prstGeom prst="rect">
            <a:avLst/>
          </a:prstGeom>
          <a:noFill/>
        </p:spPr>
        <p:txBody>
          <a:bodyPr vert="horz" rtlCol="0">
            <a:spAutoFit/>
          </a:bodyPr>
          <a:lstStyle/>
          <a:p>
            <a:pPr algn="r"/>
            <a:endParaRPr lang="en-CA" sz="850" dirty="0">
              <a:solidFill>
                <a:srgbClr val="000000"/>
              </a:solidFill>
              <a:latin typeface="arial"/>
            </a:endParaRPr>
          </a:p>
        </p:txBody>
      </p:sp>
    </p:spTree>
    <p:extLst>
      <p:ext uri="{BB962C8B-B14F-4D97-AF65-F5344CB8AC3E}">
        <p14:creationId xmlns:p14="http://schemas.microsoft.com/office/powerpoint/2010/main" val="26299192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Lst>
  <p:transition/>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3" Type="http://schemas.openxmlformats.org/officeDocument/2006/relationships/hyperlink" Target="https://ouvert.canada.ca/fr/divulgation-proactive"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hyperlink" Target="mailto:open-ouvert@tbs-sct.gc.ca" TargetMode="External"/><Relationship Id="rId4" Type="http://schemas.openxmlformats.org/officeDocument/2006/relationships/hyperlink" Target="http://www.gcpedia.gc.ca/wiki/ATI/PP"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Rectangle 68"/>
          <p:cNvSpPr/>
          <p:nvPr/>
        </p:nvSpPr>
        <p:spPr>
          <a:xfrm>
            <a:off x="157865" y="755961"/>
            <a:ext cx="7908773" cy="598972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prstClr val="white">
                  <a:lumMod val="50000"/>
                </a:prstClr>
              </a:solidFill>
            </a:endParaRPr>
          </a:p>
        </p:txBody>
      </p:sp>
      <p:sp>
        <p:nvSpPr>
          <p:cNvPr id="172" name="Rectangle 171"/>
          <p:cNvSpPr/>
          <p:nvPr/>
        </p:nvSpPr>
        <p:spPr>
          <a:xfrm>
            <a:off x="8048098" y="755961"/>
            <a:ext cx="3875627" cy="6019756"/>
          </a:xfrm>
          <a:prstGeom prst="rect">
            <a:avLst/>
          </a:prstGeom>
          <a:solidFill>
            <a:schemeClr val="bg1">
              <a:lumMod val="95000"/>
            </a:schemeClr>
          </a:solidFill>
          <a:ln w="25400" cap="flat" cmpd="sng" algn="ctr">
            <a:noFill/>
            <a:prstDash val="solid"/>
          </a:ln>
          <a:effectLst/>
        </p:spPr>
        <p:txBody>
          <a:bodyPr rtlCol="0" anchor="t"/>
          <a:lstStyle/>
          <a:p>
            <a:pPr marL="0" marR="0" lvl="0" indent="0" defTabSz="914400" eaLnBrk="1" fontAlgn="auto" latinLnBrk="0" hangingPunct="1">
              <a:lnSpc>
                <a:spcPct val="100000"/>
              </a:lnSpc>
              <a:spcBef>
                <a:spcPct val="0"/>
              </a:spcBef>
              <a:spcAft>
                <a:spcPts val="600"/>
              </a:spcAft>
              <a:buClrTx/>
              <a:buSzTx/>
              <a:buFontTx/>
              <a:buNone/>
              <a:defRPr/>
            </a:pPr>
            <a:endParaRPr kumimoji="0" lang="en-CA" sz="800" b="0" i="0" u="none" strike="noStrike" kern="0" cap="none" spc="0" normalizeH="0" baseline="0" noProof="0" dirty="0">
              <a:ln>
                <a:noFill/>
              </a:ln>
              <a:solidFill>
                <a:srgbClr val="FFFFFF">
                  <a:lumMod val="50000"/>
                </a:srgbClr>
              </a:solidFill>
              <a:effectLst/>
              <a:uLnTx/>
              <a:uFillTx/>
              <a:latin typeface="Calibri"/>
              <a:ea typeface="+mn-ea"/>
              <a:cs typeface="+mn-cs"/>
            </a:endParaRPr>
          </a:p>
        </p:txBody>
      </p:sp>
      <p:sp>
        <p:nvSpPr>
          <p:cNvPr id="5" name="TextBox 4"/>
          <p:cNvSpPr txBox="1"/>
          <p:nvPr/>
        </p:nvSpPr>
        <p:spPr>
          <a:xfrm>
            <a:off x="-23687" y="4206"/>
            <a:ext cx="12221792" cy="305105"/>
          </a:xfrm>
          <a:prstGeom prst="rect">
            <a:avLst/>
          </a:prstGeom>
          <a:noFill/>
        </p:spPr>
        <p:txBody>
          <a:bodyPr wrap="square" rtlCol="0">
            <a:spAutoFit/>
          </a:bodyPr>
          <a:lstStyle/>
          <a:p>
            <a:pPr algn="ctr"/>
            <a:r>
              <a:rPr lang="fr-CA" sz="1400" b="1" dirty="0" smtClean="0">
                <a:latin typeface="Century Gothic" panose="020B0502020202020204" pitchFamily="34" charset="0"/>
              </a:rPr>
              <a:t>Mise à jour </a:t>
            </a:r>
            <a:r>
              <a:rPr lang="fr-CA" sz="1400" b="1" smtClean="0">
                <a:latin typeface="Century Gothic" panose="020B0502020202020204" pitchFamily="34" charset="0"/>
              </a:rPr>
              <a:t>de la LAI : </a:t>
            </a:r>
            <a:r>
              <a:rPr lang="fr-CA" sz="1400" b="1" dirty="0" smtClean="0">
                <a:latin typeface="Century Gothic" panose="020B0502020202020204" pitchFamily="34" charset="0"/>
              </a:rPr>
              <a:t>Rencontrer les exigences en matière de publication </a:t>
            </a:r>
            <a:r>
              <a:rPr lang="fr-CA" sz="1400" b="1" dirty="0">
                <a:latin typeface="Century Gothic" panose="020B0502020202020204" pitchFamily="34" charset="0"/>
              </a:rPr>
              <a:t>proactive</a:t>
            </a:r>
          </a:p>
        </p:txBody>
      </p:sp>
      <p:sp>
        <p:nvSpPr>
          <p:cNvPr id="7" name="TextBox 6"/>
          <p:cNvSpPr txBox="1"/>
          <p:nvPr/>
        </p:nvSpPr>
        <p:spPr>
          <a:xfrm>
            <a:off x="215862" y="3060898"/>
            <a:ext cx="5910618" cy="723275"/>
          </a:xfrm>
          <a:prstGeom prst="rect">
            <a:avLst/>
          </a:prstGeom>
          <a:noFill/>
        </p:spPr>
        <p:txBody>
          <a:bodyPr wrap="square" rtlCol="0">
            <a:spAutoFit/>
          </a:bodyPr>
          <a:lstStyle/>
          <a:p>
            <a:pPr>
              <a:spcAft>
                <a:spcPts val="300"/>
              </a:spcAft>
            </a:pPr>
            <a:r>
              <a:rPr lang="fr-CA" sz="900" b="1" dirty="0">
                <a:solidFill>
                  <a:prstClr val="white">
                    <a:lumMod val="50000"/>
                  </a:prstClr>
                </a:solidFill>
                <a:latin typeface="Century Gothic" panose="020B0502020202020204" pitchFamily="34" charset="0"/>
              </a:rPr>
              <a:t>          </a:t>
            </a:r>
            <a:r>
              <a:rPr lang="fr-CA" sz="900" b="1" dirty="0" smtClean="0">
                <a:solidFill>
                  <a:prstClr val="white">
                    <a:lumMod val="50000"/>
                  </a:prstClr>
                </a:solidFill>
                <a:latin typeface="Century Gothic" panose="020B0502020202020204" pitchFamily="34" charset="0"/>
              </a:rPr>
              <a:t> Notes </a:t>
            </a:r>
            <a:r>
              <a:rPr lang="fr-CA" sz="900" b="1" dirty="0">
                <a:solidFill>
                  <a:prstClr val="white">
                    <a:lumMod val="50000"/>
                  </a:prstClr>
                </a:solidFill>
                <a:latin typeface="Century Gothic" panose="020B0502020202020204" pitchFamily="34" charset="0"/>
              </a:rPr>
              <a:t>d’information</a:t>
            </a:r>
            <a:r>
              <a:rPr lang="fr-CA" sz="900" dirty="0">
                <a:solidFill>
                  <a:prstClr val="white">
                    <a:lumMod val="50000"/>
                  </a:prstClr>
                </a:solidFill>
                <a:latin typeface="Century Gothic" panose="020B0502020202020204" pitchFamily="34" charset="0"/>
              </a:rPr>
              <a:t>, </a:t>
            </a:r>
            <a:r>
              <a:rPr lang="fr-CA" sz="900" dirty="0" smtClean="0">
                <a:solidFill>
                  <a:prstClr val="white">
                    <a:lumMod val="50000"/>
                  </a:prstClr>
                </a:solidFill>
                <a:latin typeface="Century Gothic" panose="020B0502020202020204" pitchFamily="34" charset="0"/>
              </a:rPr>
              <a:t>art.</a:t>
            </a:r>
            <a:r>
              <a:rPr lang="fr-CA" sz="900" dirty="0">
                <a:solidFill>
                  <a:prstClr val="white">
                    <a:lumMod val="50000"/>
                  </a:prstClr>
                </a:solidFill>
                <a:latin typeface="Century Gothic" panose="020B0502020202020204" pitchFamily="34" charset="0"/>
              </a:rPr>
              <a:t> </a:t>
            </a:r>
            <a:r>
              <a:rPr lang="fr-CA" sz="900" dirty="0" smtClean="0">
                <a:solidFill>
                  <a:prstClr val="white">
                    <a:lumMod val="50000"/>
                  </a:prstClr>
                </a:solidFill>
                <a:latin typeface="Century Gothic" panose="020B0502020202020204" pitchFamily="34" charset="0"/>
              </a:rPr>
              <a:t>74, </a:t>
            </a:r>
            <a:r>
              <a:rPr lang="fr-CA" sz="900" dirty="0">
                <a:solidFill>
                  <a:prstClr val="white">
                    <a:lumMod val="50000"/>
                  </a:prstClr>
                </a:solidFill>
                <a:latin typeface="Century Gothic" panose="020B0502020202020204" pitchFamily="34" charset="0"/>
              </a:rPr>
              <a:t>88</a:t>
            </a:r>
          </a:p>
          <a:p>
            <a:pPr>
              <a:spcAft>
                <a:spcPts val="300"/>
              </a:spcAft>
            </a:pPr>
            <a:r>
              <a:rPr lang="fr-FR" sz="900" dirty="0">
                <a:solidFill>
                  <a:prstClr val="white">
                    <a:lumMod val="50000"/>
                  </a:prstClr>
                </a:solidFill>
                <a:latin typeface="Century Gothic" panose="020B0502020202020204" pitchFamily="34" charset="0"/>
              </a:rPr>
              <a:t>Titres et numéros de référence des notes d’information reçues par des ministres et des </a:t>
            </a:r>
            <a:r>
              <a:rPr lang="fr-FR" sz="900" dirty="0" smtClean="0">
                <a:solidFill>
                  <a:prstClr val="white">
                    <a:lumMod val="50000"/>
                  </a:prstClr>
                </a:solidFill>
                <a:latin typeface="Century Gothic" panose="020B0502020202020204" pitchFamily="34" charset="0"/>
              </a:rPr>
              <a:t/>
            </a:r>
            <a:br>
              <a:rPr lang="fr-FR" sz="900" dirty="0" smtClean="0">
                <a:solidFill>
                  <a:prstClr val="white">
                    <a:lumMod val="50000"/>
                  </a:prstClr>
                </a:solidFill>
                <a:latin typeface="Century Gothic" panose="020B0502020202020204" pitchFamily="34" charset="0"/>
              </a:rPr>
            </a:br>
            <a:r>
              <a:rPr lang="fr-FR" sz="900" dirty="0" smtClean="0">
                <a:solidFill>
                  <a:prstClr val="white">
                    <a:lumMod val="50000"/>
                  </a:prstClr>
                </a:solidFill>
                <a:latin typeface="Century Gothic" panose="020B0502020202020204" pitchFamily="34" charset="0"/>
              </a:rPr>
              <a:t>administrateurs </a:t>
            </a:r>
            <a:r>
              <a:rPr lang="fr-FR" sz="900" dirty="0">
                <a:solidFill>
                  <a:prstClr val="white">
                    <a:lumMod val="50000"/>
                  </a:prstClr>
                </a:solidFill>
                <a:latin typeface="Century Gothic" panose="020B0502020202020204" pitchFamily="34" charset="0"/>
              </a:rPr>
              <a:t>généraux.</a:t>
            </a:r>
          </a:p>
          <a:p>
            <a:pPr>
              <a:spcAft>
                <a:spcPts val="300"/>
              </a:spcAft>
            </a:pPr>
            <a:endParaRPr lang="fr-CA" sz="900" dirty="0">
              <a:solidFill>
                <a:prstClr val="white">
                  <a:lumMod val="50000"/>
                </a:prstClr>
              </a:solidFill>
              <a:latin typeface="Century Gothic" panose="020B0502020202020204" pitchFamily="34" charset="0"/>
            </a:endParaRPr>
          </a:p>
        </p:txBody>
      </p:sp>
      <p:grpSp>
        <p:nvGrpSpPr>
          <p:cNvPr id="9" name="Group 8"/>
          <p:cNvGrpSpPr/>
          <p:nvPr/>
        </p:nvGrpSpPr>
        <p:grpSpPr>
          <a:xfrm>
            <a:off x="169682" y="1683236"/>
            <a:ext cx="5271608" cy="411590"/>
            <a:chOff x="6492611" y="4559979"/>
            <a:chExt cx="4540801" cy="411590"/>
          </a:xfrm>
        </p:grpSpPr>
        <p:sp>
          <p:nvSpPr>
            <p:cNvPr id="10" name="TextBox 9"/>
            <p:cNvSpPr txBox="1"/>
            <p:nvPr/>
          </p:nvSpPr>
          <p:spPr>
            <a:xfrm>
              <a:off x="6492611" y="4563765"/>
              <a:ext cx="4540801" cy="407804"/>
            </a:xfrm>
            <a:prstGeom prst="rect">
              <a:avLst/>
            </a:prstGeom>
            <a:noFill/>
          </p:spPr>
          <p:txBody>
            <a:bodyPr wrap="square" rtlCol="0">
              <a:spAutoFit/>
            </a:bodyPr>
            <a:lstStyle/>
            <a:p>
              <a:pPr>
                <a:spcAft>
                  <a:spcPts val="300"/>
                </a:spcAft>
              </a:pPr>
              <a:r>
                <a:rPr lang="fr-CA" sz="900" b="1" dirty="0">
                  <a:solidFill>
                    <a:prstClr val="white">
                      <a:lumMod val="50000"/>
                    </a:prstClr>
                  </a:solidFill>
                  <a:latin typeface="Century Gothic" panose="020B0502020202020204" pitchFamily="34" charset="0"/>
                </a:rPr>
                <a:t>          Rapports déposés</a:t>
              </a:r>
              <a:r>
                <a:rPr lang="fr-CA" sz="900" dirty="0">
                  <a:solidFill>
                    <a:prstClr val="white">
                      <a:lumMod val="50000"/>
                    </a:prstClr>
                  </a:solidFill>
                  <a:latin typeface="Century Gothic" panose="020B0502020202020204" pitchFamily="34" charset="0"/>
                </a:rPr>
                <a:t>, </a:t>
              </a:r>
              <a:r>
                <a:rPr lang="fr-CA" sz="900" dirty="0" smtClean="0">
                  <a:solidFill>
                    <a:prstClr val="white">
                      <a:lumMod val="50000"/>
                    </a:prstClr>
                  </a:solidFill>
                  <a:latin typeface="Century Gothic" panose="020B0502020202020204" pitchFamily="34" charset="0"/>
                </a:rPr>
                <a:t>art.</a:t>
              </a:r>
              <a:r>
                <a:rPr lang="fr-CA" sz="900" dirty="0">
                  <a:solidFill>
                    <a:prstClr val="white">
                      <a:lumMod val="50000"/>
                    </a:prstClr>
                  </a:solidFill>
                  <a:latin typeface="Century Gothic" panose="020B0502020202020204" pitchFamily="34" charset="0"/>
                </a:rPr>
                <a:t> 84</a:t>
              </a:r>
            </a:p>
            <a:p>
              <a:pPr>
                <a:spcAft>
                  <a:spcPts val="600"/>
                </a:spcAft>
              </a:pPr>
              <a:r>
                <a:rPr lang="fr-CA" sz="900" dirty="0">
                  <a:solidFill>
                    <a:prstClr val="white">
                      <a:lumMod val="50000"/>
                    </a:prstClr>
                  </a:solidFill>
                  <a:latin typeface="Century Gothic" panose="020B0502020202020204" pitchFamily="34" charset="0"/>
                </a:rPr>
                <a:t>Rapports déposés au Parlement conformément à une exigence </a:t>
              </a:r>
              <a:r>
                <a:rPr lang="fr-CA" sz="900" dirty="0" smtClean="0">
                  <a:solidFill>
                    <a:prstClr val="white">
                      <a:lumMod val="50000"/>
                    </a:prstClr>
                  </a:solidFill>
                  <a:latin typeface="Century Gothic" panose="020B0502020202020204" pitchFamily="34" charset="0"/>
                </a:rPr>
                <a:t>d’une loi.</a:t>
              </a:r>
              <a:endParaRPr lang="fr-CA" sz="900" dirty="0">
                <a:solidFill>
                  <a:prstClr val="white">
                    <a:lumMod val="50000"/>
                  </a:prstClr>
                </a:solidFill>
                <a:latin typeface="Century Gothic" panose="020B0502020202020204" pitchFamily="34" charset="0"/>
              </a:endParaRPr>
            </a:p>
          </p:txBody>
        </p:sp>
        <p:sp>
          <p:nvSpPr>
            <p:cNvPr id="11" name="Freeform 10"/>
            <p:cNvSpPr>
              <a:spLocks noEditPoints="1"/>
            </p:cNvSpPr>
            <p:nvPr/>
          </p:nvSpPr>
          <p:spPr bwMode="auto">
            <a:xfrm>
              <a:off x="6572085" y="4559979"/>
              <a:ext cx="248074" cy="216000"/>
            </a:xfrm>
            <a:custGeom>
              <a:avLst/>
              <a:gdLst>
                <a:gd name="T0" fmla="*/ 68 w 215"/>
                <a:gd name="T1" fmla="*/ 67 h 197"/>
                <a:gd name="T2" fmla="*/ 149 w 215"/>
                <a:gd name="T3" fmla="*/ 66 h 197"/>
                <a:gd name="T4" fmla="*/ 152 w 215"/>
                <a:gd name="T5" fmla="*/ 70 h 197"/>
                <a:gd name="T6" fmla="*/ 147 w 215"/>
                <a:gd name="T7" fmla="*/ 81 h 197"/>
                <a:gd name="T8" fmla="*/ 66 w 215"/>
                <a:gd name="T9" fmla="*/ 83 h 197"/>
                <a:gd name="T10" fmla="*/ 63 w 215"/>
                <a:gd name="T11" fmla="*/ 78 h 197"/>
                <a:gd name="T12" fmla="*/ 77 w 215"/>
                <a:gd name="T13" fmla="*/ 37 h 197"/>
                <a:gd name="T14" fmla="*/ 82 w 215"/>
                <a:gd name="T15" fmla="*/ 33 h 197"/>
                <a:gd name="T16" fmla="*/ 163 w 215"/>
                <a:gd name="T17" fmla="*/ 35 h 197"/>
                <a:gd name="T18" fmla="*/ 160 w 215"/>
                <a:gd name="T19" fmla="*/ 46 h 197"/>
                <a:gd name="T20" fmla="*/ 155 w 215"/>
                <a:gd name="T21" fmla="*/ 50 h 197"/>
                <a:gd name="T22" fmla="*/ 74 w 215"/>
                <a:gd name="T23" fmla="*/ 48 h 197"/>
                <a:gd name="T24" fmla="*/ 77 w 215"/>
                <a:gd name="T25" fmla="*/ 37 h 197"/>
                <a:gd name="T26" fmla="*/ 202 w 215"/>
                <a:gd name="T27" fmla="*/ 47 h 197"/>
                <a:gd name="T28" fmla="*/ 159 w 215"/>
                <a:gd name="T29" fmla="*/ 179 h 197"/>
                <a:gd name="T30" fmla="*/ 34 w 215"/>
                <a:gd name="T31" fmla="*/ 181 h 197"/>
                <a:gd name="T32" fmla="*/ 15 w 215"/>
                <a:gd name="T33" fmla="*/ 167 h 197"/>
                <a:gd name="T34" fmla="*/ 132 w 215"/>
                <a:gd name="T35" fmla="*/ 165 h 197"/>
                <a:gd name="T36" fmla="*/ 157 w 215"/>
                <a:gd name="T37" fmla="*/ 141 h 197"/>
                <a:gd name="T38" fmla="*/ 190 w 215"/>
                <a:gd name="T39" fmla="*/ 8 h 197"/>
                <a:gd name="T40" fmla="*/ 78 w 215"/>
                <a:gd name="T41" fmla="*/ 0 h 197"/>
                <a:gd name="T42" fmla="*/ 71 w 215"/>
                <a:gd name="T43" fmla="*/ 1 h 197"/>
                <a:gd name="T44" fmla="*/ 61 w 215"/>
                <a:gd name="T45" fmla="*/ 2 h 197"/>
                <a:gd name="T46" fmla="*/ 55 w 215"/>
                <a:gd name="T47" fmla="*/ 9 h 197"/>
                <a:gd name="T48" fmla="*/ 51 w 215"/>
                <a:gd name="T49" fmla="*/ 18 h 197"/>
                <a:gd name="T50" fmla="*/ 47 w 215"/>
                <a:gd name="T51" fmla="*/ 25 h 197"/>
                <a:gd name="T52" fmla="*/ 43 w 215"/>
                <a:gd name="T53" fmla="*/ 30 h 197"/>
                <a:gd name="T54" fmla="*/ 44 w 215"/>
                <a:gd name="T55" fmla="*/ 37 h 197"/>
                <a:gd name="T56" fmla="*/ 35 w 215"/>
                <a:gd name="T57" fmla="*/ 60 h 197"/>
                <a:gd name="T58" fmla="*/ 29 w 215"/>
                <a:gd name="T59" fmla="*/ 67 h 197"/>
                <a:gd name="T60" fmla="*/ 29 w 215"/>
                <a:gd name="T61" fmla="*/ 74 h 197"/>
                <a:gd name="T62" fmla="*/ 21 w 215"/>
                <a:gd name="T63" fmla="*/ 98 h 197"/>
                <a:gd name="T64" fmla="*/ 16 w 215"/>
                <a:gd name="T65" fmla="*/ 104 h 197"/>
                <a:gd name="T66" fmla="*/ 16 w 215"/>
                <a:gd name="T67" fmla="*/ 112 h 197"/>
                <a:gd name="T68" fmla="*/ 7 w 215"/>
                <a:gd name="T69" fmla="*/ 135 h 197"/>
                <a:gd name="T70" fmla="*/ 3 w 215"/>
                <a:gd name="T71" fmla="*/ 141 h 197"/>
                <a:gd name="T72" fmla="*/ 2 w 215"/>
                <a:gd name="T73" fmla="*/ 146 h 197"/>
                <a:gd name="T74" fmla="*/ 2 w 215"/>
                <a:gd name="T75" fmla="*/ 154 h 197"/>
                <a:gd name="T76" fmla="*/ 2 w 215"/>
                <a:gd name="T77" fmla="*/ 174 h 197"/>
                <a:gd name="T78" fmla="*/ 34 w 215"/>
                <a:gd name="T79" fmla="*/ 197 h 197"/>
                <a:gd name="T80" fmla="*/ 168 w 215"/>
                <a:gd name="T81" fmla="*/ 192 h 197"/>
                <a:gd name="T82" fmla="*/ 213 w 215"/>
                <a:gd name="T83" fmla="*/ 62 h 197"/>
                <a:gd name="T84" fmla="*/ 203 w 215"/>
                <a:gd name="T85" fmla="*/ 40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215" h="197">
                  <a:moveTo>
                    <a:pt x="66" y="70"/>
                  </a:moveTo>
                  <a:cubicBezTo>
                    <a:pt x="68" y="67"/>
                    <a:pt x="68" y="67"/>
                    <a:pt x="68" y="67"/>
                  </a:cubicBezTo>
                  <a:cubicBezTo>
                    <a:pt x="71" y="66"/>
                    <a:pt x="71" y="66"/>
                    <a:pt x="71" y="66"/>
                  </a:cubicBezTo>
                  <a:cubicBezTo>
                    <a:pt x="149" y="66"/>
                    <a:pt x="149" y="66"/>
                    <a:pt x="149" y="66"/>
                  </a:cubicBezTo>
                  <a:cubicBezTo>
                    <a:pt x="152" y="67"/>
                    <a:pt x="152" y="67"/>
                    <a:pt x="152" y="67"/>
                  </a:cubicBezTo>
                  <a:cubicBezTo>
                    <a:pt x="152" y="70"/>
                    <a:pt x="152" y="70"/>
                    <a:pt x="152" y="70"/>
                  </a:cubicBezTo>
                  <a:cubicBezTo>
                    <a:pt x="149" y="78"/>
                    <a:pt x="149" y="78"/>
                    <a:pt x="149" y="78"/>
                  </a:cubicBezTo>
                  <a:cubicBezTo>
                    <a:pt x="147" y="81"/>
                    <a:pt x="147" y="81"/>
                    <a:pt x="147" y="81"/>
                  </a:cubicBezTo>
                  <a:cubicBezTo>
                    <a:pt x="144" y="83"/>
                    <a:pt x="144" y="83"/>
                    <a:pt x="144" y="83"/>
                  </a:cubicBezTo>
                  <a:cubicBezTo>
                    <a:pt x="66" y="83"/>
                    <a:pt x="66" y="83"/>
                    <a:pt x="66" y="83"/>
                  </a:cubicBezTo>
                  <a:cubicBezTo>
                    <a:pt x="64" y="81"/>
                    <a:pt x="64" y="81"/>
                    <a:pt x="64" y="81"/>
                  </a:cubicBezTo>
                  <a:cubicBezTo>
                    <a:pt x="63" y="78"/>
                    <a:pt x="63" y="78"/>
                    <a:pt x="63" y="78"/>
                  </a:cubicBezTo>
                  <a:lnTo>
                    <a:pt x="66" y="70"/>
                  </a:lnTo>
                  <a:close/>
                  <a:moveTo>
                    <a:pt x="77" y="37"/>
                  </a:moveTo>
                  <a:cubicBezTo>
                    <a:pt x="79" y="35"/>
                    <a:pt x="79" y="35"/>
                    <a:pt x="79" y="35"/>
                  </a:cubicBezTo>
                  <a:cubicBezTo>
                    <a:pt x="82" y="33"/>
                    <a:pt x="82" y="33"/>
                    <a:pt x="82" y="33"/>
                  </a:cubicBezTo>
                  <a:cubicBezTo>
                    <a:pt x="160" y="33"/>
                    <a:pt x="160" y="33"/>
                    <a:pt x="160" y="33"/>
                  </a:cubicBezTo>
                  <a:cubicBezTo>
                    <a:pt x="163" y="35"/>
                    <a:pt x="163" y="35"/>
                    <a:pt x="163" y="35"/>
                  </a:cubicBezTo>
                  <a:cubicBezTo>
                    <a:pt x="163" y="37"/>
                    <a:pt x="163" y="37"/>
                    <a:pt x="163" y="37"/>
                  </a:cubicBezTo>
                  <a:cubicBezTo>
                    <a:pt x="160" y="46"/>
                    <a:pt x="160" y="46"/>
                    <a:pt x="160" y="46"/>
                  </a:cubicBezTo>
                  <a:cubicBezTo>
                    <a:pt x="158" y="48"/>
                    <a:pt x="158" y="48"/>
                    <a:pt x="158" y="48"/>
                  </a:cubicBezTo>
                  <a:cubicBezTo>
                    <a:pt x="155" y="50"/>
                    <a:pt x="155" y="50"/>
                    <a:pt x="155" y="50"/>
                  </a:cubicBezTo>
                  <a:cubicBezTo>
                    <a:pt x="77" y="50"/>
                    <a:pt x="77" y="50"/>
                    <a:pt x="77" y="50"/>
                  </a:cubicBezTo>
                  <a:cubicBezTo>
                    <a:pt x="74" y="48"/>
                    <a:pt x="74" y="48"/>
                    <a:pt x="74" y="48"/>
                  </a:cubicBezTo>
                  <a:cubicBezTo>
                    <a:pt x="74" y="46"/>
                    <a:pt x="74" y="46"/>
                    <a:pt x="74" y="46"/>
                  </a:cubicBezTo>
                  <a:lnTo>
                    <a:pt x="77" y="37"/>
                  </a:lnTo>
                  <a:close/>
                  <a:moveTo>
                    <a:pt x="203" y="40"/>
                  </a:moveTo>
                  <a:cubicBezTo>
                    <a:pt x="203" y="43"/>
                    <a:pt x="203" y="45"/>
                    <a:pt x="202" y="47"/>
                  </a:cubicBezTo>
                  <a:cubicBezTo>
                    <a:pt x="164" y="174"/>
                    <a:pt x="164" y="174"/>
                    <a:pt x="164" y="174"/>
                  </a:cubicBezTo>
                  <a:cubicBezTo>
                    <a:pt x="163" y="176"/>
                    <a:pt x="162" y="178"/>
                    <a:pt x="159" y="179"/>
                  </a:cubicBezTo>
                  <a:cubicBezTo>
                    <a:pt x="157" y="180"/>
                    <a:pt x="155" y="181"/>
                    <a:pt x="152" y="181"/>
                  </a:cubicBezTo>
                  <a:cubicBezTo>
                    <a:pt x="34" y="181"/>
                    <a:pt x="34" y="181"/>
                    <a:pt x="34" y="181"/>
                  </a:cubicBezTo>
                  <a:cubicBezTo>
                    <a:pt x="23" y="181"/>
                    <a:pt x="17" y="178"/>
                    <a:pt x="15" y="172"/>
                  </a:cubicBezTo>
                  <a:cubicBezTo>
                    <a:pt x="14" y="170"/>
                    <a:pt x="14" y="168"/>
                    <a:pt x="15" y="167"/>
                  </a:cubicBezTo>
                  <a:cubicBezTo>
                    <a:pt x="16" y="165"/>
                    <a:pt x="18" y="165"/>
                    <a:pt x="20" y="165"/>
                  </a:cubicBezTo>
                  <a:cubicBezTo>
                    <a:pt x="132" y="165"/>
                    <a:pt x="132" y="165"/>
                    <a:pt x="132" y="165"/>
                  </a:cubicBezTo>
                  <a:cubicBezTo>
                    <a:pt x="140" y="165"/>
                    <a:pt x="145" y="163"/>
                    <a:pt x="148" y="160"/>
                  </a:cubicBezTo>
                  <a:cubicBezTo>
                    <a:pt x="151" y="157"/>
                    <a:pt x="154" y="151"/>
                    <a:pt x="157" y="141"/>
                  </a:cubicBezTo>
                  <a:cubicBezTo>
                    <a:pt x="192" y="24"/>
                    <a:pt x="192" y="24"/>
                    <a:pt x="192" y="24"/>
                  </a:cubicBezTo>
                  <a:cubicBezTo>
                    <a:pt x="194" y="18"/>
                    <a:pt x="194" y="12"/>
                    <a:pt x="190" y="8"/>
                  </a:cubicBezTo>
                  <a:cubicBezTo>
                    <a:pt x="187" y="3"/>
                    <a:pt x="182" y="0"/>
                    <a:pt x="176" y="0"/>
                  </a:cubicBezTo>
                  <a:cubicBezTo>
                    <a:pt x="78" y="0"/>
                    <a:pt x="78" y="0"/>
                    <a:pt x="78" y="0"/>
                  </a:cubicBezTo>
                  <a:cubicBezTo>
                    <a:pt x="77" y="0"/>
                    <a:pt x="75" y="1"/>
                    <a:pt x="71" y="2"/>
                  </a:cubicBezTo>
                  <a:cubicBezTo>
                    <a:pt x="71" y="1"/>
                    <a:pt x="71" y="1"/>
                    <a:pt x="71" y="1"/>
                  </a:cubicBezTo>
                  <a:cubicBezTo>
                    <a:pt x="69" y="1"/>
                    <a:pt x="67" y="0"/>
                    <a:pt x="65" y="1"/>
                  </a:cubicBezTo>
                  <a:cubicBezTo>
                    <a:pt x="61" y="2"/>
                    <a:pt x="61" y="2"/>
                    <a:pt x="61" y="2"/>
                  </a:cubicBezTo>
                  <a:cubicBezTo>
                    <a:pt x="57" y="5"/>
                    <a:pt x="57" y="5"/>
                    <a:pt x="57" y="5"/>
                  </a:cubicBezTo>
                  <a:cubicBezTo>
                    <a:pt x="55" y="9"/>
                    <a:pt x="55" y="9"/>
                    <a:pt x="55" y="9"/>
                  </a:cubicBezTo>
                  <a:cubicBezTo>
                    <a:pt x="53" y="14"/>
                    <a:pt x="53" y="14"/>
                    <a:pt x="53" y="14"/>
                  </a:cubicBezTo>
                  <a:cubicBezTo>
                    <a:pt x="51" y="18"/>
                    <a:pt x="51" y="18"/>
                    <a:pt x="51" y="18"/>
                  </a:cubicBezTo>
                  <a:cubicBezTo>
                    <a:pt x="49" y="22"/>
                    <a:pt x="49" y="22"/>
                    <a:pt x="49" y="22"/>
                  </a:cubicBezTo>
                  <a:cubicBezTo>
                    <a:pt x="47" y="25"/>
                    <a:pt x="47" y="25"/>
                    <a:pt x="47" y="25"/>
                  </a:cubicBezTo>
                  <a:cubicBezTo>
                    <a:pt x="44" y="28"/>
                    <a:pt x="44" y="28"/>
                    <a:pt x="44" y="28"/>
                  </a:cubicBezTo>
                  <a:cubicBezTo>
                    <a:pt x="43" y="30"/>
                    <a:pt x="43" y="30"/>
                    <a:pt x="43" y="30"/>
                  </a:cubicBezTo>
                  <a:cubicBezTo>
                    <a:pt x="43" y="33"/>
                    <a:pt x="43" y="33"/>
                    <a:pt x="43" y="33"/>
                  </a:cubicBezTo>
                  <a:cubicBezTo>
                    <a:pt x="44" y="37"/>
                    <a:pt x="44" y="37"/>
                    <a:pt x="44" y="37"/>
                  </a:cubicBezTo>
                  <a:cubicBezTo>
                    <a:pt x="43" y="40"/>
                    <a:pt x="42" y="44"/>
                    <a:pt x="40" y="49"/>
                  </a:cubicBezTo>
                  <a:cubicBezTo>
                    <a:pt x="38" y="54"/>
                    <a:pt x="36" y="58"/>
                    <a:pt x="35" y="60"/>
                  </a:cubicBezTo>
                  <a:cubicBezTo>
                    <a:pt x="32" y="63"/>
                    <a:pt x="32" y="63"/>
                    <a:pt x="32" y="63"/>
                  </a:cubicBezTo>
                  <a:cubicBezTo>
                    <a:pt x="29" y="67"/>
                    <a:pt x="29" y="67"/>
                    <a:pt x="29" y="67"/>
                  </a:cubicBezTo>
                  <a:cubicBezTo>
                    <a:pt x="29" y="67"/>
                    <a:pt x="29" y="68"/>
                    <a:pt x="29" y="70"/>
                  </a:cubicBezTo>
                  <a:cubicBezTo>
                    <a:pt x="29" y="72"/>
                    <a:pt x="29" y="74"/>
                    <a:pt x="29" y="74"/>
                  </a:cubicBezTo>
                  <a:cubicBezTo>
                    <a:pt x="29" y="77"/>
                    <a:pt x="28" y="81"/>
                    <a:pt x="26" y="86"/>
                  </a:cubicBezTo>
                  <a:cubicBezTo>
                    <a:pt x="24" y="91"/>
                    <a:pt x="23" y="95"/>
                    <a:pt x="21" y="98"/>
                  </a:cubicBezTo>
                  <a:cubicBezTo>
                    <a:pt x="19" y="101"/>
                    <a:pt x="19" y="101"/>
                    <a:pt x="19" y="101"/>
                  </a:cubicBezTo>
                  <a:cubicBezTo>
                    <a:pt x="16" y="104"/>
                    <a:pt x="16" y="104"/>
                    <a:pt x="16" y="104"/>
                  </a:cubicBezTo>
                  <a:cubicBezTo>
                    <a:pt x="17" y="108"/>
                    <a:pt x="17" y="108"/>
                    <a:pt x="17" y="108"/>
                  </a:cubicBezTo>
                  <a:cubicBezTo>
                    <a:pt x="16" y="112"/>
                    <a:pt x="16" y="112"/>
                    <a:pt x="16" y="112"/>
                  </a:cubicBezTo>
                  <a:cubicBezTo>
                    <a:pt x="16" y="115"/>
                    <a:pt x="14" y="119"/>
                    <a:pt x="13" y="124"/>
                  </a:cubicBezTo>
                  <a:cubicBezTo>
                    <a:pt x="11" y="128"/>
                    <a:pt x="9" y="132"/>
                    <a:pt x="7" y="135"/>
                  </a:cubicBezTo>
                  <a:cubicBezTo>
                    <a:pt x="5" y="138"/>
                    <a:pt x="5" y="138"/>
                    <a:pt x="5" y="138"/>
                  </a:cubicBezTo>
                  <a:cubicBezTo>
                    <a:pt x="3" y="141"/>
                    <a:pt x="3" y="141"/>
                    <a:pt x="3" y="141"/>
                  </a:cubicBezTo>
                  <a:cubicBezTo>
                    <a:pt x="2" y="144"/>
                    <a:pt x="2" y="144"/>
                    <a:pt x="2" y="144"/>
                  </a:cubicBezTo>
                  <a:cubicBezTo>
                    <a:pt x="2" y="146"/>
                    <a:pt x="2" y="146"/>
                    <a:pt x="2" y="146"/>
                  </a:cubicBezTo>
                  <a:cubicBezTo>
                    <a:pt x="2" y="149"/>
                    <a:pt x="2" y="149"/>
                    <a:pt x="2" y="149"/>
                  </a:cubicBezTo>
                  <a:cubicBezTo>
                    <a:pt x="2" y="150"/>
                    <a:pt x="2" y="152"/>
                    <a:pt x="2" y="154"/>
                  </a:cubicBezTo>
                  <a:cubicBezTo>
                    <a:pt x="2" y="156"/>
                    <a:pt x="1" y="157"/>
                    <a:pt x="1" y="157"/>
                  </a:cubicBezTo>
                  <a:cubicBezTo>
                    <a:pt x="0" y="163"/>
                    <a:pt x="0" y="168"/>
                    <a:pt x="2" y="174"/>
                  </a:cubicBezTo>
                  <a:cubicBezTo>
                    <a:pt x="4" y="180"/>
                    <a:pt x="8" y="186"/>
                    <a:pt x="14" y="191"/>
                  </a:cubicBezTo>
                  <a:cubicBezTo>
                    <a:pt x="21" y="195"/>
                    <a:pt x="27" y="197"/>
                    <a:pt x="34" y="197"/>
                  </a:cubicBezTo>
                  <a:cubicBezTo>
                    <a:pt x="152" y="197"/>
                    <a:pt x="152" y="197"/>
                    <a:pt x="152" y="197"/>
                  </a:cubicBezTo>
                  <a:cubicBezTo>
                    <a:pt x="157" y="197"/>
                    <a:pt x="163" y="196"/>
                    <a:pt x="168" y="192"/>
                  </a:cubicBezTo>
                  <a:cubicBezTo>
                    <a:pt x="173" y="188"/>
                    <a:pt x="176" y="184"/>
                    <a:pt x="177" y="178"/>
                  </a:cubicBezTo>
                  <a:cubicBezTo>
                    <a:pt x="213" y="62"/>
                    <a:pt x="213" y="62"/>
                    <a:pt x="213" y="62"/>
                  </a:cubicBezTo>
                  <a:cubicBezTo>
                    <a:pt x="215" y="56"/>
                    <a:pt x="214" y="50"/>
                    <a:pt x="210" y="45"/>
                  </a:cubicBezTo>
                  <a:cubicBezTo>
                    <a:pt x="209" y="43"/>
                    <a:pt x="206" y="41"/>
                    <a:pt x="203" y="40"/>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sz="1000" dirty="0">
                <a:solidFill>
                  <a:prstClr val="white">
                    <a:lumMod val="50000"/>
                  </a:prstClr>
                </a:solidFill>
              </a:endParaRPr>
            </a:p>
          </p:txBody>
        </p:sp>
      </p:grpSp>
      <p:grpSp>
        <p:nvGrpSpPr>
          <p:cNvPr id="3" name="Group 2"/>
          <p:cNvGrpSpPr/>
          <p:nvPr/>
        </p:nvGrpSpPr>
        <p:grpSpPr>
          <a:xfrm>
            <a:off x="244246" y="4882675"/>
            <a:ext cx="5285072" cy="407804"/>
            <a:chOff x="346842" y="4417110"/>
            <a:chExt cx="5285072" cy="407804"/>
          </a:xfrm>
        </p:grpSpPr>
        <p:sp>
          <p:nvSpPr>
            <p:cNvPr id="4" name="TextBox 3"/>
            <p:cNvSpPr txBox="1"/>
            <p:nvPr/>
          </p:nvSpPr>
          <p:spPr>
            <a:xfrm>
              <a:off x="346842" y="4417110"/>
              <a:ext cx="5285072" cy="407804"/>
            </a:xfrm>
            <a:prstGeom prst="rect">
              <a:avLst/>
            </a:prstGeom>
            <a:noFill/>
          </p:spPr>
          <p:txBody>
            <a:bodyPr wrap="square" rtlCol="0">
              <a:spAutoFit/>
            </a:bodyPr>
            <a:lstStyle/>
            <a:p>
              <a:pPr>
                <a:spcAft>
                  <a:spcPts val="300"/>
                </a:spcAft>
              </a:pPr>
              <a:r>
                <a:rPr lang="fr-CA" sz="900" b="1" dirty="0">
                  <a:solidFill>
                    <a:prstClr val="white">
                      <a:lumMod val="50000"/>
                    </a:prstClr>
                  </a:solidFill>
                  <a:latin typeface="Century Gothic" panose="020B0502020202020204" pitchFamily="34" charset="0"/>
                </a:rPr>
                <a:t>          Subventions et contributions</a:t>
              </a:r>
              <a:r>
                <a:rPr lang="fr-CA" sz="900" dirty="0">
                  <a:solidFill>
                    <a:prstClr val="white">
                      <a:lumMod val="50000"/>
                    </a:prstClr>
                  </a:solidFill>
                  <a:latin typeface="Century Gothic" panose="020B0502020202020204" pitchFamily="34" charset="0"/>
                </a:rPr>
                <a:t>, </a:t>
              </a:r>
              <a:r>
                <a:rPr lang="fr-CA" sz="900" dirty="0" smtClean="0">
                  <a:solidFill>
                    <a:prstClr val="white">
                      <a:lumMod val="50000"/>
                    </a:prstClr>
                  </a:solidFill>
                  <a:latin typeface="Century Gothic" panose="020B0502020202020204" pitchFamily="34" charset="0"/>
                </a:rPr>
                <a:t>art.</a:t>
              </a:r>
              <a:r>
                <a:rPr lang="fr-CA" sz="900" dirty="0">
                  <a:solidFill>
                    <a:prstClr val="white">
                      <a:lumMod val="50000"/>
                    </a:prstClr>
                  </a:solidFill>
                  <a:latin typeface="Century Gothic" panose="020B0502020202020204" pitchFamily="34" charset="0"/>
                </a:rPr>
                <a:t> 87</a:t>
              </a:r>
            </a:p>
            <a:p>
              <a:pPr>
                <a:spcAft>
                  <a:spcPts val="300"/>
                </a:spcAft>
              </a:pPr>
              <a:r>
                <a:rPr lang="fr-CA" sz="900" dirty="0">
                  <a:solidFill>
                    <a:prstClr val="white">
                      <a:lumMod val="50000"/>
                    </a:prstClr>
                  </a:solidFill>
                  <a:latin typeface="Century Gothic" panose="020B0502020202020204" pitchFamily="34" charset="0"/>
                </a:rPr>
                <a:t>Subventions et contributions d’une valeur de plus de 25 000 $, y compris les </a:t>
              </a:r>
              <a:r>
                <a:rPr lang="fr-CA" sz="900" dirty="0" smtClean="0">
                  <a:solidFill>
                    <a:prstClr val="white">
                      <a:lumMod val="50000"/>
                    </a:prstClr>
                  </a:solidFill>
                  <a:latin typeface="Century Gothic" panose="020B0502020202020204" pitchFamily="34" charset="0"/>
                </a:rPr>
                <a:t>modifications.</a:t>
              </a:r>
              <a:endParaRPr lang="fr-CA" sz="900" dirty="0">
                <a:solidFill>
                  <a:prstClr val="white">
                    <a:lumMod val="50000"/>
                  </a:prstClr>
                </a:solidFill>
                <a:latin typeface="Century Gothic" panose="020B0502020202020204" pitchFamily="34" charset="0"/>
              </a:endParaRPr>
            </a:p>
          </p:txBody>
        </p:sp>
        <p:sp>
          <p:nvSpPr>
            <p:cNvPr id="12" name="Freeform 11"/>
            <p:cNvSpPr/>
            <p:nvPr/>
          </p:nvSpPr>
          <p:spPr bwMode="auto">
            <a:xfrm>
              <a:off x="420390" y="4427368"/>
              <a:ext cx="216000" cy="216000"/>
            </a:xfrm>
            <a:custGeom>
              <a:avLst/>
              <a:gdLst>
                <a:gd name="T0" fmla="*/ 93 w 150"/>
                <a:gd name="T1" fmla="*/ 254 h 288"/>
                <a:gd name="T2" fmla="*/ 93 w 150"/>
                <a:gd name="T3" fmla="*/ 282 h 288"/>
                <a:gd name="T4" fmla="*/ 87 w 150"/>
                <a:gd name="T5" fmla="*/ 288 h 288"/>
                <a:gd name="T6" fmla="*/ 66 w 150"/>
                <a:gd name="T7" fmla="*/ 288 h 288"/>
                <a:gd name="T8" fmla="*/ 61 w 150"/>
                <a:gd name="T9" fmla="*/ 282 h 288"/>
                <a:gd name="T10" fmla="*/ 61 w 150"/>
                <a:gd name="T11" fmla="*/ 254 h 288"/>
                <a:gd name="T12" fmla="*/ 2 w 150"/>
                <a:gd name="T13" fmla="*/ 226 h 288"/>
                <a:gd name="T14" fmla="*/ 1 w 150"/>
                <a:gd name="T15" fmla="*/ 219 h 288"/>
                <a:gd name="T16" fmla="*/ 18 w 150"/>
                <a:gd name="T17" fmla="*/ 197 h 288"/>
                <a:gd name="T18" fmla="*/ 22 w 150"/>
                <a:gd name="T19" fmla="*/ 195 h 288"/>
                <a:gd name="T20" fmla="*/ 25 w 150"/>
                <a:gd name="T21" fmla="*/ 197 h 288"/>
                <a:gd name="T22" fmla="*/ 77 w 150"/>
                <a:gd name="T23" fmla="*/ 218 h 288"/>
                <a:gd name="T24" fmla="*/ 110 w 150"/>
                <a:gd name="T25" fmla="*/ 192 h 288"/>
                <a:gd name="T26" fmla="*/ 69 w 150"/>
                <a:gd name="T27" fmla="*/ 160 h 288"/>
                <a:gd name="T28" fmla="*/ 4 w 150"/>
                <a:gd name="T29" fmla="*/ 94 h 288"/>
                <a:gd name="T30" fmla="*/ 61 w 150"/>
                <a:gd name="T31" fmla="*/ 34 h 288"/>
                <a:gd name="T32" fmla="*/ 61 w 150"/>
                <a:gd name="T33" fmla="*/ 5 h 288"/>
                <a:gd name="T34" fmla="*/ 66 w 150"/>
                <a:gd name="T35" fmla="*/ 0 h 288"/>
                <a:gd name="T36" fmla="*/ 87 w 150"/>
                <a:gd name="T37" fmla="*/ 0 h 288"/>
                <a:gd name="T38" fmla="*/ 93 w 150"/>
                <a:gd name="T39" fmla="*/ 5 h 288"/>
                <a:gd name="T40" fmla="*/ 93 w 150"/>
                <a:gd name="T41" fmla="*/ 33 h 288"/>
                <a:gd name="T42" fmla="*/ 143 w 150"/>
                <a:gd name="T43" fmla="*/ 55 h 288"/>
                <a:gd name="T44" fmla="*/ 144 w 150"/>
                <a:gd name="T45" fmla="*/ 61 h 288"/>
                <a:gd name="T46" fmla="*/ 131 w 150"/>
                <a:gd name="T47" fmla="*/ 85 h 288"/>
                <a:gd name="T48" fmla="*/ 127 w 150"/>
                <a:gd name="T49" fmla="*/ 87 h 288"/>
                <a:gd name="T50" fmla="*/ 123 w 150"/>
                <a:gd name="T51" fmla="*/ 86 h 288"/>
                <a:gd name="T52" fmla="*/ 79 w 150"/>
                <a:gd name="T53" fmla="*/ 69 h 288"/>
                <a:gd name="T54" fmla="*/ 45 w 150"/>
                <a:gd name="T55" fmla="*/ 93 h 288"/>
                <a:gd name="T56" fmla="*/ 87 w 150"/>
                <a:gd name="T57" fmla="*/ 127 h 288"/>
                <a:gd name="T58" fmla="*/ 150 w 150"/>
                <a:gd name="T59" fmla="*/ 190 h 288"/>
                <a:gd name="T60" fmla="*/ 93 w 150"/>
                <a:gd name="T61" fmla="*/ 254 h 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50" h="288">
                  <a:moveTo>
                    <a:pt x="93" y="254"/>
                  </a:moveTo>
                  <a:cubicBezTo>
                    <a:pt x="93" y="282"/>
                    <a:pt x="93" y="282"/>
                    <a:pt x="93" y="282"/>
                  </a:cubicBezTo>
                  <a:cubicBezTo>
                    <a:pt x="93" y="285"/>
                    <a:pt x="90" y="288"/>
                    <a:pt x="87" y="288"/>
                  </a:cubicBezTo>
                  <a:cubicBezTo>
                    <a:pt x="66" y="288"/>
                    <a:pt x="66" y="288"/>
                    <a:pt x="66" y="288"/>
                  </a:cubicBezTo>
                  <a:cubicBezTo>
                    <a:pt x="63" y="288"/>
                    <a:pt x="61" y="285"/>
                    <a:pt x="61" y="282"/>
                  </a:cubicBezTo>
                  <a:cubicBezTo>
                    <a:pt x="61" y="254"/>
                    <a:pt x="61" y="254"/>
                    <a:pt x="61" y="254"/>
                  </a:cubicBezTo>
                  <a:cubicBezTo>
                    <a:pt x="23" y="249"/>
                    <a:pt x="2" y="227"/>
                    <a:pt x="2" y="226"/>
                  </a:cubicBezTo>
                  <a:cubicBezTo>
                    <a:pt x="0" y="224"/>
                    <a:pt x="0" y="221"/>
                    <a:pt x="1" y="219"/>
                  </a:cubicBezTo>
                  <a:cubicBezTo>
                    <a:pt x="18" y="197"/>
                    <a:pt x="18" y="197"/>
                    <a:pt x="18" y="197"/>
                  </a:cubicBezTo>
                  <a:cubicBezTo>
                    <a:pt x="19" y="196"/>
                    <a:pt x="20" y="195"/>
                    <a:pt x="22" y="195"/>
                  </a:cubicBezTo>
                  <a:cubicBezTo>
                    <a:pt x="23" y="195"/>
                    <a:pt x="24" y="196"/>
                    <a:pt x="25" y="197"/>
                  </a:cubicBezTo>
                  <a:cubicBezTo>
                    <a:pt x="26" y="197"/>
                    <a:pt x="48" y="218"/>
                    <a:pt x="77" y="218"/>
                  </a:cubicBezTo>
                  <a:cubicBezTo>
                    <a:pt x="92" y="218"/>
                    <a:pt x="110" y="210"/>
                    <a:pt x="110" y="192"/>
                  </a:cubicBezTo>
                  <a:cubicBezTo>
                    <a:pt x="110" y="177"/>
                    <a:pt x="91" y="169"/>
                    <a:pt x="69" y="160"/>
                  </a:cubicBezTo>
                  <a:cubicBezTo>
                    <a:pt x="40" y="149"/>
                    <a:pt x="4" y="134"/>
                    <a:pt x="4" y="94"/>
                  </a:cubicBezTo>
                  <a:cubicBezTo>
                    <a:pt x="4" y="65"/>
                    <a:pt x="27" y="40"/>
                    <a:pt x="61" y="34"/>
                  </a:cubicBezTo>
                  <a:cubicBezTo>
                    <a:pt x="61" y="5"/>
                    <a:pt x="61" y="5"/>
                    <a:pt x="61" y="5"/>
                  </a:cubicBezTo>
                  <a:cubicBezTo>
                    <a:pt x="61" y="2"/>
                    <a:pt x="63" y="0"/>
                    <a:pt x="66" y="0"/>
                  </a:cubicBezTo>
                  <a:cubicBezTo>
                    <a:pt x="87" y="0"/>
                    <a:pt x="87" y="0"/>
                    <a:pt x="87" y="0"/>
                  </a:cubicBezTo>
                  <a:cubicBezTo>
                    <a:pt x="90" y="0"/>
                    <a:pt x="93" y="2"/>
                    <a:pt x="93" y="5"/>
                  </a:cubicBezTo>
                  <a:cubicBezTo>
                    <a:pt x="93" y="33"/>
                    <a:pt x="93" y="33"/>
                    <a:pt x="93" y="33"/>
                  </a:cubicBezTo>
                  <a:cubicBezTo>
                    <a:pt x="125" y="37"/>
                    <a:pt x="143" y="54"/>
                    <a:pt x="143" y="55"/>
                  </a:cubicBezTo>
                  <a:cubicBezTo>
                    <a:pt x="145" y="57"/>
                    <a:pt x="145" y="59"/>
                    <a:pt x="144" y="61"/>
                  </a:cubicBezTo>
                  <a:cubicBezTo>
                    <a:pt x="131" y="85"/>
                    <a:pt x="131" y="85"/>
                    <a:pt x="131" y="85"/>
                  </a:cubicBezTo>
                  <a:cubicBezTo>
                    <a:pt x="130" y="86"/>
                    <a:pt x="129" y="87"/>
                    <a:pt x="127" y="87"/>
                  </a:cubicBezTo>
                  <a:cubicBezTo>
                    <a:pt x="126" y="88"/>
                    <a:pt x="124" y="87"/>
                    <a:pt x="123" y="86"/>
                  </a:cubicBezTo>
                  <a:cubicBezTo>
                    <a:pt x="123" y="86"/>
                    <a:pt x="103" y="69"/>
                    <a:pt x="79" y="69"/>
                  </a:cubicBezTo>
                  <a:cubicBezTo>
                    <a:pt x="59" y="69"/>
                    <a:pt x="45" y="79"/>
                    <a:pt x="45" y="93"/>
                  </a:cubicBezTo>
                  <a:cubicBezTo>
                    <a:pt x="45" y="110"/>
                    <a:pt x="64" y="118"/>
                    <a:pt x="87" y="127"/>
                  </a:cubicBezTo>
                  <a:cubicBezTo>
                    <a:pt x="117" y="138"/>
                    <a:pt x="150" y="151"/>
                    <a:pt x="150" y="190"/>
                  </a:cubicBezTo>
                  <a:cubicBezTo>
                    <a:pt x="150" y="223"/>
                    <a:pt x="127" y="249"/>
                    <a:pt x="93" y="254"/>
                  </a:cubicBez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sz="1000" dirty="0">
                <a:solidFill>
                  <a:prstClr val="white">
                    <a:lumMod val="50000"/>
                  </a:prstClr>
                </a:solidFill>
              </a:endParaRPr>
            </a:p>
          </p:txBody>
        </p:sp>
      </p:grpSp>
      <p:grpSp>
        <p:nvGrpSpPr>
          <p:cNvPr id="13" name="Group 12"/>
          <p:cNvGrpSpPr/>
          <p:nvPr/>
        </p:nvGrpSpPr>
        <p:grpSpPr>
          <a:xfrm>
            <a:off x="160256" y="837538"/>
            <a:ext cx="5298265" cy="407804"/>
            <a:chOff x="9432079" y="2812346"/>
            <a:chExt cx="5298265" cy="407804"/>
          </a:xfrm>
        </p:grpSpPr>
        <p:sp>
          <p:nvSpPr>
            <p:cNvPr id="14" name="TextBox 13"/>
            <p:cNvSpPr txBox="1"/>
            <p:nvPr/>
          </p:nvSpPr>
          <p:spPr>
            <a:xfrm>
              <a:off x="9432079" y="2812346"/>
              <a:ext cx="5298265" cy="407804"/>
            </a:xfrm>
            <a:prstGeom prst="rect">
              <a:avLst/>
            </a:prstGeom>
            <a:noFill/>
          </p:spPr>
          <p:txBody>
            <a:bodyPr wrap="square" rtlCol="0">
              <a:spAutoFit/>
            </a:bodyPr>
            <a:lstStyle/>
            <a:p>
              <a:pPr>
                <a:spcAft>
                  <a:spcPts val="300"/>
                </a:spcAft>
              </a:pPr>
              <a:r>
                <a:rPr lang="en-CA" sz="900" b="1" dirty="0">
                  <a:solidFill>
                    <a:prstClr val="white">
                      <a:lumMod val="50000"/>
                    </a:prstClr>
                  </a:solidFill>
                  <a:latin typeface="Century Gothic" panose="020B0502020202020204" pitchFamily="34" charset="0"/>
                </a:rPr>
                <a:t>          </a:t>
              </a:r>
              <a:r>
                <a:rPr lang="fr-CA" sz="900" b="1" dirty="0">
                  <a:solidFill>
                    <a:prstClr val="white">
                      <a:lumMod val="50000"/>
                    </a:prstClr>
                  </a:solidFill>
                  <a:latin typeface="Century Gothic" panose="020B0502020202020204" pitchFamily="34" charset="0"/>
                </a:rPr>
                <a:t>Déplacements</a:t>
              </a:r>
              <a:r>
                <a:rPr lang="fr-CA" sz="900" dirty="0">
                  <a:solidFill>
                    <a:prstClr val="white">
                      <a:lumMod val="50000"/>
                    </a:prstClr>
                  </a:solidFill>
                  <a:latin typeface="Century Gothic" panose="020B0502020202020204" pitchFamily="34" charset="0"/>
                </a:rPr>
                <a:t>, </a:t>
              </a:r>
              <a:r>
                <a:rPr lang="fr-CA" sz="900" dirty="0" smtClean="0">
                  <a:solidFill>
                    <a:prstClr val="white">
                      <a:lumMod val="50000"/>
                    </a:prstClr>
                  </a:solidFill>
                  <a:latin typeface="Century Gothic" panose="020B0502020202020204" pitchFamily="34" charset="0"/>
                </a:rPr>
                <a:t>art.</a:t>
              </a:r>
              <a:r>
                <a:rPr lang="fr-CA" sz="900" dirty="0">
                  <a:solidFill>
                    <a:prstClr val="white">
                      <a:lumMod val="50000"/>
                    </a:prstClr>
                  </a:solidFill>
                  <a:latin typeface="Century Gothic" panose="020B0502020202020204" pitchFamily="34" charset="0"/>
                </a:rPr>
                <a:t> </a:t>
              </a:r>
              <a:r>
                <a:rPr lang="fr-CA" sz="900" dirty="0" smtClean="0">
                  <a:solidFill>
                    <a:prstClr val="white">
                      <a:lumMod val="50000"/>
                    </a:prstClr>
                  </a:solidFill>
                  <a:latin typeface="Century Gothic" panose="020B0502020202020204" pitchFamily="34" charset="0"/>
                </a:rPr>
                <a:t>75, </a:t>
              </a:r>
              <a:r>
                <a:rPr lang="fr-CA" sz="900" dirty="0">
                  <a:solidFill>
                    <a:prstClr val="white">
                      <a:lumMod val="50000"/>
                    </a:prstClr>
                  </a:solidFill>
                  <a:latin typeface="Century Gothic" panose="020B0502020202020204" pitchFamily="34" charset="0"/>
                </a:rPr>
                <a:t>82</a:t>
              </a:r>
            </a:p>
            <a:p>
              <a:pPr>
                <a:spcAft>
                  <a:spcPts val="300"/>
                </a:spcAft>
              </a:pPr>
              <a:r>
                <a:rPr lang="fr-CA" sz="900" dirty="0">
                  <a:solidFill>
                    <a:prstClr val="white">
                      <a:lumMod val="50000"/>
                    </a:prstClr>
                  </a:solidFill>
                  <a:latin typeface="Century Gothic" panose="020B0502020202020204" pitchFamily="34" charset="0"/>
                </a:rPr>
                <a:t>Dépenses liées </a:t>
              </a:r>
              <a:r>
                <a:rPr lang="en-CA" sz="900" dirty="0">
                  <a:solidFill>
                    <a:prstClr val="white">
                      <a:lumMod val="50000"/>
                    </a:prstClr>
                  </a:solidFill>
                  <a:latin typeface="Century Gothic" panose="020B0502020202020204" pitchFamily="34" charset="0"/>
                </a:rPr>
                <a:t>aux </a:t>
              </a:r>
              <a:r>
                <a:rPr lang="fr-CA" sz="900" dirty="0">
                  <a:solidFill>
                    <a:prstClr val="white">
                      <a:lumMod val="50000"/>
                    </a:prstClr>
                  </a:solidFill>
                  <a:latin typeface="Century Gothic" panose="020B0502020202020204" pitchFamily="34" charset="0"/>
                </a:rPr>
                <a:t>déplacements</a:t>
              </a:r>
              <a:r>
                <a:rPr lang="en-CA" sz="900" dirty="0">
                  <a:solidFill>
                    <a:prstClr val="white">
                      <a:lumMod val="50000"/>
                    </a:prstClr>
                  </a:solidFill>
                  <a:latin typeface="Century Gothic" panose="020B0502020202020204" pitchFamily="34" charset="0"/>
                </a:rPr>
                <a:t> – </a:t>
              </a:r>
              <a:r>
                <a:rPr lang="fr-CA" sz="900" dirty="0">
                  <a:solidFill>
                    <a:prstClr val="white">
                      <a:lumMod val="50000"/>
                    </a:prstClr>
                  </a:solidFill>
                  <a:latin typeface="Century Gothic" panose="020B0502020202020204" pitchFamily="34" charset="0"/>
                </a:rPr>
                <a:t>c</a:t>
              </a:r>
              <a:r>
                <a:rPr lang="fr-CA" sz="900" dirty="0" smtClean="0">
                  <a:solidFill>
                    <a:prstClr val="white">
                      <a:lumMod val="50000"/>
                    </a:prstClr>
                  </a:solidFill>
                  <a:latin typeface="Century Gothic" panose="020B0502020202020204" pitchFamily="34" charset="0"/>
                </a:rPr>
                <a:t>abinets des ministres</a:t>
              </a:r>
              <a:r>
                <a:rPr lang="fr-CA" sz="900" dirty="0">
                  <a:solidFill>
                    <a:prstClr val="white">
                      <a:lumMod val="50000"/>
                    </a:prstClr>
                  </a:solidFill>
                  <a:latin typeface="Century Gothic" panose="020B0502020202020204" pitchFamily="34" charset="0"/>
                </a:rPr>
                <a:t>, hauts </a:t>
              </a:r>
              <a:r>
                <a:rPr lang="fr-CA" sz="900" dirty="0" smtClean="0">
                  <a:solidFill>
                    <a:prstClr val="white">
                      <a:lumMod val="50000"/>
                    </a:prstClr>
                  </a:solidFill>
                  <a:latin typeface="Century Gothic" panose="020B0502020202020204" pitchFamily="34" charset="0"/>
                </a:rPr>
                <a:t>fonctionnaires.</a:t>
              </a:r>
              <a:endParaRPr lang="fr-CA" sz="900" dirty="0">
                <a:solidFill>
                  <a:prstClr val="white">
                    <a:lumMod val="50000"/>
                  </a:prstClr>
                </a:solidFill>
                <a:latin typeface="Century Gothic" panose="020B0502020202020204" pitchFamily="34" charset="0"/>
              </a:endParaRPr>
            </a:p>
          </p:txBody>
        </p:sp>
        <p:sp>
          <p:nvSpPr>
            <p:cNvPr id="15" name="Freeform 14"/>
            <p:cNvSpPr/>
            <p:nvPr/>
          </p:nvSpPr>
          <p:spPr bwMode="auto">
            <a:xfrm>
              <a:off x="9553238" y="2819919"/>
              <a:ext cx="216000" cy="216000"/>
            </a:xfrm>
            <a:custGeom>
              <a:avLst/>
              <a:gdLst>
                <a:gd name="T0" fmla="*/ 182 w 189"/>
                <a:gd name="T1" fmla="*/ 0 h 188"/>
                <a:gd name="T2" fmla="*/ 178 w 189"/>
                <a:gd name="T3" fmla="*/ 1 h 188"/>
                <a:gd name="T4" fmla="*/ 3 w 189"/>
                <a:gd name="T5" fmla="*/ 102 h 188"/>
                <a:gd name="T6" fmla="*/ 0 w 189"/>
                <a:gd name="T7" fmla="*/ 108 h 188"/>
                <a:gd name="T8" fmla="*/ 4 w 189"/>
                <a:gd name="T9" fmla="*/ 114 h 188"/>
                <a:gd name="T10" fmla="*/ 46 w 189"/>
                <a:gd name="T11" fmla="*/ 131 h 188"/>
                <a:gd name="T12" fmla="*/ 158 w 189"/>
                <a:gd name="T13" fmla="*/ 33 h 188"/>
                <a:gd name="T14" fmla="*/ 67 w 189"/>
                <a:gd name="T15" fmla="*/ 145 h 188"/>
                <a:gd name="T16" fmla="*/ 67 w 189"/>
                <a:gd name="T17" fmla="*/ 181 h 188"/>
                <a:gd name="T18" fmla="*/ 68 w 189"/>
                <a:gd name="T19" fmla="*/ 185 h 188"/>
                <a:gd name="T20" fmla="*/ 72 w 189"/>
                <a:gd name="T21" fmla="*/ 188 h 188"/>
                <a:gd name="T22" fmla="*/ 74 w 189"/>
                <a:gd name="T23" fmla="*/ 188 h 188"/>
                <a:gd name="T24" fmla="*/ 79 w 189"/>
                <a:gd name="T25" fmla="*/ 186 h 188"/>
                <a:gd name="T26" fmla="*/ 105 w 189"/>
                <a:gd name="T27" fmla="*/ 155 h 188"/>
                <a:gd name="T28" fmla="*/ 152 w 189"/>
                <a:gd name="T29" fmla="*/ 174 h 188"/>
                <a:gd name="T30" fmla="*/ 155 w 189"/>
                <a:gd name="T31" fmla="*/ 175 h 188"/>
                <a:gd name="T32" fmla="*/ 158 w 189"/>
                <a:gd name="T33" fmla="*/ 174 h 188"/>
                <a:gd name="T34" fmla="*/ 161 w 189"/>
                <a:gd name="T35" fmla="*/ 169 h 188"/>
                <a:gd name="T36" fmla="*/ 188 w 189"/>
                <a:gd name="T37" fmla="*/ 8 h 188"/>
                <a:gd name="T38" fmla="*/ 185 w 189"/>
                <a:gd name="T39" fmla="*/ 1 h 188"/>
                <a:gd name="T40" fmla="*/ 182 w 189"/>
                <a:gd name="T41" fmla="*/ 0 h 1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89" h="188">
                  <a:moveTo>
                    <a:pt x="182" y="0"/>
                  </a:moveTo>
                  <a:cubicBezTo>
                    <a:pt x="178" y="1"/>
                    <a:pt x="178" y="1"/>
                    <a:pt x="178" y="1"/>
                  </a:cubicBezTo>
                  <a:cubicBezTo>
                    <a:pt x="3" y="102"/>
                    <a:pt x="3" y="102"/>
                    <a:pt x="3" y="102"/>
                  </a:cubicBezTo>
                  <a:cubicBezTo>
                    <a:pt x="1" y="103"/>
                    <a:pt x="0" y="105"/>
                    <a:pt x="0" y="108"/>
                  </a:cubicBezTo>
                  <a:cubicBezTo>
                    <a:pt x="0" y="111"/>
                    <a:pt x="2" y="113"/>
                    <a:pt x="4" y="114"/>
                  </a:cubicBezTo>
                  <a:cubicBezTo>
                    <a:pt x="46" y="131"/>
                    <a:pt x="46" y="131"/>
                    <a:pt x="46" y="131"/>
                  </a:cubicBezTo>
                  <a:cubicBezTo>
                    <a:pt x="158" y="33"/>
                    <a:pt x="158" y="33"/>
                    <a:pt x="158" y="33"/>
                  </a:cubicBezTo>
                  <a:cubicBezTo>
                    <a:pt x="67" y="145"/>
                    <a:pt x="67" y="145"/>
                    <a:pt x="67" y="145"/>
                  </a:cubicBezTo>
                  <a:cubicBezTo>
                    <a:pt x="67" y="181"/>
                    <a:pt x="67" y="181"/>
                    <a:pt x="67" y="181"/>
                  </a:cubicBezTo>
                  <a:cubicBezTo>
                    <a:pt x="68" y="185"/>
                    <a:pt x="68" y="185"/>
                    <a:pt x="68" y="185"/>
                  </a:cubicBezTo>
                  <a:cubicBezTo>
                    <a:pt x="72" y="188"/>
                    <a:pt x="72" y="188"/>
                    <a:pt x="72" y="188"/>
                  </a:cubicBezTo>
                  <a:cubicBezTo>
                    <a:pt x="74" y="188"/>
                    <a:pt x="74" y="188"/>
                    <a:pt x="74" y="188"/>
                  </a:cubicBezTo>
                  <a:cubicBezTo>
                    <a:pt x="76" y="188"/>
                    <a:pt x="78" y="187"/>
                    <a:pt x="79" y="186"/>
                  </a:cubicBezTo>
                  <a:cubicBezTo>
                    <a:pt x="105" y="155"/>
                    <a:pt x="105" y="155"/>
                    <a:pt x="105" y="155"/>
                  </a:cubicBezTo>
                  <a:cubicBezTo>
                    <a:pt x="152" y="174"/>
                    <a:pt x="152" y="174"/>
                    <a:pt x="152" y="174"/>
                  </a:cubicBezTo>
                  <a:cubicBezTo>
                    <a:pt x="155" y="175"/>
                    <a:pt x="155" y="175"/>
                    <a:pt x="155" y="175"/>
                  </a:cubicBezTo>
                  <a:cubicBezTo>
                    <a:pt x="158" y="174"/>
                    <a:pt x="158" y="174"/>
                    <a:pt x="158" y="174"/>
                  </a:cubicBezTo>
                  <a:cubicBezTo>
                    <a:pt x="160" y="173"/>
                    <a:pt x="161" y="171"/>
                    <a:pt x="161" y="169"/>
                  </a:cubicBezTo>
                  <a:cubicBezTo>
                    <a:pt x="188" y="8"/>
                    <a:pt x="188" y="8"/>
                    <a:pt x="188" y="8"/>
                  </a:cubicBezTo>
                  <a:cubicBezTo>
                    <a:pt x="189" y="5"/>
                    <a:pt x="188" y="3"/>
                    <a:pt x="185" y="1"/>
                  </a:cubicBezTo>
                  <a:lnTo>
                    <a:pt x="182"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sz="1000" dirty="0">
                <a:solidFill>
                  <a:prstClr val="white">
                    <a:lumMod val="50000"/>
                  </a:prstClr>
                </a:solidFill>
              </a:endParaRPr>
            </a:p>
          </p:txBody>
        </p:sp>
      </p:grpSp>
      <p:grpSp>
        <p:nvGrpSpPr>
          <p:cNvPr id="16" name="Group 15"/>
          <p:cNvGrpSpPr/>
          <p:nvPr/>
        </p:nvGrpSpPr>
        <p:grpSpPr>
          <a:xfrm>
            <a:off x="173993" y="2110596"/>
            <a:ext cx="5572797" cy="923853"/>
            <a:chOff x="6476715" y="3068414"/>
            <a:chExt cx="5402646" cy="923853"/>
          </a:xfrm>
        </p:grpSpPr>
        <p:sp>
          <p:nvSpPr>
            <p:cNvPr id="17" name="TextBox 16"/>
            <p:cNvSpPr txBox="1"/>
            <p:nvPr/>
          </p:nvSpPr>
          <p:spPr>
            <a:xfrm>
              <a:off x="6476715" y="3092021"/>
              <a:ext cx="5402646" cy="900246"/>
            </a:xfrm>
            <a:prstGeom prst="rect">
              <a:avLst/>
            </a:prstGeom>
            <a:noFill/>
          </p:spPr>
          <p:txBody>
            <a:bodyPr wrap="square" rtlCol="0">
              <a:spAutoFit/>
            </a:bodyPr>
            <a:lstStyle/>
            <a:p>
              <a:pPr>
                <a:spcAft>
                  <a:spcPts val="300"/>
                </a:spcAft>
              </a:pPr>
              <a:r>
                <a:rPr lang="en-CA" sz="900" b="1" dirty="0">
                  <a:solidFill>
                    <a:prstClr val="white">
                      <a:lumMod val="50000"/>
                    </a:prstClr>
                  </a:solidFill>
                  <a:latin typeface="Century Gothic" panose="020B0502020202020204" pitchFamily="34" charset="0"/>
                </a:rPr>
                <a:t>          </a:t>
              </a:r>
              <a:r>
                <a:rPr lang="fr-CA" sz="900" b="1" dirty="0">
                  <a:solidFill>
                    <a:prstClr val="white">
                      <a:lumMod val="50000"/>
                    </a:prstClr>
                  </a:solidFill>
                  <a:latin typeface="Century Gothic" panose="020B0502020202020204" pitchFamily="34" charset="0"/>
                </a:rPr>
                <a:t>Ensemble des</a:t>
              </a:r>
              <a:r>
                <a:rPr lang="en-CA" sz="900" b="1" dirty="0">
                  <a:solidFill>
                    <a:prstClr val="white">
                      <a:lumMod val="50000"/>
                    </a:prstClr>
                  </a:solidFill>
                  <a:latin typeface="Century Gothic" panose="020B0502020202020204" pitchFamily="34" charset="0"/>
                </a:rPr>
                <a:t> </a:t>
              </a:r>
              <a:r>
                <a:rPr lang="fr-CA" sz="900" b="1" dirty="0">
                  <a:solidFill>
                    <a:prstClr val="white">
                      <a:lumMod val="50000"/>
                    </a:prstClr>
                  </a:solidFill>
                  <a:latin typeface="Century Gothic" panose="020B0502020202020204" pitchFamily="34" charset="0"/>
                </a:rPr>
                <a:t>documents</a:t>
              </a:r>
              <a:r>
                <a:rPr lang="fr-CA" sz="900" b="1" dirty="0" smtClean="0">
                  <a:solidFill>
                    <a:prstClr val="white">
                      <a:lumMod val="50000"/>
                    </a:prstClr>
                  </a:solidFill>
                  <a:latin typeface="Century Gothic" panose="020B0502020202020204" pitchFamily="34" charset="0"/>
                </a:rPr>
                <a:t> d’information</a:t>
              </a:r>
              <a:r>
                <a:rPr lang="fr-CA" sz="900" dirty="0">
                  <a:solidFill>
                    <a:prstClr val="white">
                      <a:lumMod val="50000"/>
                    </a:prstClr>
                  </a:solidFill>
                  <a:latin typeface="Century Gothic" panose="020B0502020202020204" pitchFamily="34" charset="0"/>
                </a:rPr>
                <a:t>, </a:t>
              </a:r>
              <a:r>
                <a:rPr lang="fr-CA" sz="900" dirty="0" smtClean="0">
                  <a:solidFill>
                    <a:prstClr val="white">
                      <a:lumMod val="50000"/>
                    </a:prstClr>
                  </a:solidFill>
                  <a:latin typeface="Century Gothic" panose="020B0502020202020204" pitchFamily="34" charset="0"/>
                </a:rPr>
                <a:t>art.</a:t>
              </a:r>
              <a:r>
                <a:rPr lang="fr-CA" sz="900" dirty="0">
                  <a:solidFill>
                    <a:prstClr val="white">
                      <a:lumMod val="50000"/>
                    </a:prstClr>
                  </a:solidFill>
                  <a:latin typeface="Century Gothic" panose="020B0502020202020204" pitchFamily="34" charset="0"/>
                </a:rPr>
                <a:t> </a:t>
              </a:r>
              <a:r>
                <a:rPr lang="fr-CA" sz="900" dirty="0" smtClean="0">
                  <a:solidFill>
                    <a:prstClr val="white">
                      <a:lumMod val="50000"/>
                    </a:prstClr>
                  </a:solidFill>
                  <a:latin typeface="Century Gothic" panose="020B0502020202020204" pitchFamily="34" charset="0"/>
                </a:rPr>
                <a:t>74, 88</a:t>
              </a:r>
              <a:endParaRPr lang="fr-CA" sz="900" dirty="0">
                <a:solidFill>
                  <a:prstClr val="white">
                    <a:lumMod val="50000"/>
                  </a:prstClr>
                </a:solidFill>
                <a:latin typeface="Century Gothic" panose="020B0502020202020204" pitchFamily="34" charset="0"/>
              </a:endParaRPr>
            </a:p>
            <a:p>
              <a:pPr>
                <a:spcAft>
                  <a:spcPts val="600"/>
                </a:spcAft>
              </a:pPr>
              <a:r>
                <a:rPr lang="fr-CA" sz="900" dirty="0" smtClean="0">
                  <a:solidFill>
                    <a:prstClr val="white">
                      <a:lumMod val="50000"/>
                    </a:prstClr>
                  </a:solidFill>
                  <a:latin typeface="Century Gothic" panose="020B0502020202020204" pitchFamily="34" charset="0"/>
                </a:rPr>
                <a:t>Documents </a:t>
              </a:r>
              <a:r>
                <a:rPr lang="fr-CA" sz="900" dirty="0">
                  <a:solidFill>
                    <a:prstClr val="white">
                      <a:lumMod val="50000"/>
                    </a:prstClr>
                  </a:solidFill>
                  <a:latin typeface="Century Gothic" panose="020B0502020202020204" pitchFamily="34" charset="0"/>
                </a:rPr>
                <a:t>d’information préparés par l’institution pour les </a:t>
              </a:r>
              <a:r>
                <a:rPr lang="fr-CA" sz="900" b="1" dirty="0">
                  <a:solidFill>
                    <a:prstClr val="white">
                      <a:lumMod val="50000"/>
                    </a:prstClr>
                  </a:solidFill>
                  <a:latin typeface="Century Gothic" panose="020B0502020202020204" pitchFamily="34" charset="0"/>
                </a:rPr>
                <a:t>nouveaux</a:t>
              </a:r>
              <a:r>
                <a:rPr lang="fr-CA" sz="900" dirty="0">
                  <a:solidFill>
                    <a:prstClr val="white">
                      <a:lumMod val="50000"/>
                    </a:prstClr>
                  </a:solidFill>
                  <a:latin typeface="Century Gothic" panose="020B0502020202020204" pitchFamily="34" charset="0"/>
                </a:rPr>
                <a:t> ministres et administrateurs </a:t>
              </a:r>
              <a:r>
                <a:rPr lang="fr-CA" sz="900" dirty="0" smtClean="0">
                  <a:solidFill>
                    <a:prstClr val="white">
                      <a:lumMod val="50000"/>
                    </a:prstClr>
                  </a:solidFill>
                  <a:latin typeface="Century Gothic" panose="020B0502020202020204" pitchFamily="34" charset="0"/>
                </a:rPr>
                <a:t>généraux.</a:t>
              </a:r>
              <a:endParaRPr lang="fr-CA" sz="900" dirty="0">
                <a:solidFill>
                  <a:prstClr val="white">
                    <a:lumMod val="50000"/>
                  </a:prstClr>
                </a:solidFill>
                <a:latin typeface="Century Gothic" panose="020B0502020202020204" pitchFamily="34" charset="0"/>
              </a:endParaRPr>
            </a:p>
            <a:p>
              <a:pPr>
                <a:spcAft>
                  <a:spcPts val="600"/>
                </a:spcAft>
              </a:pPr>
              <a:r>
                <a:rPr lang="fr-CA" sz="900" dirty="0">
                  <a:solidFill>
                    <a:prstClr val="white">
                      <a:lumMod val="50000"/>
                    </a:prstClr>
                  </a:solidFill>
                  <a:latin typeface="Century Gothic" panose="020B0502020202020204" pitchFamily="34" charset="0"/>
                </a:rPr>
                <a:t>Documents</a:t>
              </a:r>
              <a:r>
                <a:rPr lang="fr-CA" sz="900" dirty="0" smtClean="0">
                  <a:solidFill>
                    <a:prstClr val="white">
                      <a:lumMod val="50000"/>
                    </a:prstClr>
                  </a:solidFill>
                  <a:latin typeface="Century Gothic" panose="020B0502020202020204" pitchFamily="34" charset="0"/>
                </a:rPr>
                <a:t> d’information à l’Intention des </a:t>
              </a:r>
              <a:r>
                <a:rPr lang="fr-CA" sz="900" dirty="0">
                  <a:solidFill>
                    <a:prstClr val="white">
                      <a:lumMod val="50000"/>
                    </a:prstClr>
                  </a:solidFill>
                  <a:latin typeface="Century Gothic" panose="020B0502020202020204" pitchFamily="34" charset="0"/>
                </a:rPr>
                <a:t>ministres et des administrateurs </a:t>
              </a:r>
              <a:r>
                <a:rPr lang="fr-CA" sz="900" dirty="0" smtClean="0">
                  <a:solidFill>
                    <a:prstClr val="white">
                      <a:lumMod val="50000"/>
                    </a:prstClr>
                  </a:solidFill>
                  <a:latin typeface="Century Gothic" panose="020B0502020202020204" pitchFamily="34" charset="0"/>
                </a:rPr>
                <a:t>généraux pour les </a:t>
              </a:r>
              <a:r>
                <a:rPr lang="fr-CA" sz="900" b="1" dirty="0" smtClean="0">
                  <a:solidFill>
                    <a:prstClr val="white">
                      <a:lumMod val="50000"/>
                    </a:prstClr>
                  </a:solidFill>
                  <a:latin typeface="Century Gothic" panose="020B0502020202020204" pitchFamily="34" charset="0"/>
                </a:rPr>
                <a:t>comparutions </a:t>
              </a:r>
              <a:r>
                <a:rPr lang="fr-CA" sz="900" b="1" dirty="0">
                  <a:solidFill>
                    <a:prstClr val="white">
                      <a:lumMod val="50000"/>
                    </a:prstClr>
                  </a:solidFill>
                  <a:latin typeface="Century Gothic" panose="020B0502020202020204" pitchFamily="34" charset="0"/>
                </a:rPr>
                <a:t>devant </a:t>
              </a:r>
              <a:r>
                <a:rPr lang="fr-CA" sz="900" b="1" dirty="0" smtClean="0">
                  <a:solidFill>
                    <a:prstClr val="white">
                      <a:lumMod val="50000"/>
                    </a:prstClr>
                  </a:solidFill>
                  <a:latin typeface="Century Gothic" panose="020B0502020202020204" pitchFamily="34" charset="0"/>
                </a:rPr>
                <a:t>un comité parlementaire</a:t>
              </a:r>
              <a:r>
                <a:rPr lang="fr-CA" sz="900" dirty="0" smtClean="0">
                  <a:solidFill>
                    <a:prstClr val="white">
                      <a:lumMod val="50000"/>
                    </a:prstClr>
                  </a:solidFill>
                  <a:latin typeface="Century Gothic" panose="020B0502020202020204" pitchFamily="34" charset="0"/>
                </a:rPr>
                <a:t>.</a:t>
              </a:r>
              <a:endParaRPr lang="fr-CA" sz="900" dirty="0">
                <a:solidFill>
                  <a:prstClr val="white">
                    <a:lumMod val="50000"/>
                  </a:prstClr>
                </a:solidFill>
                <a:latin typeface="Century Gothic" panose="020B0502020202020204" pitchFamily="34" charset="0"/>
              </a:endParaRPr>
            </a:p>
          </p:txBody>
        </p:sp>
        <p:sp>
          <p:nvSpPr>
            <p:cNvPr id="18" name="Freeform 17"/>
            <p:cNvSpPr>
              <a:spLocks noEditPoints="1"/>
            </p:cNvSpPr>
            <p:nvPr/>
          </p:nvSpPr>
          <p:spPr bwMode="auto">
            <a:xfrm>
              <a:off x="6581225" y="3068414"/>
              <a:ext cx="244306" cy="216000"/>
            </a:xfrm>
            <a:custGeom>
              <a:avLst/>
              <a:gdLst>
                <a:gd name="T0" fmla="*/ 390 w 404"/>
                <a:gd name="T1" fmla="*/ 73 h 346"/>
                <a:gd name="T2" fmla="*/ 354 w 404"/>
                <a:gd name="T3" fmla="*/ 58 h 346"/>
                <a:gd name="T4" fmla="*/ 340 w 404"/>
                <a:gd name="T5" fmla="*/ 58 h 346"/>
                <a:gd name="T6" fmla="*/ 340 w 404"/>
                <a:gd name="T7" fmla="*/ 346 h 346"/>
                <a:gd name="T8" fmla="*/ 354 w 404"/>
                <a:gd name="T9" fmla="*/ 346 h 346"/>
                <a:gd name="T10" fmla="*/ 390 w 404"/>
                <a:gd name="T11" fmla="*/ 332 h 346"/>
                <a:gd name="T12" fmla="*/ 404 w 404"/>
                <a:gd name="T13" fmla="*/ 296 h 346"/>
                <a:gd name="T14" fmla="*/ 404 w 404"/>
                <a:gd name="T15" fmla="*/ 108 h 346"/>
                <a:gd name="T16" fmla="*/ 390 w 404"/>
                <a:gd name="T17" fmla="*/ 73 h 346"/>
                <a:gd name="T18" fmla="*/ 289 w 404"/>
                <a:gd name="T19" fmla="*/ 58 h 346"/>
                <a:gd name="T20" fmla="*/ 289 w 404"/>
                <a:gd name="T21" fmla="*/ 22 h 346"/>
                <a:gd name="T22" fmla="*/ 283 w 404"/>
                <a:gd name="T23" fmla="*/ 6 h 346"/>
                <a:gd name="T24" fmla="*/ 267 w 404"/>
                <a:gd name="T25" fmla="*/ 0 h 346"/>
                <a:gd name="T26" fmla="*/ 137 w 404"/>
                <a:gd name="T27" fmla="*/ 0 h 346"/>
                <a:gd name="T28" fmla="*/ 122 w 404"/>
                <a:gd name="T29" fmla="*/ 6 h 346"/>
                <a:gd name="T30" fmla="*/ 116 w 404"/>
                <a:gd name="T31" fmla="*/ 22 h 346"/>
                <a:gd name="T32" fmla="*/ 116 w 404"/>
                <a:gd name="T33" fmla="*/ 58 h 346"/>
                <a:gd name="T34" fmla="*/ 87 w 404"/>
                <a:gd name="T35" fmla="*/ 58 h 346"/>
                <a:gd name="T36" fmla="*/ 87 w 404"/>
                <a:gd name="T37" fmla="*/ 346 h 346"/>
                <a:gd name="T38" fmla="*/ 318 w 404"/>
                <a:gd name="T39" fmla="*/ 346 h 346"/>
                <a:gd name="T40" fmla="*/ 318 w 404"/>
                <a:gd name="T41" fmla="*/ 58 h 346"/>
                <a:gd name="T42" fmla="*/ 289 w 404"/>
                <a:gd name="T43" fmla="*/ 58 h 346"/>
                <a:gd name="T44" fmla="*/ 51 w 404"/>
                <a:gd name="T45" fmla="*/ 58 h 346"/>
                <a:gd name="T46" fmla="*/ 15 w 404"/>
                <a:gd name="T47" fmla="*/ 73 h 346"/>
                <a:gd name="T48" fmla="*/ 0 w 404"/>
                <a:gd name="T49" fmla="*/ 108 h 346"/>
                <a:gd name="T50" fmla="*/ 0 w 404"/>
                <a:gd name="T51" fmla="*/ 296 h 346"/>
                <a:gd name="T52" fmla="*/ 15 w 404"/>
                <a:gd name="T53" fmla="*/ 332 h 346"/>
                <a:gd name="T54" fmla="*/ 51 w 404"/>
                <a:gd name="T55" fmla="*/ 346 h 346"/>
                <a:gd name="T56" fmla="*/ 65 w 404"/>
                <a:gd name="T57" fmla="*/ 346 h 346"/>
                <a:gd name="T58" fmla="*/ 65 w 404"/>
                <a:gd name="T59" fmla="*/ 58 h 346"/>
                <a:gd name="T60" fmla="*/ 51 w 404"/>
                <a:gd name="T61" fmla="*/ 58 h 346"/>
                <a:gd name="T62" fmla="*/ 145 w 404"/>
                <a:gd name="T63" fmla="*/ 29 h 346"/>
                <a:gd name="T64" fmla="*/ 260 w 404"/>
                <a:gd name="T65" fmla="*/ 29 h 346"/>
                <a:gd name="T66" fmla="*/ 260 w 404"/>
                <a:gd name="T67" fmla="*/ 58 h 346"/>
                <a:gd name="T68" fmla="*/ 145 w 404"/>
                <a:gd name="T69" fmla="*/ 58 h 346"/>
                <a:gd name="T70" fmla="*/ 145 w 404"/>
                <a:gd name="T71" fmla="*/ 29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03" h="346">
                  <a:moveTo>
                    <a:pt x="390" y="73"/>
                  </a:moveTo>
                  <a:cubicBezTo>
                    <a:pt x="380" y="63"/>
                    <a:pt x="368" y="58"/>
                    <a:pt x="354" y="58"/>
                  </a:cubicBezTo>
                  <a:cubicBezTo>
                    <a:pt x="340" y="58"/>
                    <a:pt x="340" y="58"/>
                    <a:pt x="340" y="58"/>
                  </a:cubicBezTo>
                  <a:cubicBezTo>
                    <a:pt x="340" y="346"/>
                    <a:pt x="340" y="346"/>
                    <a:pt x="340" y="346"/>
                  </a:cubicBezTo>
                  <a:cubicBezTo>
                    <a:pt x="354" y="346"/>
                    <a:pt x="354" y="346"/>
                    <a:pt x="354" y="346"/>
                  </a:cubicBezTo>
                  <a:cubicBezTo>
                    <a:pt x="368" y="346"/>
                    <a:pt x="380" y="341"/>
                    <a:pt x="390" y="332"/>
                  </a:cubicBezTo>
                  <a:cubicBezTo>
                    <a:pt x="400" y="322"/>
                    <a:pt x="404" y="310"/>
                    <a:pt x="404" y="296"/>
                  </a:cubicBezTo>
                  <a:cubicBezTo>
                    <a:pt x="404" y="108"/>
                    <a:pt x="404" y="108"/>
                    <a:pt x="404" y="108"/>
                  </a:cubicBezTo>
                  <a:cubicBezTo>
                    <a:pt x="404" y="94"/>
                    <a:pt x="400" y="83"/>
                    <a:pt x="390" y="73"/>
                  </a:cubicBezTo>
                  <a:close/>
                  <a:moveTo>
                    <a:pt x="289" y="58"/>
                  </a:moveTo>
                  <a:cubicBezTo>
                    <a:pt x="289" y="22"/>
                    <a:pt x="289" y="22"/>
                    <a:pt x="289" y="22"/>
                  </a:cubicBezTo>
                  <a:cubicBezTo>
                    <a:pt x="289" y="16"/>
                    <a:pt x="287" y="10"/>
                    <a:pt x="283" y="6"/>
                  </a:cubicBezTo>
                  <a:cubicBezTo>
                    <a:pt x="278" y="2"/>
                    <a:pt x="273" y="0"/>
                    <a:pt x="267" y="0"/>
                  </a:cubicBezTo>
                  <a:cubicBezTo>
                    <a:pt x="137" y="0"/>
                    <a:pt x="137" y="0"/>
                    <a:pt x="137" y="0"/>
                  </a:cubicBezTo>
                  <a:cubicBezTo>
                    <a:pt x="131" y="0"/>
                    <a:pt x="126" y="2"/>
                    <a:pt x="122" y="6"/>
                  </a:cubicBezTo>
                  <a:cubicBezTo>
                    <a:pt x="118" y="10"/>
                    <a:pt x="116" y="16"/>
                    <a:pt x="116" y="22"/>
                  </a:cubicBezTo>
                  <a:cubicBezTo>
                    <a:pt x="116" y="58"/>
                    <a:pt x="116" y="58"/>
                    <a:pt x="116" y="58"/>
                  </a:cubicBezTo>
                  <a:cubicBezTo>
                    <a:pt x="87" y="58"/>
                    <a:pt x="87" y="58"/>
                    <a:pt x="87" y="58"/>
                  </a:cubicBezTo>
                  <a:cubicBezTo>
                    <a:pt x="87" y="346"/>
                    <a:pt x="87" y="346"/>
                    <a:pt x="87" y="346"/>
                  </a:cubicBezTo>
                  <a:cubicBezTo>
                    <a:pt x="318" y="346"/>
                    <a:pt x="318" y="346"/>
                    <a:pt x="318" y="346"/>
                  </a:cubicBezTo>
                  <a:cubicBezTo>
                    <a:pt x="318" y="58"/>
                    <a:pt x="318" y="58"/>
                    <a:pt x="318" y="58"/>
                  </a:cubicBezTo>
                  <a:lnTo>
                    <a:pt x="289" y="58"/>
                  </a:lnTo>
                  <a:close/>
                  <a:moveTo>
                    <a:pt x="51" y="58"/>
                  </a:moveTo>
                  <a:cubicBezTo>
                    <a:pt x="37" y="58"/>
                    <a:pt x="25" y="63"/>
                    <a:pt x="15" y="73"/>
                  </a:cubicBezTo>
                  <a:cubicBezTo>
                    <a:pt x="5" y="83"/>
                    <a:pt x="0" y="94"/>
                    <a:pt x="0" y="108"/>
                  </a:cubicBezTo>
                  <a:cubicBezTo>
                    <a:pt x="0" y="296"/>
                    <a:pt x="0" y="296"/>
                    <a:pt x="0" y="296"/>
                  </a:cubicBezTo>
                  <a:cubicBezTo>
                    <a:pt x="0" y="310"/>
                    <a:pt x="5" y="322"/>
                    <a:pt x="15" y="332"/>
                  </a:cubicBezTo>
                  <a:cubicBezTo>
                    <a:pt x="25" y="341"/>
                    <a:pt x="37" y="346"/>
                    <a:pt x="51" y="346"/>
                  </a:cubicBezTo>
                  <a:cubicBezTo>
                    <a:pt x="65" y="346"/>
                    <a:pt x="65" y="346"/>
                    <a:pt x="65" y="346"/>
                  </a:cubicBezTo>
                  <a:cubicBezTo>
                    <a:pt x="65" y="58"/>
                    <a:pt x="65" y="58"/>
                    <a:pt x="65" y="58"/>
                  </a:cubicBezTo>
                  <a:lnTo>
                    <a:pt x="51" y="58"/>
                  </a:lnTo>
                  <a:close/>
                  <a:moveTo>
                    <a:pt x="145" y="29"/>
                  </a:moveTo>
                  <a:cubicBezTo>
                    <a:pt x="260" y="29"/>
                    <a:pt x="260" y="29"/>
                    <a:pt x="260" y="29"/>
                  </a:cubicBezTo>
                  <a:cubicBezTo>
                    <a:pt x="260" y="58"/>
                    <a:pt x="260" y="58"/>
                    <a:pt x="260" y="58"/>
                  </a:cubicBezTo>
                  <a:cubicBezTo>
                    <a:pt x="145" y="58"/>
                    <a:pt x="145" y="58"/>
                    <a:pt x="145" y="58"/>
                  </a:cubicBezTo>
                  <a:lnTo>
                    <a:pt x="145" y="29"/>
                  </a:ln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sz="1000" dirty="0">
                <a:solidFill>
                  <a:prstClr val="white">
                    <a:lumMod val="50000"/>
                  </a:prstClr>
                </a:solidFill>
              </a:endParaRPr>
            </a:p>
          </p:txBody>
        </p:sp>
      </p:grpSp>
      <p:grpSp>
        <p:nvGrpSpPr>
          <p:cNvPr id="19" name="Group 18"/>
          <p:cNvGrpSpPr/>
          <p:nvPr/>
        </p:nvGrpSpPr>
        <p:grpSpPr>
          <a:xfrm>
            <a:off x="261233" y="5863933"/>
            <a:ext cx="5195918" cy="407804"/>
            <a:chOff x="9487991" y="2158886"/>
            <a:chExt cx="5195918" cy="407804"/>
          </a:xfrm>
        </p:grpSpPr>
        <p:sp>
          <p:nvSpPr>
            <p:cNvPr id="20" name="TextBox 19"/>
            <p:cNvSpPr txBox="1"/>
            <p:nvPr/>
          </p:nvSpPr>
          <p:spPr>
            <a:xfrm>
              <a:off x="9487991" y="2158886"/>
              <a:ext cx="5195918" cy="407804"/>
            </a:xfrm>
            <a:prstGeom prst="rect">
              <a:avLst/>
            </a:prstGeom>
            <a:noFill/>
          </p:spPr>
          <p:txBody>
            <a:bodyPr wrap="square" rtlCol="0">
              <a:spAutoFit/>
            </a:bodyPr>
            <a:lstStyle/>
            <a:p>
              <a:pPr>
                <a:spcAft>
                  <a:spcPts val="300"/>
                </a:spcAft>
              </a:pPr>
              <a:r>
                <a:rPr lang="fr-CA" sz="900" b="1" dirty="0">
                  <a:solidFill>
                    <a:prstClr val="white">
                      <a:lumMod val="50000"/>
                    </a:prstClr>
                  </a:solidFill>
                  <a:latin typeface="Century Gothic" panose="020B0502020202020204" pitchFamily="34" charset="0"/>
                </a:rPr>
                <a:t>         </a:t>
              </a:r>
              <a:r>
                <a:rPr lang="fr-CA" sz="900" b="1" dirty="0" smtClean="0">
                  <a:solidFill>
                    <a:prstClr val="white">
                      <a:lumMod val="50000"/>
                    </a:prstClr>
                  </a:solidFill>
                  <a:latin typeface="Century Gothic" panose="020B0502020202020204" pitchFamily="34" charset="0"/>
                </a:rPr>
                <a:t>Dépenses </a:t>
              </a:r>
              <a:r>
                <a:rPr lang="fr-CA" sz="900" b="1" dirty="0">
                  <a:solidFill>
                    <a:prstClr val="white">
                      <a:lumMod val="50000"/>
                    </a:prstClr>
                  </a:solidFill>
                  <a:latin typeface="Century Gothic" panose="020B0502020202020204" pitchFamily="34" charset="0"/>
                </a:rPr>
                <a:t>des </a:t>
              </a:r>
              <a:r>
                <a:rPr lang="fr-CA" sz="900" b="1" dirty="0" smtClean="0">
                  <a:solidFill>
                    <a:prstClr val="white">
                      <a:lumMod val="50000"/>
                    </a:prstClr>
                  </a:solidFill>
                  <a:latin typeface="Century Gothic" panose="020B0502020202020204" pitchFamily="34" charset="0"/>
                </a:rPr>
                <a:t>bureaux des ministres</a:t>
              </a:r>
              <a:r>
                <a:rPr lang="fr-CA" sz="900" dirty="0">
                  <a:solidFill>
                    <a:prstClr val="white">
                      <a:lumMod val="50000"/>
                    </a:prstClr>
                  </a:solidFill>
                  <a:latin typeface="Century Gothic" panose="020B0502020202020204" pitchFamily="34" charset="0"/>
                </a:rPr>
                <a:t>, </a:t>
              </a:r>
              <a:r>
                <a:rPr lang="fr-CA" sz="900" dirty="0" smtClean="0">
                  <a:solidFill>
                    <a:prstClr val="white">
                      <a:lumMod val="50000"/>
                    </a:prstClr>
                  </a:solidFill>
                  <a:latin typeface="Century Gothic" panose="020B0502020202020204" pitchFamily="34" charset="0"/>
                </a:rPr>
                <a:t>art. </a:t>
              </a:r>
              <a:r>
                <a:rPr lang="fr-CA" sz="900" dirty="0">
                  <a:solidFill>
                    <a:prstClr val="white">
                      <a:lumMod val="50000"/>
                    </a:prstClr>
                  </a:solidFill>
                  <a:latin typeface="Century Gothic" panose="020B0502020202020204" pitchFamily="34" charset="0"/>
                </a:rPr>
                <a:t>78</a:t>
              </a:r>
            </a:p>
            <a:p>
              <a:pPr>
                <a:spcAft>
                  <a:spcPts val="300"/>
                </a:spcAft>
              </a:pPr>
              <a:r>
                <a:rPr lang="fr-CA" sz="900" dirty="0">
                  <a:solidFill>
                    <a:prstClr val="white">
                      <a:lumMod val="50000"/>
                    </a:prstClr>
                  </a:solidFill>
                  <a:latin typeface="Century Gothic" panose="020B0502020202020204" pitchFamily="34" charset="0"/>
                </a:rPr>
                <a:t>Rapport annuel de l’ensemble des dépenses </a:t>
              </a:r>
              <a:r>
                <a:rPr lang="fr-CA" sz="900" dirty="0" smtClean="0">
                  <a:solidFill>
                    <a:prstClr val="white">
                      <a:lumMod val="50000"/>
                    </a:prstClr>
                  </a:solidFill>
                  <a:latin typeface="Century Gothic" panose="020B0502020202020204" pitchFamily="34" charset="0"/>
                </a:rPr>
                <a:t>engagées par le cabinet d’un ministre.</a:t>
              </a:r>
              <a:endParaRPr lang="fr-CA" sz="900" dirty="0">
                <a:solidFill>
                  <a:prstClr val="white">
                    <a:lumMod val="50000"/>
                  </a:prstClr>
                </a:solidFill>
                <a:latin typeface="Century Gothic" panose="020B0502020202020204" pitchFamily="34" charset="0"/>
              </a:endParaRPr>
            </a:p>
          </p:txBody>
        </p:sp>
        <p:sp>
          <p:nvSpPr>
            <p:cNvPr id="21" name="Freeform 20"/>
            <p:cNvSpPr>
              <a:spLocks noEditPoints="1"/>
            </p:cNvSpPr>
            <p:nvPr/>
          </p:nvSpPr>
          <p:spPr bwMode="auto">
            <a:xfrm>
              <a:off x="9564908" y="2177937"/>
              <a:ext cx="180000" cy="180000"/>
            </a:xfrm>
            <a:custGeom>
              <a:avLst/>
              <a:gdLst>
                <a:gd name="T0" fmla="*/ 21 w 314"/>
                <a:gd name="T1" fmla="*/ 26 h 366"/>
                <a:gd name="T2" fmla="*/ 0 w 314"/>
                <a:gd name="T3" fmla="*/ 52 h 366"/>
                <a:gd name="T4" fmla="*/ 0 w 314"/>
                <a:gd name="T5" fmla="*/ 78 h 366"/>
                <a:gd name="T6" fmla="*/ 21 w 314"/>
                <a:gd name="T7" fmla="*/ 104 h 366"/>
                <a:gd name="T8" fmla="*/ 78 w 314"/>
                <a:gd name="T9" fmla="*/ 123 h 366"/>
                <a:gd name="T10" fmla="*/ 157 w 314"/>
                <a:gd name="T11" fmla="*/ 130 h 366"/>
                <a:gd name="T12" fmla="*/ 235 w 314"/>
                <a:gd name="T13" fmla="*/ 123 h 366"/>
                <a:gd name="T14" fmla="*/ 293 w 314"/>
                <a:gd name="T15" fmla="*/ 104 h 366"/>
                <a:gd name="T16" fmla="*/ 314 w 314"/>
                <a:gd name="T17" fmla="*/ 78 h 366"/>
                <a:gd name="T18" fmla="*/ 314 w 314"/>
                <a:gd name="T19" fmla="*/ 52 h 366"/>
                <a:gd name="T20" fmla="*/ 293 w 314"/>
                <a:gd name="T21" fmla="*/ 26 h 366"/>
                <a:gd name="T22" fmla="*/ 235 w 314"/>
                <a:gd name="T23" fmla="*/ 7 h 366"/>
                <a:gd name="T24" fmla="*/ 157 w 314"/>
                <a:gd name="T25" fmla="*/ 0 h 366"/>
                <a:gd name="T26" fmla="*/ 78 w 314"/>
                <a:gd name="T27" fmla="*/ 7 h 366"/>
                <a:gd name="T28" fmla="*/ 21 w 314"/>
                <a:gd name="T29" fmla="*/ 26 h 366"/>
                <a:gd name="T30" fmla="*/ 0 w 314"/>
                <a:gd name="T31" fmla="*/ 200 h 366"/>
                <a:gd name="T32" fmla="*/ 0 w 314"/>
                <a:gd name="T33" fmla="*/ 235 h 366"/>
                <a:gd name="T34" fmla="*/ 21 w 314"/>
                <a:gd name="T35" fmla="*/ 261 h 366"/>
                <a:gd name="T36" fmla="*/ 78 w 314"/>
                <a:gd name="T37" fmla="*/ 280 h 366"/>
                <a:gd name="T38" fmla="*/ 157 w 314"/>
                <a:gd name="T39" fmla="*/ 287 h 366"/>
                <a:gd name="T40" fmla="*/ 235 w 314"/>
                <a:gd name="T41" fmla="*/ 280 h 366"/>
                <a:gd name="T42" fmla="*/ 293 w 314"/>
                <a:gd name="T43" fmla="*/ 261 h 366"/>
                <a:gd name="T44" fmla="*/ 314 w 314"/>
                <a:gd name="T45" fmla="*/ 235 h 366"/>
                <a:gd name="T46" fmla="*/ 314 w 314"/>
                <a:gd name="T47" fmla="*/ 200 h 366"/>
                <a:gd name="T48" fmla="*/ 247 w 314"/>
                <a:gd name="T49" fmla="*/ 226 h 366"/>
                <a:gd name="T50" fmla="*/ 157 w 314"/>
                <a:gd name="T51" fmla="*/ 235 h 366"/>
                <a:gd name="T52" fmla="*/ 66 w 314"/>
                <a:gd name="T53" fmla="*/ 226 h 366"/>
                <a:gd name="T54" fmla="*/ 0 w 314"/>
                <a:gd name="T55" fmla="*/ 200 h 366"/>
                <a:gd name="T56" fmla="*/ 0 w 314"/>
                <a:gd name="T57" fmla="*/ 279 h 366"/>
                <a:gd name="T58" fmla="*/ 0 w 314"/>
                <a:gd name="T59" fmla="*/ 313 h 366"/>
                <a:gd name="T60" fmla="*/ 21 w 314"/>
                <a:gd name="T61" fmla="*/ 339 h 366"/>
                <a:gd name="T62" fmla="*/ 78 w 314"/>
                <a:gd name="T63" fmla="*/ 358 h 366"/>
                <a:gd name="T64" fmla="*/ 157 w 314"/>
                <a:gd name="T65" fmla="*/ 366 h 366"/>
                <a:gd name="T66" fmla="*/ 235 w 314"/>
                <a:gd name="T67" fmla="*/ 358 h 366"/>
                <a:gd name="T68" fmla="*/ 293 w 314"/>
                <a:gd name="T69" fmla="*/ 339 h 366"/>
                <a:gd name="T70" fmla="*/ 314 w 314"/>
                <a:gd name="T71" fmla="*/ 313 h 366"/>
                <a:gd name="T72" fmla="*/ 314 w 314"/>
                <a:gd name="T73" fmla="*/ 279 h 366"/>
                <a:gd name="T74" fmla="*/ 247 w 314"/>
                <a:gd name="T75" fmla="*/ 304 h 366"/>
                <a:gd name="T76" fmla="*/ 157 w 314"/>
                <a:gd name="T77" fmla="*/ 313 h 366"/>
                <a:gd name="T78" fmla="*/ 66 w 314"/>
                <a:gd name="T79" fmla="*/ 304 h 366"/>
                <a:gd name="T80" fmla="*/ 0 w 314"/>
                <a:gd name="T81" fmla="*/ 279 h 366"/>
                <a:gd name="T82" fmla="*/ 0 w 314"/>
                <a:gd name="T83" fmla="*/ 122 h 366"/>
                <a:gd name="T84" fmla="*/ 0 w 314"/>
                <a:gd name="T85" fmla="*/ 157 h 366"/>
                <a:gd name="T86" fmla="*/ 21 w 314"/>
                <a:gd name="T87" fmla="*/ 183 h 366"/>
                <a:gd name="T88" fmla="*/ 78 w 314"/>
                <a:gd name="T89" fmla="*/ 202 h 366"/>
                <a:gd name="T90" fmla="*/ 157 w 314"/>
                <a:gd name="T91" fmla="*/ 209 h 366"/>
                <a:gd name="T92" fmla="*/ 235 w 314"/>
                <a:gd name="T93" fmla="*/ 202 h 366"/>
                <a:gd name="T94" fmla="*/ 293 w 314"/>
                <a:gd name="T95" fmla="*/ 183 h 366"/>
                <a:gd name="T96" fmla="*/ 314 w 314"/>
                <a:gd name="T97" fmla="*/ 157 h 366"/>
                <a:gd name="T98" fmla="*/ 314 w 314"/>
                <a:gd name="T99" fmla="*/ 122 h 366"/>
                <a:gd name="T100" fmla="*/ 247 w 314"/>
                <a:gd name="T101" fmla="*/ 148 h 366"/>
                <a:gd name="T102" fmla="*/ 157 w 314"/>
                <a:gd name="T103" fmla="*/ 157 h 366"/>
                <a:gd name="T104" fmla="*/ 66 w 314"/>
                <a:gd name="T105" fmla="*/ 148 h 366"/>
                <a:gd name="T106" fmla="*/ 0 w 314"/>
                <a:gd name="T107" fmla="*/ 122 h 3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314" h="366">
                  <a:moveTo>
                    <a:pt x="21" y="26"/>
                  </a:moveTo>
                  <a:cubicBezTo>
                    <a:pt x="7" y="34"/>
                    <a:pt x="0" y="43"/>
                    <a:pt x="0" y="52"/>
                  </a:cubicBezTo>
                  <a:cubicBezTo>
                    <a:pt x="0" y="78"/>
                    <a:pt x="0" y="78"/>
                    <a:pt x="0" y="78"/>
                  </a:cubicBezTo>
                  <a:cubicBezTo>
                    <a:pt x="0" y="88"/>
                    <a:pt x="7" y="96"/>
                    <a:pt x="21" y="104"/>
                  </a:cubicBezTo>
                  <a:cubicBezTo>
                    <a:pt x="35" y="112"/>
                    <a:pt x="54" y="119"/>
                    <a:pt x="78" y="123"/>
                  </a:cubicBezTo>
                  <a:cubicBezTo>
                    <a:pt x="102" y="128"/>
                    <a:pt x="129" y="130"/>
                    <a:pt x="157" y="130"/>
                  </a:cubicBezTo>
                  <a:cubicBezTo>
                    <a:pt x="185" y="130"/>
                    <a:pt x="211" y="128"/>
                    <a:pt x="235" y="123"/>
                  </a:cubicBezTo>
                  <a:cubicBezTo>
                    <a:pt x="260" y="119"/>
                    <a:pt x="279" y="112"/>
                    <a:pt x="293" y="104"/>
                  </a:cubicBezTo>
                  <a:cubicBezTo>
                    <a:pt x="307" y="96"/>
                    <a:pt x="314" y="88"/>
                    <a:pt x="314" y="78"/>
                  </a:cubicBezTo>
                  <a:cubicBezTo>
                    <a:pt x="314" y="52"/>
                    <a:pt x="314" y="52"/>
                    <a:pt x="314" y="52"/>
                  </a:cubicBezTo>
                  <a:cubicBezTo>
                    <a:pt x="314" y="43"/>
                    <a:pt x="307" y="34"/>
                    <a:pt x="293" y="26"/>
                  </a:cubicBezTo>
                  <a:cubicBezTo>
                    <a:pt x="279" y="18"/>
                    <a:pt x="260" y="11"/>
                    <a:pt x="235" y="7"/>
                  </a:cubicBezTo>
                  <a:cubicBezTo>
                    <a:pt x="211" y="2"/>
                    <a:pt x="185" y="0"/>
                    <a:pt x="157" y="0"/>
                  </a:cubicBezTo>
                  <a:cubicBezTo>
                    <a:pt x="129" y="0"/>
                    <a:pt x="102" y="2"/>
                    <a:pt x="78" y="7"/>
                  </a:cubicBezTo>
                  <a:cubicBezTo>
                    <a:pt x="54" y="11"/>
                    <a:pt x="35" y="18"/>
                    <a:pt x="21" y="26"/>
                  </a:cubicBezTo>
                  <a:close/>
                  <a:moveTo>
                    <a:pt x="0" y="200"/>
                  </a:moveTo>
                  <a:cubicBezTo>
                    <a:pt x="0" y="235"/>
                    <a:pt x="0" y="235"/>
                    <a:pt x="0" y="235"/>
                  </a:cubicBezTo>
                  <a:cubicBezTo>
                    <a:pt x="0" y="244"/>
                    <a:pt x="7" y="253"/>
                    <a:pt x="21" y="261"/>
                  </a:cubicBezTo>
                  <a:cubicBezTo>
                    <a:pt x="35" y="269"/>
                    <a:pt x="54" y="275"/>
                    <a:pt x="78" y="280"/>
                  </a:cubicBezTo>
                  <a:cubicBezTo>
                    <a:pt x="102" y="285"/>
                    <a:pt x="129" y="287"/>
                    <a:pt x="157" y="287"/>
                  </a:cubicBezTo>
                  <a:cubicBezTo>
                    <a:pt x="185" y="287"/>
                    <a:pt x="211" y="285"/>
                    <a:pt x="235" y="280"/>
                  </a:cubicBezTo>
                  <a:cubicBezTo>
                    <a:pt x="260" y="275"/>
                    <a:pt x="279" y="269"/>
                    <a:pt x="293" y="261"/>
                  </a:cubicBezTo>
                  <a:cubicBezTo>
                    <a:pt x="307" y="253"/>
                    <a:pt x="314" y="244"/>
                    <a:pt x="314" y="235"/>
                  </a:cubicBezTo>
                  <a:cubicBezTo>
                    <a:pt x="314" y="200"/>
                    <a:pt x="314" y="200"/>
                    <a:pt x="314" y="200"/>
                  </a:cubicBezTo>
                  <a:cubicBezTo>
                    <a:pt x="297" y="212"/>
                    <a:pt x="275" y="220"/>
                    <a:pt x="247" y="226"/>
                  </a:cubicBezTo>
                  <a:cubicBezTo>
                    <a:pt x="219" y="232"/>
                    <a:pt x="189" y="235"/>
                    <a:pt x="157" y="235"/>
                  </a:cubicBezTo>
                  <a:cubicBezTo>
                    <a:pt x="125" y="235"/>
                    <a:pt x="94" y="232"/>
                    <a:pt x="66" y="226"/>
                  </a:cubicBezTo>
                  <a:cubicBezTo>
                    <a:pt x="38" y="220"/>
                    <a:pt x="16" y="212"/>
                    <a:pt x="0" y="200"/>
                  </a:cubicBezTo>
                  <a:close/>
                  <a:moveTo>
                    <a:pt x="0" y="279"/>
                  </a:moveTo>
                  <a:cubicBezTo>
                    <a:pt x="0" y="313"/>
                    <a:pt x="0" y="313"/>
                    <a:pt x="0" y="313"/>
                  </a:cubicBezTo>
                  <a:cubicBezTo>
                    <a:pt x="0" y="323"/>
                    <a:pt x="7" y="331"/>
                    <a:pt x="21" y="339"/>
                  </a:cubicBezTo>
                  <a:cubicBezTo>
                    <a:pt x="35" y="347"/>
                    <a:pt x="54" y="354"/>
                    <a:pt x="78" y="358"/>
                  </a:cubicBezTo>
                  <a:cubicBezTo>
                    <a:pt x="102" y="363"/>
                    <a:pt x="129" y="366"/>
                    <a:pt x="157" y="366"/>
                  </a:cubicBezTo>
                  <a:cubicBezTo>
                    <a:pt x="185" y="366"/>
                    <a:pt x="211" y="363"/>
                    <a:pt x="235" y="358"/>
                  </a:cubicBezTo>
                  <a:cubicBezTo>
                    <a:pt x="260" y="354"/>
                    <a:pt x="279" y="347"/>
                    <a:pt x="293" y="339"/>
                  </a:cubicBezTo>
                  <a:cubicBezTo>
                    <a:pt x="307" y="331"/>
                    <a:pt x="314" y="323"/>
                    <a:pt x="314" y="313"/>
                  </a:cubicBezTo>
                  <a:cubicBezTo>
                    <a:pt x="314" y="279"/>
                    <a:pt x="314" y="279"/>
                    <a:pt x="314" y="279"/>
                  </a:cubicBezTo>
                  <a:cubicBezTo>
                    <a:pt x="297" y="290"/>
                    <a:pt x="275" y="299"/>
                    <a:pt x="247" y="304"/>
                  </a:cubicBezTo>
                  <a:cubicBezTo>
                    <a:pt x="219" y="310"/>
                    <a:pt x="189" y="313"/>
                    <a:pt x="157" y="313"/>
                  </a:cubicBezTo>
                  <a:cubicBezTo>
                    <a:pt x="125" y="313"/>
                    <a:pt x="94" y="310"/>
                    <a:pt x="66" y="304"/>
                  </a:cubicBezTo>
                  <a:cubicBezTo>
                    <a:pt x="38" y="299"/>
                    <a:pt x="16" y="290"/>
                    <a:pt x="0" y="279"/>
                  </a:cubicBezTo>
                  <a:close/>
                  <a:moveTo>
                    <a:pt x="0" y="122"/>
                  </a:moveTo>
                  <a:cubicBezTo>
                    <a:pt x="0" y="157"/>
                    <a:pt x="0" y="157"/>
                    <a:pt x="0" y="157"/>
                  </a:cubicBezTo>
                  <a:cubicBezTo>
                    <a:pt x="0" y="166"/>
                    <a:pt x="7" y="175"/>
                    <a:pt x="21" y="183"/>
                  </a:cubicBezTo>
                  <a:cubicBezTo>
                    <a:pt x="35" y="191"/>
                    <a:pt x="54" y="197"/>
                    <a:pt x="78" y="202"/>
                  </a:cubicBezTo>
                  <a:cubicBezTo>
                    <a:pt x="102" y="206"/>
                    <a:pt x="129" y="209"/>
                    <a:pt x="157" y="209"/>
                  </a:cubicBezTo>
                  <a:cubicBezTo>
                    <a:pt x="185" y="209"/>
                    <a:pt x="211" y="206"/>
                    <a:pt x="235" y="202"/>
                  </a:cubicBezTo>
                  <a:cubicBezTo>
                    <a:pt x="260" y="197"/>
                    <a:pt x="279" y="191"/>
                    <a:pt x="293" y="183"/>
                  </a:cubicBezTo>
                  <a:cubicBezTo>
                    <a:pt x="307" y="175"/>
                    <a:pt x="314" y="166"/>
                    <a:pt x="314" y="157"/>
                  </a:cubicBezTo>
                  <a:cubicBezTo>
                    <a:pt x="314" y="122"/>
                    <a:pt x="314" y="122"/>
                    <a:pt x="314" y="122"/>
                  </a:cubicBezTo>
                  <a:cubicBezTo>
                    <a:pt x="297" y="133"/>
                    <a:pt x="275" y="142"/>
                    <a:pt x="247" y="148"/>
                  </a:cubicBezTo>
                  <a:cubicBezTo>
                    <a:pt x="219" y="154"/>
                    <a:pt x="189" y="157"/>
                    <a:pt x="157" y="157"/>
                  </a:cubicBezTo>
                  <a:cubicBezTo>
                    <a:pt x="125" y="157"/>
                    <a:pt x="94" y="154"/>
                    <a:pt x="66" y="148"/>
                  </a:cubicBezTo>
                  <a:cubicBezTo>
                    <a:pt x="38" y="142"/>
                    <a:pt x="16" y="133"/>
                    <a:pt x="0" y="122"/>
                  </a:cubicBezTo>
                  <a:close/>
                </a:path>
              </a:pathLst>
            </a:custGeom>
            <a:solidFill>
              <a:schemeClr val="accent5">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sz="1000" dirty="0">
                <a:solidFill>
                  <a:prstClr val="white">
                    <a:lumMod val="50000"/>
                  </a:prstClr>
                </a:solidFill>
              </a:endParaRPr>
            </a:p>
          </p:txBody>
        </p:sp>
      </p:grpSp>
      <p:grpSp>
        <p:nvGrpSpPr>
          <p:cNvPr id="22" name="Group 21"/>
          <p:cNvGrpSpPr/>
          <p:nvPr/>
        </p:nvGrpSpPr>
        <p:grpSpPr>
          <a:xfrm>
            <a:off x="226279" y="6322810"/>
            <a:ext cx="5126910" cy="416647"/>
            <a:chOff x="9307903" y="5202870"/>
            <a:chExt cx="6053722" cy="416647"/>
          </a:xfrm>
        </p:grpSpPr>
        <p:sp>
          <p:nvSpPr>
            <p:cNvPr id="23" name="TextBox 22"/>
            <p:cNvSpPr txBox="1"/>
            <p:nvPr/>
          </p:nvSpPr>
          <p:spPr>
            <a:xfrm>
              <a:off x="9307903" y="5211713"/>
              <a:ext cx="6053722" cy="407804"/>
            </a:xfrm>
            <a:prstGeom prst="rect">
              <a:avLst/>
            </a:prstGeom>
            <a:noFill/>
          </p:spPr>
          <p:txBody>
            <a:bodyPr wrap="square" rtlCol="0">
              <a:spAutoFit/>
            </a:bodyPr>
            <a:lstStyle/>
            <a:p>
              <a:pPr>
                <a:spcAft>
                  <a:spcPts val="300"/>
                </a:spcAft>
              </a:pPr>
              <a:r>
                <a:rPr lang="fr-CA" sz="900" b="1" dirty="0">
                  <a:solidFill>
                    <a:prstClr val="white">
                      <a:lumMod val="50000"/>
                    </a:prstClr>
                  </a:solidFill>
                  <a:latin typeface="Century Gothic" panose="020B0502020202020204" pitchFamily="34" charset="0"/>
                </a:rPr>
                <a:t>          Reclassification des postes</a:t>
              </a:r>
              <a:r>
                <a:rPr lang="fr-CA" sz="900" dirty="0">
                  <a:solidFill>
                    <a:prstClr val="white">
                      <a:lumMod val="50000"/>
                    </a:prstClr>
                  </a:solidFill>
                  <a:latin typeface="Century Gothic" panose="020B0502020202020204" pitchFamily="34" charset="0"/>
                </a:rPr>
                <a:t>, </a:t>
              </a:r>
              <a:r>
                <a:rPr lang="fr-CA" sz="900" dirty="0" smtClean="0">
                  <a:solidFill>
                    <a:prstClr val="white">
                      <a:lumMod val="50000"/>
                    </a:prstClr>
                  </a:solidFill>
                  <a:latin typeface="Century Gothic" panose="020B0502020202020204" pitchFamily="34" charset="0"/>
                </a:rPr>
                <a:t>art.</a:t>
              </a:r>
              <a:r>
                <a:rPr lang="fr-CA" sz="900" dirty="0">
                  <a:solidFill>
                    <a:prstClr val="white">
                      <a:lumMod val="50000"/>
                    </a:prstClr>
                  </a:solidFill>
                  <a:latin typeface="Century Gothic" panose="020B0502020202020204" pitchFamily="34" charset="0"/>
                </a:rPr>
                <a:t> 85</a:t>
              </a:r>
            </a:p>
            <a:p>
              <a:pPr>
                <a:spcAft>
                  <a:spcPts val="300"/>
                </a:spcAft>
              </a:pPr>
              <a:r>
                <a:rPr lang="fr-CA" sz="900" dirty="0">
                  <a:solidFill>
                    <a:prstClr val="white">
                      <a:lumMod val="50000"/>
                    </a:prstClr>
                  </a:solidFill>
                  <a:latin typeface="Century Gothic" panose="020B0502020202020204" pitchFamily="34" charset="0"/>
                </a:rPr>
                <a:t>Toutes les </a:t>
              </a:r>
              <a:r>
                <a:rPr lang="fr-CA" sz="900" dirty="0" smtClean="0">
                  <a:solidFill>
                    <a:prstClr val="white">
                      <a:lumMod val="50000"/>
                    </a:prstClr>
                  </a:solidFill>
                  <a:latin typeface="Century Gothic" panose="020B0502020202020204" pitchFamily="34" charset="0"/>
                </a:rPr>
                <a:t>reclassifications.</a:t>
              </a:r>
              <a:endParaRPr lang="fr-CA" sz="900" dirty="0">
                <a:solidFill>
                  <a:prstClr val="white">
                    <a:lumMod val="50000"/>
                  </a:prstClr>
                </a:solidFill>
                <a:latin typeface="Century Gothic" panose="020B0502020202020204" pitchFamily="34" charset="0"/>
              </a:endParaRPr>
            </a:p>
          </p:txBody>
        </p:sp>
        <p:sp>
          <p:nvSpPr>
            <p:cNvPr id="24" name="Freeform 23"/>
            <p:cNvSpPr>
              <a:spLocks noEditPoints="1"/>
            </p:cNvSpPr>
            <p:nvPr/>
          </p:nvSpPr>
          <p:spPr bwMode="auto">
            <a:xfrm>
              <a:off x="9383985" y="5202870"/>
              <a:ext cx="340063" cy="216000"/>
            </a:xfrm>
            <a:custGeom>
              <a:avLst/>
              <a:gdLst>
                <a:gd name="T0" fmla="*/ 318 w 450"/>
                <a:gd name="T1" fmla="*/ 17 h 420"/>
                <a:gd name="T2" fmla="*/ 318 w 450"/>
                <a:gd name="T3" fmla="*/ 102 h 420"/>
                <a:gd name="T4" fmla="*/ 403 w 450"/>
                <a:gd name="T5" fmla="*/ 102 h 420"/>
                <a:gd name="T6" fmla="*/ 403 w 450"/>
                <a:gd name="T7" fmla="*/ 17 h 420"/>
                <a:gd name="T8" fmla="*/ 421 w 450"/>
                <a:gd name="T9" fmla="*/ 120 h 420"/>
                <a:gd name="T10" fmla="*/ 388 w 450"/>
                <a:gd name="T11" fmla="*/ 135 h 420"/>
                <a:gd name="T12" fmla="*/ 329 w 450"/>
                <a:gd name="T13" fmla="*/ 135 h 420"/>
                <a:gd name="T14" fmla="*/ 311 w 450"/>
                <a:gd name="T15" fmla="*/ 210 h 420"/>
                <a:gd name="T16" fmla="*/ 405 w 450"/>
                <a:gd name="T17" fmla="*/ 240 h 420"/>
                <a:gd name="T18" fmla="*/ 450 w 450"/>
                <a:gd name="T19" fmla="*/ 203 h 420"/>
                <a:gd name="T20" fmla="*/ 225 w 450"/>
                <a:gd name="T21" fmla="*/ 60 h 420"/>
                <a:gd name="T22" fmla="*/ 135 w 450"/>
                <a:gd name="T23" fmla="*/ 150 h 420"/>
                <a:gd name="T24" fmla="*/ 225 w 450"/>
                <a:gd name="T25" fmla="*/ 240 h 420"/>
                <a:gd name="T26" fmla="*/ 315 w 450"/>
                <a:gd name="T27" fmla="*/ 150 h 420"/>
                <a:gd name="T28" fmla="*/ 225 w 450"/>
                <a:gd name="T29" fmla="*/ 60 h 420"/>
                <a:gd name="T30" fmla="*/ 47 w 450"/>
                <a:gd name="T31" fmla="*/ 17 h 420"/>
                <a:gd name="T32" fmla="*/ 47 w 450"/>
                <a:gd name="T33" fmla="*/ 102 h 420"/>
                <a:gd name="T34" fmla="*/ 132 w 450"/>
                <a:gd name="T35" fmla="*/ 102 h 420"/>
                <a:gd name="T36" fmla="*/ 132 w 450"/>
                <a:gd name="T37" fmla="*/ 17 h 420"/>
                <a:gd name="T38" fmla="*/ 389 w 450"/>
                <a:gd name="T39" fmla="*/ 335 h 420"/>
                <a:gd name="T40" fmla="*/ 380 w 450"/>
                <a:gd name="T41" fmla="*/ 284 h 420"/>
                <a:gd name="T42" fmla="*/ 355 w 450"/>
                <a:gd name="T43" fmla="*/ 242 h 420"/>
                <a:gd name="T44" fmla="*/ 309 w 450"/>
                <a:gd name="T45" fmla="*/ 225 h 420"/>
                <a:gd name="T46" fmla="*/ 282 w 450"/>
                <a:gd name="T47" fmla="*/ 241 h 420"/>
                <a:gd name="T48" fmla="*/ 225 w 450"/>
                <a:gd name="T49" fmla="*/ 258 h 420"/>
                <a:gd name="T50" fmla="*/ 168 w 450"/>
                <a:gd name="T51" fmla="*/ 241 h 420"/>
                <a:gd name="T52" fmla="*/ 141 w 450"/>
                <a:gd name="T53" fmla="*/ 225 h 420"/>
                <a:gd name="T54" fmla="*/ 95 w 450"/>
                <a:gd name="T55" fmla="*/ 242 h 420"/>
                <a:gd name="T56" fmla="*/ 70 w 450"/>
                <a:gd name="T57" fmla="*/ 284 h 420"/>
                <a:gd name="T58" fmla="*/ 61 w 450"/>
                <a:gd name="T59" fmla="*/ 335 h 420"/>
                <a:gd name="T60" fmla="*/ 77 w 450"/>
                <a:gd name="T61" fmla="*/ 404 h 420"/>
                <a:gd name="T62" fmla="*/ 327 w 450"/>
                <a:gd name="T63" fmla="*/ 420 h 420"/>
                <a:gd name="T64" fmla="*/ 390 w 450"/>
                <a:gd name="T65" fmla="*/ 360 h 420"/>
                <a:gd name="T66" fmla="*/ 120 w 450"/>
                <a:gd name="T67" fmla="*/ 150 h 420"/>
                <a:gd name="T68" fmla="*/ 90 w 450"/>
                <a:gd name="T69" fmla="*/ 140 h 420"/>
                <a:gd name="T70" fmla="*/ 39 w 450"/>
                <a:gd name="T71" fmla="*/ 125 h 420"/>
                <a:gd name="T72" fmla="*/ 0 w 450"/>
                <a:gd name="T73" fmla="*/ 203 h 420"/>
                <a:gd name="T74" fmla="*/ 45 w 450"/>
                <a:gd name="T75" fmla="*/ 240 h 420"/>
                <a:gd name="T76" fmla="*/ 139 w 450"/>
                <a:gd name="T77" fmla="*/ 210 h 4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450" h="420">
                  <a:moveTo>
                    <a:pt x="360" y="0"/>
                  </a:moveTo>
                  <a:cubicBezTo>
                    <a:pt x="343" y="0"/>
                    <a:pt x="329" y="6"/>
                    <a:pt x="318" y="17"/>
                  </a:cubicBezTo>
                  <a:cubicBezTo>
                    <a:pt x="306" y="29"/>
                    <a:pt x="300" y="43"/>
                    <a:pt x="300" y="60"/>
                  </a:cubicBezTo>
                  <a:cubicBezTo>
                    <a:pt x="300" y="77"/>
                    <a:pt x="306" y="91"/>
                    <a:pt x="318" y="102"/>
                  </a:cubicBezTo>
                  <a:cubicBezTo>
                    <a:pt x="329" y="114"/>
                    <a:pt x="343" y="120"/>
                    <a:pt x="360" y="120"/>
                  </a:cubicBezTo>
                  <a:cubicBezTo>
                    <a:pt x="377" y="120"/>
                    <a:pt x="391" y="114"/>
                    <a:pt x="403" y="102"/>
                  </a:cubicBezTo>
                  <a:cubicBezTo>
                    <a:pt x="414" y="91"/>
                    <a:pt x="420" y="77"/>
                    <a:pt x="420" y="60"/>
                  </a:cubicBezTo>
                  <a:cubicBezTo>
                    <a:pt x="420" y="43"/>
                    <a:pt x="414" y="29"/>
                    <a:pt x="403" y="17"/>
                  </a:cubicBezTo>
                  <a:cubicBezTo>
                    <a:pt x="391" y="6"/>
                    <a:pt x="377" y="0"/>
                    <a:pt x="360" y="0"/>
                  </a:cubicBezTo>
                  <a:close/>
                  <a:moveTo>
                    <a:pt x="421" y="120"/>
                  </a:moveTo>
                  <a:cubicBezTo>
                    <a:pt x="420" y="120"/>
                    <a:pt x="417" y="122"/>
                    <a:pt x="411" y="125"/>
                  </a:cubicBezTo>
                  <a:cubicBezTo>
                    <a:pt x="405" y="128"/>
                    <a:pt x="397" y="132"/>
                    <a:pt x="388" y="135"/>
                  </a:cubicBezTo>
                  <a:cubicBezTo>
                    <a:pt x="379" y="138"/>
                    <a:pt x="369" y="140"/>
                    <a:pt x="360" y="140"/>
                  </a:cubicBezTo>
                  <a:cubicBezTo>
                    <a:pt x="350" y="140"/>
                    <a:pt x="339" y="138"/>
                    <a:pt x="329" y="135"/>
                  </a:cubicBezTo>
                  <a:cubicBezTo>
                    <a:pt x="330" y="140"/>
                    <a:pt x="330" y="146"/>
                    <a:pt x="330" y="150"/>
                  </a:cubicBezTo>
                  <a:cubicBezTo>
                    <a:pt x="330" y="172"/>
                    <a:pt x="324" y="192"/>
                    <a:pt x="311" y="210"/>
                  </a:cubicBezTo>
                  <a:cubicBezTo>
                    <a:pt x="336" y="211"/>
                    <a:pt x="357" y="221"/>
                    <a:pt x="373" y="240"/>
                  </a:cubicBezTo>
                  <a:cubicBezTo>
                    <a:pt x="405" y="240"/>
                    <a:pt x="405" y="240"/>
                    <a:pt x="405" y="240"/>
                  </a:cubicBezTo>
                  <a:cubicBezTo>
                    <a:pt x="417" y="240"/>
                    <a:pt x="428" y="237"/>
                    <a:pt x="437" y="231"/>
                  </a:cubicBezTo>
                  <a:cubicBezTo>
                    <a:pt x="446" y="224"/>
                    <a:pt x="450" y="215"/>
                    <a:pt x="450" y="203"/>
                  </a:cubicBezTo>
                  <a:cubicBezTo>
                    <a:pt x="450" y="148"/>
                    <a:pt x="440" y="120"/>
                    <a:pt x="421" y="120"/>
                  </a:cubicBezTo>
                  <a:close/>
                  <a:moveTo>
                    <a:pt x="225" y="60"/>
                  </a:moveTo>
                  <a:cubicBezTo>
                    <a:pt x="200" y="60"/>
                    <a:pt x="179" y="69"/>
                    <a:pt x="161" y="86"/>
                  </a:cubicBezTo>
                  <a:cubicBezTo>
                    <a:pt x="144" y="104"/>
                    <a:pt x="135" y="125"/>
                    <a:pt x="135" y="150"/>
                  </a:cubicBezTo>
                  <a:cubicBezTo>
                    <a:pt x="135" y="175"/>
                    <a:pt x="144" y="196"/>
                    <a:pt x="161" y="214"/>
                  </a:cubicBezTo>
                  <a:cubicBezTo>
                    <a:pt x="179" y="231"/>
                    <a:pt x="200" y="240"/>
                    <a:pt x="225" y="240"/>
                  </a:cubicBezTo>
                  <a:cubicBezTo>
                    <a:pt x="250" y="240"/>
                    <a:pt x="271" y="231"/>
                    <a:pt x="289" y="214"/>
                  </a:cubicBezTo>
                  <a:cubicBezTo>
                    <a:pt x="306" y="196"/>
                    <a:pt x="315" y="175"/>
                    <a:pt x="315" y="150"/>
                  </a:cubicBezTo>
                  <a:cubicBezTo>
                    <a:pt x="315" y="125"/>
                    <a:pt x="306" y="104"/>
                    <a:pt x="289" y="86"/>
                  </a:cubicBezTo>
                  <a:cubicBezTo>
                    <a:pt x="271" y="69"/>
                    <a:pt x="250" y="60"/>
                    <a:pt x="225" y="60"/>
                  </a:cubicBezTo>
                  <a:close/>
                  <a:moveTo>
                    <a:pt x="90" y="0"/>
                  </a:moveTo>
                  <a:cubicBezTo>
                    <a:pt x="73" y="0"/>
                    <a:pt x="59" y="6"/>
                    <a:pt x="47" y="17"/>
                  </a:cubicBezTo>
                  <a:cubicBezTo>
                    <a:pt x="36" y="29"/>
                    <a:pt x="30" y="43"/>
                    <a:pt x="30" y="60"/>
                  </a:cubicBezTo>
                  <a:cubicBezTo>
                    <a:pt x="30" y="77"/>
                    <a:pt x="36" y="91"/>
                    <a:pt x="47" y="102"/>
                  </a:cubicBezTo>
                  <a:cubicBezTo>
                    <a:pt x="59" y="114"/>
                    <a:pt x="73" y="120"/>
                    <a:pt x="90" y="120"/>
                  </a:cubicBezTo>
                  <a:cubicBezTo>
                    <a:pt x="106" y="120"/>
                    <a:pt x="120" y="114"/>
                    <a:pt x="132" y="102"/>
                  </a:cubicBezTo>
                  <a:cubicBezTo>
                    <a:pt x="144" y="91"/>
                    <a:pt x="150" y="77"/>
                    <a:pt x="150" y="60"/>
                  </a:cubicBezTo>
                  <a:cubicBezTo>
                    <a:pt x="150" y="43"/>
                    <a:pt x="144" y="29"/>
                    <a:pt x="132" y="17"/>
                  </a:cubicBezTo>
                  <a:cubicBezTo>
                    <a:pt x="120" y="6"/>
                    <a:pt x="106" y="0"/>
                    <a:pt x="90" y="0"/>
                  </a:cubicBezTo>
                  <a:close/>
                  <a:moveTo>
                    <a:pt x="389" y="335"/>
                  </a:moveTo>
                  <a:cubicBezTo>
                    <a:pt x="389" y="327"/>
                    <a:pt x="388" y="319"/>
                    <a:pt x="386" y="310"/>
                  </a:cubicBezTo>
                  <a:cubicBezTo>
                    <a:pt x="384" y="301"/>
                    <a:pt x="382" y="292"/>
                    <a:pt x="380" y="284"/>
                  </a:cubicBezTo>
                  <a:cubicBezTo>
                    <a:pt x="377" y="276"/>
                    <a:pt x="374" y="269"/>
                    <a:pt x="370" y="261"/>
                  </a:cubicBezTo>
                  <a:cubicBezTo>
                    <a:pt x="365" y="254"/>
                    <a:pt x="361" y="248"/>
                    <a:pt x="355" y="242"/>
                  </a:cubicBezTo>
                  <a:cubicBezTo>
                    <a:pt x="350" y="237"/>
                    <a:pt x="343" y="233"/>
                    <a:pt x="335" y="230"/>
                  </a:cubicBezTo>
                  <a:cubicBezTo>
                    <a:pt x="327" y="227"/>
                    <a:pt x="318" y="225"/>
                    <a:pt x="309" y="225"/>
                  </a:cubicBezTo>
                  <a:cubicBezTo>
                    <a:pt x="307" y="225"/>
                    <a:pt x="304" y="227"/>
                    <a:pt x="299" y="230"/>
                  </a:cubicBezTo>
                  <a:cubicBezTo>
                    <a:pt x="294" y="234"/>
                    <a:pt x="288" y="237"/>
                    <a:pt x="282" y="241"/>
                  </a:cubicBezTo>
                  <a:cubicBezTo>
                    <a:pt x="275" y="246"/>
                    <a:pt x="267" y="249"/>
                    <a:pt x="257" y="253"/>
                  </a:cubicBezTo>
                  <a:cubicBezTo>
                    <a:pt x="246" y="256"/>
                    <a:pt x="236" y="258"/>
                    <a:pt x="225" y="258"/>
                  </a:cubicBezTo>
                  <a:cubicBezTo>
                    <a:pt x="214" y="258"/>
                    <a:pt x="204" y="256"/>
                    <a:pt x="193" y="253"/>
                  </a:cubicBezTo>
                  <a:cubicBezTo>
                    <a:pt x="183" y="249"/>
                    <a:pt x="174" y="246"/>
                    <a:pt x="168" y="241"/>
                  </a:cubicBezTo>
                  <a:cubicBezTo>
                    <a:pt x="162" y="237"/>
                    <a:pt x="156" y="234"/>
                    <a:pt x="151" y="230"/>
                  </a:cubicBezTo>
                  <a:cubicBezTo>
                    <a:pt x="146" y="227"/>
                    <a:pt x="142" y="225"/>
                    <a:pt x="141" y="225"/>
                  </a:cubicBezTo>
                  <a:cubicBezTo>
                    <a:pt x="131" y="225"/>
                    <a:pt x="123" y="227"/>
                    <a:pt x="115" y="230"/>
                  </a:cubicBezTo>
                  <a:cubicBezTo>
                    <a:pt x="107" y="233"/>
                    <a:pt x="100" y="237"/>
                    <a:pt x="95" y="242"/>
                  </a:cubicBezTo>
                  <a:cubicBezTo>
                    <a:pt x="89" y="248"/>
                    <a:pt x="84" y="254"/>
                    <a:pt x="80" y="261"/>
                  </a:cubicBezTo>
                  <a:cubicBezTo>
                    <a:pt x="76" y="269"/>
                    <a:pt x="73" y="276"/>
                    <a:pt x="70" y="284"/>
                  </a:cubicBezTo>
                  <a:cubicBezTo>
                    <a:pt x="68" y="292"/>
                    <a:pt x="65" y="301"/>
                    <a:pt x="64" y="310"/>
                  </a:cubicBezTo>
                  <a:cubicBezTo>
                    <a:pt x="62" y="319"/>
                    <a:pt x="61" y="327"/>
                    <a:pt x="61" y="335"/>
                  </a:cubicBezTo>
                  <a:cubicBezTo>
                    <a:pt x="60" y="343"/>
                    <a:pt x="60" y="351"/>
                    <a:pt x="60" y="360"/>
                  </a:cubicBezTo>
                  <a:cubicBezTo>
                    <a:pt x="60" y="378"/>
                    <a:pt x="65" y="393"/>
                    <a:pt x="77" y="404"/>
                  </a:cubicBezTo>
                  <a:cubicBezTo>
                    <a:pt x="88" y="415"/>
                    <a:pt x="103" y="420"/>
                    <a:pt x="122" y="420"/>
                  </a:cubicBezTo>
                  <a:cubicBezTo>
                    <a:pt x="327" y="420"/>
                    <a:pt x="327" y="420"/>
                    <a:pt x="327" y="420"/>
                  </a:cubicBezTo>
                  <a:cubicBezTo>
                    <a:pt x="346" y="420"/>
                    <a:pt x="362" y="415"/>
                    <a:pt x="373" y="404"/>
                  </a:cubicBezTo>
                  <a:cubicBezTo>
                    <a:pt x="384" y="393"/>
                    <a:pt x="390" y="378"/>
                    <a:pt x="390" y="360"/>
                  </a:cubicBezTo>
                  <a:cubicBezTo>
                    <a:pt x="390" y="351"/>
                    <a:pt x="390" y="343"/>
                    <a:pt x="389" y="335"/>
                  </a:cubicBezTo>
                  <a:close/>
                  <a:moveTo>
                    <a:pt x="120" y="150"/>
                  </a:moveTo>
                  <a:cubicBezTo>
                    <a:pt x="120" y="146"/>
                    <a:pt x="120" y="140"/>
                    <a:pt x="121" y="135"/>
                  </a:cubicBezTo>
                  <a:cubicBezTo>
                    <a:pt x="111" y="138"/>
                    <a:pt x="100" y="140"/>
                    <a:pt x="90" y="140"/>
                  </a:cubicBezTo>
                  <a:cubicBezTo>
                    <a:pt x="80" y="140"/>
                    <a:pt x="71" y="138"/>
                    <a:pt x="62" y="135"/>
                  </a:cubicBezTo>
                  <a:cubicBezTo>
                    <a:pt x="52" y="132"/>
                    <a:pt x="45" y="128"/>
                    <a:pt x="39" y="125"/>
                  </a:cubicBezTo>
                  <a:cubicBezTo>
                    <a:pt x="33" y="122"/>
                    <a:pt x="30" y="120"/>
                    <a:pt x="29" y="120"/>
                  </a:cubicBezTo>
                  <a:cubicBezTo>
                    <a:pt x="9" y="120"/>
                    <a:pt x="0" y="148"/>
                    <a:pt x="0" y="203"/>
                  </a:cubicBezTo>
                  <a:cubicBezTo>
                    <a:pt x="0" y="215"/>
                    <a:pt x="4" y="224"/>
                    <a:pt x="13" y="231"/>
                  </a:cubicBezTo>
                  <a:cubicBezTo>
                    <a:pt x="22" y="237"/>
                    <a:pt x="32" y="240"/>
                    <a:pt x="45" y="240"/>
                  </a:cubicBezTo>
                  <a:cubicBezTo>
                    <a:pt x="77" y="240"/>
                    <a:pt x="77" y="240"/>
                    <a:pt x="77" y="240"/>
                  </a:cubicBezTo>
                  <a:cubicBezTo>
                    <a:pt x="93" y="221"/>
                    <a:pt x="113" y="211"/>
                    <a:pt x="139" y="210"/>
                  </a:cubicBezTo>
                  <a:cubicBezTo>
                    <a:pt x="126" y="192"/>
                    <a:pt x="120" y="172"/>
                    <a:pt x="120" y="15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sz="1000" dirty="0">
                <a:solidFill>
                  <a:prstClr val="white">
                    <a:lumMod val="50000"/>
                  </a:prstClr>
                </a:solidFill>
              </a:endParaRPr>
            </a:p>
          </p:txBody>
        </p:sp>
      </p:grpSp>
      <p:sp>
        <p:nvSpPr>
          <p:cNvPr id="29" name="TextBox 28"/>
          <p:cNvSpPr txBox="1"/>
          <p:nvPr/>
        </p:nvSpPr>
        <p:spPr>
          <a:xfrm>
            <a:off x="120184" y="431425"/>
            <a:ext cx="5667396" cy="251712"/>
          </a:xfrm>
          <a:prstGeom prst="rect">
            <a:avLst/>
          </a:prstGeom>
          <a:noFill/>
        </p:spPr>
        <p:txBody>
          <a:bodyPr wrap="square" rtlCol="0">
            <a:spAutoFit/>
          </a:bodyPr>
          <a:lstStyle/>
          <a:p>
            <a:pPr algn="ctr"/>
            <a:r>
              <a:rPr lang="fr-CA" sz="1050" b="1" dirty="0">
                <a:solidFill>
                  <a:prstClr val="white">
                    <a:lumMod val="50000"/>
                  </a:prstClr>
                </a:solidFill>
                <a:latin typeface="Century Gothic" panose="020B0502020202020204" pitchFamily="34" charset="0"/>
              </a:rPr>
              <a:t>Exigences </a:t>
            </a:r>
            <a:r>
              <a:rPr lang="fr-CA" sz="1050" b="1" dirty="0" smtClean="0">
                <a:solidFill>
                  <a:prstClr val="white">
                    <a:lumMod val="50000"/>
                  </a:prstClr>
                </a:solidFill>
                <a:latin typeface="Century Gothic" panose="020B0502020202020204" pitchFamily="34" charset="0"/>
              </a:rPr>
              <a:t>en matière de publication proactive</a:t>
            </a:r>
            <a:endParaRPr lang="fr-CA" sz="1050" b="1" dirty="0">
              <a:solidFill>
                <a:prstClr val="white">
                  <a:lumMod val="50000"/>
                </a:prstClr>
              </a:solidFill>
              <a:latin typeface="Century Gothic" panose="020B0502020202020204" pitchFamily="34" charset="0"/>
            </a:endParaRPr>
          </a:p>
        </p:txBody>
      </p:sp>
      <p:sp>
        <p:nvSpPr>
          <p:cNvPr id="30" name="TextBox 29"/>
          <p:cNvSpPr txBox="1"/>
          <p:nvPr/>
        </p:nvSpPr>
        <p:spPr>
          <a:xfrm>
            <a:off x="5873774" y="441905"/>
            <a:ext cx="2136582" cy="251712"/>
          </a:xfrm>
          <a:prstGeom prst="rect">
            <a:avLst/>
          </a:prstGeom>
          <a:noFill/>
        </p:spPr>
        <p:txBody>
          <a:bodyPr wrap="square" rtlCol="0">
            <a:spAutoFit/>
          </a:bodyPr>
          <a:lstStyle/>
          <a:p>
            <a:pPr algn="ctr"/>
            <a:r>
              <a:rPr lang="fr-CA" sz="1050" b="1" dirty="0" smtClean="0">
                <a:solidFill>
                  <a:prstClr val="white">
                    <a:lumMod val="50000"/>
                  </a:prstClr>
                </a:solidFill>
                <a:latin typeface="Century Gothic" panose="020B0502020202020204" pitchFamily="34" charset="0"/>
              </a:rPr>
              <a:t>Échéance </a:t>
            </a:r>
            <a:r>
              <a:rPr lang="fr-CA" sz="1050" b="1" dirty="0">
                <a:solidFill>
                  <a:prstClr val="white">
                    <a:lumMod val="50000"/>
                  </a:prstClr>
                </a:solidFill>
                <a:latin typeface="Century Gothic" panose="020B0502020202020204" pitchFamily="34" charset="0"/>
              </a:rPr>
              <a:t>(en jours civils)</a:t>
            </a:r>
          </a:p>
        </p:txBody>
      </p:sp>
      <p:sp>
        <p:nvSpPr>
          <p:cNvPr id="31" name="TextBox 30"/>
          <p:cNvSpPr txBox="1"/>
          <p:nvPr/>
        </p:nvSpPr>
        <p:spPr>
          <a:xfrm>
            <a:off x="5901026" y="852911"/>
            <a:ext cx="2119804" cy="369332"/>
          </a:xfrm>
          <a:prstGeom prst="rect">
            <a:avLst/>
          </a:prstGeom>
          <a:noFill/>
        </p:spPr>
        <p:txBody>
          <a:bodyPr wrap="square" rtlCol="0">
            <a:spAutoFit/>
          </a:bodyPr>
          <a:lstStyle/>
          <a:p>
            <a:pPr>
              <a:spcAft>
                <a:spcPts val="300"/>
              </a:spcAft>
            </a:pPr>
            <a:r>
              <a:rPr lang="fr-CA" sz="900" b="1" dirty="0">
                <a:solidFill>
                  <a:srgbClr val="3095B4"/>
                </a:solidFill>
                <a:latin typeface="Century Gothic" panose="020B0502020202020204" pitchFamily="34" charset="0"/>
              </a:rPr>
              <a:t>30 jours suivant </a:t>
            </a:r>
            <a:r>
              <a:rPr lang="fr-CA" sz="900" b="1" dirty="0" smtClean="0">
                <a:solidFill>
                  <a:srgbClr val="3095B4"/>
                </a:solidFill>
                <a:latin typeface="Century Gothic" panose="020B0502020202020204" pitchFamily="34" charset="0"/>
              </a:rPr>
              <a:t>le mois </a:t>
            </a:r>
            <a:r>
              <a:rPr lang="fr-CA" sz="900" b="1" dirty="0">
                <a:solidFill>
                  <a:srgbClr val="3095B4"/>
                </a:solidFill>
                <a:latin typeface="Century Gothic" panose="020B0502020202020204" pitchFamily="34" charset="0"/>
              </a:rPr>
              <a:t>du remboursement</a:t>
            </a:r>
          </a:p>
        </p:txBody>
      </p:sp>
      <p:sp>
        <p:nvSpPr>
          <p:cNvPr id="32" name="TextBox 31"/>
          <p:cNvSpPr txBox="1"/>
          <p:nvPr/>
        </p:nvSpPr>
        <p:spPr>
          <a:xfrm>
            <a:off x="5901025" y="1827877"/>
            <a:ext cx="2101494" cy="230832"/>
          </a:xfrm>
          <a:prstGeom prst="rect">
            <a:avLst/>
          </a:prstGeom>
          <a:noFill/>
        </p:spPr>
        <p:txBody>
          <a:bodyPr wrap="square" rtlCol="0">
            <a:spAutoFit/>
          </a:bodyPr>
          <a:lstStyle/>
          <a:p>
            <a:pPr>
              <a:spcAft>
                <a:spcPts val="300"/>
              </a:spcAft>
            </a:pPr>
            <a:r>
              <a:rPr lang="fr-CA" sz="900" b="1" dirty="0">
                <a:solidFill>
                  <a:srgbClr val="004D71"/>
                </a:solidFill>
                <a:latin typeface="Century Gothic" panose="020B0502020202020204" pitchFamily="34" charset="0"/>
              </a:rPr>
              <a:t>30 jours suivant le dépôt</a:t>
            </a:r>
          </a:p>
        </p:txBody>
      </p:sp>
      <p:sp>
        <p:nvSpPr>
          <p:cNvPr id="37" name="TextBox 36"/>
          <p:cNvSpPr txBox="1"/>
          <p:nvPr/>
        </p:nvSpPr>
        <p:spPr>
          <a:xfrm>
            <a:off x="5901027" y="2237522"/>
            <a:ext cx="2052257" cy="369332"/>
          </a:xfrm>
          <a:prstGeom prst="rect">
            <a:avLst/>
          </a:prstGeom>
          <a:noFill/>
        </p:spPr>
        <p:txBody>
          <a:bodyPr wrap="square" rtlCol="0">
            <a:spAutoFit/>
          </a:bodyPr>
          <a:lstStyle/>
          <a:p>
            <a:pPr>
              <a:spcAft>
                <a:spcPts val="300"/>
              </a:spcAft>
            </a:pPr>
            <a:r>
              <a:rPr lang="fr-CA" sz="900" b="1" dirty="0">
                <a:solidFill>
                  <a:srgbClr val="63CECA"/>
                </a:solidFill>
                <a:latin typeface="Century Gothic" panose="020B0502020202020204" pitchFamily="34" charset="0"/>
              </a:rPr>
              <a:t>120 jours civils suivant la nomination</a:t>
            </a:r>
          </a:p>
        </p:txBody>
      </p:sp>
      <p:grpSp>
        <p:nvGrpSpPr>
          <p:cNvPr id="38" name="Group 37"/>
          <p:cNvGrpSpPr/>
          <p:nvPr/>
        </p:nvGrpSpPr>
        <p:grpSpPr>
          <a:xfrm>
            <a:off x="226279" y="5320715"/>
            <a:ext cx="5545938" cy="553341"/>
            <a:chOff x="9570687" y="3544059"/>
            <a:chExt cx="5853072" cy="553341"/>
          </a:xfrm>
        </p:grpSpPr>
        <p:sp>
          <p:nvSpPr>
            <p:cNvPr id="39" name="TextBox 38"/>
            <p:cNvSpPr txBox="1"/>
            <p:nvPr/>
          </p:nvSpPr>
          <p:spPr>
            <a:xfrm>
              <a:off x="9570687" y="3551097"/>
              <a:ext cx="5853072" cy="546303"/>
            </a:xfrm>
            <a:prstGeom prst="rect">
              <a:avLst/>
            </a:prstGeom>
            <a:noFill/>
          </p:spPr>
          <p:txBody>
            <a:bodyPr wrap="square" rtlCol="0">
              <a:spAutoFit/>
            </a:bodyPr>
            <a:lstStyle/>
            <a:p>
              <a:pPr>
                <a:spcAft>
                  <a:spcPts val="300"/>
                </a:spcAft>
              </a:pPr>
              <a:r>
                <a:rPr lang="fr-CA" sz="900" b="1" dirty="0">
                  <a:solidFill>
                    <a:prstClr val="white">
                      <a:lumMod val="50000"/>
                    </a:prstClr>
                  </a:solidFill>
                  <a:latin typeface="Century Gothic" panose="020B0502020202020204" pitchFamily="34" charset="0"/>
                </a:rPr>
                <a:t>          Contrats</a:t>
              </a:r>
              <a:r>
                <a:rPr lang="fr-CA" sz="900" dirty="0">
                  <a:solidFill>
                    <a:prstClr val="white">
                      <a:lumMod val="50000"/>
                    </a:prstClr>
                  </a:solidFill>
                  <a:latin typeface="Century Gothic" panose="020B0502020202020204" pitchFamily="34" charset="0"/>
                </a:rPr>
                <a:t>, </a:t>
              </a:r>
              <a:r>
                <a:rPr lang="fr-CA" sz="900" dirty="0" smtClean="0">
                  <a:solidFill>
                    <a:prstClr val="white">
                      <a:lumMod val="50000"/>
                    </a:prstClr>
                  </a:solidFill>
                  <a:latin typeface="Century Gothic" panose="020B0502020202020204" pitchFamily="34" charset="0"/>
                </a:rPr>
                <a:t>art.</a:t>
              </a:r>
              <a:r>
                <a:rPr lang="fr-CA" sz="900" dirty="0">
                  <a:solidFill>
                    <a:prstClr val="white">
                      <a:lumMod val="50000"/>
                    </a:prstClr>
                  </a:solidFill>
                  <a:latin typeface="Century Gothic" panose="020B0502020202020204" pitchFamily="34" charset="0"/>
                </a:rPr>
                <a:t> </a:t>
              </a:r>
              <a:r>
                <a:rPr lang="fr-CA" sz="900" dirty="0" smtClean="0">
                  <a:solidFill>
                    <a:prstClr val="white">
                      <a:lumMod val="50000"/>
                    </a:prstClr>
                  </a:solidFill>
                  <a:latin typeface="Century Gothic" panose="020B0502020202020204" pitchFamily="34" charset="0"/>
                </a:rPr>
                <a:t>77, </a:t>
              </a:r>
              <a:r>
                <a:rPr lang="fr-CA" sz="900" dirty="0">
                  <a:solidFill>
                    <a:prstClr val="white">
                      <a:lumMod val="50000"/>
                    </a:prstClr>
                  </a:solidFill>
                  <a:latin typeface="Century Gothic" panose="020B0502020202020204" pitchFamily="34" charset="0"/>
                </a:rPr>
                <a:t>86</a:t>
              </a:r>
            </a:p>
            <a:p>
              <a:pPr>
                <a:spcAft>
                  <a:spcPts val="300"/>
                </a:spcAft>
              </a:pPr>
              <a:r>
                <a:rPr lang="fr-CA" sz="900" dirty="0" smtClean="0">
                  <a:solidFill>
                    <a:prstClr val="white">
                      <a:lumMod val="50000"/>
                    </a:prstClr>
                  </a:solidFill>
                  <a:latin typeface="Century Gothic" panose="020B0502020202020204" pitchFamily="34" charset="0"/>
                </a:rPr>
                <a:t>Contrats de plus de 10 000 $, modifications augmentant la valeur des contrats à plus de 10 000 $ et modifications de</a:t>
              </a:r>
              <a:r>
                <a:rPr lang="fr-CA" sz="900" dirty="0" smtClean="0">
                  <a:solidFill>
                    <a:srgbClr val="FF0000"/>
                  </a:solidFill>
                  <a:latin typeface="Century Gothic" panose="020B0502020202020204" pitchFamily="34" charset="0"/>
                </a:rPr>
                <a:t> </a:t>
              </a:r>
              <a:r>
                <a:rPr lang="fr-CA" sz="900" dirty="0" smtClean="0">
                  <a:solidFill>
                    <a:prstClr val="white">
                      <a:lumMod val="50000"/>
                    </a:prstClr>
                  </a:solidFill>
                  <a:latin typeface="Century Gothic" panose="020B0502020202020204" pitchFamily="34" charset="0"/>
                </a:rPr>
                <a:t>plus </a:t>
              </a:r>
              <a:r>
                <a:rPr lang="fr-CA" sz="900" dirty="0">
                  <a:solidFill>
                    <a:prstClr val="white">
                      <a:lumMod val="50000"/>
                    </a:prstClr>
                  </a:solidFill>
                  <a:latin typeface="Century Gothic" panose="020B0502020202020204" pitchFamily="34" charset="0"/>
                </a:rPr>
                <a:t>de 10 000 $ – c</a:t>
              </a:r>
              <a:r>
                <a:rPr lang="fr-CA" sz="900" dirty="0" smtClean="0">
                  <a:solidFill>
                    <a:prstClr val="white">
                      <a:lumMod val="50000"/>
                    </a:prstClr>
                  </a:solidFill>
                  <a:latin typeface="Century Gothic" panose="020B0502020202020204" pitchFamily="34" charset="0"/>
                </a:rPr>
                <a:t>abinets du ministre, institutions.</a:t>
              </a:r>
              <a:endParaRPr lang="fr-CA" sz="900" dirty="0">
                <a:solidFill>
                  <a:prstClr val="white">
                    <a:lumMod val="50000"/>
                  </a:prstClr>
                </a:solidFill>
                <a:latin typeface="Century Gothic" panose="020B0502020202020204" pitchFamily="34" charset="0"/>
              </a:endParaRPr>
            </a:p>
          </p:txBody>
        </p:sp>
        <p:sp>
          <p:nvSpPr>
            <p:cNvPr id="40" name="Freeform 39"/>
            <p:cNvSpPr>
              <a:spLocks noEditPoints="1"/>
            </p:cNvSpPr>
            <p:nvPr/>
          </p:nvSpPr>
          <p:spPr bwMode="auto">
            <a:xfrm>
              <a:off x="9648753" y="3544059"/>
              <a:ext cx="283820" cy="216000"/>
            </a:xfrm>
            <a:custGeom>
              <a:avLst/>
              <a:gdLst>
                <a:gd name="T0" fmla="*/ 142 w 142"/>
                <a:gd name="T1" fmla="*/ 20 h 112"/>
                <a:gd name="T2" fmla="*/ 140 w 142"/>
                <a:gd name="T3" fmla="*/ 15 h 112"/>
                <a:gd name="T4" fmla="*/ 128 w 142"/>
                <a:gd name="T5" fmla="*/ 3 h 112"/>
                <a:gd name="T6" fmla="*/ 123 w 142"/>
                <a:gd name="T7" fmla="*/ 0 h 112"/>
                <a:gd name="T8" fmla="*/ 117 w 142"/>
                <a:gd name="T9" fmla="*/ 3 h 112"/>
                <a:gd name="T10" fmla="*/ 110 w 142"/>
                <a:gd name="T11" fmla="*/ 10 h 112"/>
                <a:gd name="T12" fmla="*/ 133 w 142"/>
                <a:gd name="T13" fmla="*/ 33 h 112"/>
                <a:gd name="T14" fmla="*/ 140 w 142"/>
                <a:gd name="T15" fmla="*/ 26 h 112"/>
                <a:gd name="T16" fmla="*/ 142 w 142"/>
                <a:gd name="T17" fmla="*/ 20 h 112"/>
                <a:gd name="T18" fmla="*/ 51 w 142"/>
                <a:gd name="T19" fmla="*/ 69 h 112"/>
                <a:gd name="T20" fmla="*/ 51 w 142"/>
                <a:gd name="T21" fmla="*/ 91 h 112"/>
                <a:gd name="T22" fmla="*/ 74 w 142"/>
                <a:gd name="T23" fmla="*/ 91 h 112"/>
                <a:gd name="T24" fmla="*/ 128 w 142"/>
                <a:gd name="T25" fmla="*/ 38 h 112"/>
                <a:gd name="T26" fmla="*/ 105 w 142"/>
                <a:gd name="T27" fmla="*/ 15 h 112"/>
                <a:gd name="T28" fmla="*/ 51 w 142"/>
                <a:gd name="T29" fmla="*/ 69 h 112"/>
                <a:gd name="T30" fmla="*/ 111 w 142"/>
                <a:gd name="T31" fmla="*/ 71 h 112"/>
                <a:gd name="T32" fmla="*/ 108 w 142"/>
                <a:gd name="T33" fmla="*/ 72 h 112"/>
                <a:gd name="T34" fmla="*/ 103 w 142"/>
                <a:gd name="T35" fmla="*/ 77 h 112"/>
                <a:gd name="T36" fmla="*/ 102 w 142"/>
                <a:gd name="T37" fmla="*/ 79 h 112"/>
                <a:gd name="T38" fmla="*/ 102 w 142"/>
                <a:gd name="T39" fmla="*/ 89 h 112"/>
                <a:gd name="T40" fmla="*/ 98 w 142"/>
                <a:gd name="T41" fmla="*/ 98 h 112"/>
                <a:gd name="T42" fmla="*/ 89 w 142"/>
                <a:gd name="T43" fmla="*/ 102 h 112"/>
                <a:gd name="T44" fmla="*/ 23 w 142"/>
                <a:gd name="T45" fmla="*/ 102 h 112"/>
                <a:gd name="T46" fmla="*/ 14 w 142"/>
                <a:gd name="T47" fmla="*/ 98 h 112"/>
                <a:gd name="T48" fmla="*/ 11 w 142"/>
                <a:gd name="T49" fmla="*/ 89 h 112"/>
                <a:gd name="T50" fmla="*/ 11 w 142"/>
                <a:gd name="T51" fmla="*/ 23 h 112"/>
                <a:gd name="T52" fmla="*/ 14 w 142"/>
                <a:gd name="T53" fmla="*/ 14 h 112"/>
                <a:gd name="T54" fmla="*/ 23 w 142"/>
                <a:gd name="T55" fmla="*/ 10 h 112"/>
                <a:gd name="T56" fmla="*/ 89 w 142"/>
                <a:gd name="T57" fmla="*/ 10 h 112"/>
                <a:gd name="T58" fmla="*/ 93 w 142"/>
                <a:gd name="T59" fmla="*/ 10 h 112"/>
                <a:gd name="T60" fmla="*/ 96 w 142"/>
                <a:gd name="T61" fmla="*/ 10 h 112"/>
                <a:gd name="T62" fmla="*/ 99 w 142"/>
                <a:gd name="T63" fmla="*/ 6 h 112"/>
                <a:gd name="T64" fmla="*/ 100 w 142"/>
                <a:gd name="T65" fmla="*/ 4 h 112"/>
                <a:gd name="T66" fmla="*/ 99 w 142"/>
                <a:gd name="T67" fmla="*/ 2 h 112"/>
                <a:gd name="T68" fmla="*/ 89 w 142"/>
                <a:gd name="T69" fmla="*/ 0 h 112"/>
                <a:gd name="T70" fmla="*/ 23 w 142"/>
                <a:gd name="T71" fmla="*/ 0 h 112"/>
                <a:gd name="T72" fmla="*/ 7 w 142"/>
                <a:gd name="T73" fmla="*/ 7 h 112"/>
                <a:gd name="T74" fmla="*/ 0 w 142"/>
                <a:gd name="T75" fmla="*/ 23 h 112"/>
                <a:gd name="T76" fmla="*/ 0 w 142"/>
                <a:gd name="T77" fmla="*/ 89 h 112"/>
                <a:gd name="T78" fmla="*/ 7 w 142"/>
                <a:gd name="T79" fmla="*/ 105 h 112"/>
                <a:gd name="T80" fmla="*/ 23 w 142"/>
                <a:gd name="T81" fmla="*/ 112 h 112"/>
                <a:gd name="T82" fmla="*/ 89 w 142"/>
                <a:gd name="T83" fmla="*/ 112 h 112"/>
                <a:gd name="T84" fmla="*/ 106 w 142"/>
                <a:gd name="T85" fmla="*/ 105 h 112"/>
                <a:gd name="T86" fmla="*/ 112 w 142"/>
                <a:gd name="T87" fmla="*/ 89 h 112"/>
                <a:gd name="T88" fmla="*/ 112 w 142"/>
                <a:gd name="T89" fmla="*/ 74 h 112"/>
                <a:gd name="T90" fmla="*/ 111 w 142"/>
                <a:gd name="T91" fmla="*/ 71 h 112"/>
                <a:gd name="T92" fmla="*/ 106 w 142"/>
                <a:gd name="T93" fmla="*/ 29 h 112"/>
                <a:gd name="T94" fmla="*/ 78 w 142"/>
                <a:gd name="T95" fmla="*/ 57 h 112"/>
                <a:gd name="T96" fmla="*/ 75 w 142"/>
                <a:gd name="T97" fmla="*/ 57 h 112"/>
                <a:gd name="T98" fmla="*/ 76 w 142"/>
                <a:gd name="T99" fmla="*/ 54 h 112"/>
                <a:gd name="T100" fmla="*/ 103 w 142"/>
                <a:gd name="T101" fmla="*/ 27 h 112"/>
                <a:gd name="T102" fmla="*/ 106 w 142"/>
                <a:gd name="T103" fmla="*/ 27 h 112"/>
                <a:gd name="T104" fmla="*/ 106 w 142"/>
                <a:gd name="T105" fmla="*/ 29 h 112"/>
                <a:gd name="T106" fmla="*/ 67 w 142"/>
                <a:gd name="T107" fmla="*/ 84 h 112"/>
                <a:gd name="T108" fmla="*/ 67 w 142"/>
                <a:gd name="T109" fmla="*/ 76 h 112"/>
                <a:gd name="T110" fmla="*/ 59 w 142"/>
                <a:gd name="T111" fmla="*/ 76 h 112"/>
                <a:gd name="T112" fmla="*/ 59 w 142"/>
                <a:gd name="T113" fmla="*/ 72 h 112"/>
                <a:gd name="T114" fmla="*/ 68 w 142"/>
                <a:gd name="T115" fmla="*/ 62 h 112"/>
                <a:gd name="T116" fmla="*/ 80 w 142"/>
                <a:gd name="T117" fmla="*/ 75 h 112"/>
                <a:gd name="T118" fmla="*/ 71 w 142"/>
                <a:gd name="T119" fmla="*/ 84 h 112"/>
                <a:gd name="T120" fmla="*/ 67 w 142"/>
                <a:gd name="T121" fmla="*/ 84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42" h="112">
                  <a:moveTo>
                    <a:pt x="142" y="20"/>
                  </a:moveTo>
                  <a:cubicBezTo>
                    <a:pt x="142" y="18"/>
                    <a:pt x="142" y="16"/>
                    <a:pt x="140" y="15"/>
                  </a:cubicBezTo>
                  <a:cubicBezTo>
                    <a:pt x="128" y="3"/>
                    <a:pt x="128" y="3"/>
                    <a:pt x="128" y="3"/>
                  </a:cubicBezTo>
                  <a:cubicBezTo>
                    <a:pt x="126" y="1"/>
                    <a:pt x="125" y="0"/>
                    <a:pt x="123" y="0"/>
                  </a:cubicBezTo>
                  <a:cubicBezTo>
                    <a:pt x="120" y="0"/>
                    <a:pt x="119" y="1"/>
                    <a:pt x="117" y="3"/>
                  </a:cubicBezTo>
                  <a:cubicBezTo>
                    <a:pt x="110" y="10"/>
                    <a:pt x="110" y="10"/>
                    <a:pt x="110" y="10"/>
                  </a:cubicBezTo>
                  <a:cubicBezTo>
                    <a:pt x="133" y="33"/>
                    <a:pt x="133" y="33"/>
                    <a:pt x="133" y="33"/>
                  </a:cubicBezTo>
                  <a:cubicBezTo>
                    <a:pt x="140" y="26"/>
                    <a:pt x="140" y="26"/>
                    <a:pt x="140" y="26"/>
                  </a:cubicBezTo>
                  <a:cubicBezTo>
                    <a:pt x="142" y="24"/>
                    <a:pt x="142" y="22"/>
                    <a:pt x="142" y="20"/>
                  </a:cubicBezTo>
                  <a:close/>
                  <a:moveTo>
                    <a:pt x="51" y="69"/>
                  </a:moveTo>
                  <a:cubicBezTo>
                    <a:pt x="51" y="91"/>
                    <a:pt x="51" y="91"/>
                    <a:pt x="51" y="91"/>
                  </a:cubicBezTo>
                  <a:cubicBezTo>
                    <a:pt x="74" y="91"/>
                    <a:pt x="74" y="91"/>
                    <a:pt x="74" y="91"/>
                  </a:cubicBezTo>
                  <a:cubicBezTo>
                    <a:pt x="128" y="38"/>
                    <a:pt x="128" y="38"/>
                    <a:pt x="128" y="38"/>
                  </a:cubicBezTo>
                  <a:cubicBezTo>
                    <a:pt x="105" y="15"/>
                    <a:pt x="105" y="15"/>
                    <a:pt x="105" y="15"/>
                  </a:cubicBezTo>
                  <a:lnTo>
                    <a:pt x="51" y="69"/>
                  </a:lnTo>
                  <a:close/>
                  <a:moveTo>
                    <a:pt x="111" y="71"/>
                  </a:moveTo>
                  <a:cubicBezTo>
                    <a:pt x="108" y="72"/>
                    <a:pt x="108" y="72"/>
                    <a:pt x="108" y="72"/>
                  </a:cubicBezTo>
                  <a:cubicBezTo>
                    <a:pt x="103" y="77"/>
                    <a:pt x="103" y="77"/>
                    <a:pt x="103" y="77"/>
                  </a:cubicBezTo>
                  <a:cubicBezTo>
                    <a:pt x="102" y="79"/>
                    <a:pt x="102" y="79"/>
                    <a:pt x="102" y="79"/>
                  </a:cubicBezTo>
                  <a:cubicBezTo>
                    <a:pt x="102" y="89"/>
                    <a:pt x="102" y="89"/>
                    <a:pt x="102" y="89"/>
                  </a:cubicBezTo>
                  <a:cubicBezTo>
                    <a:pt x="102" y="92"/>
                    <a:pt x="101" y="95"/>
                    <a:pt x="98" y="98"/>
                  </a:cubicBezTo>
                  <a:cubicBezTo>
                    <a:pt x="96" y="100"/>
                    <a:pt x="93" y="102"/>
                    <a:pt x="89" y="102"/>
                  </a:cubicBezTo>
                  <a:cubicBezTo>
                    <a:pt x="23" y="102"/>
                    <a:pt x="23" y="102"/>
                    <a:pt x="23" y="102"/>
                  </a:cubicBezTo>
                  <a:cubicBezTo>
                    <a:pt x="20" y="102"/>
                    <a:pt x="17" y="100"/>
                    <a:pt x="14" y="98"/>
                  </a:cubicBezTo>
                  <a:cubicBezTo>
                    <a:pt x="12" y="95"/>
                    <a:pt x="11" y="92"/>
                    <a:pt x="11" y="89"/>
                  </a:cubicBezTo>
                  <a:cubicBezTo>
                    <a:pt x="11" y="23"/>
                    <a:pt x="11" y="23"/>
                    <a:pt x="11" y="23"/>
                  </a:cubicBezTo>
                  <a:cubicBezTo>
                    <a:pt x="11" y="19"/>
                    <a:pt x="12" y="16"/>
                    <a:pt x="14" y="14"/>
                  </a:cubicBezTo>
                  <a:cubicBezTo>
                    <a:pt x="17" y="11"/>
                    <a:pt x="20" y="10"/>
                    <a:pt x="23" y="10"/>
                  </a:cubicBezTo>
                  <a:cubicBezTo>
                    <a:pt x="89" y="10"/>
                    <a:pt x="89" y="10"/>
                    <a:pt x="89" y="10"/>
                  </a:cubicBezTo>
                  <a:cubicBezTo>
                    <a:pt x="91" y="10"/>
                    <a:pt x="92" y="10"/>
                    <a:pt x="93" y="10"/>
                  </a:cubicBezTo>
                  <a:cubicBezTo>
                    <a:pt x="96" y="10"/>
                    <a:pt x="96" y="10"/>
                    <a:pt x="96" y="10"/>
                  </a:cubicBezTo>
                  <a:cubicBezTo>
                    <a:pt x="99" y="6"/>
                    <a:pt x="99" y="6"/>
                    <a:pt x="99" y="6"/>
                  </a:cubicBezTo>
                  <a:cubicBezTo>
                    <a:pt x="100" y="4"/>
                    <a:pt x="100" y="4"/>
                    <a:pt x="100" y="4"/>
                  </a:cubicBezTo>
                  <a:cubicBezTo>
                    <a:pt x="99" y="2"/>
                    <a:pt x="99" y="2"/>
                    <a:pt x="99" y="2"/>
                  </a:cubicBezTo>
                  <a:cubicBezTo>
                    <a:pt x="96" y="0"/>
                    <a:pt x="93" y="0"/>
                    <a:pt x="89" y="0"/>
                  </a:cubicBezTo>
                  <a:cubicBezTo>
                    <a:pt x="23" y="0"/>
                    <a:pt x="23" y="0"/>
                    <a:pt x="23" y="0"/>
                  </a:cubicBezTo>
                  <a:cubicBezTo>
                    <a:pt x="17" y="0"/>
                    <a:pt x="12" y="2"/>
                    <a:pt x="7" y="7"/>
                  </a:cubicBezTo>
                  <a:cubicBezTo>
                    <a:pt x="3" y="11"/>
                    <a:pt x="0" y="16"/>
                    <a:pt x="0" y="23"/>
                  </a:cubicBezTo>
                  <a:cubicBezTo>
                    <a:pt x="0" y="89"/>
                    <a:pt x="0" y="89"/>
                    <a:pt x="0" y="89"/>
                  </a:cubicBezTo>
                  <a:cubicBezTo>
                    <a:pt x="0" y="95"/>
                    <a:pt x="3" y="101"/>
                    <a:pt x="7" y="105"/>
                  </a:cubicBezTo>
                  <a:cubicBezTo>
                    <a:pt x="12" y="110"/>
                    <a:pt x="17" y="112"/>
                    <a:pt x="23" y="112"/>
                  </a:cubicBezTo>
                  <a:cubicBezTo>
                    <a:pt x="89" y="112"/>
                    <a:pt x="89" y="112"/>
                    <a:pt x="89" y="112"/>
                  </a:cubicBezTo>
                  <a:cubicBezTo>
                    <a:pt x="96" y="112"/>
                    <a:pt x="101" y="110"/>
                    <a:pt x="106" y="105"/>
                  </a:cubicBezTo>
                  <a:cubicBezTo>
                    <a:pt x="110" y="101"/>
                    <a:pt x="112" y="95"/>
                    <a:pt x="112" y="89"/>
                  </a:cubicBezTo>
                  <a:cubicBezTo>
                    <a:pt x="112" y="74"/>
                    <a:pt x="112" y="74"/>
                    <a:pt x="112" y="74"/>
                  </a:cubicBezTo>
                  <a:lnTo>
                    <a:pt x="111" y="71"/>
                  </a:lnTo>
                  <a:close/>
                  <a:moveTo>
                    <a:pt x="106" y="29"/>
                  </a:moveTo>
                  <a:cubicBezTo>
                    <a:pt x="78" y="57"/>
                    <a:pt x="78" y="57"/>
                    <a:pt x="78" y="57"/>
                  </a:cubicBezTo>
                  <a:cubicBezTo>
                    <a:pt x="75" y="57"/>
                    <a:pt x="75" y="57"/>
                    <a:pt x="75" y="57"/>
                  </a:cubicBezTo>
                  <a:cubicBezTo>
                    <a:pt x="76" y="54"/>
                    <a:pt x="76" y="54"/>
                    <a:pt x="76" y="54"/>
                  </a:cubicBezTo>
                  <a:cubicBezTo>
                    <a:pt x="103" y="27"/>
                    <a:pt x="103" y="27"/>
                    <a:pt x="103" y="27"/>
                  </a:cubicBezTo>
                  <a:cubicBezTo>
                    <a:pt x="106" y="27"/>
                    <a:pt x="106" y="27"/>
                    <a:pt x="106" y="27"/>
                  </a:cubicBezTo>
                  <a:lnTo>
                    <a:pt x="106" y="29"/>
                  </a:lnTo>
                  <a:close/>
                  <a:moveTo>
                    <a:pt x="67" y="84"/>
                  </a:moveTo>
                  <a:cubicBezTo>
                    <a:pt x="67" y="76"/>
                    <a:pt x="67" y="76"/>
                    <a:pt x="67" y="76"/>
                  </a:cubicBezTo>
                  <a:cubicBezTo>
                    <a:pt x="59" y="76"/>
                    <a:pt x="59" y="76"/>
                    <a:pt x="59" y="76"/>
                  </a:cubicBezTo>
                  <a:cubicBezTo>
                    <a:pt x="59" y="72"/>
                    <a:pt x="59" y="72"/>
                    <a:pt x="59" y="72"/>
                  </a:cubicBezTo>
                  <a:cubicBezTo>
                    <a:pt x="68" y="62"/>
                    <a:pt x="68" y="62"/>
                    <a:pt x="68" y="62"/>
                  </a:cubicBezTo>
                  <a:cubicBezTo>
                    <a:pt x="80" y="75"/>
                    <a:pt x="80" y="75"/>
                    <a:pt x="80" y="75"/>
                  </a:cubicBezTo>
                  <a:cubicBezTo>
                    <a:pt x="71" y="84"/>
                    <a:pt x="71" y="84"/>
                    <a:pt x="71" y="84"/>
                  </a:cubicBezTo>
                  <a:lnTo>
                    <a:pt x="67" y="84"/>
                  </a:lnTo>
                  <a:close/>
                </a:path>
              </a:pathLst>
            </a:custGeom>
            <a:solidFill>
              <a:schemeClr val="accent5">
                <a:lumMod val="40000"/>
                <a:lumOff val="6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sz="1000" dirty="0">
                <a:solidFill>
                  <a:prstClr val="white">
                    <a:lumMod val="50000"/>
                  </a:prstClr>
                </a:solidFill>
              </a:endParaRPr>
            </a:p>
          </p:txBody>
        </p:sp>
      </p:grpSp>
      <p:sp>
        <p:nvSpPr>
          <p:cNvPr id="41" name="TextBox 40"/>
          <p:cNvSpPr txBox="1"/>
          <p:nvPr/>
        </p:nvSpPr>
        <p:spPr>
          <a:xfrm>
            <a:off x="5901026" y="3077643"/>
            <a:ext cx="2132895" cy="369332"/>
          </a:xfrm>
          <a:prstGeom prst="rect">
            <a:avLst/>
          </a:prstGeom>
          <a:noFill/>
        </p:spPr>
        <p:txBody>
          <a:bodyPr wrap="square" rtlCol="0">
            <a:spAutoFit/>
          </a:bodyPr>
          <a:lstStyle/>
          <a:p>
            <a:pPr>
              <a:spcAft>
                <a:spcPts val="300"/>
              </a:spcAft>
            </a:pPr>
            <a:r>
              <a:rPr lang="fr-CA" sz="900" b="1" dirty="0">
                <a:solidFill>
                  <a:srgbClr val="63CECA">
                    <a:lumMod val="50000"/>
                  </a:srgbClr>
                </a:solidFill>
                <a:latin typeface="Century Gothic" panose="020B0502020202020204" pitchFamily="34" charset="0"/>
              </a:rPr>
              <a:t>30 jours suivant </a:t>
            </a:r>
            <a:r>
              <a:rPr lang="fr-CA" sz="900" b="1" dirty="0" smtClean="0">
                <a:solidFill>
                  <a:srgbClr val="63CECA">
                    <a:lumMod val="50000"/>
                  </a:srgbClr>
                </a:solidFill>
                <a:latin typeface="Century Gothic" panose="020B0502020202020204" pitchFamily="34" charset="0"/>
              </a:rPr>
              <a:t>le mois </a:t>
            </a:r>
            <a:r>
              <a:rPr lang="fr-CA" sz="900" b="1" dirty="0">
                <a:solidFill>
                  <a:srgbClr val="63CECA">
                    <a:lumMod val="50000"/>
                  </a:srgbClr>
                </a:solidFill>
                <a:latin typeface="Century Gothic" panose="020B0502020202020204" pitchFamily="34" charset="0"/>
              </a:rPr>
              <a:t>de la réception</a:t>
            </a:r>
          </a:p>
        </p:txBody>
      </p:sp>
      <p:sp>
        <p:nvSpPr>
          <p:cNvPr id="42" name="TextBox 41"/>
          <p:cNvSpPr txBox="1"/>
          <p:nvPr/>
        </p:nvSpPr>
        <p:spPr>
          <a:xfrm>
            <a:off x="5901025" y="2672214"/>
            <a:ext cx="2119802" cy="230832"/>
          </a:xfrm>
          <a:prstGeom prst="rect">
            <a:avLst/>
          </a:prstGeom>
          <a:noFill/>
        </p:spPr>
        <p:txBody>
          <a:bodyPr wrap="square" rtlCol="0">
            <a:spAutoFit/>
          </a:bodyPr>
          <a:lstStyle/>
          <a:p>
            <a:pPr>
              <a:spcAft>
                <a:spcPts val="300"/>
              </a:spcAft>
            </a:pPr>
            <a:r>
              <a:rPr lang="fr-CA" sz="900" b="1" dirty="0">
                <a:solidFill>
                  <a:srgbClr val="63CECA"/>
                </a:solidFill>
                <a:latin typeface="Century Gothic" panose="020B0502020202020204" pitchFamily="34" charset="0"/>
              </a:rPr>
              <a:t>120 jours suivant la comparution</a:t>
            </a:r>
          </a:p>
        </p:txBody>
      </p:sp>
      <p:sp>
        <p:nvSpPr>
          <p:cNvPr id="43" name="TextBox 42"/>
          <p:cNvSpPr txBox="1"/>
          <p:nvPr/>
        </p:nvSpPr>
        <p:spPr>
          <a:xfrm>
            <a:off x="5901025" y="5025921"/>
            <a:ext cx="2101495" cy="230832"/>
          </a:xfrm>
          <a:prstGeom prst="rect">
            <a:avLst/>
          </a:prstGeom>
          <a:noFill/>
        </p:spPr>
        <p:txBody>
          <a:bodyPr wrap="square" rtlCol="0">
            <a:spAutoFit/>
          </a:bodyPr>
          <a:lstStyle/>
          <a:p>
            <a:pPr>
              <a:spcAft>
                <a:spcPts val="300"/>
              </a:spcAft>
            </a:pPr>
            <a:r>
              <a:rPr lang="fr-CA" sz="900" b="1" dirty="0">
                <a:solidFill>
                  <a:srgbClr val="CD202C"/>
                </a:solidFill>
                <a:latin typeface="Century Gothic" panose="020B0502020202020204" pitchFamily="34" charset="0"/>
              </a:rPr>
              <a:t>30 jours suivant </a:t>
            </a:r>
            <a:r>
              <a:rPr lang="fr-CA" sz="900" b="1" dirty="0" smtClean="0">
                <a:solidFill>
                  <a:srgbClr val="CD202C"/>
                </a:solidFill>
                <a:latin typeface="Century Gothic" panose="020B0502020202020204" pitchFamily="34" charset="0"/>
              </a:rPr>
              <a:t>le trimestre</a:t>
            </a:r>
            <a:endParaRPr lang="fr-CA" sz="900" b="1" dirty="0">
              <a:solidFill>
                <a:srgbClr val="CD202C"/>
              </a:solidFill>
              <a:latin typeface="Century Gothic" panose="020B0502020202020204" pitchFamily="34" charset="0"/>
            </a:endParaRPr>
          </a:p>
        </p:txBody>
      </p:sp>
      <p:sp>
        <p:nvSpPr>
          <p:cNvPr id="44" name="TextBox 43"/>
          <p:cNvSpPr txBox="1"/>
          <p:nvPr/>
        </p:nvSpPr>
        <p:spPr>
          <a:xfrm>
            <a:off x="5901025" y="5374748"/>
            <a:ext cx="2119802" cy="507831"/>
          </a:xfrm>
          <a:prstGeom prst="rect">
            <a:avLst/>
          </a:prstGeom>
          <a:noFill/>
        </p:spPr>
        <p:txBody>
          <a:bodyPr wrap="square" rtlCol="0">
            <a:spAutoFit/>
          </a:bodyPr>
          <a:lstStyle/>
          <a:p>
            <a:pPr>
              <a:spcAft>
                <a:spcPts val="300"/>
              </a:spcAft>
            </a:pPr>
            <a:r>
              <a:rPr lang="fr-CA" sz="900" b="1" dirty="0">
                <a:solidFill>
                  <a:srgbClr val="CD202C">
                    <a:lumMod val="40000"/>
                    <a:lumOff val="60000"/>
                  </a:srgbClr>
                </a:solidFill>
                <a:latin typeface="Century Gothic" panose="020B0502020202020204" pitchFamily="34" charset="0"/>
              </a:rPr>
              <a:t>30 jours suivant le trimestre </a:t>
            </a:r>
            <a:r>
              <a:rPr lang="fr-CA" sz="900" b="1" dirty="0" smtClean="0">
                <a:solidFill>
                  <a:srgbClr val="CD202C">
                    <a:lumMod val="40000"/>
                    <a:lumOff val="60000"/>
                  </a:srgbClr>
                </a:solidFill>
                <a:latin typeface="Century Gothic" panose="020B0502020202020204" pitchFamily="34" charset="0"/>
              </a:rPr>
              <a:t>pour T1-T3, </a:t>
            </a:r>
            <a:r>
              <a:rPr lang="fr-CA" sz="900" b="1" dirty="0">
                <a:solidFill>
                  <a:srgbClr val="CD202C">
                    <a:lumMod val="40000"/>
                    <a:lumOff val="60000"/>
                  </a:srgbClr>
                </a:solidFill>
                <a:latin typeface="Century Gothic" panose="020B0502020202020204" pitchFamily="34" charset="0"/>
              </a:rPr>
              <a:t>60 jours suivant le trimestre pour T4</a:t>
            </a:r>
          </a:p>
        </p:txBody>
      </p:sp>
      <p:sp>
        <p:nvSpPr>
          <p:cNvPr id="65" name="TextBox 64"/>
          <p:cNvSpPr txBox="1"/>
          <p:nvPr/>
        </p:nvSpPr>
        <p:spPr>
          <a:xfrm>
            <a:off x="5901024" y="5882268"/>
            <a:ext cx="2147074" cy="369332"/>
          </a:xfrm>
          <a:prstGeom prst="rect">
            <a:avLst/>
          </a:prstGeom>
          <a:noFill/>
        </p:spPr>
        <p:txBody>
          <a:bodyPr wrap="square" rtlCol="0">
            <a:spAutoFit/>
          </a:bodyPr>
          <a:lstStyle/>
          <a:p>
            <a:pPr>
              <a:spcAft>
                <a:spcPts val="300"/>
              </a:spcAft>
            </a:pPr>
            <a:r>
              <a:rPr lang="fr-CA" sz="900" b="1" dirty="0">
                <a:solidFill>
                  <a:srgbClr val="CD202C">
                    <a:lumMod val="75000"/>
                  </a:srgbClr>
                </a:solidFill>
                <a:latin typeface="Century Gothic" panose="020B0502020202020204" pitchFamily="34" charset="0"/>
              </a:rPr>
              <a:t>120 jours suivant </a:t>
            </a:r>
            <a:r>
              <a:rPr lang="fr-CA" sz="900" b="1" dirty="0" smtClean="0">
                <a:solidFill>
                  <a:srgbClr val="CD202C">
                    <a:lumMod val="75000"/>
                  </a:srgbClr>
                </a:solidFill>
                <a:latin typeface="Century Gothic" panose="020B0502020202020204" pitchFamily="34" charset="0"/>
              </a:rPr>
              <a:t>l’exercice </a:t>
            </a:r>
            <a:r>
              <a:rPr lang="fr-CA" sz="900" b="1" dirty="0">
                <a:solidFill>
                  <a:srgbClr val="CD202C">
                    <a:lumMod val="75000"/>
                  </a:srgbClr>
                </a:solidFill>
                <a:latin typeface="Century Gothic" panose="020B0502020202020204" pitchFamily="34" charset="0"/>
              </a:rPr>
              <a:t>financier </a:t>
            </a:r>
          </a:p>
        </p:txBody>
      </p:sp>
      <p:sp>
        <p:nvSpPr>
          <p:cNvPr id="72" name="TextBox 71"/>
          <p:cNvSpPr txBox="1"/>
          <p:nvPr/>
        </p:nvSpPr>
        <p:spPr>
          <a:xfrm>
            <a:off x="5901024" y="6264068"/>
            <a:ext cx="2119803" cy="507831"/>
          </a:xfrm>
          <a:prstGeom prst="rect">
            <a:avLst/>
          </a:prstGeom>
          <a:noFill/>
        </p:spPr>
        <p:txBody>
          <a:bodyPr wrap="square" rtlCol="0">
            <a:spAutoFit/>
          </a:bodyPr>
          <a:lstStyle/>
          <a:p>
            <a:pPr>
              <a:spcAft>
                <a:spcPts val="300"/>
              </a:spcAft>
            </a:pPr>
            <a:r>
              <a:rPr lang="fr-CA" sz="900" b="1" dirty="0">
                <a:solidFill>
                  <a:prstClr val="black"/>
                </a:solidFill>
                <a:latin typeface="Century Gothic" panose="020B0502020202020204" pitchFamily="34" charset="0"/>
              </a:rPr>
              <a:t>30 jours suivant </a:t>
            </a:r>
            <a:r>
              <a:rPr lang="fr-CA" sz="900" b="1" dirty="0" smtClean="0">
                <a:solidFill>
                  <a:prstClr val="black"/>
                </a:solidFill>
                <a:latin typeface="Century Gothic" panose="020B0502020202020204" pitchFamily="34" charset="0"/>
              </a:rPr>
              <a:t>le trimestre, pour les institutions fédérales dont le Conseil du Trésor est l’employeur</a:t>
            </a:r>
            <a:endParaRPr lang="fr-CA" sz="900" b="1" dirty="0">
              <a:solidFill>
                <a:prstClr val="black"/>
              </a:solidFill>
              <a:latin typeface="Century Gothic" panose="020B0502020202020204" pitchFamily="34" charset="0"/>
            </a:endParaRPr>
          </a:p>
        </p:txBody>
      </p:sp>
      <p:sp>
        <p:nvSpPr>
          <p:cNvPr id="92" name="TextBox 91"/>
          <p:cNvSpPr txBox="1"/>
          <p:nvPr/>
        </p:nvSpPr>
        <p:spPr>
          <a:xfrm>
            <a:off x="5901025" y="1281131"/>
            <a:ext cx="2119803" cy="369332"/>
          </a:xfrm>
          <a:prstGeom prst="rect">
            <a:avLst/>
          </a:prstGeom>
          <a:noFill/>
        </p:spPr>
        <p:txBody>
          <a:bodyPr wrap="square" rtlCol="0">
            <a:spAutoFit/>
          </a:bodyPr>
          <a:lstStyle/>
          <a:p>
            <a:pPr>
              <a:spcAft>
                <a:spcPts val="300"/>
              </a:spcAft>
            </a:pPr>
            <a:r>
              <a:rPr lang="fr-CA" sz="900" b="1" dirty="0">
                <a:solidFill>
                  <a:srgbClr val="333E48">
                    <a:lumMod val="60000"/>
                    <a:lumOff val="40000"/>
                  </a:srgbClr>
                </a:solidFill>
                <a:latin typeface="Century Gothic" panose="020B0502020202020204" pitchFamily="34" charset="0"/>
              </a:rPr>
              <a:t>30 jours suivant </a:t>
            </a:r>
            <a:r>
              <a:rPr lang="fr-CA" sz="900" b="1" dirty="0" smtClean="0">
                <a:solidFill>
                  <a:srgbClr val="333E48">
                    <a:lumMod val="60000"/>
                    <a:lumOff val="40000"/>
                  </a:srgbClr>
                </a:solidFill>
                <a:latin typeface="Century Gothic" panose="020B0502020202020204" pitchFamily="34" charset="0"/>
              </a:rPr>
              <a:t>le </a:t>
            </a:r>
            <a:r>
              <a:rPr lang="fr-CA" sz="900" b="1" dirty="0">
                <a:solidFill>
                  <a:srgbClr val="333E48">
                    <a:lumMod val="60000"/>
                    <a:lumOff val="40000"/>
                  </a:srgbClr>
                </a:solidFill>
                <a:latin typeface="Century Gothic" panose="020B0502020202020204" pitchFamily="34" charset="0"/>
              </a:rPr>
              <a:t>mois du remboursement</a:t>
            </a:r>
          </a:p>
        </p:txBody>
      </p:sp>
      <p:grpSp>
        <p:nvGrpSpPr>
          <p:cNvPr id="33" name="Group 32"/>
          <p:cNvGrpSpPr/>
          <p:nvPr/>
        </p:nvGrpSpPr>
        <p:grpSpPr>
          <a:xfrm>
            <a:off x="160256" y="1222243"/>
            <a:ext cx="5292217" cy="407804"/>
            <a:chOff x="684775" y="1425676"/>
            <a:chExt cx="5292217" cy="407804"/>
          </a:xfrm>
        </p:grpSpPr>
        <p:sp>
          <p:nvSpPr>
            <p:cNvPr id="91" name="TextBox 90"/>
            <p:cNvSpPr txBox="1"/>
            <p:nvPr/>
          </p:nvSpPr>
          <p:spPr>
            <a:xfrm>
              <a:off x="684775" y="1425676"/>
              <a:ext cx="5292217" cy="407804"/>
            </a:xfrm>
            <a:prstGeom prst="rect">
              <a:avLst/>
            </a:prstGeom>
            <a:noFill/>
          </p:spPr>
          <p:txBody>
            <a:bodyPr wrap="square" rtlCol="0">
              <a:spAutoFit/>
            </a:bodyPr>
            <a:lstStyle/>
            <a:p>
              <a:pPr>
                <a:spcAft>
                  <a:spcPts val="300"/>
                </a:spcAft>
              </a:pPr>
              <a:r>
                <a:rPr lang="fr-CA" sz="900" b="1" dirty="0">
                  <a:solidFill>
                    <a:prstClr val="white">
                      <a:lumMod val="50000"/>
                    </a:prstClr>
                  </a:solidFill>
                  <a:latin typeface="Century Gothic" panose="020B0502020202020204" pitchFamily="34" charset="0"/>
                </a:rPr>
                <a:t>          </a:t>
              </a:r>
              <a:r>
                <a:rPr lang="fr-CA" sz="900" b="1" dirty="0" smtClean="0">
                  <a:solidFill>
                    <a:prstClr val="white">
                      <a:lumMod val="50000"/>
                    </a:prstClr>
                  </a:solidFill>
                  <a:latin typeface="Century Gothic" panose="020B0502020202020204" pitchFamily="34" charset="0"/>
                </a:rPr>
                <a:t> Accueil</a:t>
              </a:r>
              <a:r>
                <a:rPr lang="fr-CA" sz="900" dirty="0">
                  <a:solidFill>
                    <a:prstClr val="white">
                      <a:lumMod val="50000"/>
                    </a:prstClr>
                  </a:solidFill>
                  <a:latin typeface="Century Gothic" panose="020B0502020202020204" pitchFamily="34" charset="0"/>
                </a:rPr>
                <a:t>, </a:t>
              </a:r>
              <a:r>
                <a:rPr lang="fr-CA" sz="900" dirty="0" smtClean="0">
                  <a:solidFill>
                    <a:prstClr val="white">
                      <a:lumMod val="50000"/>
                    </a:prstClr>
                  </a:solidFill>
                  <a:latin typeface="Century Gothic" panose="020B0502020202020204" pitchFamily="34" charset="0"/>
                </a:rPr>
                <a:t>art. 76, 83</a:t>
              </a:r>
              <a:endParaRPr lang="fr-CA" sz="900" dirty="0">
                <a:solidFill>
                  <a:prstClr val="white">
                    <a:lumMod val="50000"/>
                  </a:prstClr>
                </a:solidFill>
                <a:latin typeface="Century Gothic" panose="020B0502020202020204" pitchFamily="34" charset="0"/>
              </a:endParaRPr>
            </a:p>
            <a:p>
              <a:pPr>
                <a:spcAft>
                  <a:spcPts val="300"/>
                </a:spcAft>
              </a:pPr>
              <a:r>
                <a:rPr lang="fr-CA" sz="900" dirty="0">
                  <a:solidFill>
                    <a:prstClr val="white">
                      <a:lumMod val="50000"/>
                    </a:prstClr>
                  </a:solidFill>
                  <a:latin typeface="Century Gothic" panose="020B0502020202020204" pitchFamily="34" charset="0"/>
                </a:rPr>
                <a:t>Dépenses liées à l’accueil – c</a:t>
              </a:r>
              <a:r>
                <a:rPr lang="fr-CA" sz="900" dirty="0" smtClean="0">
                  <a:solidFill>
                    <a:prstClr val="white">
                      <a:lumMod val="50000"/>
                    </a:prstClr>
                  </a:solidFill>
                  <a:latin typeface="Century Gothic" panose="020B0502020202020204" pitchFamily="34" charset="0"/>
                </a:rPr>
                <a:t>abinets des ministres</a:t>
              </a:r>
              <a:r>
                <a:rPr lang="fr-CA" sz="900" dirty="0">
                  <a:solidFill>
                    <a:prstClr val="white">
                      <a:lumMod val="50000"/>
                    </a:prstClr>
                  </a:solidFill>
                  <a:latin typeface="Century Gothic" panose="020B0502020202020204" pitchFamily="34" charset="0"/>
                </a:rPr>
                <a:t>, hauts </a:t>
              </a:r>
              <a:r>
                <a:rPr lang="fr-CA" sz="900" dirty="0" smtClean="0">
                  <a:solidFill>
                    <a:prstClr val="white">
                      <a:lumMod val="50000"/>
                    </a:prstClr>
                  </a:solidFill>
                  <a:latin typeface="Century Gothic" panose="020B0502020202020204" pitchFamily="34" charset="0"/>
                </a:rPr>
                <a:t>fonctionnaires.</a:t>
              </a:r>
              <a:endParaRPr lang="fr-CA" sz="900" dirty="0">
                <a:solidFill>
                  <a:prstClr val="white">
                    <a:lumMod val="50000"/>
                  </a:prstClr>
                </a:solidFill>
                <a:latin typeface="Century Gothic" panose="020B0502020202020204" pitchFamily="34" charset="0"/>
              </a:endParaRPr>
            </a:p>
          </p:txBody>
        </p:sp>
        <p:sp>
          <p:nvSpPr>
            <p:cNvPr id="93" name="Freeform 92"/>
            <p:cNvSpPr>
              <a:spLocks noEditPoints="1"/>
            </p:cNvSpPr>
            <p:nvPr/>
          </p:nvSpPr>
          <p:spPr bwMode="auto">
            <a:xfrm>
              <a:off x="797437" y="1488825"/>
              <a:ext cx="294428" cy="173617"/>
            </a:xfrm>
            <a:custGeom>
              <a:avLst/>
              <a:gdLst>
                <a:gd name="T0" fmla="*/ 111 w 140"/>
                <a:gd name="T1" fmla="*/ 0 h 106"/>
                <a:gd name="T2" fmla="*/ 24 w 140"/>
                <a:gd name="T3" fmla="*/ 0 h 106"/>
                <a:gd name="T4" fmla="*/ 21 w 140"/>
                <a:gd name="T5" fmla="*/ 1 h 106"/>
                <a:gd name="T6" fmla="*/ 19 w 140"/>
                <a:gd name="T7" fmla="*/ 5 h 106"/>
                <a:gd name="T8" fmla="*/ 19 w 140"/>
                <a:gd name="T9" fmla="*/ 60 h 106"/>
                <a:gd name="T10" fmla="*/ 24 w 140"/>
                <a:gd name="T11" fmla="*/ 72 h 106"/>
                <a:gd name="T12" fmla="*/ 36 w 140"/>
                <a:gd name="T13" fmla="*/ 77 h 106"/>
                <a:gd name="T14" fmla="*/ 89 w 140"/>
                <a:gd name="T15" fmla="*/ 77 h 106"/>
                <a:gd name="T16" fmla="*/ 101 w 140"/>
                <a:gd name="T17" fmla="*/ 72 h 106"/>
                <a:gd name="T18" fmla="*/ 106 w 140"/>
                <a:gd name="T19" fmla="*/ 60 h 106"/>
                <a:gd name="T20" fmla="*/ 106 w 140"/>
                <a:gd name="T21" fmla="*/ 58 h 106"/>
                <a:gd name="T22" fmla="*/ 111 w 140"/>
                <a:gd name="T23" fmla="*/ 58 h 106"/>
                <a:gd name="T24" fmla="*/ 132 w 140"/>
                <a:gd name="T25" fmla="*/ 49 h 106"/>
                <a:gd name="T26" fmla="*/ 140 w 140"/>
                <a:gd name="T27" fmla="*/ 29 h 106"/>
                <a:gd name="T28" fmla="*/ 132 w 140"/>
                <a:gd name="T29" fmla="*/ 9 h 106"/>
                <a:gd name="T30" fmla="*/ 111 w 140"/>
                <a:gd name="T31" fmla="*/ 0 h 106"/>
                <a:gd name="T32" fmla="*/ 6 w 140"/>
                <a:gd name="T33" fmla="*/ 100 h 106"/>
                <a:gd name="T34" fmla="*/ 19 w 140"/>
                <a:gd name="T35" fmla="*/ 106 h 106"/>
                <a:gd name="T36" fmla="*/ 116 w 140"/>
                <a:gd name="T37" fmla="*/ 106 h 106"/>
                <a:gd name="T38" fmla="*/ 130 w 140"/>
                <a:gd name="T39" fmla="*/ 100 h 106"/>
                <a:gd name="T40" fmla="*/ 135 w 140"/>
                <a:gd name="T41" fmla="*/ 87 h 106"/>
                <a:gd name="T42" fmla="*/ 0 w 140"/>
                <a:gd name="T43" fmla="*/ 87 h 106"/>
                <a:gd name="T44" fmla="*/ 6 w 140"/>
                <a:gd name="T45" fmla="*/ 100 h 106"/>
                <a:gd name="T46" fmla="*/ 111 w 140"/>
                <a:gd name="T47" fmla="*/ 43 h 106"/>
                <a:gd name="T48" fmla="*/ 106 w 140"/>
                <a:gd name="T49" fmla="*/ 43 h 106"/>
                <a:gd name="T50" fmla="*/ 106 w 140"/>
                <a:gd name="T51" fmla="*/ 14 h 106"/>
                <a:gd name="T52" fmla="*/ 111 w 140"/>
                <a:gd name="T53" fmla="*/ 14 h 106"/>
                <a:gd name="T54" fmla="*/ 121 w 140"/>
                <a:gd name="T55" fmla="*/ 19 h 106"/>
                <a:gd name="T56" fmla="*/ 126 w 140"/>
                <a:gd name="T57" fmla="*/ 29 h 106"/>
                <a:gd name="T58" fmla="*/ 121 w 140"/>
                <a:gd name="T59" fmla="*/ 39 h 106"/>
                <a:gd name="T60" fmla="*/ 111 w 140"/>
                <a:gd name="T61" fmla="*/ 43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40" h="105">
                  <a:moveTo>
                    <a:pt x="111" y="0"/>
                  </a:moveTo>
                  <a:cubicBezTo>
                    <a:pt x="24" y="0"/>
                    <a:pt x="24" y="0"/>
                    <a:pt x="24" y="0"/>
                  </a:cubicBezTo>
                  <a:cubicBezTo>
                    <a:pt x="23" y="0"/>
                    <a:pt x="22" y="1"/>
                    <a:pt x="21" y="1"/>
                  </a:cubicBezTo>
                  <a:cubicBezTo>
                    <a:pt x="20" y="2"/>
                    <a:pt x="19" y="4"/>
                    <a:pt x="19" y="5"/>
                  </a:cubicBezTo>
                  <a:cubicBezTo>
                    <a:pt x="19" y="60"/>
                    <a:pt x="19" y="60"/>
                    <a:pt x="19" y="60"/>
                  </a:cubicBezTo>
                  <a:cubicBezTo>
                    <a:pt x="19" y="65"/>
                    <a:pt x="21" y="69"/>
                    <a:pt x="24" y="72"/>
                  </a:cubicBezTo>
                  <a:cubicBezTo>
                    <a:pt x="28" y="76"/>
                    <a:pt x="32" y="77"/>
                    <a:pt x="36" y="77"/>
                  </a:cubicBezTo>
                  <a:cubicBezTo>
                    <a:pt x="89" y="77"/>
                    <a:pt x="89" y="77"/>
                    <a:pt x="89" y="77"/>
                  </a:cubicBezTo>
                  <a:cubicBezTo>
                    <a:pt x="94" y="77"/>
                    <a:pt x="98" y="76"/>
                    <a:pt x="101" y="72"/>
                  </a:cubicBezTo>
                  <a:cubicBezTo>
                    <a:pt x="105" y="69"/>
                    <a:pt x="106" y="65"/>
                    <a:pt x="106" y="60"/>
                  </a:cubicBezTo>
                  <a:cubicBezTo>
                    <a:pt x="106" y="58"/>
                    <a:pt x="106" y="58"/>
                    <a:pt x="106" y="58"/>
                  </a:cubicBezTo>
                  <a:cubicBezTo>
                    <a:pt x="111" y="58"/>
                    <a:pt x="111" y="58"/>
                    <a:pt x="111" y="58"/>
                  </a:cubicBezTo>
                  <a:cubicBezTo>
                    <a:pt x="119" y="58"/>
                    <a:pt x="126" y="55"/>
                    <a:pt x="132" y="49"/>
                  </a:cubicBezTo>
                  <a:cubicBezTo>
                    <a:pt x="137" y="44"/>
                    <a:pt x="140" y="37"/>
                    <a:pt x="140" y="29"/>
                  </a:cubicBezTo>
                  <a:cubicBezTo>
                    <a:pt x="140" y="21"/>
                    <a:pt x="137" y="14"/>
                    <a:pt x="132" y="9"/>
                  </a:cubicBezTo>
                  <a:cubicBezTo>
                    <a:pt x="126" y="3"/>
                    <a:pt x="119" y="0"/>
                    <a:pt x="111" y="0"/>
                  </a:cubicBezTo>
                  <a:close/>
                  <a:moveTo>
                    <a:pt x="6" y="100"/>
                  </a:moveTo>
                  <a:cubicBezTo>
                    <a:pt x="10" y="104"/>
                    <a:pt x="14" y="106"/>
                    <a:pt x="19" y="106"/>
                  </a:cubicBezTo>
                  <a:cubicBezTo>
                    <a:pt x="116" y="106"/>
                    <a:pt x="116" y="106"/>
                    <a:pt x="116" y="106"/>
                  </a:cubicBezTo>
                  <a:cubicBezTo>
                    <a:pt x="121" y="106"/>
                    <a:pt x="126" y="104"/>
                    <a:pt x="130" y="100"/>
                  </a:cubicBezTo>
                  <a:cubicBezTo>
                    <a:pt x="133" y="97"/>
                    <a:pt x="135" y="92"/>
                    <a:pt x="135" y="87"/>
                  </a:cubicBezTo>
                  <a:cubicBezTo>
                    <a:pt x="0" y="87"/>
                    <a:pt x="0" y="87"/>
                    <a:pt x="0" y="87"/>
                  </a:cubicBezTo>
                  <a:cubicBezTo>
                    <a:pt x="0" y="92"/>
                    <a:pt x="2" y="97"/>
                    <a:pt x="6" y="100"/>
                  </a:cubicBezTo>
                  <a:close/>
                  <a:moveTo>
                    <a:pt x="111" y="43"/>
                  </a:moveTo>
                  <a:cubicBezTo>
                    <a:pt x="106" y="43"/>
                    <a:pt x="106" y="43"/>
                    <a:pt x="106" y="43"/>
                  </a:cubicBezTo>
                  <a:cubicBezTo>
                    <a:pt x="106" y="14"/>
                    <a:pt x="106" y="14"/>
                    <a:pt x="106" y="14"/>
                  </a:cubicBezTo>
                  <a:cubicBezTo>
                    <a:pt x="111" y="14"/>
                    <a:pt x="111" y="14"/>
                    <a:pt x="111" y="14"/>
                  </a:cubicBezTo>
                  <a:cubicBezTo>
                    <a:pt x="115" y="14"/>
                    <a:pt x="119" y="16"/>
                    <a:pt x="121" y="19"/>
                  </a:cubicBezTo>
                  <a:cubicBezTo>
                    <a:pt x="124" y="22"/>
                    <a:pt x="126" y="25"/>
                    <a:pt x="126" y="29"/>
                  </a:cubicBezTo>
                  <a:cubicBezTo>
                    <a:pt x="126" y="33"/>
                    <a:pt x="124" y="36"/>
                    <a:pt x="121" y="39"/>
                  </a:cubicBezTo>
                  <a:cubicBezTo>
                    <a:pt x="119" y="42"/>
                    <a:pt x="115" y="43"/>
                    <a:pt x="111" y="43"/>
                  </a:cubicBezTo>
                  <a:close/>
                </a:path>
              </a:pathLst>
            </a:custGeom>
            <a:solidFill>
              <a:schemeClr val="accent3">
                <a:lumMod val="60000"/>
                <a:lumOff val="40000"/>
              </a:schemeClr>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sz="1000" dirty="0">
                <a:solidFill>
                  <a:srgbClr val="004D71"/>
                </a:solidFill>
              </a:endParaRPr>
            </a:p>
          </p:txBody>
        </p:sp>
      </p:grpSp>
      <p:grpSp>
        <p:nvGrpSpPr>
          <p:cNvPr id="2" name="Group 1"/>
          <p:cNvGrpSpPr/>
          <p:nvPr/>
        </p:nvGrpSpPr>
        <p:grpSpPr>
          <a:xfrm>
            <a:off x="215863" y="4214798"/>
            <a:ext cx="4172808" cy="568060"/>
            <a:chOff x="321424" y="3937162"/>
            <a:chExt cx="5720033" cy="568060"/>
          </a:xfrm>
        </p:grpSpPr>
        <p:sp>
          <p:nvSpPr>
            <p:cNvPr id="184" name="TextBox 183"/>
            <p:cNvSpPr txBox="1"/>
            <p:nvPr/>
          </p:nvSpPr>
          <p:spPr>
            <a:xfrm>
              <a:off x="321424" y="3958919"/>
              <a:ext cx="5720033" cy="546303"/>
            </a:xfrm>
            <a:prstGeom prst="rect">
              <a:avLst/>
            </a:prstGeom>
            <a:noFill/>
          </p:spPr>
          <p:txBody>
            <a:bodyPr wrap="square" rtlCol="0">
              <a:spAutoFit/>
            </a:bodyPr>
            <a:lstStyle/>
            <a:p>
              <a:pPr>
                <a:spcAft>
                  <a:spcPts val="300"/>
                </a:spcAft>
              </a:pPr>
              <a:r>
                <a:rPr lang="fr-CA" sz="900" b="1" dirty="0">
                  <a:solidFill>
                    <a:prstClr val="white">
                      <a:lumMod val="50000"/>
                    </a:prstClr>
                  </a:solidFill>
                  <a:latin typeface="Century Gothic" panose="020B0502020202020204" pitchFamily="34" charset="0"/>
                </a:rPr>
                <a:t>          Notes pour la période de questions</a:t>
              </a:r>
              <a:r>
                <a:rPr lang="fr-CA" sz="900" dirty="0">
                  <a:solidFill>
                    <a:prstClr val="white">
                      <a:lumMod val="50000"/>
                    </a:prstClr>
                  </a:solidFill>
                  <a:latin typeface="Century Gothic" panose="020B0502020202020204" pitchFamily="34" charset="0"/>
                </a:rPr>
                <a:t>, </a:t>
              </a:r>
              <a:r>
                <a:rPr lang="fr-CA" sz="900" dirty="0" smtClean="0">
                  <a:solidFill>
                    <a:prstClr val="white">
                      <a:lumMod val="50000"/>
                    </a:prstClr>
                  </a:solidFill>
                  <a:latin typeface="Century Gothic" panose="020B0502020202020204" pitchFamily="34" charset="0"/>
                </a:rPr>
                <a:t>art.</a:t>
              </a:r>
              <a:r>
                <a:rPr lang="fr-CA" sz="900" dirty="0">
                  <a:solidFill>
                    <a:prstClr val="white">
                      <a:lumMod val="50000"/>
                    </a:prstClr>
                  </a:solidFill>
                  <a:latin typeface="Century Gothic" panose="020B0502020202020204" pitchFamily="34" charset="0"/>
                </a:rPr>
                <a:t> 74</a:t>
              </a:r>
            </a:p>
            <a:p>
              <a:pPr>
                <a:spcAft>
                  <a:spcPts val="600"/>
                </a:spcAft>
              </a:pPr>
              <a:r>
                <a:rPr lang="fr-CA" sz="900" dirty="0" smtClean="0">
                  <a:solidFill>
                    <a:prstClr val="white">
                      <a:lumMod val="50000"/>
                    </a:prstClr>
                  </a:solidFill>
                  <a:latin typeface="Century Gothic" panose="020B0502020202020204" pitchFamily="34" charset="0"/>
                </a:rPr>
                <a:t>Ensemble des notes préparées pour </a:t>
              </a:r>
              <a:r>
                <a:rPr lang="fr-CA" sz="900" dirty="0">
                  <a:solidFill>
                    <a:prstClr val="white">
                      <a:lumMod val="50000"/>
                    </a:prstClr>
                  </a:solidFill>
                  <a:latin typeface="Century Gothic" panose="020B0502020202020204" pitchFamily="34" charset="0"/>
                </a:rPr>
                <a:t>la période de questions en usage lors du dernier jour de séance en juin et en </a:t>
              </a:r>
              <a:r>
                <a:rPr lang="fr-CA" sz="900" dirty="0" smtClean="0">
                  <a:solidFill>
                    <a:prstClr val="white">
                      <a:lumMod val="50000"/>
                    </a:prstClr>
                  </a:solidFill>
                  <a:latin typeface="Century Gothic" panose="020B0502020202020204" pitchFamily="34" charset="0"/>
                </a:rPr>
                <a:t>décembre.</a:t>
              </a:r>
              <a:endParaRPr lang="fr-CA" sz="900" dirty="0">
                <a:solidFill>
                  <a:prstClr val="white">
                    <a:lumMod val="50000"/>
                  </a:prstClr>
                </a:solidFill>
                <a:latin typeface="Century Gothic" panose="020B0502020202020204" pitchFamily="34" charset="0"/>
              </a:endParaRPr>
            </a:p>
          </p:txBody>
        </p:sp>
        <p:pic>
          <p:nvPicPr>
            <p:cNvPr id="185" name="Picture 4" descr="Image result for icon papers"/>
            <p:cNvPicPr>
              <a:picLocks noChangeAspect="1" noChangeArrowheads="1"/>
            </p:cNvPicPr>
            <p:nvPr/>
          </p:nvPicPr>
          <p:blipFill>
            <a:blip r:embed="rId3" cstate="print">
              <a:duotone>
                <a:schemeClr val="accent3">
                  <a:shade val="45000"/>
                  <a:satMod val="135000"/>
                </a:schemeClr>
                <a:prstClr val="white"/>
              </a:duotone>
              <a:extLst>
                <a:ext uri="{28A0092B-C50C-407E-A947-70E740481C1C}">
                  <a14:useLocalDpi xmlns:a14="http://schemas.microsoft.com/office/drawing/2010/main" val="0"/>
                </a:ext>
              </a:extLst>
            </a:blip>
            <a:srcRect l="19814" t="11025" r="10882" b="11367"/>
            <a:stretch>
              <a:fillRect/>
            </a:stretch>
          </p:blipFill>
          <p:spPr bwMode="auto">
            <a:xfrm>
              <a:off x="400144" y="3937162"/>
              <a:ext cx="267135" cy="236764"/>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7" name="Group 26"/>
          <p:cNvGrpSpPr/>
          <p:nvPr/>
        </p:nvGrpSpPr>
        <p:grpSpPr>
          <a:xfrm>
            <a:off x="188589" y="3628281"/>
            <a:ext cx="4685561" cy="575832"/>
            <a:chOff x="235813" y="3790380"/>
            <a:chExt cx="5248989" cy="575832"/>
          </a:xfrm>
        </p:grpSpPr>
        <p:sp>
          <p:nvSpPr>
            <p:cNvPr id="8" name="Freeform 7"/>
            <p:cNvSpPr>
              <a:spLocks noEditPoints="1"/>
            </p:cNvSpPr>
            <p:nvPr/>
          </p:nvSpPr>
          <p:spPr bwMode="auto">
            <a:xfrm>
              <a:off x="335425" y="3790380"/>
              <a:ext cx="208582" cy="252000"/>
            </a:xfrm>
            <a:custGeom>
              <a:avLst/>
              <a:gdLst>
                <a:gd name="T0" fmla="*/ 8 w 105"/>
                <a:gd name="T1" fmla="*/ 114 h 123"/>
                <a:gd name="T2" fmla="*/ 8 w 105"/>
                <a:gd name="T3" fmla="*/ 9 h 123"/>
                <a:gd name="T4" fmla="*/ 61 w 105"/>
                <a:gd name="T5" fmla="*/ 9 h 123"/>
                <a:gd name="T6" fmla="*/ 61 w 105"/>
                <a:gd name="T7" fmla="*/ 37 h 123"/>
                <a:gd name="T8" fmla="*/ 63 w 105"/>
                <a:gd name="T9" fmla="*/ 42 h 123"/>
                <a:gd name="T10" fmla="*/ 68 w 105"/>
                <a:gd name="T11" fmla="*/ 44 h 123"/>
                <a:gd name="T12" fmla="*/ 96 w 105"/>
                <a:gd name="T13" fmla="*/ 44 h 123"/>
                <a:gd name="T14" fmla="*/ 96 w 105"/>
                <a:gd name="T15" fmla="*/ 114 h 123"/>
                <a:gd name="T16" fmla="*/ 8 w 105"/>
                <a:gd name="T17" fmla="*/ 114 h 123"/>
                <a:gd name="T18" fmla="*/ 73 w 105"/>
                <a:gd name="T19" fmla="*/ 11 h 123"/>
                <a:gd name="T20" fmla="*/ 94 w 105"/>
                <a:gd name="T21" fmla="*/ 32 h 123"/>
                <a:gd name="T22" fmla="*/ 96 w 105"/>
                <a:gd name="T23" fmla="*/ 35 h 123"/>
                <a:gd name="T24" fmla="*/ 70 w 105"/>
                <a:gd name="T25" fmla="*/ 35 h 123"/>
                <a:gd name="T26" fmla="*/ 70 w 105"/>
                <a:gd name="T27" fmla="*/ 9 h 123"/>
                <a:gd name="T28" fmla="*/ 73 w 105"/>
                <a:gd name="T29" fmla="*/ 11 h 123"/>
                <a:gd name="T30" fmla="*/ 79 w 105"/>
                <a:gd name="T31" fmla="*/ 5 h 123"/>
                <a:gd name="T32" fmla="*/ 74 w 105"/>
                <a:gd name="T33" fmla="*/ 1 h 123"/>
                <a:gd name="T34" fmla="*/ 68 w 105"/>
                <a:gd name="T35" fmla="*/ 0 h 123"/>
                <a:gd name="T36" fmla="*/ 6 w 105"/>
                <a:gd name="T37" fmla="*/ 0 h 123"/>
                <a:gd name="T38" fmla="*/ 1 w 105"/>
                <a:gd name="T39" fmla="*/ 2 h 123"/>
                <a:gd name="T40" fmla="*/ 0 w 105"/>
                <a:gd name="T41" fmla="*/ 7 h 123"/>
                <a:gd name="T42" fmla="*/ 0 w 105"/>
                <a:gd name="T43" fmla="*/ 116 h 123"/>
                <a:gd name="T44" fmla="*/ 1 w 105"/>
                <a:gd name="T45" fmla="*/ 121 h 123"/>
                <a:gd name="T46" fmla="*/ 6 w 105"/>
                <a:gd name="T47" fmla="*/ 123 h 123"/>
                <a:gd name="T48" fmla="*/ 98 w 105"/>
                <a:gd name="T49" fmla="*/ 123 h 123"/>
                <a:gd name="T50" fmla="*/ 103 w 105"/>
                <a:gd name="T51" fmla="*/ 121 h 123"/>
                <a:gd name="T52" fmla="*/ 105 w 105"/>
                <a:gd name="T53" fmla="*/ 116 h 123"/>
                <a:gd name="T54" fmla="*/ 105 w 105"/>
                <a:gd name="T55" fmla="*/ 37 h 123"/>
                <a:gd name="T56" fmla="*/ 104 w 105"/>
                <a:gd name="T57" fmla="*/ 31 h 123"/>
                <a:gd name="T58" fmla="*/ 100 w 105"/>
                <a:gd name="T59" fmla="*/ 26 h 123"/>
                <a:gd name="T60" fmla="*/ 79 w 105"/>
                <a:gd name="T61" fmla="*/ 5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05" h="123">
                  <a:moveTo>
                    <a:pt x="8" y="114"/>
                  </a:moveTo>
                  <a:cubicBezTo>
                    <a:pt x="8" y="9"/>
                    <a:pt x="8" y="9"/>
                    <a:pt x="8" y="9"/>
                  </a:cubicBezTo>
                  <a:cubicBezTo>
                    <a:pt x="61" y="9"/>
                    <a:pt x="61" y="9"/>
                    <a:pt x="61" y="9"/>
                  </a:cubicBezTo>
                  <a:cubicBezTo>
                    <a:pt x="61" y="37"/>
                    <a:pt x="61" y="37"/>
                    <a:pt x="61" y="37"/>
                  </a:cubicBezTo>
                  <a:cubicBezTo>
                    <a:pt x="61" y="39"/>
                    <a:pt x="62" y="41"/>
                    <a:pt x="63" y="42"/>
                  </a:cubicBezTo>
                  <a:cubicBezTo>
                    <a:pt x="64" y="43"/>
                    <a:pt x="66" y="44"/>
                    <a:pt x="68" y="44"/>
                  </a:cubicBezTo>
                  <a:cubicBezTo>
                    <a:pt x="96" y="44"/>
                    <a:pt x="96" y="44"/>
                    <a:pt x="96" y="44"/>
                  </a:cubicBezTo>
                  <a:cubicBezTo>
                    <a:pt x="96" y="114"/>
                    <a:pt x="96" y="114"/>
                    <a:pt x="96" y="114"/>
                  </a:cubicBezTo>
                  <a:lnTo>
                    <a:pt x="8" y="114"/>
                  </a:lnTo>
                  <a:close/>
                  <a:moveTo>
                    <a:pt x="73" y="11"/>
                  </a:moveTo>
                  <a:cubicBezTo>
                    <a:pt x="94" y="32"/>
                    <a:pt x="94" y="32"/>
                    <a:pt x="94" y="32"/>
                  </a:cubicBezTo>
                  <a:cubicBezTo>
                    <a:pt x="95" y="33"/>
                    <a:pt x="95" y="34"/>
                    <a:pt x="96" y="35"/>
                  </a:cubicBezTo>
                  <a:cubicBezTo>
                    <a:pt x="70" y="35"/>
                    <a:pt x="70" y="35"/>
                    <a:pt x="70" y="35"/>
                  </a:cubicBezTo>
                  <a:cubicBezTo>
                    <a:pt x="70" y="9"/>
                    <a:pt x="70" y="9"/>
                    <a:pt x="70" y="9"/>
                  </a:cubicBezTo>
                  <a:cubicBezTo>
                    <a:pt x="71" y="10"/>
                    <a:pt x="72" y="10"/>
                    <a:pt x="73" y="11"/>
                  </a:cubicBezTo>
                  <a:close/>
                  <a:moveTo>
                    <a:pt x="79" y="5"/>
                  </a:moveTo>
                  <a:cubicBezTo>
                    <a:pt x="78" y="3"/>
                    <a:pt x="76" y="2"/>
                    <a:pt x="74" y="1"/>
                  </a:cubicBezTo>
                  <a:cubicBezTo>
                    <a:pt x="71" y="0"/>
                    <a:pt x="69" y="0"/>
                    <a:pt x="68" y="0"/>
                  </a:cubicBezTo>
                  <a:cubicBezTo>
                    <a:pt x="6" y="0"/>
                    <a:pt x="6" y="0"/>
                    <a:pt x="6" y="0"/>
                  </a:cubicBezTo>
                  <a:cubicBezTo>
                    <a:pt x="4" y="0"/>
                    <a:pt x="3" y="1"/>
                    <a:pt x="1" y="2"/>
                  </a:cubicBezTo>
                  <a:cubicBezTo>
                    <a:pt x="0" y="3"/>
                    <a:pt x="0" y="5"/>
                    <a:pt x="0" y="7"/>
                  </a:cubicBezTo>
                  <a:cubicBezTo>
                    <a:pt x="0" y="116"/>
                    <a:pt x="0" y="116"/>
                    <a:pt x="0" y="116"/>
                  </a:cubicBezTo>
                  <a:cubicBezTo>
                    <a:pt x="0" y="118"/>
                    <a:pt x="0" y="120"/>
                    <a:pt x="1" y="121"/>
                  </a:cubicBezTo>
                  <a:cubicBezTo>
                    <a:pt x="3" y="122"/>
                    <a:pt x="4" y="123"/>
                    <a:pt x="6" y="123"/>
                  </a:cubicBezTo>
                  <a:cubicBezTo>
                    <a:pt x="98" y="123"/>
                    <a:pt x="98" y="123"/>
                    <a:pt x="98" y="123"/>
                  </a:cubicBezTo>
                  <a:cubicBezTo>
                    <a:pt x="100" y="123"/>
                    <a:pt x="102" y="122"/>
                    <a:pt x="103" y="121"/>
                  </a:cubicBezTo>
                  <a:cubicBezTo>
                    <a:pt x="104" y="120"/>
                    <a:pt x="105" y="118"/>
                    <a:pt x="105" y="116"/>
                  </a:cubicBezTo>
                  <a:cubicBezTo>
                    <a:pt x="105" y="37"/>
                    <a:pt x="105" y="37"/>
                    <a:pt x="105" y="37"/>
                  </a:cubicBezTo>
                  <a:cubicBezTo>
                    <a:pt x="105" y="35"/>
                    <a:pt x="105" y="33"/>
                    <a:pt x="104" y="31"/>
                  </a:cubicBezTo>
                  <a:cubicBezTo>
                    <a:pt x="103" y="29"/>
                    <a:pt x="102" y="27"/>
                    <a:pt x="100" y="26"/>
                  </a:cubicBezTo>
                  <a:lnTo>
                    <a:pt x="79" y="5"/>
                  </a:lnTo>
                  <a:close/>
                </a:path>
              </a:pathLst>
            </a:custGeom>
            <a:solidFill>
              <a:schemeClr val="accent4">
                <a:lumMod val="60000"/>
                <a:lumOff val="40000"/>
              </a:schemeClr>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sz="1000" dirty="0">
                <a:solidFill>
                  <a:prstClr val="white">
                    <a:lumMod val="50000"/>
                  </a:prstClr>
                </a:solidFill>
              </a:endParaRPr>
            </a:p>
          </p:txBody>
        </p:sp>
        <p:sp>
          <p:nvSpPr>
            <p:cNvPr id="154" name="TextBox 153"/>
            <p:cNvSpPr txBox="1"/>
            <p:nvPr/>
          </p:nvSpPr>
          <p:spPr>
            <a:xfrm>
              <a:off x="235813" y="3819909"/>
              <a:ext cx="5248989" cy="546303"/>
            </a:xfrm>
            <a:prstGeom prst="rect">
              <a:avLst/>
            </a:prstGeom>
            <a:noFill/>
          </p:spPr>
          <p:txBody>
            <a:bodyPr wrap="square" rtlCol="0">
              <a:spAutoFit/>
            </a:bodyPr>
            <a:lstStyle/>
            <a:p>
              <a:pPr>
                <a:spcAft>
                  <a:spcPts val="300"/>
                </a:spcAft>
              </a:pPr>
              <a:r>
                <a:rPr lang="fr-CA" sz="900" b="1" dirty="0">
                  <a:solidFill>
                    <a:prstClr val="white">
                      <a:lumMod val="50000"/>
                    </a:prstClr>
                  </a:solidFill>
                  <a:latin typeface="Century Gothic" panose="020B0502020202020204" pitchFamily="34" charset="0"/>
                </a:rPr>
                <a:t>         Lettres de mandat</a:t>
              </a:r>
              <a:r>
                <a:rPr lang="fr-CA" sz="900" dirty="0">
                  <a:solidFill>
                    <a:prstClr val="white">
                      <a:lumMod val="50000"/>
                    </a:prstClr>
                  </a:solidFill>
                  <a:latin typeface="Century Gothic" panose="020B0502020202020204" pitchFamily="34" charset="0"/>
                </a:rPr>
                <a:t>, </a:t>
              </a:r>
              <a:r>
                <a:rPr lang="fr-CA" sz="900" dirty="0" smtClean="0">
                  <a:solidFill>
                    <a:prstClr val="white">
                      <a:lumMod val="50000"/>
                    </a:prstClr>
                  </a:solidFill>
                  <a:latin typeface="Century Gothic" panose="020B0502020202020204" pitchFamily="34" charset="0"/>
                </a:rPr>
                <a:t>art.</a:t>
              </a:r>
              <a:r>
                <a:rPr lang="fr-CA" sz="900" dirty="0">
                  <a:solidFill>
                    <a:prstClr val="white">
                      <a:lumMod val="50000"/>
                    </a:prstClr>
                  </a:solidFill>
                  <a:latin typeface="Century Gothic" panose="020B0502020202020204" pitchFamily="34" charset="0"/>
                </a:rPr>
                <a:t> 73</a:t>
              </a:r>
            </a:p>
            <a:p>
              <a:pPr>
                <a:spcAft>
                  <a:spcPts val="600"/>
                </a:spcAft>
              </a:pPr>
              <a:r>
                <a:rPr lang="fr-CA" sz="900" dirty="0">
                  <a:solidFill>
                    <a:prstClr val="white">
                      <a:lumMod val="50000"/>
                    </a:prstClr>
                  </a:solidFill>
                  <a:latin typeface="Century Gothic" panose="020B0502020202020204" pitchFamily="34" charset="0"/>
                </a:rPr>
                <a:t>Nouvelles lettres de mandat ou lettres de mandat révisées </a:t>
              </a:r>
              <a:r>
                <a:rPr lang="fr-CA" sz="900" dirty="0" smtClean="0">
                  <a:solidFill>
                    <a:prstClr val="white">
                      <a:lumMod val="50000"/>
                    </a:prstClr>
                  </a:solidFill>
                  <a:latin typeface="Century Gothic" panose="020B0502020202020204" pitchFamily="34" charset="0"/>
                </a:rPr>
                <a:t>à l’Intention des ministres </a:t>
              </a:r>
              <a:r>
                <a:rPr lang="fr-CA" sz="900" dirty="0">
                  <a:solidFill>
                    <a:prstClr val="white">
                      <a:lumMod val="50000"/>
                    </a:prstClr>
                  </a:solidFill>
                  <a:latin typeface="Century Gothic" panose="020B0502020202020204" pitchFamily="34" charset="0"/>
                </a:rPr>
                <a:t>(publiées par le </a:t>
              </a:r>
              <a:r>
                <a:rPr lang="fr-CA" sz="900" dirty="0" smtClean="0">
                  <a:solidFill>
                    <a:prstClr val="white">
                      <a:lumMod val="50000"/>
                    </a:prstClr>
                  </a:solidFill>
                  <a:latin typeface="Century Gothic" panose="020B0502020202020204" pitchFamily="34" charset="0"/>
                </a:rPr>
                <a:t>Premier </a:t>
              </a:r>
              <a:r>
                <a:rPr lang="fr-CA" sz="900" dirty="0">
                  <a:solidFill>
                    <a:prstClr val="white">
                      <a:lumMod val="50000"/>
                    </a:prstClr>
                  </a:solidFill>
                  <a:latin typeface="Century Gothic" panose="020B0502020202020204" pitchFamily="34" charset="0"/>
                </a:rPr>
                <a:t>ministre</a:t>
              </a:r>
              <a:r>
                <a:rPr lang="fr-CA" sz="900" dirty="0" smtClean="0">
                  <a:solidFill>
                    <a:prstClr val="white">
                      <a:lumMod val="50000"/>
                    </a:prstClr>
                  </a:solidFill>
                  <a:latin typeface="Century Gothic" panose="020B0502020202020204" pitchFamily="34" charset="0"/>
                </a:rPr>
                <a:t>).</a:t>
              </a:r>
              <a:endParaRPr lang="fr-CA" sz="900" dirty="0">
                <a:solidFill>
                  <a:prstClr val="white">
                    <a:lumMod val="50000"/>
                  </a:prstClr>
                </a:solidFill>
                <a:latin typeface="Century Gothic" panose="020B0502020202020204" pitchFamily="34" charset="0"/>
              </a:endParaRPr>
            </a:p>
          </p:txBody>
        </p:sp>
      </p:grpSp>
      <p:sp>
        <p:nvSpPr>
          <p:cNvPr id="156" name="TextBox 155"/>
          <p:cNvSpPr txBox="1"/>
          <p:nvPr/>
        </p:nvSpPr>
        <p:spPr>
          <a:xfrm>
            <a:off x="5884469" y="3700067"/>
            <a:ext cx="2132895" cy="230832"/>
          </a:xfrm>
          <a:prstGeom prst="rect">
            <a:avLst/>
          </a:prstGeom>
          <a:noFill/>
        </p:spPr>
        <p:txBody>
          <a:bodyPr wrap="square" rtlCol="0">
            <a:spAutoFit/>
          </a:bodyPr>
          <a:lstStyle/>
          <a:p>
            <a:pPr>
              <a:spcAft>
                <a:spcPts val="300"/>
              </a:spcAft>
            </a:pPr>
            <a:r>
              <a:rPr lang="fr-CA" sz="900" b="1" dirty="0">
                <a:solidFill>
                  <a:srgbClr val="63CECA">
                    <a:lumMod val="60000"/>
                    <a:lumOff val="40000"/>
                  </a:srgbClr>
                </a:solidFill>
                <a:latin typeface="Century Gothic" panose="020B0502020202020204" pitchFamily="34" charset="0"/>
              </a:rPr>
              <a:t>30 jours suivant l’émission</a:t>
            </a:r>
          </a:p>
        </p:txBody>
      </p:sp>
      <p:sp>
        <p:nvSpPr>
          <p:cNvPr id="157" name="Freeform 156"/>
          <p:cNvSpPr>
            <a:spLocks noEditPoints="1"/>
          </p:cNvSpPr>
          <p:nvPr/>
        </p:nvSpPr>
        <p:spPr bwMode="auto">
          <a:xfrm>
            <a:off x="293037" y="3018808"/>
            <a:ext cx="312155" cy="269714"/>
          </a:xfrm>
          <a:custGeom>
            <a:avLst/>
            <a:gdLst>
              <a:gd name="T0" fmla="*/ 53 w 123"/>
              <a:gd name="T1" fmla="*/ 114 h 123"/>
              <a:gd name="T2" fmla="*/ 53 w 123"/>
              <a:gd name="T3" fmla="*/ 70 h 123"/>
              <a:gd name="T4" fmla="*/ 81 w 123"/>
              <a:gd name="T5" fmla="*/ 70 h 123"/>
              <a:gd name="T6" fmla="*/ 86 w 123"/>
              <a:gd name="T7" fmla="*/ 68 h 123"/>
              <a:gd name="T8" fmla="*/ 88 w 123"/>
              <a:gd name="T9" fmla="*/ 63 h 123"/>
              <a:gd name="T10" fmla="*/ 88 w 123"/>
              <a:gd name="T11" fmla="*/ 35 h 123"/>
              <a:gd name="T12" fmla="*/ 114 w 123"/>
              <a:gd name="T13" fmla="*/ 35 h 123"/>
              <a:gd name="T14" fmla="*/ 114 w 123"/>
              <a:gd name="T15" fmla="*/ 114 h 123"/>
              <a:gd name="T16" fmla="*/ 53 w 123"/>
              <a:gd name="T17" fmla="*/ 114 h 123"/>
              <a:gd name="T18" fmla="*/ 45 w 123"/>
              <a:gd name="T19" fmla="*/ 64 h 123"/>
              <a:gd name="T20" fmla="*/ 44 w 123"/>
              <a:gd name="T21" fmla="*/ 70 h 123"/>
              <a:gd name="T22" fmla="*/ 44 w 123"/>
              <a:gd name="T23" fmla="*/ 87 h 123"/>
              <a:gd name="T24" fmla="*/ 9 w 123"/>
              <a:gd name="T25" fmla="*/ 87 h 123"/>
              <a:gd name="T26" fmla="*/ 9 w 123"/>
              <a:gd name="T27" fmla="*/ 43 h 123"/>
              <a:gd name="T28" fmla="*/ 37 w 123"/>
              <a:gd name="T29" fmla="*/ 43 h 123"/>
              <a:gd name="T30" fmla="*/ 42 w 123"/>
              <a:gd name="T31" fmla="*/ 42 h 123"/>
              <a:gd name="T32" fmla="*/ 44 w 123"/>
              <a:gd name="T33" fmla="*/ 37 h 123"/>
              <a:gd name="T34" fmla="*/ 44 w 123"/>
              <a:gd name="T35" fmla="*/ 8 h 123"/>
              <a:gd name="T36" fmla="*/ 70 w 123"/>
              <a:gd name="T37" fmla="*/ 8 h 123"/>
              <a:gd name="T38" fmla="*/ 70 w 123"/>
              <a:gd name="T39" fmla="*/ 37 h 123"/>
              <a:gd name="T40" fmla="*/ 49 w 123"/>
              <a:gd name="T41" fmla="*/ 59 h 123"/>
              <a:gd name="T42" fmla="*/ 45 w 123"/>
              <a:gd name="T43" fmla="*/ 64 h 123"/>
              <a:gd name="T44" fmla="*/ 35 w 123"/>
              <a:gd name="T45" fmla="*/ 35 h 123"/>
              <a:gd name="T46" fmla="*/ 15 w 123"/>
              <a:gd name="T47" fmla="*/ 35 h 123"/>
              <a:gd name="T48" fmla="*/ 35 w 123"/>
              <a:gd name="T49" fmla="*/ 14 h 123"/>
              <a:gd name="T50" fmla="*/ 35 w 123"/>
              <a:gd name="T51" fmla="*/ 35 h 123"/>
              <a:gd name="T52" fmla="*/ 79 w 123"/>
              <a:gd name="T53" fmla="*/ 61 h 123"/>
              <a:gd name="T54" fmla="*/ 59 w 123"/>
              <a:gd name="T55" fmla="*/ 61 h 123"/>
              <a:gd name="T56" fmla="*/ 79 w 123"/>
              <a:gd name="T57" fmla="*/ 41 h 123"/>
              <a:gd name="T58" fmla="*/ 79 w 123"/>
              <a:gd name="T59" fmla="*/ 61 h 123"/>
              <a:gd name="T60" fmla="*/ 88 w 123"/>
              <a:gd name="T61" fmla="*/ 26 h 123"/>
              <a:gd name="T62" fmla="*/ 79 w 123"/>
              <a:gd name="T63" fmla="*/ 29 h 123"/>
              <a:gd name="T64" fmla="*/ 79 w 123"/>
              <a:gd name="T65" fmla="*/ 6 h 123"/>
              <a:gd name="T66" fmla="*/ 77 w 123"/>
              <a:gd name="T67" fmla="*/ 1 h 123"/>
              <a:gd name="T68" fmla="*/ 72 w 123"/>
              <a:gd name="T69" fmla="*/ 0 h 123"/>
              <a:gd name="T70" fmla="*/ 44 w 123"/>
              <a:gd name="T71" fmla="*/ 0 h 123"/>
              <a:gd name="T72" fmla="*/ 38 w 123"/>
              <a:gd name="T73" fmla="*/ 1 h 123"/>
              <a:gd name="T74" fmla="*/ 33 w 123"/>
              <a:gd name="T75" fmla="*/ 4 h 123"/>
              <a:gd name="T76" fmla="*/ 5 w 123"/>
              <a:gd name="T77" fmla="*/ 32 h 123"/>
              <a:gd name="T78" fmla="*/ 1 w 123"/>
              <a:gd name="T79" fmla="*/ 37 h 123"/>
              <a:gd name="T80" fmla="*/ 0 w 123"/>
              <a:gd name="T81" fmla="*/ 43 h 123"/>
              <a:gd name="T82" fmla="*/ 0 w 123"/>
              <a:gd name="T83" fmla="*/ 90 h 123"/>
              <a:gd name="T84" fmla="*/ 2 w 123"/>
              <a:gd name="T85" fmla="*/ 94 h 123"/>
              <a:gd name="T86" fmla="*/ 7 w 123"/>
              <a:gd name="T87" fmla="*/ 96 h 123"/>
              <a:gd name="T88" fmla="*/ 44 w 123"/>
              <a:gd name="T89" fmla="*/ 96 h 123"/>
              <a:gd name="T90" fmla="*/ 44 w 123"/>
              <a:gd name="T91" fmla="*/ 116 h 123"/>
              <a:gd name="T92" fmla="*/ 46 w 123"/>
              <a:gd name="T93" fmla="*/ 121 h 123"/>
              <a:gd name="T94" fmla="*/ 50 w 123"/>
              <a:gd name="T95" fmla="*/ 123 h 123"/>
              <a:gd name="T96" fmla="*/ 116 w 123"/>
              <a:gd name="T97" fmla="*/ 123 h 123"/>
              <a:gd name="T98" fmla="*/ 121 w 123"/>
              <a:gd name="T99" fmla="*/ 121 h 123"/>
              <a:gd name="T100" fmla="*/ 123 w 123"/>
              <a:gd name="T101" fmla="*/ 116 h 123"/>
              <a:gd name="T102" fmla="*/ 123 w 123"/>
              <a:gd name="T103" fmla="*/ 32 h 123"/>
              <a:gd name="T104" fmla="*/ 121 w 123"/>
              <a:gd name="T105" fmla="*/ 28 h 123"/>
              <a:gd name="T106" fmla="*/ 116 w 123"/>
              <a:gd name="T107" fmla="*/ 26 h 123"/>
              <a:gd name="T108" fmla="*/ 88 w 123"/>
              <a:gd name="T109" fmla="*/ 26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23" h="123">
                <a:moveTo>
                  <a:pt x="53" y="114"/>
                </a:moveTo>
                <a:cubicBezTo>
                  <a:pt x="53" y="70"/>
                  <a:pt x="53" y="70"/>
                  <a:pt x="53" y="70"/>
                </a:cubicBezTo>
                <a:cubicBezTo>
                  <a:pt x="81" y="70"/>
                  <a:pt x="81" y="70"/>
                  <a:pt x="81" y="70"/>
                </a:cubicBezTo>
                <a:cubicBezTo>
                  <a:pt x="83" y="70"/>
                  <a:pt x="85" y="69"/>
                  <a:pt x="86" y="68"/>
                </a:cubicBezTo>
                <a:cubicBezTo>
                  <a:pt x="87" y="67"/>
                  <a:pt x="88" y="65"/>
                  <a:pt x="88" y="63"/>
                </a:cubicBezTo>
                <a:cubicBezTo>
                  <a:pt x="88" y="35"/>
                  <a:pt x="88" y="35"/>
                  <a:pt x="88" y="35"/>
                </a:cubicBezTo>
                <a:cubicBezTo>
                  <a:pt x="114" y="35"/>
                  <a:pt x="114" y="35"/>
                  <a:pt x="114" y="35"/>
                </a:cubicBezTo>
                <a:cubicBezTo>
                  <a:pt x="114" y="114"/>
                  <a:pt x="114" y="114"/>
                  <a:pt x="114" y="114"/>
                </a:cubicBezTo>
                <a:lnTo>
                  <a:pt x="53" y="114"/>
                </a:lnTo>
                <a:close/>
                <a:moveTo>
                  <a:pt x="45" y="64"/>
                </a:moveTo>
                <a:cubicBezTo>
                  <a:pt x="44" y="66"/>
                  <a:pt x="44" y="68"/>
                  <a:pt x="44" y="70"/>
                </a:cubicBezTo>
                <a:cubicBezTo>
                  <a:pt x="44" y="87"/>
                  <a:pt x="44" y="87"/>
                  <a:pt x="44" y="87"/>
                </a:cubicBezTo>
                <a:cubicBezTo>
                  <a:pt x="9" y="87"/>
                  <a:pt x="9" y="87"/>
                  <a:pt x="9" y="87"/>
                </a:cubicBezTo>
                <a:cubicBezTo>
                  <a:pt x="9" y="43"/>
                  <a:pt x="9" y="43"/>
                  <a:pt x="9" y="43"/>
                </a:cubicBezTo>
                <a:cubicBezTo>
                  <a:pt x="37" y="43"/>
                  <a:pt x="37" y="43"/>
                  <a:pt x="37" y="43"/>
                </a:cubicBezTo>
                <a:cubicBezTo>
                  <a:pt x="39" y="43"/>
                  <a:pt x="41" y="43"/>
                  <a:pt x="42" y="42"/>
                </a:cubicBezTo>
                <a:cubicBezTo>
                  <a:pt x="43" y="40"/>
                  <a:pt x="44" y="39"/>
                  <a:pt x="44" y="37"/>
                </a:cubicBezTo>
                <a:cubicBezTo>
                  <a:pt x="44" y="8"/>
                  <a:pt x="44" y="8"/>
                  <a:pt x="44" y="8"/>
                </a:cubicBezTo>
                <a:cubicBezTo>
                  <a:pt x="70" y="8"/>
                  <a:pt x="70" y="8"/>
                  <a:pt x="70" y="8"/>
                </a:cubicBezTo>
                <a:cubicBezTo>
                  <a:pt x="70" y="37"/>
                  <a:pt x="70" y="37"/>
                  <a:pt x="70" y="37"/>
                </a:cubicBezTo>
                <a:cubicBezTo>
                  <a:pt x="49" y="59"/>
                  <a:pt x="49" y="59"/>
                  <a:pt x="49" y="59"/>
                </a:cubicBezTo>
                <a:cubicBezTo>
                  <a:pt x="47" y="60"/>
                  <a:pt x="46" y="62"/>
                  <a:pt x="45" y="64"/>
                </a:cubicBezTo>
                <a:close/>
                <a:moveTo>
                  <a:pt x="35" y="35"/>
                </a:moveTo>
                <a:cubicBezTo>
                  <a:pt x="15" y="35"/>
                  <a:pt x="15" y="35"/>
                  <a:pt x="15" y="35"/>
                </a:cubicBezTo>
                <a:cubicBezTo>
                  <a:pt x="35" y="14"/>
                  <a:pt x="35" y="14"/>
                  <a:pt x="35" y="14"/>
                </a:cubicBezTo>
                <a:lnTo>
                  <a:pt x="35" y="35"/>
                </a:lnTo>
                <a:close/>
                <a:moveTo>
                  <a:pt x="79" y="61"/>
                </a:moveTo>
                <a:cubicBezTo>
                  <a:pt x="59" y="61"/>
                  <a:pt x="59" y="61"/>
                  <a:pt x="59" y="61"/>
                </a:cubicBezTo>
                <a:cubicBezTo>
                  <a:pt x="79" y="41"/>
                  <a:pt x="79" y="41"/>
                  <a:pt x="79" y="41"/>
                </a:cubicBezTo>
                <a:lnTo>
                  <a:pt x="79" y="61"/>
                </a:lnTo>
                <a:close/>
                <a:moveTo>
                  <a:pt x="88" y="26"/>
                </a:moveTo>
                <a:cubicBezTo>
                  <a:pt x="85" y="26"/>
                  <a:pt x="82" y="27"/>
                  <a:pt x="79" y="29"/>
                </a:cubicBezTo>
                <a:cubicBezTo>
                  <a:pt x="79" y="6"/>
                  <a:pt x="79" y="6"/>
                  <a:pt x="79" y="6"/>
                </a:cubicBezTo>
                <a:cubicBezTo>
                  <a:pt x="79" y="4"/>
                  <a:pt x="78" y="3"/>
                  <a:pt x="77" y="1"/>
                </a:cubicBezTo>
                <a:cubicBezTo>
                  <a:pt x="76" y="0"/>
                  <a:pt x="74" y="0"/>
                  <a:pt x="72" y="0"/>
                </a:cubicBezTo>
                <a:cubicBezTo>
                  <a:pt x="44" y="0"/>
                  <a:pt x="44" y="0"/>
                  <a:pt x="44" y="0"/>
                </a:cubicBezTo>
                <a:cubicBezTo>
                  <a:pt x="42" y="0"/>
                  <a:pt x="40" y="0"/>
                  <a:pt x="38" y="1"/>
                </a:cubicBezTo>
                <a:cubicBezTo>
                  <a:pt x="36" y="2"/>
                  <a:pt x="34" y="3"/>
                  <a:pt x="33" y="4"/>
                </a:cubicBezTo>
                <a:cubicBezTo>
                  <a:pt x="5" y="32"/>
                  <a:pt x="5" y="32"/>
                  <a:pt x="5" y="32"/>
                </a:cubicBezTo>
                <a:cubicBezTo>
                  <a:pt x="3" y="33"/>
                  <a:pt x="2" y="35"/>
                  <a:pt x="1" y="37"/>
                </a:cubicBezTo>
                <a:cubicBezTo>
                  <a:pt x="0" y="40"/>
                  <a:pt x="0" y="42"/>
                  <a:pt x="0" y="43"/>
                </a:cubicBezTo>
                <a:cubicBezTo>
                  <a:pt x="0" y="90"/>
                  <a:pt x="0" y="90"/>
                  <a:pt x="0" y="90"/>
                </a:cubicBezTo>
                <a:cubicBezTo>
                  <a:pt x="0" y="91"/>
                  <a:pt x="1" y="93"/>
                  <a:pt x="2" y="94"/>
                </a:cubicBezTo>
                <a:cubicBezTo>
                  <a:pt x="3" y="96"/>
                  <a:pt x="5" y="96"/>
                  <a:pt x="7" y="96"/>
                </a:cubicBezTo>
                <a:cubicBezTo>
                  <a:pt x="44" y="96"/>
                  <a:pt x="44" y="96"/>
                  <a:pt x="44" y="96"/>
                </a:cubicBezTo>
                <a:cubicBezTo>
                  <a:pt x="44" y="116"/>
                  <a:pt x="44" y="116"/>
                  <a:pt x="44" y="116"/>
                </a:cubicBezTo>
                <a:cubicBezTo>
                  <a:pt x="44" y="118"/>
                  <a:pt x="45" y="119"/>
                  <a:pt x="46" y="121"/>
                </a:cubicBezTo>
                <a:cubicBezTo>
                  <a:pt x="47" y="122"/>
                  <a:pt x="49" y="123"/>
                  <a:pt x="50" y="123"/>
                </a:cubicBezTo>
                <a:cubicBezTo>
                  <a:pt x="116" y="123"/>
                  <a:pt x="116" y="123"/>
                  <a:pt x="116" y="123"/>
                </a:cubicBezTo>
                <a:cubicBezTo>
                  <a:pt x="118" y="123"/>
                  <a:pt x="120" y="122"/>
                  <a:pt x="121" y="121"/>
                </a:cubicBezTo>
                <a:cubicBezTo>
                  <a:pt x="122" y="119"/>
                  <a:pt x="123" y="118"/>
                  <a:pt x="123" y="116"/>
                </a:cubicBezTo>
                <a:cubicBezTo>
                  <a:pt x="123" y="32"/>
                  <a:pt x="123" y="32"/>
                  <a:pt x="123" y="32"/>
                </a:cubicBezTo>
                <a:cubicBezTo>
                  <a:pt x="123" y="31"/>
                  <a:pt x="122" y="29"/>
                  <a:pt x="121" y="28"/>
                </a:cubicBezTo>
                <a:cubicBezTo>
                  <a:pt x="120" y="27"/>
                  <a:pt x="118" y="26"/>
                  <a:pt x="116" y="26"/>
                </a:cubicBezTo>
                <a:lnTo>
                  <a:pt x="88" y="26"/>
                </a:lnTo>
                <a:close/>
              </a:path>
            </a:pathLst>
          </a:custGeom>
          <a:solidFill>
            <a:schemeClr val="accent4">
              <a:lumMod val="50000"/>
            </a:schemeClr>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dirty="0">
              <a:solidFill>
                <a:prstClr val="black"/>
              </a:solidFill>
            </a:endParaRPr>
          </a:p>
        </p:txBody>
      </p:sp>
      <p:sp>
        <p:nvSpPr>
          <p:cNvPr id="173" name="TextBox 172"/>
          <p:cNvSpPr txBox="1"/>
          <p:nvPr/>
        </p:nvSpPr>
        <p:spPr>
          <a:xfrm>
            <a:off x="8137649" y="378153"/>
            <a:ext cx="3879502" cy="389009"/>
          </a:xfrm>
          <a:prstGeom prst="rect">
            <a:avLst/>
          </a:prstGeom>
          <a:noFill/>
        </p:spPr>
        <p:txBody>
          <a:bodyPr wrap="square" rtlCol="0">
            <a:spAutoFit/>
          </a:bodyPr>
          <a:lstStyle/>
          <a:p>
            <a:pPr algn="ctr"/>
            <a:r>
              <a:rPr lang="fr-CA" sz="1050" b="1" dirty="0">
                <a:solidFill>
                  <a:prstClr val="white">
                    <a:lumMod val="50000"/>
                  </a:prstClr>
                </a:solidFill>
                <a:latin typeface="Century Gothic" panose="020B0502020202020204" pitchFamily="34" charset="0"/>
              </a:rPr>
              <a:t>Première publication </a:t>
            </a:r>
            <a:r>
              <a:rPr lang="fr-CA" sz="1050" b="1" dirty="0" smtClean="0">
                <a:solidFill>
                  <a:prstClr val="white">
                    <a:lumMod val="50000"/>
                  </a:prstClr>
                </a:solidFill>
                <a:latin typeface="Century Gothic" panose="020B0502020202020204" pitchFamily="34" charset="0"/>
              </a:rPr>
              <a:t>en vertu du </a:t>
            </a:r>
            <a:r>
              <a:rPr lang="fr-CA" sz="1050" b="1" dirty="0">
                <a:solidFill>
                  <a:prstClr val="white">
                    <a:lumMod val="50000"/>
                  </a:prstClr>
                </a:solidFill>
                <a:latin typeface="Century Gothic" panose="020B0502020202020204" pitchFamily="34" charset="0"/>
              </a:rPr>
              <a:t>projet de loi C-58</a:t>
            </a:r>
          </a:p>
          <a:p>
            <a:pPr algn="ctr"/>
            <a:r>
              <a:rPr lang="fr-CA" sz="900" dirty="0" smtClean="0">
                <a:solidFill>
                  <a:prstClr val="white">
                    <a:lumMod val="50000"/>
                  </a:prstClr>
                </a:solidFill>
                <a:latin typeface="Century Gothic" panose="020B0502020202020204" pitchFamily="34" charset="0"/>
              </a:rPr>
              <a:t>(sanction </a:t>
            </a:r>
            <a:r>
              <a:rPr lang="fr-CA" sz="900" dirty="0">
                <a:solidFill>
                  <a:prstClr val="white">
                    <a:lumMod val="50000"/>
                  </a:prstClr>
                </a:solidFill>
                <a:latin typeface="Century Gothic" panose="020B0502020202020204" pitchFamily="34" charset="0"/>
              </a:rPr>
              <a:t>royale </a:t>
            </a:r>
            <a:r>
              <a:rPr lang="fr-CA" sz="900" dirty="0" smtClean="0">
                <a:solidFill>
                  <a:prstClr val="white">
                    <a:lumMod val="50000"/>
                  </a:prstClr>
                </a:solidFill>
                <a:latin typeface="Century Gothic" panose="020B0502020202020204" pitchFamily="34" charset="0"/>
              </a:rPr>
              <a:t>le </a:t>
            </a:r>
            <a:r>
              <a:rPr lang="fr-CA" sz="900" dirty="0">
                <a:solidFill>
                  <a:prstClr val="white">
                    <a:lumMod val="50000"/>
                  </a:prstClr>
                </a:solidFill>
                <a:latin typeface="Century Gothic" panose="020B0502020202020204" pitchFamily="34" charset="0"/>
              </a:rPr>
              <a:t>21 juin 2019)</a:t>
            </a:r>
          </a:p>
        </p:txBody>
      </p:sp>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51372" y="849128"/>
            <a:ext cx="2296562" cy="2305132"/>
          </a:xfrm>
          <a:prstGeom prst="rect">
            <a:avLst/>
          </a:prstGeom>
        </p:spPr>
      </p:pic>
      <p:sp>
        <p:nvSpPr>
          <p:cNvPr id="181" name="Freeform 180"/>
          <p:cNvSpPr/>
          <p:nvPr/>
        </p:nvSpPr>
        <p:spPr bwMode="auto">
          <a:xfrm>
            <a:off x="8621828" y="4981782"/>
            <a:ext cx="461131" cy="230346"/>
          </a:xfrm>
          <a:custGeom>
            <a:avLst/>
            <a:gdLst>
              <a:gd name="T0" fmla="*/ 274 w 326"/>
              <a:gd name="T1" fmla="*/ 34 h 180"/>
              <a:gd name="T2" fmla="*/ 209 w 326"/>
              <a:gd name="T3" fmla="*/ 11 h 180"/>
              <a:gd name="T4" fmla="*/ 63 w 326"/>
              <a:gd name="T5" fmla="*/ 43 h 180"/>
              <a:gd name="T6" fmla="*/ 18 w 326"/>
              <a:gd name="T7" fmla="*/ 101 h 180"/>
              <a:gd name="T8" fmla="*/ 39 w 326"/>
              <a:gd name="T9" fmla="*/ 145 h 180"/>
              <a:gd name="T10" fmla="*/ 97 w 326"/>
              <a:gd name="T11" fmla="*/ 158 h 180"/>
              <a:gd name="T12" fmla="*/ 246 w 326"/>
              <a:gd name="T13" fmla="*/ 144 h 180"/>
              <a:gd name="T14" fmla="*/ 294 w 326"/>
              <a:gd name="T15" fmla="*/ 118 h 180"/>
              <a:gd name="T16" fmla="*/ 291 w 326"/>
              <a:gd name="T17" fmla="*/ 71 h 180"/>
              <a:gd name="T18" fmla="*/ 227 w 326"/>
              <a:gd name="T19" fmla="*/ 48 h 180"/>
              <a:gd name="T20" fmla="*/ 208 w 326"/>
              <a:gd name="T21" fmla="*/ 42 h 180"/>
              <a:gd name="T22" fmla="*/ 202 w 326"/>
              <a:gd name="T23" fmla="*/ 32 h 180"/>
              <a:gd name="T24" fmla="*/ 213 w 326"/>
              <a:gd name="T25" fmla="*/ 26 h 180"/>
              <a:gd name="T26" fmla="*/ 283 w 326"/>
              <a:gd name="T27" fmla="*/ 50 h 180"/>
              <a:gd name="T28" fmla="*/ 311 w 326"/>
              <a:gd name="T29" fmla="*/ 71 h 180"/>
              <a:gd name="T30" fmla="*/ 317 w 326"/>
              <a:gd name="T31" fmla="*/ 115 h 180"/>
              <a:gd name="T32" fmla="*/ 276 w 326"/>
              <a:gd name="T33" fmla="*/ 152 h 180"/>
              <a:gd name="T34" fmla="*/ 194 w 326"/>
              <a:gd name="T35" fmla="*/ 174 h 180"/>
              <a:gd name="T36" fmla="*/ 54 w 326"/>
              <a:gd name="T37" fmla="*/ 165 h 180"/>
              <a:gd name="T38" fmla="*/ 29 w 326"/>
              <a:gd name="T39" fmla="*/ 154 h 180"/>
              <a:gd name="T40" fmla="*/ 5 w 326"/>
              <a:gd name="T41" fmla="*/ 100 h 180"/>
              <a:gd name="T42" fmla="*/ 49 w 326"/>
              <a:gd name="T43" fmla="*/ 38 h 180"/>
              <a:gd name="T44" fmla="*/ 149 w 326"/>
              <a:gd name="T45" fmla="*/ 4 h 180"/>
              <a:gd name="T46" fmla="*/ 242 w 326"/>
              <a:gd name="T47" fmla="*/ 10 h 180"/>
              <a:gd name="T48" fmla="*/ 274 w 326"/>
              <a:gd name="T49" fmla="*/ 34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26" h="180">
                <a:moveTo>
                  <a:pt x="274" y="34"/>
                </a:moveTo>
                <a:cubicBezTo>
                  <a:pt x="256" y="14"/>
                  <a:pt x="232" y="12"/>
                  <a:pt x="209" y="11"/>
                </a:cubicBezTo>
                <a:cubicBezTo>
                  <a:pt x="158" y="8"/>
                  <a:pt x="108" y="15"/>
                  <a:pt x="63" y="43"/>
                </a:cubicBezTo>
                <a:cubicBezTo>
                  <a:pt x="41" y="57"/>
                  <a:pt x="24" y="75"/>
                  <a:pt x="18" y="101"/>
                </a:cubicBezTo>
                <a:cubicBezTo>
                  <a:pt x="13" y="121"/>
                  <a:pt x="19" y="138"/>
                  <a:pt x="39" y="145"/>
                </a:cubicBezTo>
                <a:cubicBezTo>
                  <a:pt x="57" y="151"/>
                  <a:pt x="77" y="155"/>
                  <a:pt x="97" y="158"/>
                </a:cubicBezTo>
                <a:cubicBezTo>
                  <a:pt x="147" y="164"/>
                  <a:pt x="197" y="160"/>
                  <a:pt x="246" y="144"/>
                </a:cubicBezTo>
                <a:cubicBezTo>
                  <a:pt x="263" y="138"/>
                  <a:pt x="280" y="131"/>
                  <a:pt x="294" y="118"/>
                </a:cubicBezTo>
                <a:cubicBezTo>
                  <a:pt x="314" y="101"/>
                  <a:pt x="313" y="86"/>
                  <a:pt x="291" y="71"/>
                </a:cubicBezTo>
                <a:cubicBezTo>
                  <a:pt x="272" y="58"/>
                  <a:pt x="249" y="53"/>
                  <a:pt x="227" y="48"/>
                </a:cubicBezTo>
                <a:cubicBezTo>
                  <a:pt x="220" y="46"/>
                  <a:pt x="214" y="44"/>
                  <a:pt x="208" y="42"/>
                </a:cubicBezTo>
                <a:cubicBezTo>
                  <a:pt x="203" y="41"/>
                  <a:pt x="200" y="37"/>
                  <a:pt x="202" y="32"/>
                </a:cubicBezTo>
                <a:cubicBezTo>
                  <a:pt x="203" y="27"/>
                  <a:pt x="207" y="24"/>
                  <a:pt x="213" y="26"/>
                </a:cubicBezTo>
                <a:cubicBezTo>
                  <a:pt x="236" y="34"/>
                  <a:pt x="260" y="41"/>
                  <a:pt x="283" y="50"/>
                </a:cubicBezTo>
                <a:cubicBezTo>
                  <a:pt x="293" y="55"/>
                  <a:pt x="303" y="63"/>
                  <a:pt x="311" y="71"/>
                </a:cubicBezTo>
                <a:cubicBezTo>
                  <a:pt x="324" y="84"/>
                  <a:pt x="326" y="99"/>
                  <a:pt x="317" y="115"/>
                </a:cubicBezTo>
                <a:cubicBezTo>
                  <a:pt x="308" y="132"/>
                  <a:pt x="293" y="143"/>
                  <a:pt x="276" y="152"/>
                </a:cubicBezTo>
                <a:cubicBezTo>
                  <a:pt x="251" y="165"/>
                  <a:pt x="223" y="171"/>
                  <a:pt x="194" y="174"/>
                </a:cubicBezTo>
                <a:cubicBezTo>
                  <a:pt x="147" y="180"/>
                  <a:pt x="100" y="176"/>
                  <a:pt x="54" y="165"/>
                </a:cubicBezTo>
                <a:cubicBezTo>
                  <a:pt x="45" y="162"/>
                  <a:pt x="37" y="159"/>
                  <a:pt x="29" y="154"/>
                </a:cubicBezTo>
                <a:cubicBezTo>
                  <a:pt x="8" y="143"/>
                  <a:pt x="0" y="122"/>
                  <a:pt x="5" y="100"/>
                </a:cubicBezTo>
                <a:cubicBezTo>
                  <a:pt x="11" y="73"/>
                  <a:pt x="27" y="53"/>
                  <a:pt x="49" y="38"/>
                </a:cubicBezTo>
                <a:cubicBezTo>
                  <a:pt x="79" y="18"/>
                  <a:pt x="113" y="8"/>
                  <a:pt x="149" y="4"/>
                </a:cubicBezTo>
                <a:cubicBezTo>
                  <a:pt x="180" y="0"/>
                  <a:pt x="212" y="2"/>
                  <a:pt x="242" y="10"/>
                </a:cubicBezTo>
                <a:cubicBezTo>
                  <a:pt x="260" y="15"/>
                  <a:pt x="269" y="22"/>
                  <a:pt x="274" y="34"/>
                </a:cubicBezTo>
              </a:path>
            </a:pathLst>
          </a:custGeom>
          <a:solidFill>
            <a:schemeClr val="accent5"/>
          </a:solidFill>
          <a:ln>
            <a:solidFill>
              <a:schemeClr val="accent5"/>
            </a:solid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en-CA"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98" name="Freeform 197"/>
          <p:cNvSpPr/>
          <p:nvPr/>
        </p:nvSpPr>
        <p:spPr bwMode="auto">
          <a:xfrm>
            <a:off x="9072054" y="5342704"/>
            <a:ext cx="461131" cy="230346"/>
          </a:xfrm>
          <a:custGeom>
            <a:avLst/>
            <a:gdLst>
              <a:gd name="T0" fmla="*/ 274 w 326"/>
              <a:gd name="T1" fmla="*/ 34 h 180"/>
              <a:gd name="T2" fmla="*/ 209 w 326"/>
              <a:gd name="T3" fmla="*/ 11 h 180"/>
              <a:gd name="T4" fmla="*/ 63 w 326"/>
              <a:gd name="T5" fmla="*/ 43 h 180"/>
              <a:gd name="T6" fmla="*/ 18 w 326"/>
              <a:gd name="T7" fmla="*/ 101 h 180"/>
              <a:gd name="T8" fmla="*/ 39 w 326"/>
              <a:gd name="T9" fmla="*/ 145 h 180"/>
              <a:gd name="T10" fmla="*/ 97 w 326"/>
              <a:gd name="T11" fmla="*/ 158 h 180"/>
              <a:gd name="T12" fmla="*/ 246 w 326"/>
              <a:gd name="T13" fmla="*/ 144 h 180"/>
              <a:gd name="T14" fmla="*/ 294 w 326"/>
              <a:gd name="T15" fmla="*/ 118 h 180"/>
              <a:gd name="T16" fmla="*/ 291 w 326"/>
              <a:gd name="T17" fmla="*/ 71 h 180"/>
              <a:gd name="T18" fmla="*/ 227 w 326"/>
              <a:gd name="T19" fmla="*/ 48 h 180"/>
              <a:gd name="T20" fmla="*/ 208 w 326"/>
              <a:gd name="T21" fmla="*/ 42 h 180"/>
              <a:gd name="T22" fmla="*/ 202 w 326"/>
              <a:gd name="T23" fmla="*/ 32 h 180"/>
              <a:gd name="T24" fmla="*/ 213 w 326"/>
              <a:gd name="T25" fmla="*/ 26 h 180"/>
              <a:gd name="T26" fmla="*/ 283 w 326"/>
              <a:gd name="T27" fmla="*/ 50 h 180"/>
              <a:gd name="T28" fmla="*/ 311 w 326"/>
              <a:gd name="T29" fmla="*/ 71 h 180"/>
              <a:gd name="T30" fmla="*/ 317 w 326"/>
              <a:gd name="T31" fmla="*/ 115 h 180"/>
              <a:gd name="T32" fmla="*/ 276 w 326"/>
              <a:gd name="T33" fmla="*/ 152 h 180"/>
              <a:gd name="T34" fmla="*/ 194 w 326"/>
              <a:gd name="T35" fmla="*/ 174 h 180"/>
              <a:gd name="T36" fmla="*/ 54 w 326"/>
              <a:gd name="T37" fmla="*/ 165 h 180"/>
              <a:gd name="T38" fmla="*/ 29 w 326"/>
              <a:gd name="T39" fmla="*/ 154 h 180"/>
              <a:gd name="T40" fmla="*/ 5 w 326"/>
              <a:gd name="T41" fmla="*/ 100 h 180"/>
              <a:gd name="T42" fmla="*/ 49 w 326"/>
              <a:gd name="T43" fmla="*/ 38 h 180"/>
              <a:gd name="T44" fmla="*/ 149 w 326"/>
              <a:gd name="T45" fmla="*/ 4 h 180"/>
              <a:gd name="T46" fmla="*/ 242 w 326"/>
              <a:gd name="T47" fmla="*/ 10 h 180"/>
              <a:gd name="T48" fmla="*/ 274 w 326"/>
              <a:gd name="T49" fmla="*/ 34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26" h="180">
                <a:moveTo>
                  <a:pt x="274" y="34"/>
                </a:moveTo>
                <a:cubicBezTo>
                  <a:pt x="256" y="14"/>
                  <a:pt x="232" y="12"/>
                  <a:pt x="209" y="11"/>
                </a:cubicBezTo>
                <a:cubicBezTo>
                  <a:pt x="158" y="8"/>
                  <a:pt x="108" y="15"/>
                  <a:pt x="63" y="43"/>
                </a:cubicBezTo>
                <a:cubicBezTo>
                  <a:pt x="41" y="57"/>
                  <a:pt x="24" y="75"/>
                  <a:pt x="18" y="101"/>
                </a:cubicBezTo>
                <a:cubicBezTo>
                  <a:pt x="13" y="121"/>
                  <a:pt x="19" y="138"/>
                  <a:pt x="39" y="145"/>
                </a:cubicBezTo>
                <a:cubicBezTo>
                  <a:pt x="57" y="151"/>
                  <a:pt x="77" y="155"/>
                  <a:pt x="97" y="158"/>
                </a:cubicBezTo>
                <a:cubicBezTo>
                  <a:pt x="147" y="164"/>
                  <a:pt x="197" y="160"/>
                  <a:pt x="246" y="144"/>
                </a:cubicBezTo>
                <a:cubicBezTo>
                  <a:pt x="263" y="138"/>
                  <a:pt x="280" y="131"/>
                  <a:pt x="294" y="118"/>
                </a:cubicBezTo>
                <a:cubicBezTo>
                  <a:pt x="314" y="101"/>
                  <a:pt x="313" y="86"/>
                  <a:pt x="291" y="71"/>
                </a:cubicBezTo>
                <a:cubicBezTo>
                  <a:pt x="272" y="58"/>
                  <a:pt x="249" y="53"/>
                  <a:pt x="227" y="48"/>
                </a:cubicBezTo>
                <a:cubicBezTo>
                  <a:pt x="220" y="46"/>
                  <a:pt x="214" y="44"/>
                  <a:pt x="208" y="42"/>
                </a:cubicBezTo>
                <a:cubicBezTo>
                  <a:pt x="203" y="41"/>
                  <a:pt x="200" y="37"/>
                  <a:pt x="202" y="32"/>
                </a:cubicBezTo>
                <a:cubicBezTo>
                  <a:pt x="203" y="27"/>
                  <a:pt x="207" y="24"/>
                  <a:pt x="213" y="26"/>
                </a:cubicBezTo>
                <a:cubicBezTo>
                  <a:pt x="236" y="34"/>
                  <a:pt x="260" y="41"/>
                  <a:pt x="283" y="50"/>
                </a:cubicBezTo>
                <a:cubicBezTo>
                  <a:pt x="293" y="55"/>
                  <a:pt x="303" y="63"/>
                  <a:pt x="311" y="71"/>
                </a:cubicBezTo>
                <a:cubicBezTo>
                  <a:pt x="324" y="84"/>
                  <a:pt x="326" y="99"/>
                  <a:pt x="317" y="115"/>
                </a:cubicBezTo>
                <a:cubicBezTo>
                  <a:pt x="308" y="132"/>
                  <a:pt x="293" y="143"/>
                  <a:pt x="276" y="152"/>
                </a:cubicBezTo>
                <a:cubicBezTo>
                  <a:pt x="251" y="165"/>
                  <a:pt x="223" y="171"/>
                  <a:pt x="194" y="174"/>
                </a:cubicBezTo>
                <a:cubicBezTo>
                  <a:pt x="147" y="180"/>
                  <a:pt x="100" y="176"/>
                  <a:pt x="54" y="165"/>
                </a:cubicBezTo>
                <a:cubicBezTo>
                  <a:pt x="45" y="162"/>
                  <a:pt x="37" y="159"/>
                  <a:pt x="29" y="154"/>
                </a:cubicBezTo>
                <a:cubicBezTo>
                  <a:pt x="8" y="143"/>
                  <a:pt x="0" y="122"/>
                  <a:pt x="5" y="100"/>
                </a:cubicBezTo>
                <a:cubicBezTo>
                  <a:pt x="11" y="73"/>
                  <a:pt x="27" y="53"/>
                  <a:pt x="49" y="38"/>
                </a:cubicBezTo>
                <a:cubicBezTo>
                  <a:pt x="79" y="18"/>
                  <a:pt x="113" y="8"/>
                  <a:pt x="149" y="4"/>
                </a:cubicBezTo>
                <a:cubicBezTo>
                  <a:pt x="180" y="0"/>
                  <a:pt x="212" y="2"/>
                  <a:pt x="242" y="10"/>
                </a:cubicBezTo>
                <a:cubicBezTo>
                  <a:pt x="260" y="15"/>
                  <a:pt x="269" y="22"/>
                  <a:pt x="274" y="34"/>
                </a:cubicBezTo>
              </a:path>
            </a:pathLst>
          </a:custGeom>
          <a:solidFill>
            <a:schemeClr val="accent5"/>
          </a:solidFill>
          <a:ln>
            <a:solidFill>
              <a:schemeClr val="accent5"/>
            </a:solid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en-CA" sz="1800" b="0" i="0" u="none" strike="noStrike" kern="1200" cap="none" spc="0" normalizeH="0" baseline="0" noProof="0" dirty="0">
              <a:ln>
                <a:noFill/>
              </a:ln>
              <a:solidFill>
                <a:prstClr val="black"/>
              </a:solidFill>
              <a:effectLst/>
              <a:uLnTx/>
              <a:uFillTx/>
              <a:latin typeface="Calibri"/>
              <a:ea typeface="+mn-ea"/>
              <a:cs typeface="+mn-cs"/>
            </a:endParaRPr>
          </a:p>
        </p:txBody>
      </p:sp>
      <p:grpSp>
        <p:nvGrpSpPr>
          <p:cNvPr id="60" name="Group 59"/>
          <p:cNvGrpSpPr/>
          <p:nvPr/>
        </p:nvGrpSpPr>
        <p:grpSpPr>
          <a:xfrm>
            <a:off x="11312607" y="3254528"/>
            <a:ext cx="506404" cy="430489"/>
            <a:chOff x="10958694" y="3481267"/>
            <a:chExt cx="506404" cy="430489"/>
          </a:xfrm>
        </p:grpSpPr>
        <p:sp>
          <p:nvSpPr>
            <p:cNvPr id="201" name="Oval 200"/>
            <p:cNvSpPr/>
            <p:nvPr/>
          </p:nvSpPr>
          <p:spPr>
            <a:xfrm>
              <a:off x="10958694" y="3481267"/>
              <a:ext cx="506404" cy="430489"/>
            </a:xfrm>
            <a:prstGeom prst="ellipse">
              <a:avLst/>
            </a:prstGeom>
            <a:solidFill>
              <a:schemeClr val="bg2"/>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3" name="Freeform 202"/>
            <p:cNvSpPr/>
            <p:nvPr/>
          </p:nvSpPr>
          <p:spPr bwMode="auto">
            <a:xfrm>
              <a:off x="11091136" y="3587757"/>
              <a:ext cx="216000" cy="216000"/>
            </a:xfrm>
            <a:custGeom>
              <a:avLst/>
              <a:gdLst>
                <a:gd name="T0" fmla="*/ 182 w 189"/>
                <a:gd name="T1" fmla="*/ 0 h 188"/>
                <a:gd name="T2" fmla="*/ 178 w 189"/>
                <a:gd name="T3" fmla="*/ 1 h 188"/>
                <a:gd name="T4" fmla="*/ 3 w 189"/>
                <a:gd name="T5" fmla="*/ 102 h 188"/>
                <a:gd name="T6" fmla="*/ 0 w 189"/>
                <a:gd name="T7" fmla="*/ 108 h 188"/>
                <a:gd name="T8" fmla="*/ 4 w 189"/>
                <a:gd name="T9" fmla="*/ 114 h 188"/>
                <a:gd name="T10" fmla="*/ 46 w 189"/>
                <a:gd name="T11" fmla="*/ 131 h 188"/>
                <a:gd name="T12" fmla="*/ 158 w 189"/>
                <a:gd name="T13" fmla="*/ 33 h 188"/>
                <a:gd name="T14" fmla="*/ 67 w 189"/>
                <a:gd name="T15" fmla="*/ 145 h 188"/>
                <a:gd name="T16" fmla="*/ 67 w 189"/>
                <a:gd name="T17" fmla="*/ 181 h 188"/>
                <a:gd name="T18" fmla="*/ 68 w 189"/>
                <a:gd name="T19" fmla="*/ 185 h 188"/>
                <a:gd name="T20" fmla="*/ 72 w 189"/>
                <a:gd name="T21" fmla="*/ 188 h 188"/>
                <a:gd name="T22" fmla="*/ 74 w 189"/>
                <a:gd name="T23" fmla="*/ 188 h 188"/>
                <a:gd name="T24" fmla="*/ 79 w 189"/>
                <a:gd name="T25" fmla="*/ 186 h 188"/>
                <a:gd name="T26" fmla="*/ 105 w 189"/>
                <a:gd name="T27" fmla="*/ 155 h 188"/>
                <a:gd name="T28" fmla="*/ 152 w 189"/>
                <a:gd name="T29" fmla="*/ 174 h 188"/>
                <a:gd name="T30" fmla="*/ 155 w 189"/>
                <a:gd name="T31" fmla="*/ 175 h 188"/>
                <a:gd name="T32" fmla="*/ 158 w 189"/>
                <a:gd name="T33" fmla="*/ 174 h 188"/>
                <a:gd name="T34" fmla="*/ 161 w 189"/>
                <a:gd name="T35" fmla="*/ 169 h 188"/>
                <a:gd name="T36" fmla="*/ 188 w 189"/>
                <a:gd name="T37" fmla="*/ 8 h 188"/>
                <a:gd name="T38" fmla="*/ 185 w 189"/>
                <a:gd name="T39" fmla="*/ 1 h 188"/>
                <a:gd name="T40" fmla="*/ 182 w 189"/>
                <a:gd name="T41" fmla="*/ 0 h 1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89" h="188">
                  <a:moveTo>
                    <a:pt x="182" y="0"/>
                  </a:moveTo>
                  <a:cubicBezTo>
                    <a:pt x="178" y="1"/>
                    <a:pt x="178" y="1"/>
                    <a:pt x="178" y="1"/>
                  </a:cubicBezTo>
                  <a:cubicBezTo>
                    <a:pt x="3" y="102"/>
                    <a:pt x="3" y="102"/>
                    <a:pt x="3" y="102"/>
                  </a:cubicBezTo>
                  <a:cubicBezTo>
                    <a:pt x="1" y="103"/>
                    <a:pt x="0" y="105"/>
                    <a:pt x="0" y="108"/>
                  </a:cubicBezTo>
                  <a:cubicBezTo>
                    <a:pt x="0" y="111"/>
                    <a:pt x="2" y="113"/>
                    <a:pt x="4" y="114"/>
                  </a:cubicBezTo>
                  <a:cubicBezTo>
                    <a:pt x="46" y="131"/>
                    <a:pt x="46" y="131"/>
                    <a:pt x="46" y="131"/>
                  </a:cubicBezTo>
                  <a:cubicBezTo>
                    <a:pt x="158" y="33"/>
                    <a:pt x="158" y="33"/>
                    <a:pt x="158" y="33"/>
                  </a:cubicBezTo>
                  <a:cubicBezTo>
                    <a:pt x="67" y="145"/>
                    <a:pt x="67" y="145"/>
                    <a:pt x="67" y="145"/>
                  </a:cubicBezTo>
                  <a:cubicBezTo>
                    <a:pt x="67" y="181"/>
                    <a:pt x="67" y="181"/>
                    <a:pt x="67" y="181"/>
                  </a:cubicBezTo>
                  <a:cubicBezTo>
                    <a:pt x="68" y="185"/>
                    <a:pt x="68" y="185"/>
                    <a:pt x="68" y="185"/>
                  </a:cubicBezTo>
                  <a:cubicBezTo>
                    <a:pt x="72" y="188"/>
                    <a:pt x="72" y="188"/>
                    <a:pt x="72" y="188"/>
                  </a:cubicBezTo>
                  <a:cubicBezTo>
                    <a:pt x="74" y="188"/>
                    <a:pt x="74" y="188"/>
                    <a:pt x="74" y="188"/>
                  </a:cubicBezTo>
                  <a:cubicBezTo>
                    <a:pt x="76" y="188"/>
                    <a:pt x="78" y="187"/>
                    <a:pt x="79" y="186"/>
                  </a:cubicBezTo>
                  <a:cubicBezTo>
                    <a:pt x="105" y="155"/>
                    <a:pt x="105" y="155"/>
                    <a:pt x="105" y="155"/>
                  </a:cubicBezTo>
                  <a:cubicBezTo>
                    <a:pt x="152" y="174"/>
                    <a:pt x="152" y="174"/>
                    <a:pt x="152" y="174"/>
                  </a:cubicBezTo>
                  <a:cubicBezTo>
                    <a:pt x="155" y="175"/>
                    <a:pt x="155" y="175"/>
                    <a:pt x="155" y="175"/>
                  </a:cubicBezTo>
                  <a:cubicBezTo>
                    <a:pt x="158" y="174"/>
                    <a:pt x="158" y="174"/>
                    <a:pt x="158" y="174"/>
                  </a:cubicBezTo>
                  <a:cubicBezTo>
                    <a:pt x="160" y="173"/>
                    <a:pt x="161" y="171"/>
                    <a:pt x="161" y="169"/>
                  </a:cubicBezTo>
                  <a:cubicBezTo>
                    <a:pt x="188" y="8"/>
                    <a:pt x="188" y="8"/>
                    <a:pt x="188" y="8"/>
                  </a:cubicBezTo>
                  <a:cubicBezTo>
                    <a:pt x="189" y="5"/>
                    <a:pt x="188" y="3"/>
                    <a:pt x="185" y="1"/>
                  </a:cubicBezTo>
                  <a:lnTo>
                    <a:pt x="182"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sz="1000" dirty="0">
                <a:solidFill>
                  <a:prstClr val="white">
                    <a:lumMod val="50000"/>
                  </a:prstClr>
                </a:solidFill>
              </a:endParaRPr>
            </a:p>
          </p:txBody>
        </p:sp>
      </p:grpSp>
      <p:grpSp>
        <p:nvGrpSpPr>
          <p:cNvPr id="62" name="Group 61"/>
          <p:cNvGrpSpPr/>
          <p:nvPr/>
        </p:nvGrpSpPr>
        <p:grpSpPr>
          <a:xfrm>
            <a:off x="11311747" y="3632335"/>
            <a:ext cx="506404" cy="430489"/>
            <a:chOff x="11203591" y="3746877"/>
            <a:chExt cx="506404" cy="430489"/>
          </a:xfrm>
        </p:grpSpPr>
        <p:sp>
          <p:nvSpPr>
            <p:cNvPr id="205" name="Oval 204"/>
            <p:cNvSpPr/>
            <p:nvPr/>
          </p:nvSpPr>
          <p:spPr>
            <a:xfrm>
              <a:off x="11203591" y="3746877"/>
              <a:ext cx="506404" cy="430489"/>
            </a:xfrm>
            <a:prstGeom prst="ellipse">
              <a:avLst/>
            </a:prstGeom>
            <a:solidFill>
              <a:schemeClr val="bg2"/>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7" name="Freeform 206"/>
            <p:cNvSpPr>
              <a:spLocks noEditPoints="1"/>
            </p:cNvSpPr>
            <p:nvPr/>
          </p:nvSpPr>
          <p:spPr bwMode="auto">
            <a:xfrm>
              <a:off x="11309579" y="3895395"/>
              <a:ext cx="294428" cy="173617"/>
            </a:xfrm>
            <a:custGeom>
              <a:avLst/>
              <a:gdLst>
                <a:gd name="T0" fmla="*/ 111 w 140"/>
                <a:gd name="T1" fmla="*/ 0 h 106"/>
                <a:gd name="T2" fmla="*/ 24 w 140"/>
                <a:gd name="T3" fmla="*/ 0 h 106"/>
                <a:gd name="T4" fmla="*/ 21 w 140"/>
                <a:gd name="T5" fmla="*/ 1 h 106"/>
                <a:gd name="T6" fmla="*/ 19 w 140"/>
                <a:gd name="T7" fmla="*/ 5 h 106"/>
                <a:gd name="T8" fmla="*/ 19 w 140"/>
                <a:gd name="T9" fmla="*/ 60 h 106"/>
                <a:gd name="T10" fmla="*/ 24 w 140"/>
                <a:gd name="T11" fmla="*/ 72 h 106"/>
                <a:gd name="T12" fmla="*/ 36 w 140"/>
                <a:gd name="T13" fmla="*/ 77 h 106"/>
                <a:gd name="T14" fmla="*/ 89 w 140"/>
                <a:gd name="T15" fmla="*/ 77 h 106"/>
                <a:gd name="T16" fmla="*/ 101 w 140"/>
                <a:gd name="T17" fmla="*/ 72 h 106"/>
                <a:gd name="T18" fmla="*/ 106 w 140"/>
                <a:gd name="T19" fmla="*/ 60 h 106"/>
                <a:gd name="T20" fmla="*/ 106 w 140"/>
                <a:gd name="T21" fmla="*/ 58 h 106"/>
                <a:gd name="T22" fmla="*/ 111 w 140"/>
                <a:gd name="T23" fmla="*/ 58 h 106"/>
                <a:gd name="T24" fmla="*/ 132 w 140"/>
                <a:gd name="T25" fmla="*/ 49 h 106"/>
                <a:gd name="T26" fmla="*/ 140 w 140"/>
                <a:gd name="T27" fmla="*/ 29 h 106"/>
                <a:gd name="T28" fmla="*/ 132 w 140"/>
                <a:gd name="T29" fmla="*/ 9 h 106"/>
                <a:gd name="T30" fmla="*/ 111 w 140"/>
                <a:gd name="T31" fmla="*/ 0 h 106"/>
                <a:gd name="T32" fmla="*/ 6 w 140"/>
                <a:gd name="T33" fmla="*/ 100 h 106"/>
                <a:gd name="T34" fmla="*/ 19 w 140"/>
                <a:gd name="T35" fmla="*/ 106 h 106"/>
                <a:gd name="T36" fmla="*/ 116 w 140"/>
                <a:gd name="T37" fmla="*/ 106 h 106"/>
                <a:gd name="T38" fmla="*/ 130 w 140"/>
                <a:gd name="T39" fmla="*/ 100 h 106"/>
                <a:gd name="T40" fmla="*/ 135 w 140"/>
                <a:gd name="T41" fmla="*/ 87 h 106"/>
                <a:gd name="T42" fmla="*/ 0 w 140"/>
                <a:gd name="T43" fmla="*/ 87 h 106"/>
                <a:gd name="T44" fmla="*/ 6 w 140"/>
                <a:gd name="T45" fmla="*/ 100 h 106"/>
                <a:gd name="T46" fmla="*/ 111 w 140"/>
                <a:gd name="T47" fmla="*/ 43 h 106"/>
                <a:gd name="T48" fmla="*/ 106 w 140"/>
                <a:gd name="T49" fmla="*/ 43 h 106"/>
                <a:gd name="T50" fmla="*/ 106 w 140"/>
                <a:gd name="T51" fmla="*/ 14 h 106"/>
                <a:gd name="T52" fmla="*/ 111 w 140"/>
                <a:gd name="T53" fmla="*/ 14 h 106"/>
                <a:gd name="T54" fmla="*/ 121 w 140"/>
                <a:gd name="T55" fmla="*/ 19 h 106"/>
                <a:gd name="T56" fmla="*/ 126 w 140"/>
                <a:gd name="T57" fmla="*/ 29 h 106"/>
                <a:gd name="T58" fmla="*/ 121 w 140"/>
                <a:gd name="T59" fmla="*/ 39 h 106"/>
                <a:gd name="T60" fmla="*/ 111 w 140"/>
                <a:gd name="T61" fmla="*/ 43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40" h="105">
                  <a:moveTo>
                    <a:pt x="111" y="0"/>
                  </a:moveTo>
                  <a:cubicBezTo>
                    <a:pt x="24" y="0"/>
                    <a:pt x="24" y="0"/>
                    <a:pt x="24" y="0"/>
                  </a:cubicBezTo>
                  <a:cubicBezTo>
                    <a:pt x="23" y="0"/>
                    <a:pt x="22" y="1"/>
                    <a:pt x="21" y="1"/>
                  </a:cubicBezTo>
                  <a:cubicBezTo>
                    <a:pt x="20" y="2"/>
                    <a:pt x="19" y="4"/>
                    <a:pt x="19" y="5"/>
                  </a:cubicBezTo>
                  <a:cubicBezTo>
                    <a:pt x="19" y="60"/>
                    <a:pt x="19" y="60"/>
                    <a:pt x="19" y="60"/>
                  </a:cubicBezTo>
                  <a:cubicBezTo>
                    <a:pt x="19" y="65"/>
                    <a:pt x="21" y="69"/>
                    <a:pt x="24" y="72"/>
                  </a:cubicBezTo>
                  <a:cubicBezTo>
                    <a:pt x="28" y="76"/>
                    <a:pt x="32" y="77"/>
                    <a:pt x="36" y="77"/>
                  </a:cubicBezTo>
                  <a:cubicBezTo>
                    <a:pt x="89" y="77"/>
                    <a:pt x="89" y="77"/>
                    <a:pt x="89" y="77"/>
                  </a:cubicBezTo>
                  <a:cubicBezTo>
                    <a:pt x="94" y="77"/>
                    <a:pt x="98" y="76"/>
                    <a:pt x="101" y="72"/>
                  </a:cubicBezTo>
                  <a:cubicBezTo>
                    <a:pt x="105" y="69"/>
                    <a:pt x="106" y="65"/>
                    <a:pt x="106" y="60"/>
                  </a:cubicBezTo>
                  <a:cubicBezTo>
                    <a:pt x="106" y="58"/>
                    <a:pt x="106" y="58"/>
                    <a:pt x="106" y="58"/>
                  </a:cubicBezTo>
                  <a:cubicBezTo>
                    <a:pt x="111" y="58"/>
                    <a:pt x="111" y="58"/>
                    <a:pt x="111" y="58"/>
                  </a:cubicBezTo>
                  <a:cubicBezTo>
                    <a:pt x="119" y="58"/>
                    <a:pt x="126" y="55"/>
                    <a:pt x="132" y="49"/>
                  </a:cubicBezTo>
                  <a:cubicBezTo>
                    <a:pt x="137" y="44"/>
                    <a:pt x="140" y="37"/>
                    <a:pt x="140" y="29"/>
                  </a:cubicBezTo>
                  <a:cubicBezTo>
                    <a:pt x="140" y="21"/>
                    <a:pt x="137" y="14"/>
                    <a:pt x="132" y="9"/>
                  </a:cubicBezTo>
                  <a:cubicBezTo>
                    <a:pt x="126" y="3"/>
                    <a:pt x="119" y="0"/>
                    <a:pt x="111" y="0"/>
                  </a:cubicBezTo>
                  <a:close/>
                  <a:moveTo>
                    <a:pt x="6" y="100"/>
                  </a:moveTo>
                  <a:cubicBezTo>
                    <a:pt x="10" y="104"/>
                    <a:pt x="14" y="106"/>
                    <a:pt x="19" y="106"/>
                  </a:cubicBezTo>
                  <a:cubicBezTo>
                    <a:pt x="116" y="106"/>
                    <a:pt x="116" y="106"/>
                    <a:pt x="116" y="106"/>
                  </a:cubicBezTo>
                  <a:cubicBezTo>
                    <a:pt x="121" y="106"/>
                    <a:pt x="126" y="104"/>
                    <a:pt x="130" y="100"/>
                  </a:cubicBezTo>
                  <a:cubicBezTo>
                    <a:pt x="133" y="97"/>
                    <a:pt x="135" y="92"/>
                    <a:pt x="135" y="87"/>
                  </a:cubicBezTo>
                  <a:cubicBezTo>
                    <a:pt x="0" y="87"/>
                    <a:pt x="0" y="87"/>
                    <a:pt x="0" y="87"/>
                  </a:cubicBezTo>
                  <a:cubicBezTo>
                    <a:pt x="0" y="92"/>
                    <a:pt x="2" y="97"/>
                    <a:pt x="6" y="100"/>
                  </a:cubicBezTo>
                  <a:close/>
                  <a:moveTo>
                    <a:pt x="111" y="43"/>
                  </a:moveTo>
                  <a:cubicBezTo>
                    <a:pt x="106" y="43"/>
                    <a:pt x="106" y="43"/>
                    <a:pt x="106" y="43"/>
                  </a:cubicBezTo>
                  <a:cubicBezTo>
                    <a:pt x="106" y="14"/>
                    <a:pt x="106" y="14"/>
                    <a:pt x="106" y="14"/>
                  </a:cubicBezTo>
                  <a:cubicBezTo>
                    <a:pt x="111" y="14"/>
                    <a:pt x="111" y="14"/>
                    <a:pt x="111" y="14"/>
                  </a:cubicBezTo>
                  <a:cubicBezTo>
                    <a:pt x="115" y="14"/>
                    <a:pt x="119" y="16"/>
                    <a:pt x="121" y="19"/>
                  </a:cubicBezTo>
                  <a:cubicBezTo>
                    <a:pt x="124" y="22"/>
                    <a:pt x="126" y="25"/>
                    <a:pt x="126" y="29"/>
                  </a:cubicBezTo>
                  <a:cubicBezTo>
                    <a:pt x="126" y="33"/>
                    <a:pt x="124" y="36"/>
                    <a:pt x="121" y="39"/>
                  </a:cubicBezTo>
                  <a:cubicBezTo>
                    <a:pt x="119" y="42"/>
                    <a:pt x="115" y="43"/>
                    <a:pt x="111" y="43"/>
                  </a:cubicBezTo>
                  <a:close/>
                </a:path>
              </a:pathLst>
            </a:custGeom>
            <a:solidFill>
              <a:schemeClr val="accent3">
                <a:lumMod val="60000"/>
                <a:lumOff val="40000"/>
              </a:schemeClr>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sz="1000" dirty="0">
                <a:solidFill>
                  <a:srgbClr val="004D71"/>
                </a:solidFill>
              </a:endParaRPr>
            </a:p>
          </p:txBody>
        </p:sp>
      </p:grpSp>
      <p:grpSp>
        <p:nvGrpSpPr>
          <p:cNvPr id="67" name="Group 66"/>
          <p:cNvGrpSpPr/>
          <p:nvPr/>
        </p:nvGrpSpPr>
        <p:grpSpPr>
          <a:xfrm>
            <a:off x="11314327" y="4025001"/>
            <a:ext cx="506404" cy="430489"/>
            <a:chOff x="10274284" y="3596105"/>
            <a:chExt cx="506404" cy="430489"/>
          </a:xfrm>
        </p:grpSpPr>
        <p:sp>
          <p:nvSpPr>
            <p:cNvPr id="210" name="Oval 209"/>
            <p:cNvSpPr/>
            <p:nvPr/>
          </p:nvSpPr>
          <p:spPr>
            <a:xfrm>
              <a:off x="10274284" y="3596105"/>
              <a:ext cx="506404" cy="430489"/>
            </a:xfrm>
            <a:prstGeom prst="ellipse">
              <a:avLst/>
            </a:prstGeom>
            <a:solidFill>
              <a:schemeClr val="bg2"/>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8" name="Freeform 207"/>
            <p:cNvSpPr>
              <a:spLocks noEditPoints="1"/>
            </p:cNvSpPr>
            <p:nvPr/>
          </p:nvSpPr>
          <p:spPr bwMode="auto">
            <a:xfrm>
              <a:off x="10376409" y="3669283"/>
              <a:ext cx="312155" cy="269714"/>
            </a:xfrm>
            <a:custGeom>
              <a:avLst/>
              <a:gdLst>
                <a:gd name="T0" fmla="*/ 53 w 123"/>
                <a:gd name="T1" fmla="*/ 114 h 123"/>
                <a:gd name="T2" fmla="*/ 53 w 123"/>
                <a:gd name="T3" fmla="*/ 70 h 123"/>
                <a:gd name="T4" fmla="*/ 81 w 123"/>
                <a:gd name="T5" fmla="*/ 70 h 123"/>
                <a:gd name="T6" fmla="*/ 86 w 123"/>
                <a:gd name="T7" fmla="*/ 68 h 123"/>
                <a:gd name="T8" fmla="*/ 88 w 123"/>
                <a:gd name="T9" fmla="*/ 63 h 123"/>
                <a:gd name="T10" fmla="*/ 88 w 123"/>
                <a:gd name="T11" fmla="*/ 35 h 123"/>
                <a:gd name="T12" fmla="*/ 114 w 123"/>
                <a:gd name="T13" fmla="*/ 35 h 123"/>
                <a:gd name="T14" fmla="*/ 114 w 123"/>
                <a:gd name="T15" fmla="*/ 114 h 123"/>
                <a:gd name="T16" fmla="*/ 53 w 123"/>
                <a:gd name="T17" fmla="*/ 114 h 123"/>
                <a:gd name="T18" fmla="*/ 45 w 123"/>
                <a:gd name="T19" fmla="*/ 64 h 123"/>
                <a:gd name="T20" fmla="*/ 44 w 123"/>
                <a:gd name="T21" fmla="*/ 70 h 123"/>
                <a:gd name="T22" fmla="*/ 44 w 123"/>
                <a:gd name="T23" fmla="*/ 87 h 123"/>
                <a:gd name="T24" fmla="*/ 9 w 123"/>
                <a:gd name="T25" fmla="*/ 87 h 123"/>
                <a:gd name="T26" fmla="*/ 9 w 123"/>
                <a:gd name="T27" fmla="*/ 43 h 123"/>
                <a:gd name="T28" fmla="*/ 37 w 123"/>
                <a:gd name="T29" fmla="*/ 43 h 123"/>
                <a:gd name="T30" fmla="*/ 42 w 123"/>
                <a:gd name="T31" fmla="*/ 42 h 123"/>
                <a:gd name="T32" fmla="*/ 44 w 123"/>
                <a:gd name="T33" fmla="*/ 37 h 123"/>
                <a:gd name="T34" fmla="*/ 44 w 123"/>
                <a:gd name="T35" fmla="*/ 8 h 123"/>
                <a:gd name="T36" fmla="*/ 70 w 123"/>
                <a:gd name="T37" fmla="*/ 8 h 123"/>
                <a:gd name="T38" fmla="*/ 70 w 123"/>
                <a:gd name="T39" fmla="*/ 37 h 123"/>
                <a:gd name="T40" fmla="*/ 49 w 123"/>
                <a:gd name="T41" fmla="*/ 59 h 123"/>
                <a:gd name="T42" fmla="*/ 45 w 123"/>
                <a:gd name="T43" fmla="*/ 64 h 123"/>
                <a:gd name="T44" fmla="*/ 35 w 123"/>
                <a:gd name="T45" fmla="*/ 35 h 123"/>
                <a:gd name="T46" fmla="*/ 15 w 123"/>
                <a:gd name="T47" fmla="*/ 35 h 123"/>
                <a:gd name="T48" fmla="*/ 35 w 123"/>
                <a:gd name="T49" fmla="*/ 14 h 123"/>
                <a:gd name="T50" fmla="*/ 35 w 123"/>
                <a:gd name="T51" fmla="*/ 35 h 123"/>
                <a:gd name="T52" fmla="*/ 79 w 123"/>
                <a:gd name="T53" fmla="*/ 61 h 123"/>
                <a:gd name="T54" fmla="*/ 59 w 123"/>
                <a:gd name="T55" fmla="*/ 61 h 123"/>
                <a:gd name="T56" fmla="*/ 79 w 123"/>
                <a:gd name="T57" fmla="*/ 41 h 123"/>
                <a:gd name="T58" fmla="*/ 79 w 123"/>
                <a:gd name="T59" fmla="*/ 61 h 123"/>
                <a:gd name="T60" fmla="*/ 88 w 123"/>
                <a:gd name="T61" fmla="*/ 26 h 123"/>
                <a:gd name="T62" fmla="*/ 79 w 123"/>
                <a:gd name="T63" fmla="*/ 29 h 123"/>
                <a:gd name="T64" fmla="*/ 79 w 123"/>
                <a:gd name="T65" fmla="*/ 6 h 123"/>
                <a:gd name="T66" fmla="*/ 77 w 123"/>
                <a:gd name="T67" fmla="*/ 1 h 123"/>
                <a:gd name="T68" fmla="*/ 72 w 123"/>
                <a:gd name="T69" fmla="*/ 0 h 123"/>
                <a:gd name="T70" fmla="*/ 44 w 123"/>
                <a:gd name="T71" fmla="*/ 0 h 123"/>
                <a:gd name="T72" fmla="*/ 38 w 123"/>
                <a:gd name="T73" fmla="*/ 1 h 123"/>
                <a:gd name="T74" fmla="*/ 33 w 123"/>
                <a:gd name="T75" fmla="*/ 4 h 123"/>
                <a:gd name="T76" fmla="*/ 5 w 123"/>
                <a:gd name="T77" fmla="*/ 32 h 123"/>
                <a:gd name="T78" fmla="*/ 1 w 123"/>
                <a:gd name="T79" fmla="*/ 37 h 123"/>
                <a:gd name="T80" fmla="*/ 0 w 123"/>
                <a:gd name="T81" fmla="*/ 43 h 123"/>
                <a:gd name="T82" fmla="*/ 0 w 123"/>
                <a:gd name="T83" fmla="*/ 90 h 123"/>
                <a:gd name="T84" fmla="*/ 2 w 123"/>
                <a:gd name="T85" fmla="*/ 94 h 123"/>
                <a:gd name="T86" fmla="*/ 7 w 123"/>
                <a:gd name="T87" fmla="*/ 96 h 123"/>
                <a:gd name="T88" fmla="*/ 44 w 123"/>
                <a:gd name="T89" fmla="*/ 96 h 123"/>
                <a:gd name="T90" fmla="*/ 44 w 123"/>
                <a:gd name="T91" fmla="*/ 116 h 123"/>
                <a:gd name="T92" fmla="*/ 46 w 123"/>
                <a:gd name="T93" fmla="*/ 121 h 123"/>
                <a:gd name="T94" fmla="*/ 50 w 123"/>
                <a:gd name="T95" fmla="*/ 123 h 123"/>
                <a:gd name="T96" fmla="*/ 116 w 123"/>
                <a:gd name="T97" fmla="*/ 123 h 123"/>
                <a:gd name="T98" fmla="*/ 121 w 123"/>
                <a:gd name="T99" fmla="*/ 121 h 123"/>
                <a:gd name="T100" fmla="*/ 123 w 123"/>
                <a:gd name="T101" fmla="*/ 116 h 123"/>
                <a:gd name="T102" fmla="*/ 123 w 123"/>
                <a:gd name="T103" fmla="*/ 32 h 123"/>
                <a:gd name="T104" fmla="*/ 121 w 123"/>
                <a:gd name="T105" fmla="*/ 28 h 123"/>
                <a:gd name="T106" fmla="*/ 116 w 123"/>
                <a:gd name="T107" fmla="*/ 26 h 123"/>
                <a:gd name="T108" fmla="*/ 88 w 123"/>
                <a:gd name="T109" fmla="*/ 26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23" h="123">
                  <a:moveTo>
                    <a:pt x="53" y="114"/>
                  </a:moveTo>
                  <a:cubicBezTo>
                    <a:pt x="53" y="70"/>
                    <a:pt x="53" y="70"/>
                    <a:pt x="53" y="70"/>
                  </a:cubicBezTo>
                  <a:cubicBezTo>
                    <a:pt x="81" y="70"/>
                    <a:pt x="81" y="70"/>
                    <a:pt x="81" y="70"/>
                  </a:cubicBezTo>
                  <a:cubicBezTo>
                    <a:pt x="83" y="70"/>
                    <a:pt x="85" y="69"/>
                    <a:pt x="86" y="68"/>
                  </a:cubicBezTo>
                  <a:cubicBezTo>
                    <a:pt x="87" y="67"/>
                    <a:pt x="88" y="65"/>
                    <a:pt x="88" y="63"/>
                  </a:cubicBezTo>
                  <a:cubicBezTo>
                    <a:pt x="88" y="35"/>
                    <a:pt x="88" y="35"/>
                    <a:pt x="88" y="35"/>
                  </a:cubicBezTo>
                  <a:cubicBezTo>
                    <a:pt x="114" y="35"/>
                    <a:pt x="114" y="35"/>
                    <a:pt x="114" y="35"/>
                  </a:cubicBezTo>
                  <a:cubicBezTo>
                    <a:pt x="114" y="114"/>
                    <a:pt x="114" y="114"/>
                    <a:pt x="114" y="114"/>
                  </a:cubicBezTo>
                  <a:lnTo>
                    <a:pt x="53" y="114"/>
                  </a:lnTo>
                  <a:close/>
                  <a:moveTo>
                    <a:pt x="45" y="64"/>
                  </a:moveTo>
                  <a:cubicBezTo>
                    <a:pt x="44" y="66"/>
                    <a:pt x="44" y="68"/>
                    <a:pt x="44" y="70"/>
                  </a:cubicBezTo>
                  <a:cubicBezTo>
                    <a:pt x="44" y="87"/>
                    <a:pt x="44" y="87"/>
                    <a:pt x="44" y="87"/>
                  </a:cubicBezTo>
                  <a:cubicBezTo>
                    <a:pt x="9" y="87"/>
                    <a:pt x="9" y="87"/>
                    <a:pt x="9" y="87"/>
                  </a:cubicBezTo>
                  <a:cubicBezTo>
                    <a:pt x="9" y="43"/>
                    <a:pt x="9" y="43"/>
                    <a:pt x="9" y="43"/>
                  </a:cubicBezTo>
                  <a:cubicBezTo>
                    <a:pt x="37" y="43"/>
                    <a:pt x="37" y="43"/>
                    <a:pt x="37" y="43"/>
                  </a:cubicBezTo>
                  <a:cubicBezTo>
                    <a:pt x="39" y="43"/>
                    <a:pt x="41" y="43"/>
                    <a:pt x="42" y="42"/>
                  </a:cubicBezTo>
                  <a:cubicBezTo>
                    <a:pt x="43" y="40"/>
                    <a:pt x="44" y="39"/>
                    <a:pt x="44" y="37"/>
                  </a:cubicBezTo>
                  <a:cubicBezTo>
                    <a:pt x="44" y="8"/>
                    <a:pt x="44" y="8"/>
                    <a:pt x="44" y="8"/>
                  </a:cubicBezTo>
                  <a:cubicBezTo>
                    <a:pt x="70" y="8"/>
                    <a:pt x="70" y="8"/>
                    <a:pt x="70" y="8"/>
                  </a:cubicBezTo>
                  <a:cubicBezTo>
                    <a:pt x="70" y="37"/>
                    <a:pt x="70" y="37"/>
                    <a:pt x="70" y="37"/>
                  </a:cubicBezTo>
                  <a:cubicBezTo>
                    <a:pt x="49" y="59"/>
                    <a:pt x="49" y="59"/>
                    <a:pt x="49" y="59"/>
                  </a:cubicBezTo>
                  <a:cubicBezTo>
                    <a:pt x="47" y="60"/>
                    <a:pt x="46" y="62"/>
                    <a:pt x="45" y="64"/>
                  </a:cubicBezTo>
                  <a:close/>
                  <a:moveTo>
                    <a:pt x="35" y="35"/>
                  </a:moveTo>
                  <a:cubicBezTo>
                    <a:pt x="15" y="35"/>
                    <a:pt x="15" y="35"/>
                    <a:pt x="15" y="35"/>
                  </a:cubicBezTo>
                  <a:cubicBezTo>
                    <a:pt x="35" y="14"/>
                    <a:pt x="35" y="14"/>
                    <a:pt x="35" y="14"/>
                  </a:cubicBezTo>
                  <a:lnTo>
                    <a:pt x="35" y="35"/>
                  </a:lnTo>
                  <a:close/>
                  <a:moveTo>
                    <a:pt x="79" y="61"/>
                  </a:moveTo>
                  <a:cubicBezTo>
                    <a:pt x="59" y="61"/>
                    <a:pt x="59" y="61"/>
                    <a:pt x="59" y="61"/>
                  </a:cubicBezTo>
                  <a:cubicBezTo>
                    <a:pt x="79" y="41"/>
                    <a:pt x="79" y="41"/>
                    <a:pt x="79" y="41"/>
                  </a:cubicBezTo>
                  <a:lnTo>
                    <a:pt x="79" y="61"/>
                  </a:lnTo>
                  <a:close/>
                  <a:moveTo>
                    <a:pt x="88" y="26"/>
                  </a:moveTo>
                  <a:cubicBezTo>
                    <a:pt x="85" y="26"/>
                    <a:pt x="82" y="27"/>
                    <a:pt x="79" y="29"/>
                  </a:cubicBezTo>
                  <a:cubicBezTo>
                    <a:pt x="79" y="6"/>
                    <a:pt x="79" y="6"/>
                    <a:pt x="79" y="6"/>
                  </a:cubicBezTo>
                  <a:cubicBezTo>
                    <a:pt x="79" y="4"/>
                    <a:pt x="78" y="3"/>
                    <a:pt x="77" y="1"/>
                  </a:cubicBezTo>
                  <a:cubicBezTo>
                    <a:pt x="76" y="0"/>
                    <a:pt x="74" y="0"/>
                    <a:pt x="72" y="0"/>
                  </a:cubicBezTo>
                  <a:cubicBezTo>
                    <a:pt x="44" y="0"/>
                    <a:pt x="44" y="0"/>
                    <a:pt x="44" y="0"/>
                  </a:cubicBezTo>
                  <a:cubicBezTo>
                    <a:pt x="42" y="0"/>
                    <a:pt x="40" y="0"/>
                    <a:pt x="38" y="1"/>
                  </a:cubicBezTo>
                  <a:cubicBezTo>
                    <a:pt x="36" y="2"/>
                    <a:pt x="34" y="3"/>
                    <a:pt x="33" y="4"/>
                  </a:cubicBezTo>
                  <a:cubicBezTo>
                    <a:pt x="5" y="32"/>
                    <a:pt x="5" y="32"/>
                    <a:pt x="5" y="32"/>
                  </a:cubicBezTo>
                  <a:cubicBezTo>
                    <a:pt x="3" y="33"/>
                    <a:pt x="2" y="35"/>
                    <a:pt x="1" y="37"/>
                  </a:cubicBezTo>
                  <a:cubicBezTo>
                    <a:pt x="0" y="40"/>
                    <a:pt x="0" y="42"/>
                    <a:pt x="0" y="43"/>
                  </a:cubicBezTo>
                  <a:cubicBezTo>
                    <a:pt x="0" y="90"/>
                    <a:pt x="0" y="90"/>
                    <a:pt x="0" y="90"/>
                  </a:cubicBezTo>
                  <a:cubicBezTo>
                    <a:pt x="0" y="91"/>
                    <a:pt x="1" y="93"/>
                    <a:pt x="2" y="94"/>
                  </a:cubicBezTo>
                  <a:cubicBezTo>
                    <a:pt x="3" y="96"/>
                    <a:pt x="5" y="96"/>
                    <a:pt x="7" y="96"/>
                  </a:cubicBezTo>
                  <a:cubicBezTo>
                    <a:pt x="44" y="96"/>
                    <a:pt x="44" y="96"/>
                    <a:pt x="44" y="96"/>
                  </a:cubicBezTo>
                  <a:cubicBezTo>
                    <a:pt x="44" y="116"/>
                    <a:pt x="44" y="116"/>
                    <a:pt x="44" y="116"/>
                  </a:cubicBezTo>
                  <a:cubicBezTo>
                    <a:pt x="44" y="118"/>
                    <a:pt x="45" y="119"/>
                    <a:pt x="46" y="121"/>
                  </a:cubicBezTo>
                  <a:cubicBezTo>
                    <a:pt x="47" y="122"/>
                    <a:pt x="49" y="123"/>
                    <a:pt x="50" y="123"/>
                  </a:cubicBezTo>
                  <a:cubicBezTo>
                    <a:pt x="116" y="123"/>
                    <a:pt x="116" y="123"/>
                    <a:pt x="116" y="123"/>
                  </a:cubicBezTo>
                  <a:cubicBezTo>
                    <a:pt x="118" y="123"/>
                    <a:pt x="120" y="122"/>
                    <a:pt x="121" y="121"/>
                  </a:cubicBezTo>
                  <a:cubicBezTo>
                    <a:pt x="122" y="119"/>
                    <a:pt x="123" y="118"/>
                    <a:pt x="123" y="116"/>
                  </a:cubicBezTo>
                  <a:cubicBezTo>
                    <a:pt x="123" y="32"/>
                    <a:pt x="123" y="32"/>
                    <a:pt x="123" y="32"/>
                  </a:cubicBezTo>
                  <a:cubicBezTo>
                    <a:pt x="123" y="31"/>
                    <a:pt x="122" y="29"/>
                    <a:pt x="121" y="28"/>
                  </a:cubicBezTo>
                  <a:cubicBezTo>
                    <a:pt x="120" y="27"/>
                    <a:pt x="118" y="26"/>
                    <a:pt x="116" y="26"/>
                  </a:cubicBezTo>
                  <a:lnTo>
                    <a:pt x="88" y="26"/>
                  </a:lnTo>
                  <a:close/>
                </a:path>
              </a:pathLst>
            </a:custGeom>
            <a:solidFill>
              <a:srgbClr val="63CECA">
                <a:lumMod val="50000"/>
              </a:srgbClr>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en-CA" sz="1800" b="0" i="0" u="none" strike="noStrike" kern="1200" cap="none" spc="0" normalizeH="0" baseline="0" noProof="0" dirty="0">
                <a:ln>
                  <a:noFill/>
                </a:ln>
                <a:solidFill>
                  <a:prstClr val="black"/>
                </a:solidFill>
                <a:effectLst/>
                <a:uLnTx/>
                <a:uFillTx/>
                <a:latin typeface="Calibri"/>
                <a:ea typeface="+mn-ea"/>
                <a:cs typeface="+mn-cs"/>
              </a:endParaRPr>
            </a:p>
          </p:txBody>
        </p:sp>
      </p:grpSp>
      <p:grpSp>
        <p:nvGrpSpPr>
          <p:cNvPr id="64" name="Group 63"/>
          <p:cNvGrpSpPr/>
          <p:nvPr/>
        </p:nvGrpSpPr>
        <p:grpSpPr>
          <a:xfrm>
            <a:off x="11349897" y="4400155"/>
            <a:ext cx="506404" cy="430489"/>
            <a:chOff x="11619270" y="3682930"/>
            <a:chExt cx="506404" cy="430489"/>
          </a:xfrm>
        </p:grpSpPr>
        <p:sp>
          <p:nvSpPr>
            <p:cNvPr id="213" name="Oval 212"/>
            <p:cNvSpPr/>
            <p:nvPr/>
          </p:nvSpPr>
          <p:spPr>
            <a:xfrm>
              <a:off x="11619270" y="3682930"/>
              <a:ext cx="506404" cy="430489"/>
            </a:xfrm>
            <a:prstGeom prst="ellipse">
              <a:avLst/>
            </a:prstGeom>
            <a:solidFill>
              <a:schemeClr val="bg2"/>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5" name="Freeform 214"/>
            <p:cNvSpPr/>
            <p:nvPr/>
          </p:nvSpPr>
          <p:spPr bwMode="auto">
            <a:xfrm>
              <a:off x="11764472" y="3801852"/>
              <a:ext cx="216000" cy="216000"/>
            </a:xfrm>
            <a:custGeom>
              <a:avLst/>
              <a:gdLst>
                <a:gd name="T0" fmla="*/ 93 w 150"/>
                <a:gd name="T1" fmla="*/ 254 h 288"/>
                <a:gd name="T2" fmla="*/ 93 w 150"/>
                <a:gd name="T3" fmla="*/ 282 h 288"/>
                <a:gd name="T4" fmla="*/ 87 w 150"/>
                <a:gd name="T5" fmla="*/ 288 h 288"/>
                <a:gd name="T6" fmla="*/ 66 w 150"/>
                <a:gd name="T7" fmla="*/ 288 h 288"/>
                <a:gd name="T8" fmla="*/ 61 w 150"/>
                <a:gd name="T9" fmla="*/ 282 h 288"/>
                <a:gd name="T10" fmla="*/ 61 w 150"/>
                <a:gd name="T11" fmla="*/ 254 h 288"/>
                <a:gd name="T12" fmla="*/ 2 w 150"/>
                <a:gd name="T13" fmla="*/ 226 h 288"/>
                <a:gd name="T14" fmla="*/ 1 w 150"/>
                <a:gd name="T15" fmla="*/ 219 h 288"/>
                <a:gd name="T16" fmla="*/ 18 w 150"/>
                <a:gd name="T17" fmla="*/ 197 h 288"/>
                <a:gd name="T18" fmla="*/ 22 w 150"/>
                <a:gd name="T19" fmla="*/ 195 h 288"/>
                <a:gd name="T20" fmla="*/ 25 w 150"/>
                <a:gd name="T21" fmla="*/ 197 h 288"/>
                <a:gd name="T22" fmla="*/ 77 w 150"/>
                <a:gd name="T23" fmla="*/ 218 h 288"/>
                <a:gd name="T24" fmla="*/ 110 w 150"/>
                <a:gd name="T25" fmla="*/ 192 h 288"/>
                <a:gd name="T26" fmla="*/ 69 w 150"/>
                <a:gd name="T27" fmla="*/ 160 h 288"/>
                <a:gd name="T28" fmla="*/ 4 w 150"/>
                <a:gd name="T29" fmla="*/ 94 h 288"/>
                <a:gd name="T30" fmla="*/ 61 w 150"/>
                <a:gd name="T31" fmla="*/ 34 h 288"/>
                <a:gd name="T32" fmla="*/ 61 w 150"/>
                <a:gd name="T33" fmla="*/ 5 h 288"/>
                <a:gd name="T34" fmla="*/ 66 w 150"/>
                <a:gd name="T35" fmla="*/ 0 h 288"/>
                <a:gd name="T36" fmla="*/ 87 w 150"/>
                <a:gd name="T37" fmla="*/ 0 h 288"/>
                <a:gd name="T38" fmla="*/ 93 w 150"/>
                <a:gd name="T39" fmla="*/ 5 h 288"/>
                <a:gd name="T40" fmla="*/ 93 w 150"/>
                <a:gd name="T41" fmla="*/ 33 h 288"/>
                <a:gd name="T42" fmla="*/ 143 w 150"/>
                <a:gd name="T43" fmla="*/ 55 h 288"/>
                <a:gd name="T44" fmla="*/ 144 w 150"/>
                <a:gd name="T45" fmla="*/ 61 h 288"/>
                <a:gd name="T46" fmla="*/ 131 w 150"/>
                <a:gd name="T47" fmla="*/ 85 h 288"/>
                <a:gd name="T48" fmla="*/ 127 w 150"/>
                <a:gd name="T49" fmla="*/ 87 h 288"/>
                <a:gd name="T50" fmla="*/ 123 w 150"/>
                <a:gd name="T51" fmla="*/ 86 h 288"/>
                <a:gd name="T52" fmla="*/ 79 w 150"/>
                <a:gd name="T53" fmla="*/ 69 h 288"/>
                <a:gd name="T54" fmla="*/ 45 w 150"/>
                <a:gd name="T55" fmla="*/ 93 h 288"/>
                <a:gd name="T56" fmla="*/ 87 w 150"/>
                <a:gd name="T57" fmla="*/ 127 h 288"/>
                <a:gd name="T58" fmla="*/ 150 w 150"/>
                <a:gd name="T59" fmla="*/ 190 h 288"/>
                <a:gd name="T60" fmla="*/ 93 w 150"/>
                <a:gd name="T61" fmla="*/ 254 h 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50" h="288">
                  <a:moveTo>
                    <a:pt x="93" y="254"/>
                  </a:moveTo>
                  <a:cubicBezTo>
                    <a:pt x="93" y="282"/>
                    <a:pt x="93" y="282"/>
                    <a:pt x="93" y="282"/>
                  </a:cubicBezTo>
                  <a:cubicBezTo>
                    <a:pt x="93" y="285"/>
                    <a:pt x="90" y="288"/>
                    <a:pt x="87" y="288"/>
                  </a:cubicBezTo>
                  <a:cubicBezTo>
                    <a:pt x="66" y="288"/>
                    <a:pt x="66" y="288"/>
                    <a:pt x="66" y="288"/>
                  </a:cubicBezTo>
                  <a:cubicBezTo>
                    <a:pt x="63" y="288"/>
                    <a:pt x="61" y="285"/>
                    <a:pt x="61" y="282"/>
                  </a:cubicBezTo>
                  <a:cubicBezTo>
                    <a:pt x="61" y="254"/>
                    <a:pt x="61" y="254"/>
                    <a:pt x="61" y="254"/>
                  </a:cubicBezTo>
                  <a:cubicBezTo>
                    <a:pt x="23" y="249"/>
                    <a:pt x="2" y="227"/>
                    <a:pt x="2" y="226"/>
                  </a:cubicBezTo>
                  <a:cubicBezTo>
                    <a:pt x="0" y="224"/>
                    <a:pt x="0" y="221"/>
                    <a:pt x="1" y="219"/>
                  </a:cubicBezTo>
                  <a:cubicBezTo>
                    <a:pt x="18" y="197"/>
                    <a:pt x="18" y="197"/>
                    <a:pt x="18" y="197"/>
                  </a:cubicBezTo>
                  <a:cubicBezTo>
                    <a:pt x="19" y="196"/>
                    <a:pt x="20" y="195"/>
                    <a:pt x="22" y="195"/>
                  </a:cubicBezTo>
                  <a:cubicBezTo>
                    <a:pt x="23" y="195"/>
                    <a:pt x="24" y="196"/>
                    <a:pt x="25" y="197"/>
                  </a:cubicBezTo>
                  <a:cubicBezTo>
                    <a:pt x="26" y="197"/>
                    <a:pt x="48" y="218"/>
                    <a:pt x="77" y="218"/>
                  </a:cubicBezTo>
                  <a:cubicBezTo>
                    <a:pt x="92" y="218"/>
                    <a:pt x="110" y="210"/>
                    <a:pt x="110" y="192"/>
                  </a:cubicBezTo>
                  <a:cubicBezTo>
                    <a:pt x="110" y="177"/>
                    <a:pt x="91" y="169"/>
                    <a:pt x="69" y="160"/>
                  </a:cubicBezTo>
                  <a:cubicBezTo>
                    <a:pt x="40" y="149"/>
                    <a:pt x="4" y="134"/>
                    <a:pt x="4" y="94"/>
                  </a:cubicBezTo>
                  <a:cubicBezTo>
                    <a:pt x="4" y="65"/>
                    <a:pt x="27" y="40"/>
                    <a:pt x="61" y="34"/>
                  </a:cubicBezTo>
                  <a:cubicBezTo>
                    <a:pt x="61" y="5"/>
                    <a:pt x="61" y="5"/>
                    <a:pt x="61" y="5"/>
                  </a:cubicBezTo>
                  <a:cubicBezTo>
                    <a:pt x="61" y="2"/>
                    <a:pt x="63" y="0"/>
                    <a:pt x="66" y="0"/>
                  </a:cubicBezTo>
                  <a:cubicBezTo>
                    <a:pt x="87" y="0"/>
                    <a:pt x="87" y="0"/>
                    <a:pt x="87" y="0"/>
                  </a:cubicBezTo>
                  <a:cubicBezTo>
                    <a:pt x="90" y="0"/>
                    <a:pt x="93" y="2"/>
                    <a:pt x="93" y="5"/>
                  </a:cubicBezTo>
                  <a:cubicBezTo>
                    <a:pt x="93" y="33"/>
                    <a:pt x="93" y="33"/>
                    <a:pt x="93" y="33"/>
                  </a:cubicBezTo>
                  <a:cubicBezTo>
                    <a:pt x="125" y="37"/>
                    <a:pt x="143" y="54"/>
                    <a:pt x="143" y="55"/>
                  </a:cubicBezTo>
                  <a:cubicBezTo>
                    <a:pt x="145" y="57"/>
                    <a:pt x="145" y="59"/>
                    <a:pt x="144" y="61"/>
                  </a:cubicBezTo>
                  <a:cubicBezTo>
                    <a:pt x="131" y="85"/>
                    <a:pt x="131" y="85"/>
                    <a:pt x="131" y="85"/>
                  </a:cubicBezTo>
                  <a:cubicBezTo>
                    <a:pt x="130" y="86"/>
                    <a:pt x="129" y="87"/>
                    <a:pt x="127" y="87"/>
                  </a:cubicBezTo>
                  <a:cubicBezTo>
                    <a:pt x="126" y="88"/>
                    <a:pt x="124" y="87"/>
                    <a:pt x="123" y="86"/>
                  </a:cubicBezTo>
                  <a:cubicBezTo>
                    <a:pt x="123" y="86"/>
                    <a:pt x="103" y="69"/>
                    <a:pt x="79" y="69"/>
                  </a:cubicBezTo>
                  <a:cubicBezTo>
                    <a:pt x="59" y="69"/>
                    <a:pt x="45" y="79"/>
                    <a:pt x="45" y="93"/>
                  </a:cubicBezTo>
                  <a:cubicBezTo>
                    <a:pt x="45" y="110"/>
                    <a:pt x="64" y="118"/>
                    <a:pt x="87" y="127"/>
                  </a:cubicBezTo>
                  <a:cubicBezTo>
                    <a:pt x="117" y="138"/>
                    <a:pt x="150" y="151"/>
                    <a:pt x="150" y="190"/>
                  </a:cubicBezTo>
                  <a:cubicBezTo>
                    <a:pt x="150" y="223"/>
                    <a:pt x="127" y="249"/>
                    <a:pt x="93" y="254"/>
                  </a:cubicBez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CA" sz="1000" dirty="0">
                <a:solidFill>
                  <a:prstClr val="white">
                    <a:lumMod val="50000"/>
                  </a:prstClr>
                </a:solidFill>
              </a:endParaRPr>
            </a:p>
          </p:txBody>
        </p:sp>
      </p:grpSp>
      <p:grpSp>
        <p:nvGrpSpPr>
          <p:cNvPr id="63" name="Group 62"/>
          <p:cNvGrpSpPr/>
          <p:nvPr/>
        </p:nvGrpSpPr>
        <p:grpSpPr>
          <a:xfrm>
            <a:off x="11363774" y="4781750"/>
            <a:ext cx="506404" cy="430489"/>
            <a:chOff x="10888487" y="3605735"/>
            <a:chExt cx="506404" cy="430489"/>
          </a:xfrm>
        </p:grpSpPr>
        <p:sp>
          <p:nvSpPr>
            <p:cNvPr id="218" name="Oval 217"/>
            <p:cNvSpPr/>
            <p:nvPr/>
          </p:nvSpPr>
          <p:spPr>
            <a:xfrm>
              <a:off x="10888487" y="3605735"/>
              <a:ext cx="506404" cy="430489"/>
            </a:xfrm>
            <a:prstGeom prst="ellipse">
              <a:avLst/>
            </a:prstGeom>
            <a:solidFill>
              <a:schemeClr val="bg2"/>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1" name="Freeform 220"/>
            <p:cNvSpPr>
              <a:spLocks noEditPoints="1"/>
            </p:cNvSpPr>
            <p:nvPr/>
          </p:nvSpPr>
          <p:spPr bwMode="auto">
            <a:xfrm>
              <a:off x="11034487" y="3710960"/>
              <a:ext cx="252000" cy="216000"/>
            </a:xfrm>
            <a:custGeom>
              <a:avLst/>
              <a:gdLst>
                <a:gd name="T0" fmla="*/ 142 w 142"/>
                <a:gd name="T1" fmla="*/ 20 h 112"/>
                <a:gd name="T2" fmla="*/ 140 w 142"/>
                <a:gd name="T3" fmla="*/ 15 h 112"/>
                <a:gd name="T4" fmla="*/ 128 w 142"/>
                <a:gd name="T5" fmla="*/ 3 h 112"/>
                <a:gd name="T6" fmla="*/ 123 w 142"/>
                <a:gd name="T7" fmla="*/ 0 h 112"/>
                <a:gd name="T8" fmla="*/ 117 w 142"/>
                <a:gd name="T9" fmla="*/ 3 h 112"/>
                <a:gd name="T10" fmla="*/ 110 w 142"/>
                <a:gd name="T11" fmla="*/ 10 h 112"/>
                <a:gd name="T12" fmla="*/ 133 w 142"/>
                <a:gd name="T13" fmla="*/ 33 h 112"/>
                <a:gd name="T14" fmla="*/ 140 w 142"/>
                <a:gd name="T15" fmla="*/ 26 h 112"/>
                <a:gd name="T16" fmla="*/ 142 w 142"/>
                <a:gd name="T17" fmla="*/ 20 h 112"/>
                <a:gd name="T18" fmla="*/ 51 w 142"/>
                <a:gd name="T19" fmla="*/ 69 h 112"/>
                <a:gd name="T20" fmla="*/ 51 w 142"/>
                <a:gd name="T21" fmla="*/ 91 h 112"/>
                <a:gd name="T22" fmla="*/ 74 w 142"/>
                <a:gd name="T23" fmla="*/ 91 h 112"/>
                <a:gd name="T24" fmla="*/ 128 w 142"/>
                <a:gd name="T25" fmla="*/ 38 h 112"/>
                <a:gd name="T26" fmla="*/ 105 w 142"/>
                <a:gd name="T27" fmla="*/ 15 h 112"/>
                <a:gd name="T28" fmla="*/ 51 w 142"/>
                <a:gd name="T29" fmla="*/ 69 h 112"/>
                <a:gd name="T30" fmla="*/ 111 w 142"/>
                <a:gd name="T31" fmla="*/ 71 h 112"/>
                <a:gd name="T32" fmla="*/ 108 w 142"/>
                <a:gd name="T33" fmla="*/ 72 h 112"/>
                <a:gd name="T34" fmla="*/ 103 w 142"/>
                <a:gd name="T35" fmla="*/ 77 h 112"/>
                <a:gd name="T36" fmla="*/ 102 w 142"/>
                <a:gd name="T37" fmla="*/ 79 h 112"/>
                <a:gd name="T38" fmla="*/ 102 w 142"/>
                <a:gd name="T39" fmla="*/ 89 h 112"/>
                <a:gd name="T40" fmla="*/ 98 w 142"/>
                <a:gd name="T41" fmla="*/ 98 h 112"/>
                <a:gd name="T42" fmla="*/ 89 w 142"/>
                <a:gd name="T43" fmla="*/ 102 h 112"/>
                <a:gd name="T44" fmla="*/ 23 w 142"/>
                <a:gd name="T45" fmla="*/ 102 h 112"/>
                <a:gd name="T46" fmla="*/ 14 w 142"/>
                <a:gd name="T47" fmla="*/ 98 h 112"/>
                <a:gd name="T48" fmla="*/ 11 w 142"/>
                <a:gd name="T49" fmla="*/ 89 h 112"/>
                <a:gd name="T50" fmla="*/ 11 w 142"/>
                <a:gd name="T51" fmla="*/ 23 h 112"/>
                <a:gd name="T52" fmla="*/ 14 w 142"/>
                <a:gd name="T53" fmla="*/ 14 h 112"/>
                <a:gd name="T54" fmla="*/ 23 w 142"/>
                <a:gd name="T55" fmla="*/ 10 h 112"/>
                <a:gd name="T56" fmla="*/ 89 w 142"/>
                <a:gd name="T57" fmla="*/ 10 h 112"/>
                <a:gd name="T58" fmla="*/ 93 w 142"/>
                <a:gd name="T59" fmla="*/ 10 h 112"/>
                <a:gd name="T60" fmla="*/ 96 w 142"/>
                <a:gd name="T61" fmla="*/ 10 h 112"/>
                <a:gd name="T62" fmla="*/ 99 w 142"/>
                <a:gd name="T63" fmla="*/ 6 h 112"/>
                <a:gd name="T64" fmla="*/ 100 w 142"/>
                <a:gd name="T65" fmla="*/ 4 h 112"/>
                <a:gd name="T66" fmla="*/ 99 w 142"/>
                <a:gd name="T67" fmla="*/ 2 h 112"/>
                <a:gd name="T68" fmla="*/ 89 w 142"/>
                <a:gd name="T69" fmla="*/ 0 h 112"/>
                <a:gd name="T70" fmla="*/ 23 w 142"/>
                <a:gd name="T71" fmla="*/ 0 h 112"/>
                <a:gd name="T72" fmla="*/ 7 w 142"/>
                <a:gd name="T73" fmla="*/ 7 h 112"/>
                <a:gd name="T74" fmla="*/ 0 w 142"/>
                <a:gd name="T75" fmla="*/ 23 h 112"/>
                <a:gd name="T76" fmla="*/ 0 w 142"/>
                <a:gd name="T77" fmla="*/ 89 h 112"/>
                <a:gd name="T78" fmla="*/ 7 w 142"/>
                <a:gd name="T79" fmla="*/ 105 h 112"/>
                <a:gd name="T80" fmla="*/ 23 w 142"/>
                <a:gd name="T81" fmla="*/ 112 h 112"/>
                <a:gd name="T82" fmla="*/ 89 w 142"/>
                <a:gd name="T83" fmla="*/ 112 h 112"/>
                <a:gd name="T84" fmla="*/ 106 w 142"/>
                <a:gd name="T85" fmla="*/ 105 h 112"/>
                <a:gd name="T86" fmla="*/ 112 w 142"/>
                <a:gd name="T87" fmla="*/ 89 h 112"/>
                <a:gd name="T88" fmla="*/ 112 w 142"/>
                <a:gd name="T89" fmla="*/ 74 h 112"/>
                <a:gd name="T90" fmla="*/ 111 w 142"/>
                <a:gd name="T91" fmla="*/ 71 h 112"/>
                <a:gd name="T92" fmla="*/ 106 w 142"/>
                <a:gd name="T93" fmla="*/ 29 h 112"/>
                <a:gd name="T94" fmla="*/ 78 w 142"/>
                <a:gd name="T95" fmla="*/ 57 h 112"/>
                <a:gd name="T96" fmla="*/ 75 w 142"/>
                <a:gd name="T97" fmla="*/ 57 h 112"/>
                <a:gd name="T98" fmla="*/ 76 w 142"/>
                <a:gd name="T99" fmla="*/ 54 h 112"/>
                <a:gd name="T100" fmla="*/ 103 w 142"/>
                <a:gd name="T101" fmla="*/ 27 h 112"/>
                <a:gd name="T102" fmla="*/ 106 w 142"/>
                <a:gd name="T103" fmla="*/ 27 h 112"/>
                <a:gd name="T104" fmla="*/ 106 w 142"/>
                <a:gd name="T105" fmla="*/ 29 h 112"/>
                <a:gd name="T106" fmla="*/ 67 w 142"/>
                <a:gd name="T107" fmla="*/ 84 h 112"/>
                <a:gd name="T108" fmla="*/ 67 w 142"/>
                <a:gd name="T109" fmla="*/ 76 h 112"/>
                <a:gd name="T110" fmla="*/ 59 w 142"/>
                <a:gd name="T111" fmla="*/ 76 h 112"/>
                <a:gd name="T112" fmla="*/ 59 w 142"/>
                <a:gd name="T113" fmla="*/ 72 h 112"/>
                <a:gd name="T114" fmla="*/ 68 w 142"/>
                <a:gd name="T115" fmla="*/ 62 h 112"/>
                <a:gd name="T116" fmla="*/ 80 w 142"/>
                <a:gd name="T117" fmla="*/ 75 h 112"/>
                <a:gd name="T118" fmla="*/ 71 w 142"/>
                <a:gd name="T119" fmla="*/ 84 h 112"/>
                <a:gd name="T120" fmla="*/ 67 w 142"/>
                <a:gd name="T121" fmla="*/ 84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42" h="112">
                  <a:moveTo>
                    <a:pt x="142" y="20"/>
                  </a:moveTo>
                  <a:cubicBezTo>
                    <a:pt x="142" y="18"/>
                    <a:pt x="142" y="16"/>
                    <a:pt x="140" y="15"/>
                  </a:cubicBezTo>
                  <a:cubicBezTo>
                    <a:pt x="128" y="3"/>
                    <a:pt x="128" y="3"/>
                    <a:pt x="128" y="3"/>
                  </a:cubicBezTo>
                  <a:cubicBezTo>
                    <a:pt x="126" y="1"/>
                    <a:pt x="125" y="0"/>
                    <a:pt x="123" y="0"/>
                  </a:cubicBezTo>
                  <a:cubicBezTo>
                    <a:pt x="120" y="0"/>
                    <a:pt x="119" y="1"/>
                    <a:pt x="117" y="3"/>
                  </a:cubicBezTo>
                  <a:cubicBezTo>
                    <a:pt x="110" y="10"/>
                    <a:pt x="110" y="10"/>
                    <a:pt x="110" y="10"/>
                  </a:cubicBezTo>
                  <a:cubicBezTo>
                    <a:pt x="133" y="33"/>
                    <a:pt x="133" y="33"/>
                    <a:pt x="133" y="33"/>
                  </a:cubicBezTo>
                  <a:cubicBezTo>
                    <a:pt x="140" y="26"/>
                    <a:pt x="140" y="26"/>
                    <a:pt x="140" y="26"/>
                  </a:cubicBezTo>
                  <a:cubicBezTo>
                    <a:pt x="142" y="24"/>
                    <a:pt x="142" y="22"/>
                    <a:pt x="142" y="20"/>
                  </a:cubicBezTo>
                  <a:close/>
                  <a:moveTo>
                    <a:pt x="51" y="69"/>
                  </a:moveTo>
                  <a:cubicBezTo>
                    <a:pt x="51" y="91"/>
                    <a:pt x="51" y="91"/>
                    <a:pt x="51" y="91"/>
                  </a:cubicBezTo>
                  <a:cubicBezTo>
                    <a:pt x="74" y="91"/>
                    <a:pt x="74" y="91"/>
                    <a:pt x="74" y="91"/>
                  </a:cubicBezTo>
                  <a:cubicBezTo>
                    <a:pt x="128" y="38"/>
                    <a:pt x="128" y="38"/>
                    <a:pt x="128" y="38"/>
                  </a:cubicBezTo>
                  <a:cubicBezTo>
                    <a:pt x="105" y="15"/>
                    <a:pt x="105" y="15"/>
                    <a:pt x="105" y="15"/>
                  </a:cubicBezTo>
                  <a:lnTo>
                    <a:pt x="51" y="69"/>
                  </a:lnTo>
                  <a:close/>
                  <a:moveTo>
                    <a:pt x="111" y="71"/>
                  </a:moveTo>
                  <a:cubicBezTo>
                    <a:pt x="108" y="72"/>
                    <a:pt x="108" y="72"/>
                    <a:pt x="108" y="72"/>
                  </a:cubicBezTo>
                  <a:cubicBezTo>
                    <a:pt x="103" y="77"/>
                    <a:pt x="103" y="77"/>
                    <a:pt x="103" y="77"/>
                  </a:cubicBezTo>
                  <a:cubicBezTo>
                    <a:pt x="102" y="79"/>
                    <a:pt x="102" y="79"/>
                    <a:pt x="102" y="79"/>
                  </a:cubicBezTo>
                  <a:cubicBezTo>
                    <a:pt x="102" y="89"/>
                    <a:pt x="102" y="89"/>
                    <a:pt x="102" y="89"/>
                  </a:cubicBezTo>
                  <a:cubicBezTo>
                    <a:pt x="102" y="92"/>
                    <a:pt x="101" y="95"/>
                    <a:pt x="98" y="98"/>
                  </a:cubicBezTo>
                  <a:cubicBezTo>
                    <a:pt x="96" y="100"/>
                    <a:pt x="93" y="102"/>
                    <a:pt x="89" y="102"/>
                  </a:cubicBezTo>
                  <a:cubicBezTo>
                    <a:pt x="23" y="102"/>
                    <a:pt x="23" y="102"/>
                    <a:pt x="23" y="102"/>
                  </a:cubicBezTo>
                  <a:cubicBezTo>
                    <a:pt x="20" y="102"/>
                    <a:pt x="17" y="100"/>
                    <a:pt x="14" y="98"/>
                  </a:cubicBezTo>
                  <a:cubicBezTo>
                    <a:pt x="12" y="95"/>
                    <a:pt x="11" y="92"/>
                    <a:pt x="11" y="89"/>
                  </a:cubicBezTo>
                  <a:cubicBezTo>
                    <a:pt x="11" y="23"/>
                    <a:pt x="11" y="23"/>
                    <a:pt x="11" y="23"/>
                  </a:cubicBezTo>
                  <a:cubicBezTo>
                    <a:pt x="11" y="19"/>
                    <a:pt x="12" y="16"/>
                    <a:pt x="14" y="14"/>
                  </a:cubicBezTo>
                  <a:cubicBezTo>
                    <a:pt x="17" y="11"/>
                    <a:pt x="20" y="10"/>
                    <a:pt x="23" y="10"/>
                  </a:cubicBezTo>
                  <a:cubicBezTo>
                    <a:pt x="89" y="10"/>
                    <a:pt x="89" y="10"/>
                    <a:pt x="89" y="10"/>
                  </a:cubicBezTo>
                  <a:cubicBezTo>
                    <a:pt x="91" y="10"/>
                    <a:pt x="92" y="10"/>
                    <a:pt x="93" y="10"/>
                  </a:cubicBezTo>
                  <a:cubicBezTo>
                    <a:pt x="96" y="10"/>
                    <a:pt x="96" y="10"/>
                    <a:pt x="96" y="10"/>
                  </a:cubicBezTo>
                  <a:cubicBezTo>
                    <a:pt x="99" y="6"/>
                    <a:pt x="99" y="6"/>
                    <a:pt x="99" y="6"/>
                  </a:cubicBezTo>
                  <a:cubicBezTo>
                    <a:pt x="100" y="4"/>
                    <a:pt x="100" y="4"/>
                    <a:pt x="100" y="4"/>
                  </a:cubicBezTo>
                  <a:cubicBezTo>
                    <a:pt x="99" y="2"/>
                    <a:pt x="99" y="2"/>
                    <a:pt x="99" y="2"/>
                  </a:cubicBezTo>
                  <a:cubicBezTo>
                    <a:pt x="96" y="0"/>
                    <a:pt x="93" y="0"/>
                    <a:pt x="89" y="0"/>
                  </a:cubicBezTo>
                  <a:cubicBezTo>
                    <a:pt x="23" y="0"/>
                    <a:pt x="23" y="0"/>
                    <a:pt x="23" y="0"/>
                  </a:cubicBezTo>
                  <a:cubicBezTo>
                    <a:pt x="17" y="0"/>
                    <a:pt x="12" y="2"/>
                    <a:pt x="7" y="7"/>
                  </a:cubicBezTo>
                  <a:cubicBezTo>
                    <a:pt x="3" y="11"/>
                    <a:pt x="0" y="16"/>
                    <a:pt x="0" y="23"/>
                  </a:cubicBezTo>
                  <a:cubicBezTo>
                    <a:pt x="0" y="89"/>
                    <a:pt x="0" y="89"/>
                    <a:pt x="0" y="89"/>
                  </a:cubicBezTo>
                  <a:cubicBezTo>
                    <a:pt x="0" y="95"/>
                    <a:pt x="3" y="101"/>
                    <a:pt x="7" y="105"/>
                  </a:cubicBezTo>
                  <a:cubicBezTo>
                    <a:pt x="12" y="110"/>
                    <a:pt x="17" y="112"/>
                    <a:pt x="23" y="112"/>
                  </a:cubicBezTo>
                  <a:cubicBezTo>
                    <a:pt x="89" y="112"/>
                    <a:pt x="89" y="112"/>
                    <a:pt x="89" y="112"/>
                  </a:cubicBezTo>
                  <a:cubicBezTo>
                    <a:pt x="96" y="112"/>
                    <a:pt x="101" y="110"/>
                    <a:pt x="106" y="105"/>
                  </a:cubicBezTo>
                  <a:cubicBezTo>
                    <a:pt x="110" y="101"/>
                    <a:pt x="112" y="95"/>
                    <a:pt x="112" y="89"/>
                  </a:cubicBezTo>
                  <a:cubicBezTo>
                    <a:pt x="112" y="74"/>
                    <a:pt x="112" y="74"/>
                    <a:pt x="112" y="74"/>
                  </a:cubicBezTo>
                  <a:lnTo>
                    <a:pt x="111" y="71"/>
                  </a:lnTo>
                  <a:close/>
                  <a:moveTo>
                    <a:pt x="106" y="29"/>
                  </a:moveTo>
                  <a:cubicBezTo>
                    <a:pt x="78" y="57"/>
                    <a:pt x="78" y="57"/>
                    <a:pt x="78" y="57"/>
                  </a:cubicBezTo>
                  <a:cubicBezTo>
                    <a:pt x="75" y="57"/>
                    <a:pt x="75" y="57"/>
                    <a:pt x="75" y="57"/>
                  </a:cubicBezTo>
                  <a:cubicBezTo>
                    <a:pt x="76" y="54"/>
                    <a:pt x="76" y="54"/>
                    <a:pt x="76" y="54"/>
                  </a:cubicBezTo>
                  <a:cubicBezTo>
                    <a:pt x="103" y="27"/>
                    <a:pt x="103" y="27"/>
                    <a:pt x="103" y="27"/>
                  </a:cubicBezTo>
                  <a:cubicBezTo>
                    <a:pt x="106" y="27"/>
                    <a:pt x="106" y="27"/>
                    <a:pt x="106" y="27"/>
                  </a:cubicBezTo>
                  <a:lnTo>
                    <a:pt x="106" y="29"/>
                  </a:lnTo>
                  <a:close/>
                  <a:moveTo>
                    <a:pt x="67" y="84"/>
                  </a:moveTo>
                  <a:cubicBezTo>
                    <a:pt x="67" y="76"/>
                    <a:pt x="67" y="76"/>
                    <a:pt x="67" y="76"/>
                  </a:cubicBezTo>
                  <a:cubicBezTo>
                    <a:pt x="59" y="76"/>
                    <a:pt x="59" y="76"/>
                    <a:pt x="59" y="76"/>
                  </a:cubicBezTo>
                  <a:cubicBezTo>
                    <a:pt x="59" y="72"/>
                    <a:pt x="59" y="72"/>
                    <a:pt x="59" y="72"/>
                  </a:cubicBezTo>
                  <a:cubicBezTo>
                    <a:pt x="68" y="62"/>
                    <a:pt x="68" y="62"/>
                    <a:pt x="68" y="62"/>
                  </a:cubicBezTo>
                  <a:cubicBezTo>
                    <a:pt x="80" y="75"/>
                    <a:pt x="80" y="75"/>
                    <a:pt x="80" y="75"/>
                  </a:cubicBezTo>
                  <a:cubicBezTo>
                    <a:pt x="71" y="84"/>
                    <a:pt x="71" y="84"/>
                    <a:pt x="71" y="84"/>
                  </a:cubicBezTo>
                  <a:lnTo>
                    <a:pt x="67" y="84"/>
                  </a:lnTo>
                  <a:close/>
                </a:path>
              </a:pathLst>
            </a:custGeom>
            <a:solidFill>
              <a:srgbClr val="CD202C">
                <a:lumMod val="40000"/>
                <a:lumOff val="60000"/>
              </a:srgb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en-CA" sz="1000" b="0" i="0" u="none" strike="noStrike" kern="1200" cap="none" spc="0" normalizeH="0" baseline="0" noProof="0" dirty="0">
                <a:ln>
                  <a:noFill/>
                </a:ln>
                <a:solidFill>
                  <a:prstClr val="white">
                    <a:lumMod val="50000"/>
                  </a:prstClr>
                </a:solidFill>
                <a:effectLst/>
                <a:uLnTx/>
                <a:uFillTx/>
                <a:latin typeface="Calibri"/>
                <a:ea typeface="+mn-ea"/>
                <a:cs typeface="+mn-cs"/>
              </a:endParaRPr>
            </a:p>
          </p:txBody>
        </p:sp>
      </p:grpSp>
      <p:grpSp>
        <p:nvGrpSpPr>
          <p:cNvPr id="66" name="Group 65"/>
          <p:cNvGrpSpPr/>
          <p:nvPr/>
        </p:nvGrpSpPr>
        <p:grpSpPr>
          <a:xfrm>
            <a:off x="11362412" y="5135583"/>
            <a:ext cx="506404" cy="430489"/>
            <a:chOff x="11262040" y="4259239"/>
            <a:chExt cx="506404" cy="430489"/>
          </a:xfrm>
        </p:grpSpPr>
        <p:sp>
          <p:nvSpPr>
            <p:cNvPr id="223" name="Oval 222"/>
            <p:cNvSpPr/>
            <p:nvPr/>
          </p:nvSpPr>
          <p:spPr>
            <a:xfrm>
              <a:off x="11262040" y="4259239"/>
              <a:ext cx="506404" cy="430489"/>
            </a:xfrm>
            <a:prstGeom prst="ellipse">
              <a:avLst/>
            </a:prstGeom>
            <a:solidFill>
              <a:schemeClr val="bg2"/>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2" name="Freeform 221"/>
            <p:cNvSpPr>
              <a:spLocks noEditPoints="1"/>
            </p:cNvSpPr>
            <p:nvPr/>
          </p:nvSpPr>
          <p:spPr bwMode="auto">
            <a:xfrm>
              <a:off x="11387215" y="4362553"/>
              <a:ext cx="288000" cy="216000"/>
            </a:xfrm>
            <a:custGeom>
              <a:avLst/>
              <a:gdLst>
                <a:gd name="T0" fmla="*/ 318 w 450"/>
                <a:gd name="T1" fmla="*/ 17 h 420"/>
                <a:gd name="T2" fmla="*/ 318 w 450"/>
                <a:gd name="T3" fmla="*/ 102 h 420"/>
                <a:gd name="T4" fmla="*/ 403 w 450"/>
                <a:gd name="T5" fmla="*/ 102 h 420"/>
                <a:gd name="T6" fmla="*/ 403 w 450"/>
                <a:gd name="T7" fmla="*/ 17 h 420"/>
                <a:gd name="T8" fmla="*/ 421 w 450"/>
                <a:gd name="T9" fmla="*/ 120 h 420"/>
                <a:gd name="T10" fmla="*/ 388 w 450"/>
                <a:gd name="T11" fmla="*/ 135 h 420"/>
                <a:gd name="T12" fmla="*/ 329 w 450"/>
                <a:gd name="T13" fmla="*/ 135 h 420"/>
                <a:gd name="T14" fmla="*/ 311 w 450"/>
                <a:gd name="T15" fmla="*/ 210 h 420"/>
                <a:gd name="T16" fmla="*/ 405 w 450"/>
                <a:gd name="T17" fmla="*/ 240 h 420"/>
                <a:gd name="T18" fmla="*/ 450 w 450"/>
                <a:gd name="T19" fmla="*/ 203 h 420"/>
                <a:gd name="T20" fmla="*/ 225 w 450"/>
                <a:gd name="T21" fmla="*/ 60 h 420"/>
                <a:gd name="T22" fmla="*/ 135 w 450"/>
                <a:gd name="T23" fmla="*/ 150 h 420"/>
                <a:gd name="T24" fmla="*/ 225 w 450"/>
                <a:gd name="T25" fmla="*/ 240 h 420"/>
                <a:gd name="T26" fmla="*/ 315 w 450"/>
                <a:gd name="T27" fmla="*/ 150 h 420"/>
                <a:gd name="T28" fmla="*/ 225 w 450"/>
                <a:gd name="T29" fmla="*/ 60 h 420"/>
                <a:gd name="T30" fmla="*/ 47 w 450"/>
                <a:gd name="T31" fmla="*/ 17 h 420"/>
                <a:gd name="T32" fmla="*/ 47 w 450"/>
                <a:gd name="T33" fmla="*/ 102 h 420"/>
                <a:gd name="T34" fmla="*/ 132 w 450"/>
                <a:gd name="T35" fmla="*/ 102 h 420"/>
                <a:gd name="T36" fmla="*/ 132 w 450"/>
                <a:gd name="T37" fmla="*/ 17 h 420"/>
                <a:gd name="T38" fmla="*/ 389 w 450"/>
                <a:gd name="T39" fmla="*/ 335 h 420"/>
                <a:gd name="T40" fmla="*/ 380 w 450"/>
                <a:gd name="T41" fmla="*/ 284 h 420"/>
                <a:gd name="T42" fmla="*/ 355 w 450"/>
                <a:gd name="T43" fmla="*/ 242 h 420"/>
                <a:gd name="T44" fmla="*/ 309 w 450"/>
                <a:gd name="T45" fmla="*/ 225 h 420"/>
                <a:gd name="T46" fmla="*/ 282 w 450"/>
                <a:gd name="T47" fmla="*/ 241 h 420"/>
                <a:gd name="T48" fmla="*/ 225 w 450"/>
                <a:gd name="T49" fmla="*/ 258 h 420"/>
                <a:gd name="T50" fmla="*/ 168 w 450"/>
                <a:gd name="T51" fmla="*/ 241 h 420"/>
                <a:gd name="T52" fmla="*/ 141 w 450"/>
                <a:gd name="T53" fmla="*/ 225 h 420"/>
                <a:gd name="T54" fmla="*/ 95 w 450"/>
                <a:gd name="T55" fmla="*/ 242 h 420"/>
                <a:gd name="T56" fmla="*/ 70 w 450"/>
                <a:gd name="T57" fmla="*/ 284 h 420"/>
                <a:gd name="T58" fmla="*/ 61 w 450"/>
                <a:gd name="T59" fmla="*/ 335 h 420"/>
                <a:gd name="T60" fmla="*/ 77 w 450"/>
                <a:gd name="T61" fmla="*/ 404 h 420"/>
                <a:gd name="T62" fmla="*/ 327 w 450"/>
                <a:gd name="T63" fmla="*/ 420 h 420"/>
                <a:gd name="T64" fmla="*/ 390 w 450"/>
                <a:gd name="T65" fmla="*/ 360 h 420"/>
                <a:gd name="T66" fmla="*/ 120 w 450"/>
                <a:gd name="T67" fmla="*/ 150 h 420"/>
                <a:gd name="T68" fmla="*/ 90 w 450"/>
                <a:gd name="T69" fmla="*/ 140 h 420"/>
                <a:gd name="T70" fmla="*/ 39 w 450"/>
                <a:gd name="T71" fmla="*/ 125 h 420"/>
                <a:gd name="T72" fmla="*/ 0 w 450"/>
                <a:gd name="T73" fmla="*/ 203 h 420"/>
                <a:gd name="T74" fmla="*/ 45 w 450"/>
                <a:gd name="T75" fmla="*/ 240 h 420"/>
                <a:gd name="T76" fmla="*/ 139 w 450"/>
                <a:gd name="T77" fmla="*/ 210 h 4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450" h="420">
                  <a:moveTo>
                    <a:pt x="360" y="0"/>
                  </a:moveTo>
                  <a:cubicBezTo>
                    <a:pt x="343" y="0"/>
                    <a:pt x="329" y="6"/>
                    <a:pt x="318" y="17"/>
                  </a:cubicBezTo>
                  <a:cubicBezTo>
                    <a:pt x="306" y="29"/>
                    <a:pt x="300" y="43"/>
                    <a:pt x="300" y="60"/>
                  </a:cubicBezTo>
                  <a:cubicBezTo>
                    <a:pt x="300" y="77"/>
                    <a:pt x="306" y="91"/>
                    <a:pt x="318" y="102"/>
                  </a:cubicBezTo>
                  <a:cubicBezTo>
                    <a:pt x="329" y="114"/>
                    <a:pt x="343" y="120"/>
                    <a:pt x="360" y="120"/>
                  </a:cubicBezTo>
                  <a:cubicBezTo>
                    <a:pt x="377" y="120"/>
                    <a:pt x="391" y="114"/>
                    <a:pt x="403" y="102"/>
                  </a:cubicBezTo>
                  <a:cubicBezTo>
                    <a:pt x="414" y="91"/>
                    <a:pt x="420" y="77"/>
                    <a:pt x="420" y="60"/>
                  </a:cubicBezTo>
                  <a:cubicBezTo>
                    <a:pt x="420" y="43"/>
                    <a:pt x="414" y="29"/>
                    <a:pt x="403" y="17"/>
                  </a:cubicBezTo>
                  <a:cubicBezTo>
                    <a:pt x="391" y="6"/>
                    <a:pt x="377" y="0"/>
                    <a:pt x="360" y="0"/>
                  </a:cubicBezTo>
                  <a:close/>
                  <a:moveTo>
                    <a:pt x="421" y="120"/>
                  </a:moveTo>
                  <a:cubicBezTo>
                    <a:pt x="420" y="120"/>
                    <a:pt x="417" y="122"/>
                    <a:pt x="411" y="125"/>
                  </a:cubicBezTo>
                  <a:cubicBezTo>
                    <a:pt x="405" y="128"/>
                    <a:pt x="397" y="132"/>
                    <a:pt x="388" y="135"/>
                  </a:cubicBezTo>
                  <a:cubicBezTo>
                    <a:pt x="379" y="138"/>
                    <a:pt x="369" y="140"/>
                    <a:pt x="360" y="140"/>
                  </a:cubicBezTo>
                  <a:cubicBezTo>
                    <a:pt x="350" y="140"/>
                    <a:pt x="339" y="138"/>
                    <a:pt x="329" y="135"/>
                  </a:cubicBezTo>
                  <a:cubicBezTo>
                    <a:pt x="330" y="140"/>
                    <a:pt x="330" y="146"/>
                    <a:pt x="330" y="150"/>
                  </a:cubicBezTo>
                  <a:cubicBezTo>
                    <a:pt x="330" y="172"/>
                    <a:pt x="324" y="192"/>
                    <a:pt x="311" y="210"/>
                  </a:cubicBezTo>
                  <a:cubicBezTo>
                    <a:pt x="336" y="211"/>
                    <a:pt x="357" y="221"/>
                    <a:pt x="373" y="240"/>
                  </a:cubicBezTo>
                  <a:cubicBezTo>
                    <a:pt x="405" y="240"/>
                    <a:pt x="405" y="240"/>
                    <a:pt x="405" y="240"/>
                  </a:cubicBezTo>
                  <a:cubicBezTo>
                    <a:pt x="417" y="240"/>
                    <a:pt x="428" y="237"/>
                    <a:pt x="437" y="231"/>
                  </a:cubicBezTo>
                  <a:cubicBezTo>
                    <a:pt x="446" y="224"/>
                    <a:pt x="450" y="215"/>
                    <a:pt x="450" y="203"/>
                  </a:cubicBezTo>
                  <a:cubicBezTo>
                    <a:pt x="450" y="148"/>
                    <a:pt x="440" y="120"/>
                    <a:pt x="421" y="120"/>
                  </a:cubicBezTo>
                  <a:close/>
                  <a:moveTo>
                    <a:pt x="225" y="60"/>
                  </a:moveTo>
                  <a:cubicBezTo>
                    <a:pt x="200" y="60"/>
                    <a:pt x="179" y="69"/>
                    <a:pt x="161" y="86"/>
                  </a:cubicBezTo>
                  <a:cubicBezTo>
                    <a:pt x="144" y="104"/>
                    <a:pt x="135" y="125"/>
                    <a:pt x="135" y="150"/>
                  </a:cubicBezTo>
                  <a:cubicBezTo>
                    <a:pt x="135" y="175"/>
                    <a:pt x="144" y="196"/>
                    <a:pt x="161" y="214"/>
                  </a:cubicBezTo>
                  <a:cubicBezTo>
                    <a:pt x="179" y="231"/>
                    <a:pt x="200" y="240"/>
                    <a:pt x="225" y="240"/>
                  </a:cubicBezTo>
                  <a:cubicBezTo>
                    <a:pt x="250" y="240"/>
                    <a:pt x="271" y="231"/>
                    <a:pt x="289" y="214"/>
                  </a:cubicBezTo>
                  <a:cubicBezTo>
                    <a:pt x="306" y="196"/>
                    <a:pt x="315" y="175"/>
                    <a:pt x="315" y="150"/>
                  </a:cubicBezTo>
                  <a:cubicBezTo>
                    <a:pt x="315" y="125"/>
                    <a:pt x="306" y="104"/>
                    <a:pt x="289" y="86"/>
                  </a:cubicBezTo>
                  <a:cubicBezTo>
                    <a:pt x="271" y="69"/>
                    <a:pt x="250" y="60"/>
                    <a:pt x="225" y="60"/>
                  </a:cubicBezTo>
                  <a:close/>
                  <a:moveTo>
                    <a:pt x="90" y="0"/>
                  </a:moveTo>
                  <a:cubicBezTo>
                    <a:pt x="73" y="0"/>
                    <a:pt x="59" y="6"/>
                    <a:pt x="47" y="17"/>
                  </a:cubicBezTo>
                  <a:cubicBezTo>
                    <a:pt x="36" y="29"/>
                    <a:pt x="30" y="43"/>
                    <a:pt x="30" y="60"/>
                  </a:cubicBezTo>
                  <a:cubicBezTo>
                    <a:pt x="30" y="77"/>
                    <a:pt x="36" y="91"/>
                    <a:pt x="47" y="102"/>
                  </a:cubicBezTo>
                  <a:cubicBezTo>
                    <a:pt x="59" y="114"/>
                    <a:pt x="73" y="120"/>
                    <a:pt x="90" y="120"/>
                  </a:cubicBezTo>
                  <a:cubicBezTo>
                    <a:pt x="106" y="120"/>
                    <a:pt x="120" y="114"/>
                    <a:pt x="132" y="102"/>
                  </a:cubicBezTo>
                  <a:cubicBezTo>
                    <a:pt x="144" y="91"/>
                    <a:pt x="150" y="77"/>
                    <a:pt x="150" y="60"/>
                  </a:cubicBezTo>
                  <a:cubicBezTo>
                    <a:pt x="150" y="43"/>
                    <a:pt x="144" y="29"/>
                    <a:pt x="132" y="17"/>
                  </a:cubicBezTo>
                  <a:cubicBezTo>
                    <a:pt x="120" y="6"/>
                    <a:pt x="106" y="0"/>
                    <a:pt x="90" y="0"/>
                  </a:cubicBezTo>
                  <a:close/>
                  <a:moveTo>
                    <a:pt x="389" y="335"/>
                  </a:moveTo>
                  <a:cubicBezTo>
                    <a:pt x="389" y="327"/>
                    <a:pt x="388" y="319"/>
                    <a:pt x="386" y="310"/>
                  </a:cubicBezTo>
                  <a:cubicBezTo>
                    <a:pt x="384" y="301"/>
                    <a:pt x="382" y="292"/>
                    <a:pt x="380" y="284"/>
                  </a:cubicBezTo>
                  <a:cubicBezTo>
                    <a:pt x="377" y="276"/>
                    <a:pt x="374" y="269"/>
                    <a:pt x="370" y="261"/>
                  </a:cubicBezTo>
                  <a:cubicBezTo>
                    <a:pt x="365" y="254"/>
                    <a:pt x="361" y="248"/>
                    <a:pt x="355" y="242"/>
                  </a:cubicBezTo>
                  <a:cubicBezTo>
                    <a:pt x="350" y="237"/>
                    <a:pt x="343" y="233"/>
                    <a:pt x="335" y="230"/>
                  </a:cubicBezTo>
                  <a:cubicBezTo>
                    <a:pt x="327" y="227"/>
                    <a:pt x="318" y="225"/>
                    <a:pt x="309" y="225"/>
                  </a:cubicBezTo>
                  <a:cubicBezTo>
                    <a:pt x="307" y="225"/>
                    <a:pt x="304" y="227"/>
                    <a:pt x="299" y="230"/>
                  </a:cubicBezTo>
                  <a:cubicBezTo>
                    <a:pt x="294" y="234"/>
                    <a:pt x="288" y="237"/>
                    <a:pt x="282" y="241"/>
                  </a:cubicBezTo>
                  <a:cubicBezTo>
                    <a:pt x="275" y="246"/>
                    <a:pt x="267" y="249"/>
                    <a:pt x="257" y="253"/>
                  </a:cubicBezTo>
                  <a:cubicBezTo>
                    <a:pt x="246" y="256"/>
                    <a:pt x="236" y="258"/>
                    <a:pt x="225" y="258"/>
                  </a:cubicBezTo>
                  <a:cubicBezTo>
                    <a:pt x="214" y="258"/>
                    <a:pt x="204" y="256"/>
                    <a:pt x="193" y="253"/>
                  </a:cubicBezTo>
                  <a:cubicBezTo>
                    <a:pt x="183" y="249"/>
                    <a:pt x="174" y="246"/>
                    <a:pt x="168" y="241"/>
                  </a:cubicBezTo>
                  <a:cubicBezTo>
                    <a:pt x="162" y="237"/>
                    <a:pt x="156" y="234"/>
                    <a:pt x="151" y="230"/>
                  </a:cubicBezTo>
                  <a:cubicBezTo>
                    <a:pt x="146" y="227"/>
                    <a:pt x="142" y="225"/>
                    <a:pt x="141" y="225"/>
                  </a:cubicBezTo>
                  <a:cubicBezTo>
                    <a:pt x="131" y="225"/>
                    <a:pt x="123" y="227"/>
                    <a:pt x="115" y="230"/>
                  </a:cubicBezTo>
                  <a:cubicBezTo>
                    <a:pt x="107" y="233"/>
                    <a:pt x="100" y="237"/>
                    <a:pt x="95" y="242"/>
                  </a:cubicBezTo>
                  <a:cubicBezTo>
                    <a:pt x="89" y="248"/>
                    <a:pt x="84" y="254"/>
                    <a:pt x="80" y="261"/>
                  </a:cubicBezTo>
                  <a:cubicBezTo>
                    <a:pt x="76" y="269"/>
                    <a:pt x="73" y="276"/>
                    <a:pt x="70" y="284"/>
                  </a:cubicBezTo>
                  <a:cubicBezTo>
                    <a:pt x="68" y="292"/>
                    <a:pt x="65" y="301"/>
                    <a:pt x="64" y="310"/>
                  </a:cubicBezTo>
                  <a:cubicBezTo>
                    <a:pt x="62" y="319"/>
                    <a:pt x="61" y="327"/>
                    <a:pt x="61" y="335"/>
                  </a:cubicBezTo>
                  <a:cubicBezTo>
                    <a:pt x="60" y="343"/>
                    <a:pt x="60" y="351"/>
                    <a:pt x="60" y="360"/>
                  </a:cubicBezTo>
                  <a:cubicBezTo>
                    <a:pt x="60" y="378"/>
                    <a:pt x="65" y="393"/>
                    <a:pt x="77" y="404"/>
                  </a:cubicBezTo>
                  <a:cubicBezTo>
                    <a:pt x="88" y="415"/>
                    <a:pt x="103" y="420"/>
                    <a:pt x="122" y="420"/>
                  </a:cubicBezTo>
                  <a:cubicBezTo>
                    <a:pt x="327" y="420"/>
                    <a:pt x="327" y="420"/>
                    <a:pt x="327" y="420"/>
                  </a:cubicBezTo>
                  <a:cubicBezTo>
                    <a:pt x="346" y="420"/>
                    <a:pt x="362" y="415"/>
                    <a:pt x="373" y="404"/>
                  </a:cubicBezTo>
                  <a:cubicBezTo>
                    <a:pt x="384" y="393"/>
                    <a:pt x="390" y="378"/>
                    <a:pt x="390" y="360"/>
                  </a:cubicBezTo>
                  <a:cubicBezTo>
                    <a:pt x="390" y="351"/>
                    <a:pt x="390" y="343"/>
                    <a:pt x="389" y="335"/>
                  </a:cubicBezTo>
                  <a:close/>
                  <a:moveTo>
                    <a:pt x="120" y="150"/>
                  </a:moveTo>
                  <a:cubicBezTo>
                    <a:pt x="120" y="146"/>
                    <a:pt x="120" y="140"/>
                    <a:pt x="121" y="135"/>
                  </a:cubicBezTo>
                  <a:cubicBezTo>
                    <a:pt x="111" y="138"/>
                    <a:pt x="100" y="140"/>
                    <a:pt x="90" y="140"/>
                  </a:cubicBezTo>
                  <a:cubicBezTo>
                    <a:pt x="80" y="140"/>
                    <a:pt x="71" y="138"/>
                    <a:pt x="62" y="135"/>
                  </a:cubicBezTo>
                  <a:cubicBezTo>
                    <a:pt x="52" y="132"/>
                    <a:pt x="45" y="128"/>
                    <a:pt x="39" y="125"/>
                  </a:cubicBezTo>
                  <a:cubicBezTo>
                    <a:pt x="33" y="122"/>
                    <a:pt x="30" y="120"/>
                    <a:pt x="29" y="120"/>
                  </a:cubicBezTo>
                  <a:cubicBezTo>
                    <a:pt x="9" y="120"/>
                    <a:pt x="0" y="148"/>
                    <a:pt x="0" y="203"/>
                  </a:cubicBezTo>
                  <a:cubicBezTo>
                    <a:pt x="0" y="215"/>
                    <a:pt x="4" y="224"/>
                    <a:pt x="13" y="231"/>
                  </a:cubicBezTo>
                  <a:cubicBezTo>
                    <a:pt x="22" y="237"/>
                    <a:pt x="32" y="240"/>
                    <a:pt x="45" y="240"/>
                  </a:cubicBezTo>
                  <a:cubicBezTo>
                    <a:pt x="77" y="240"/>
                    <a:pt x="77" y="240"/>
                    <a:pt x="77" y="240"/>
                  </a:cubicBezTo>
                  <a:cubicBezTo>
                    <a:pt x="93" y="221"/>
                    <a:pt x="113" y="211"/>
                    <a:pt x="139" y="210"/>
                  </a:cubicBezTo>
                  <a:cubicBezTo>
                    <a:pt x="126" y="192"/>
                    <a:pt x="120" y="172"/>
                    <a:pt x="120" y="150"/>
                  </a:cubicBezTo>
                  <a:close/>
                </a:path>
              </a:pathLst>
            </a:custGeom>
            <a:solidFill>
              <a:sysClr val="windowText" lastClr="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en-CA" sz="1000" b="0" i="0" u="none" strike="noStrike" kern="1200" cap="none" spc="0" normalizeH="0" baseline="0" noProof="0" dirty="0">
                <a:ln>
                  <a:noFill/>
                </a:ln>
                <a:solidFill>
                  <a:prstClr val="white">
                    <a:lumMod val="50000"/>
                  </a:prstClr>
                </a:solidFill>
                <a:effectLst/>
                <a:uLnTx/>
                <a:uFillTx/>
                <a:latin typeface="Calibri"/>
                <a:ea typeface="+mn-ea"/>
                <a:cs typeface="+mn-cs"/>
              </a:endParaRPr>
            </a:p>
          </p:txBody>
        </p:sp>
      </p:grpSp>
      <p:sp>
        <p:nvSpPr>
          <p:cNvPr id="103" name="TextBox 102"/>
          <p:cNvSpPr txBox="1"/>
          <p:nvPr/>
        </p:nvSpPr>
        <p:spPr>
          <a:xfrm>
            <a:off x="5766404" y="4040686"/>
            <a:ext cx="2230426" cy="923330"/>
          </a:xfrm>
          <a:prstGeom prst="rect">
            <a:avLst/>
          </a:prstGeom>
          <a:noFill/>
        </p:spPr>
        <p:txBody>
          <a:bodyPr wrap="square" rtlCol="0">
            <a:spAutoFit/>
          </a:bodyPr>
          <a:lstStyle/>
          <a:p>
            <a:pPr>
              <a:spcAft>
                <a:spcPts val="300"/>
              </a:spcAft>
            </a:pPr>
            <a:r>
              <a:rPr lang="fr-CA" sz="900" b="1" dirty="0">
                <a:solidFill>
                  <a:schemeClr val="bg1">
                    <a:lumMod val="50000"/>
                  </a:schemeClr>
                </a:solidFill>
                <a:latin typeface="Century Gothic" panose="020B0502020202020204" pitchFamily="34" charset="0"/>
              </a:rPr>
              <a:t>30 jours civils suivant le dernier jour de séance en juin et en décembre, ou le 31 juillet ou le 31 janvier au plus tard, si la </a:t>
            </a:r>
            <a:r>
              <a:rPr lang="fr-CA" sz="900" b="1" dirty="0" smtClean="0">
                <a:solidFill>
                  <a:schemeClr val="bg1">
                    <a:lumMod val="50000"/>
                  </a:schemeClr>
                </a:solidFill>
                <a:latin typeface="Century Gothic" panose="020B0502020202020204" pitchFamily="34" charset="0"/>
              </a:rPr>
              <a:t>Chambre des communes ne </a:t>
            </a:r>
            <a:r>
              <a:rPr lang="fr-CA" sz="900" b="1" dirty="0">
                <a:solidFill>
                  <a:schemeClr val="bg1">
                    <a:lumMod val="50000"/>
                  </a:schemeClr>
                </a:solidFill>
                <a:latin typeface="Century Gothic" panose="020B0502020202020204" pitchFamily="34" charset="0"/>
              </a:rPr>
              <a:t>siège pas en juin ou en </a:t>
            </a:r>
            <a:r>
              <a:rPr lang="fr-CA" sz="900" b="1" dirty="0" smtClean="0">
                <a:solidFill>
                  <a:schemeClr val="bg1">
                    <a:lumMod val="50000"/>
                  </a:schemeClr>
                </a:solidFill>
                <a:latin typeface="Century Gothic" panose="020B0502020202020204" pitchFamily="34" charset="0"/>
              </a:rPr>
              <a:t>décembre.</a:t>
            </a:r>
          </a:p>
        </p:txBody>
      </p:sp>
      <p:grpSp>
        <p:nvGrpSpPr>
          <p:cNvPr id="174" name="Group 173"/>
          <p:cNvGrpSpPr/>
          <p:nvPr/>
        </p:nvGrpSpPr>
        <p:grpSpPr>
          <a:xfrm>
            <a:off x="9750744" y="1190835"/>
            <a:ext cx="2219437" cy="1465978"/>
            <a:chOff x="753466" y="3839433"/>
            <a:chExt cx="2115194" cy="1465978"/>
          </a:xfrm>
        </p:grpSpPr>
        <p:grpSp>
          <p:nvGrpSpPr>
            <p:cNvPr id="175" name="Group 174"/>
            <p:cNvGrpSpPr/>
            <p:nvPr/>
          </p:nvGrpSpPr>
          <p:grpSpPr>
            <a:xfrm>
              <a:off x="1777824" y="3839433"/>
              <a:ext cx="1090836" cy="517731"/>
              <a:chOff x="1379833" y="4504454"/>
              <a:chExt cx="1370580" cy="1519631"/>
            </a:xfrm>
          </p:grpSpPr>
          <p:sp>
            <p:nvSpPr>
              <p:cNvPr id="179" name="Rectangle 178"/>
              <p:cNvSpPr/>
              <p:nvPr/>
            </p:nvSpPr>
            <p:spPr>
              <a:xfrm>
                <a:off x="1379833" y="4504454"/>
                <a:ext cx="1370580" cy="1519631"/>
              </a:xfrm>
              <a:prstGeom prst="rect">
                <a:avLst/>
              </a:prstGeom>
              <a:solidFill>
                <a:sysClr val="window" lastClr="FFFFFF">
                  <a:lumMod val="85000"/>
                  <a:alpha val="60000"/>
                </a:sysClr>
              </a:solidFill>
              <a:ln w="25400" cap="flat" cmpd="sng" algn="ctr">
                <a:noFill/>
                <a:prstDash val="solid"/>
              </a:ln>
              <a:effectLst/>
            </p:spPr>
            <p:txBody>
              <a:bodyPr rtlCol="0" anchor="t"/>
              <a:lstStyle/>
              <a:p>
                <a:pPr marL="0" marR="0" lvl="0" indent="0" defTabSz="914400" eaLnBrk="1" fontAlgn="auto" latinLnBrk="0" hangingPunct="1">
                  <a:lnSpc>
                    <a:spcPct val="100000"/>
                  </a:lnSpc>
                  <a:spcBef>
                    <a:spcPct val="0"/>
                  </a:spcBef>
                  <a:spcAft>
                    <a:spcPts val="600"/>
                  </a:spcAft>
                  <a:buClrTx/>
                  <a:buSzTx/>
                  <a:buFontTx/>
                  <a:buNone/>
                  <a:defRPr/>
                </a:pPr>
                <a:endParaRPr kumimoji="0" lang="en-CA" sz="800" b="0" i="0" u="none" strike="noStrike" kern="0" cap="none" spc="0" normalizeH="0" baseline="0" noProof="0" dirty="0">
                  <a:ln>
                    <a:noFill/>
                  </a:ln>
                  <a:solidFill>
                    <a:srgbClr val="FFFFFF">
                      <a:lumMod val="50000"/>
                    </a:srgbClr>
                  </a:solidFill>
                  <a:effectLst/>
                  <a:uLnTx/>
                  <a:uFillTx/>
                  <a:latin typeface="Calibri"/>
                  <a:ea typeface="+mn-ea"/>
                  <a:cs typeface="+mn-cs"/>
                </a:endParaRPr>
              </a:p>
            </p:txBody>
          </p:sp>
          <p:sp>
            <p:nvSpPr>
              <p:cNvPr id="180" name="Rectangle 179"/>
              <p:cNvSpPr/>
              <p:nvPr/>
            </p:nvSpPr>
            <p:spPr>
              <a:xfrm>
                <a:off x="1464756" y="4737519"/>
                <a:ext cx="1178837" cy="1053499"/>
              </a:xfrm>
              <a:prstGeom prst="rect">
                <a:avLst/>
              </a:prstGeom>
              <a:solidFill>
                <a:sysClr val="window" lastClr="FFFFFF"/>
              </a:solidFill>
            </p:spPr>
            <p:txBody>
              <a:bodyPr wrap="square" rtlCol="0" anchor="ctr">
                <a:noAutofit/>
              </a:bodyPr>
              <a:lstStyle/>
              <a:p>
                <a:pPr lvl="0" algn="ctr"/>
                <a:r>
                  <a:rPr kumimoji="0" lang="fr-CA" sz="800" b="0" i="0" u="none" strike="noStrike" kern="0" cap="none" spc="0" normalizeH="0" baseline="0" dirty="0">
                    <a:ln>
                      <a:noFill/>
                    </a:ln>
                    <a:solidFill>
                      <a:prstClr val="black">
                        <a:lumMod val="65000"/>
                        <a:lumOff val="35000"/>
                      </a:prstClr>
                    </a:solidFill>
                    <a:effectLst/>
                    <a:uLnTx/>
                    <a:uFillTx/>
                    <a:latin typeface="Century Gothic" panose="020B0502020202020204" pitchFamily="34" charset="0"/>
                    <a:cs typeface="Arial" panose="020B0604020202020204" pitchFamily="34" charset="0"/>
                  </a:rPr>
                  <a:t>Sanction </a:t>
                </a:r>
                <a:r>
                  <a:rPr kumimoji="0" lang="fr-CA" sz="800" b="0" i="0" u="none" strike="noStrike" kern="0" cap="none" spc="0" normalizeH="0" baseline="0" dirty="0" smtClean="0">
                    <a:ln>
                      <a:noFill/>
                    </a:ln>
                    <a:solidFill>
                      <a:prstClr val="black">
                        <a:lumMod val="65000"/>
                        <a:lumOff val="35000"/>
                      </a:prstClr>
                    </a:solidFill>
                    <a:effectLst/>
                    <a:uLnTx/>
                    <a:uFillTx/>
                    <a:latin typeface="Century Gothic" panose="020B0502020202020204" pitchFamily="34" charset="0"/>
                    <a:cs typeface="Arial" panose="020B0604020202020204" pitchFamily="34" charset="0"/>
                  </a:rPr>
                  <a:t>royale</a:t>
                </a:r>
                <a:endParaRPr kumimoji="0" lang="fr-CA" sz="800" b="0" i="0" u="none" strike="noStrike" kern="0" cap="none" spc="0" normalizeH="0" baseline="0" dirty="0">
                  <a:ln>
                    <a:noFill/>
                  </a:ln>
                  <a:solidFill>
                    <a:prstClr val="black">
                      <a:lumMod val="65000"/>
                      <a:lumOff val="35000"/>
                    </a:prstClr>
                  </a:solidFill>
                  <a:effectLst/>
                  <a:uLnTx/>
                  <a:uFillTx/>
                  <a:latin typeface="Century Gothic" panose="020B0502020202020204" pitchFamily="34" charset="0"/>
                  <a:cs typeface="Arial" panose="020B0604020202020204" pitchFamily="34" charset="0"/>
                </a:endParaRPr>
              </a:p>
            </p:txBody>
          </p:sp>
        </p:grpSp>
        <p:pic>
          <p:nvPicPr>
            <p:cNvPr id="176" name="Picture 175"/>
            <p:cNvPicPr>
              <a:picLocks noChangeAspect="1"/>
            </p:cNvPicPr>
            <p:nvPr/>
          </p:nvPicPr>
          <p:blipFill>
            <a:blip r:embed="rId5"/>
            <a:srcRect l="16703" t="-4099" r="16928" b="-11851"/>
            <a:stretch>
              <a:fillRect/>
            </a:stretch>
          </p:blipFill>
          <p:spPr>
            <a:xfrm>
              <a:off x="1405717" y="3877450"/>
              <a:ext cx="439696" cy="401195"/>
            </a:xfrm>
            <a:prstGeom prst="ellipse">
              <a:avLst/>
            </a:prstGeom>
            <a:ln>
              <a:solidFill>
                <a:schemeClr val="bg1">
                  <a:lumMod val="75000"/>
                </a:schemeClr>
              </a:solidFill>
            </a:ln>
          </p:spPr>
        </p:pic>
        <p:cxnSp>
          <p:nvCxnSpPr>
            <p:cNvPr id="177" name="Curved Connector 176"/>
            <p:cNvCxnSpPr>
              <a:stCxn id="178" idx="8"/>
              <a:endCxn id="176" idx="0"/>
            </p:cNvCxnSpPr>
            <p:nvPr/>
          </p:nvCxnSpPr>
          <p:spPr>
            <a:xfrm flipV="1">
              <a:off x="1274490" y="3877450"/>
              <a:ext cx="351075" cy="1086351"/>
            </a:xfrm>
            <a:prstGeom prst="curvedConnector4">
              <a:avLst>
                <a:gd name="adj1" fmla="val 9764"/>
                <a:gd name="adj2" fmla="val 121043"/>
              </a:avLst>
            </a:prstGeom>
            <a:noFill/>
            <a:ln w="9525" cap="flat" cmpd="sng" algn="ctr">
              <a:solidFill>
                <a:schemeClr val="accent5"/>
              </a:solidFill>
              <a:prstDash val="solid"/>
              <a:tailEnd type="triangle"/>
            </a:ln>
            <a:effectLst/>
          </p:spPr>
        </p:cxnSp>
        <p:sp>
          <p:nvSpPr>
            <p:cNvPr id="178" name="Freeform 177"/>
            <p:cNvSpPr/>
            <p:nvPr/>
          </p:nvSpPr>
          <p:spPr bwMode="auto">
            <a:xfrm>
              <a:off x="753466" y="4741284"/>
              <a:ext cx="583690" cy="564127"/>
            </a:xfrm>
            <a:custGeom>
              <a:avLst/>
              <a:gdLst>
                <a:gd name="T0" fmla="*/ 274 w 326"/>
                <a:gd name="T1" fmla="*/ 34 h 180"/>
                <a:gd name="T2" fmla="*/ 209 w 326"/>
                <a:gd name="T3" fmla="*/ 11 h 180"/>
                <a:gd name="T4" fmla="*/ 63 w 326"/>
                <a:gd name="T5" fmla="*/ 43 h 180"/>
                <a:gd name="T6" fmla="*/ 18 w 326"/>
                <a:gd name="T7" fmla="*/ 101 h 180"/>
                <a:gd name="T8" fmla="*/ 39 w 326"/>
                <a:gd name="T9" fmla="*/ 145 h 180"/>
                <a:gd name="T10" fmla="*/ 97 w 326"/>
                <a:gd name="T11" fmla="*/ 158 h 180"/>
                <a:gd name="T12" fmla="*/ 246 w 326"/>
                <a:gd name="T13" fmla="*/ 144 h 180"/>
                <a:gd name="T14" fmla="*/ 294 w 326"/>
                <a:gd name="T15" fmla="*/ 118 h 180"/>
                <a:gd name="T16" fmla="*/ 291 w 326"/>
                <a:gd name="T17" fmla="*/ 71 h 180"/>
                <a:gd name="T18" fmla="*/ 227 w 326"/>
                <a:gd name="T19" fmla="*/ 48 h 180"/>
                <a:gd name="T20" fmla="*/ 208 w 326"/>
                <a:gd name="T21" fmla="*/ 42 h 180"/>
                <a:gd name="T22" fmla="*/ 202 w 326"/>
                <a:gd name="T23" fmla="*/ 32 h 180"/>
                <a:gd name="T24" fmla="*/ 213 w 326"/>
                <a:gd name="T25" fmla="*/ 26 h 180"/>
                <a:gd name="T26" fmla="*/ 283 w 326"/>
                <a:gd name="T27" fmla="*/ 50 h 180"/>
                <a:gd name="T28" fmla="*/ 311 w 326"/>
                <a:gd name="T29" fmla="*/ 71 h 180"/>
                <a:gd name="T30" fmla="*/ 317 w 326"/>
                <a:gd name="T31" fmla="*/ 115 h 180"/>
                <a:gd name="T32" fmla="*/ 276 w 326"/>
                <a:gd name="T33" fmla="*/ 152 h 180"/>
                <a:gd name="T34" fmla="*/ 194 w 326"/>
                <a:gd name="T35" fmla="*/ 174 h 180"/>
                <a:gd name="T36" fmla="*/ 54 w 326"/>
                <a:gd name="T37" fmla="*/ 165 h 180"/>
                <a:gd name="T38" fmla="*/ 29 w 326"/>
                <a:gd name="T39" fmla="*/ 154 h 180"/>
                <a:gd name="T40" fmla="*/ 5 w 326"/>
                <a:gd name="T41" fmla="*/ 100 h 180"/>
                <a:gd name="T42" fmla="*/ 49 w 326"/>
                <a:gd name="T43" fmla="*/ 38 h 180"/>
                <a:gd name="T44" fmla="*/ 149 w 326"/>
                <a:gd name="T45" fmla="*/ 4 h 180"/>
                <a:gd name="T46" fmla="*/ 242 w 326"/>
                <a:gd name="T47" fmla="*/ 10 h 180"/>
                <a:gd name="T48" fmla="*/ 274 w 326"/>
                <a:gd name="T49" fmla="*/ 34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26" h="180">
                  <a:moveTo>
                    <a:pt x="274" y="34"/>
                  </a:moveTo>
                  <a:cubicBezTo>
                    <a:pt x="256" y="14"/>
                    <a:pt x="232" y="12"/>
                    <a:pt x="209" y="11"/>
                  </a:cubicBezTo>
                  <a:cubicBezTo>
                    <a:pt x="158" y="8"/>
                    <a:pt x="108" y="15"/>
                    <a:pt x="63" y="43"/>
                  </a:cubicBezTo>
                  <a:cubicBezTo>
                    <a:pt x="41" y="57"/>
                    <a:pt x="24" y="75"/>
                    <a:pt x="18" y="101"/>
                  </a:cubicBezTo>
                  <a:cubicBezTo>
                    <a:pt x="13" y="121"/>
                    <a:pt x="19" y="138"/>
                    <a:pt x="39" y="145"/>
                  </a:cubicBezTo>
                  <a:cubicBezTo>
                    <a:pt x="57" y="151"/>
                    <a:pt x="77" y="155"/>
                    <a:pt x="97" y="158"/>
                  </a:cubicBezTo>
                  <a:cubicBezTo>
                    <a:pt x="147" y="164"/>
                    <a:pt x="197" y="160"/>
                    <a:pt x="246" y="144"/>
                  </a:cubicBezTo>
                  <a:cubicBezTo>
                    <a:pt x="263" y="138"/>
                    <a:pt x="280" y="131"/>
                    <a:pt x="294" y="118"/>
                  </a:cubicBezTo>
                  <a:cubicBezTo>
                    <a:pt x="314" y="101"/>
                    <a:pt x="313" y="86"/>
                    <a:pt x="291" y="71"/>
                  </a:cubicBezTo>
                  <a:cubicBezTo>
                    <a:pt x="272" y="58"/>
                    <a:pt x="249" y="53"/>
                    <a:pt x="227" y="48"/>
                  </a:cubicBezTo>
                  <a:cubicBezTo>
                    <a:pt x="220" y="46"/>
                    <a:pt x="214" y="44"/>
                    <a:pt x="208" y="42"/>
                  </a:cubicBezTo>
                  <a:cubicBezTo>
                    <a:pt x="203" y="41"/>
                    <a:pt x="200" y="37"/>
                    <a:pt x="202" y="32"/>
                  </a:cubicBezTo>
                  <a:cubicBezTo>
                    <a:pt x="203" y="27"/>
                    <a:pt x="207" y="24"/>
                    <a:pt x="213" y="26"/>
                  </a:cubicBezTo>
                  <a:cubicBezTo>
                    <a:pt x="236" y="34"/>
                    <a:pt x="260" y="41"/>
                    <a:pt x="283" y="50"/>
                  </a:cubicBezTo>
                  <a:cubicBezTo>
                    <a:pt x="293" y="55"/>
                    <a:pt x="303" y="63"/>
                    <a:pt x="311" y="71"/>
                  </a:cubicBezTo>
                  <a:cubicBezTo>
                    <a:pt x="324" y="84"/>
                    <a:pt x="326" y="99"/>
                    <a:pt x="317" y="115"/>
                  </a:cubicBezTo>
                  <a:cubicBezTo>
                    <a:pt x="308" y="132"/>
                    <a:pt x="293" y="143"/>
                    <a:pt x="276" y="152"/>
                  </a:cubicBezTo>
                  <a:cubicBezTo>
                    <a:pt x="251" y="165"/>
                    <a:pt x="223" y="171"/>
                    <a:pt x="194" y="174"/>
                  </a:cubicBezTo>
                  <a:cubicBezTo>
                    <a:pt x="147" y="180"/>
                    <a:pt x="100" y="176"/>
                    <a:pt x="54" y="165"/>
                  </a:cubicBezTo>
                  <a:cubicBezTo>
                    <a:pt x="45" y="162"/>
                    <a:pt x="37" y="159"/>
                    <a:pt x="29" y="154"/>
                  </a:cubicBezTo>
                  <a:cubicBezTo>
                    <a:pt x="8" y="143"/>
                    <a:pt x="0" y="122"/>
                    <a:pt x="5" y="100"/>
                  </a:cubicBezTo>
                  <a:cubicBezTo>
                    <a:pt x="11" y="73"/>
                    <a:pt x="27" y="53"/>
                    <a:pt x="49" y="38"/>
                  </a:cubicBezTo>
                  <a:cubicBezTo>
                    <a:pt x="79" y="18"/>
                    <a:pt x="113" y="8"/>
                    <a:pt x="149" y="4"/>
                  </a:cubicBezTo>
                  <a:cubicBezTo>
                    <a:pt x="180" y="0"/>
                    <a:pt x="212" y="2"/>
                    <a:pt x="242" y="10"/>
                  </a:cubicBezTo>
                  <a:cubicBezTo>
                    <a:pt x="260" y="15"/>
                    <a:pt x="269" y="22"/>
                    <a:pt x="274" y="34"/>
                  </a:cubicBezTo>
                </a:path>
              </a:pathLst>
            </a:custGeom>
            <a:solidFill>
              <a:schemeClr val="accent5"/>
            </a:solidFill>
            <a:ln>
              <a:solidFill>
                <a:schemeClr val="accent5"/>
              </a:solid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en-CA" sz="1800" b="0" i="0" u="none" strike="noStrike" kern="1200" cap="none" spc="0" normalizeH="0" baseline="0" noProof="0" dirty="0">
                <a:ln>
                  <a:noFill/>
                </a:ln>
                <a:solidFill>
                  <a:prstClr val="black"/>
                </a:solidFill>
                <a:effectLst/>
                <a:uLnTx/>
                <a:uFillTx/>
                <a:latin typeface="Calibri"/>
                <a:ea typeface="+mn-ea"/>
                <a:cs typeface="+mn-cs"/>
              </a:endParaRPr>
            </a:p>
          </p:txBody>
        </p:sp>
      </p:grpSp>
      <p:pic>
        <p:nvPicPr>
          <p:cNvPr id="227" name="Picture 226"/>
          <p:cNvPicPr>
            <a:picLocks noChangeAspect="1"/>
          </p:cNvPicPr>
          <p:nvPr/>
        </p:nvPicPr>
        <p:blipFill>
          <a:blip r:embed="rId6"/>
          <a:stretch>
            <a:fillRect/>
          </a:stretch>
        </p:blipFill>
        <p:spPr>
          <a:xfrm>
            <a:off x="8244805" y="3233664"/>
            <a:ext cx="2849626" cy="2485388"/>
          </a:xfrm>
          <a:prstGeom prst="rect">
            <a:avLst/>
          </a:prstGeom>
        </p:spPr>
      </p:pic>
      <p:cxnSp>
        <p:nvCxnSpPr>
          <p:cNvPr id="199" name="Curved Connector 198"/>
          <p:cNvCxnSpPr>
            <a:stCxn id="97" idx="13"/>
            <a:endCxn id="201" idx="2"/>
          </p:cNvCxnSpPr>
          <p:nvPr/>
        </p:nvCxnSpPr>
        <p:spPr>
          <a:xfrm flipV="1">
            <a:off x="9411487" y="3469773"/>
            <a:ext cx="1901120" cy="1966208"/>
          </a:xfrm>
          <a:prstGeom prst="curvedConnector3">
            <a:avLst>
              <a:gd name="adj1" fmla="val 50000"/>
            </a:avLst>
          </a:prstGeom>
          <a:noFill/>
          <a:ln w="9525" cap="flat" cmpd="sng" algn="ctr">
            <a:solidFill>
              <a:schemeClr val="accent5"/>
            </a:solidFill>
            <a:prstDash val="solid"/>
            <a:tailEnd type="triangle"/>
          </a:ln>
          <a:effectLst/>
        </p:spPr>
      </p:cxnSp>
      <p:cxnSp>
        <p:nvCxnSpPr>
          <p:cNvPr id="224" name="Curved Connector 223"/>
          <p:cNvCxnSpPr>
            <a:stCxn id="97" idx="13"/>
            <a:endCxn id="205" idx="2"/>
          </p:cNvCxnSpPr>
          <p:nvPr/>
        </p:nvCxnSpPr>
        <p:spPr>
          <a:xfrm flipV="1">
            <a:off x="9411487" y="3847580"/>
            <a:ext cx="1900260" cy="1588401"/>
          </a:xfrm>
          <a:prstGeom prst="curvedConnector3">
            <a:avLst>
              <a:gd name="adj1" fmla="val 50000"/>
            </a:avLst>
          </a:prstGeom>
          <a:noFill/>
          <a:ln w="9525" cap="flat" cmpd="sng" algn="ctr">
            <a:solidFill>
              <a:schemeClr val="accent5"/>
            </a:solidFill>
            <a:prstDash val="solid"/>
            <a:tailEnd type="triangle"/>
          </a:ln>
          <a:effectLst/>
        </p:spPr>
      </p:cxnSp>
      <p:cxnSp>
        <p:nvCxnSpPr>
          <p:cNvPr id="225" name="Curved Connector 224"/>
          <p:cNvCxnSpPr>
            <a:stCxn id="97" idx="13"/>
            <a:endCxn id="210" idx="2"/>
          </p:cNvCxnSpPr>
          <p:nvPr/>
        </p:nvCxnSpPr>
        <p:spPr>
          <a:xfrm flipV="1">
            <a:off x="9411487" y="4240246"/>
            <a:ext cx="1902840" cy="1195735"/>
          </a:xfrm>
          <a:prstGeom prst="curvedConnector3">
            <a:avLst>
              <a:gd name="adj1" fmla="val 50000"/>
            </a:avLst>
          </a:prstGeom>
          <a:noFill/>
          <a:ln w="9525" cap="flat" cmpd="sng" algn="ctr">
            <a:solidFill>
              <a:schemeClr val="accent5"/>
            </a:solidFill>
            <a:prstDash val="solid"/>
            <a:tailEnd type="triangle"/>
          </a:ln>
          <a:effectLst/>
        </p:spPr>
      </p:cxnSp>
      <p:cxnSp>
        <p:nvCxnSpPr>
          <p:cNvPr id="226" name="Curved Connector 225"/>
          <p:cNvCxnSpPr>
            <a:stCxn id="97" idx="13"/>
            <a:endCxn id="213" idx="2"/>
          </p:cNvCxnSpPr>
          <p:nvPr/>
        </p:nvCxnSpPr>
        <p:spPr>
          <a:xfrm flipV="1">
            <a:off x="9411487" y="4615400"/>
            <a:ext cx="1938410" cy="820581"/>
          </a:xfrm>
          <a:prstGeom prst="curvedConnector3">
            <a:avLst>
              <a:gd name="adj1" fmla="val 50000"/>
            </a:avLst>
          </a:prstGeom>
          <a:noFill/>
          <a:ln w="9525" cap="flat" cmpd="sng" algn="ctr">
            <a:solidFill>
              <a:schemeClr val="accent5"/>
            </a:solidFill>
            <a:prstDash val="solid"/>
            <a:tailEnd type="triangle"/>
          </a:ln>
          <a:effectLst/>
        </p:spPr>
      </p:cxnSp>
      <p:cxnSp>
        <p:nvCxnSpPr>
          <p:cNvPr id="229" name="Curved Connector 228"/>
          <p:cNvCxnSpPr>
            <a:endCxn id="218" idx="2"/>
          </p:cNvCxnSpPr>
          <p:nvPr/>
        </p:nvCxnSpPr>
        <p:spPr>
          <a:xfrm flipV="1">
            <a:off x="9426921" y="4996995"/>
            <a:ext cx="1936853" cy="427333"/>
          </a:xfrm>
          <a:prstGeom prst="curvedConnector3">
            <a:avLst>
              <a:gd name="adj1" fmla="val 50000"/>
            </a:avLst>
          </a:prstGeom>
          <a:noFill/>
          <a:ln w="9525" cap="flat" cmpd="sng" algn="ctr">
            <a:solidFill>
              <a:schemeClr val="accent5"/>
            </a:solidFill>
            <a:prstDash val="solid"/>
            <a:tailEnd type="triangle"/>
          </a:ln>
          <a:effectLst/>
        </p:spPr>
      </p:cxnSp>
      <p:cxnSp>
        <p:nvCxnSpPr>
          <p:cNvPr id="231" name="Curved Connector 230"/>
          <p:cNvCxnSpPr>
            <a:stCxn id="97" idx="0"/>
            <a:endCxn id="223" idx="2"/>
          </p:cNvCxnSpPr>
          <p:nvPr/>
        </p:nvCxnSpPr>
        <p:spPr>
          <a:xfrm flipV="1">
            <a:off x="9400180" y="5350828"/>
            <a:ext cx="1962232" cy="60588"/>
          </a:xfrm>
          <a:prstGeom prst="curvedConnector3">
            <a:avLst>
              <a:gd name="adj1" fmla="val 50000"/>
            </a:avLst>
          </a:prstGeom>
          <a:noFill/>
          <a:ln w="9525" cap="flat" cmpd="sng" algn="ctr">
            <a:solidFill>
              <a:schemeClr val="accent5"/>
            </a:solidFill>
            <a:prstDash val="solid"/>
            <a:tailEnd type="triangle"/>
          </a:ln>
          <a:effectLst/>
        </p:spPr>
      </p:cxnSp>
      <p:sp>
        <p:nvSpPr>
          <p:cNvPr id="97" name="Freeform 96"/>
          <p:cNvSpPr/>
          <p:nvPr/>
        </p:nvSpPr>
        <p:spPr bwMode="auto">
          <a:xfrm>
            <a:off x="9055936" y="5359215"/>
            <a:ext cx="409575" cy="276358"/>
          </a:xfrm>
          <a:custGeom>
            <a:avLst/>
            <a:gdLst>
              <a:gd name="T0" fmla="*/ 274 w 326"/>
              <a:gd name="T1" fmla="*/ 34 h 180"/>
              <a:gd name="T2" fmla="*/ 209 w 326"/>
              <a:gd name="T3" fmla="*/ 11 h 180"/>
              <a:gd name="T4" fmla="*/ 63 w 326"/>
              <a:gd name="T5" fmla="*/ 43 h 180"/>
              <a:gd name="T6" fmla="*/ 18 w 326"/>
              <a:gd name="T7" fmla="*/ 101 h 180"/>
              <a:gd name="T8" fmla="*/ 39 w 326"/>
              <a:gd name="T9" fmla="*/ 145 h 180"/>
              <a:gd name="T10" fmla="*/ 97 w 326"/>
              <a:gd name="T11" fmla="*/ 158 h 180"/>
              <a:gd name="T12" fmla="*/ 246 w 326"/>
              <a:gd name="T13" fmla="*/ 144 h 180"/>
              <a:gd name="T14" fmla="*/ 294 w 326"/>
              <a:gd name="T15" fmla="*/ 118 h 180"/>
              <a:gd name="T16" fmla="*/ 291 w 326"/>
              <a:gd name="T17" fmla="*/ 71 h 180"/>
              <a:gd name="T18" fmla="*/ 227 w 326"/>
              <a:gd name="T19" fmla="*/ 48 h 180"/>
              <a:gd name="T20" fmla="*/ 208 w 326"/>
              <a:gd name="T21" fmla="*/ 42 h 180"/>
              <a:gd name="T22" fmla="*/ 202 w 326"/>
              <a:gd name="T23" fmla="*/ 32 h 180"/>
              <a:gd name="T24" fmla="*/ 213 w 326"/>
              <a:gd name="T25" fmla="*/ 26 h 180"/>
              <a:gd name="T26" fmla="*/ 283 w 326"/>
              <a:gd name="T27" fmla="*/ 50 h 180"/>
              <a:gd name="T28" fmla="*/ 311 w 326"/>
              <a:gd name="T29" fmla="*/ 71 h 180"/>
              <a:gd name="T30" fmla="*/ 317 w 326"/>
              <a:gd name="T31" fmla="*/ 115 h 180"/>
              <a:gd name="T32" fmla="*/ 276 w 326"/>
              <a:gd name="T33" fmla="*/ 152 h 180"/>
              <a:gd name="T34" fmla="*/ 194 w 326"/>
              <a:gd name="T35" fmla="*/ 174 h 180"/>
              <a:gd name="T36" fmla="*/ 54 w 326"/>
              <a:gd name="T37" fmla="*/ 165 h 180"/>
              <a:gd name="T38" fmla="*/ 29 w 326"/>
              <a:gd name="T39" fmla="*/ 154 h 180"/>
              <a:gd name="T40" fmla="*/ 5 w 326"/>
              <a:gd name="T41" fmla="*/ 100 h 180"/>
              <a:gd name="T42" fmla="*/ 49 w 326"/>
              <a:gd name="T43" fmla="*/ 38 h 180"/>
              <a:gd name="T44" fmla="*/ 149 w 326"/>
              <a:gd name="T45" fmla="*/ 4 h 180"/>
              <a:gd name="T46" fmla="*/ 242 w 326"/>
              <a:gd name="T47" fmla="*/ 10 h 180"/>
              <a:gd name="T48" fmla="*/ 274 w 326"/>
              <a:gd name="T49" fmla="*/ 34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26" h="180">
                <a:moveTo>
                  <a:pt x="274" y="34"/>
                </a:moveTo>
                <a:cubicBezTo>
                  <a:pt x="256" y="14"/>
                  <a:pt x="232" y="12"/>
                  <a:pt x="209" y="11"/>
                </a:cubicBezTo>
                <a:cubicBezTo>
                  <a:pt x="158" y="8"/>
                  <a:pt x="108" y="15"/>
                  <a:pt x="63" y="43"/>
                </a:cubicBezTo>
                <a:cubicBezTo>
                  <a:pt x="41" y="57"/>
                  <a:pt x="24" y="75"/>
                  <a:pt x="18" y="101"/>
                </a:cubicBezTo>
                <a:cubicBezTo>
                  <a:pt x="13" y="121"/>
                  <a:pt x="19" y="138"/>
                  <a:pt x="39" y="145"/>
                </a:cubicBezTo>
                <a:cubicBezTo>
                  <a:pt x="57" y="151"/>
                  <a:pt x="77" y="155"/>
                  <a:pt x="97" y="158"/>
                </a:cubicBezTo>
                <a:cubicBezTo>
                  <a:pt x="147" y="164"/>
                  <a:pt x="197" y="160"/>
                  <a:pt x="246" y="144"/>
                </a:cubicBezTo>
                <a:cubicBezTo>
                  <a:pt x="263" y="138"/>
                  <a:pt x="280" y="131"/>
                  <a:pt x="294" y="118"/>
                </a:cubicBezTo>
                <a:cubicBezTo>
                  <a:pt x="314" y="101"/>
                  <a:pt x="313" y="86"/>
                  <a:pt x="291" y="71"/>
                </a:cubicBezTo>
                <a:cubicBezTo>
                  <a:pt x="272" y="58"/>
                  <a:pt x="249" y="53"/>
                  <a:pt x="227" y="48"/>
                </a:cubicBezTo>
                <a:cubicBezTo>
                  <a:pt x="220" y="46"/>
                  <a:pt x="214" y="44"/>
                  <a:pt x="208" y="42"/>
                </a:cubicBezTo>
                <a:cubicBezTo>
                  <a:pt x="203" y="41"/>
                  <a:pt x="200" y="37"/>
                  <a:pt x="202" y="32"/>
                </a:cubicBezTo>
                <a:cubicBezTo>
                  <a:pt x="203" y="27"/>
                  <a:pt x="207" y="24"/>
                  <a:pt x="213" y="26"/>
                </a:cubicBezTo>
                <a:cubicBezTo>
                  <a:pt x="236" y="34"/>
                  <a:pt x="260" y="41"/>
                  <a:pt x="283" y="50"/>
                </a:cubicBezTo>
                <a:cubicBezTo>
                  <a:pt x="293" y="55"/>
                  <a:pt x="303" y="63"/>
                  <a:pt x="311" y="71"/>
                </a:cubicBezTo>
                <a:cubicBezTo>
                  <a:pt x="324" y="84"/>
                  <a:pt x="326" y="99"/>
                  <a:pt x="317" y="115"/>
                </a:cubicBezTo>
                <a:cubicBezTo>
                  <a:pt x="308" y="132"/>
                  <a:pt x="293" y="143"/>
                  <a:pt x="276" y="152"/>
                </a:cubicBezTo>
                <a:cubicBezTo>
                  <a:pt x="251" y="165"/>
                  <a:pt x="223" y="171"/>
                  <a:pt x="194" y="174"/>
                </a:cubicBezTo>
                <a:cubicBezTo>
                  <a:pt x="147" y="180"/>
                  <a:pt x="100" y="176"/>
                  <a:pt x="54" y="165"/>
                </a:cubicBezTo>
                <a:cubicBezTo>
                  <a:pt x="45" y="162"/>
                  <a:pt x="37" y="159"/>
                  <a:pt x="29" y="154"/>
                </a:cubicBezTo>
                <a:cubicBezTo>
                  <a:pt x="8" y="143"/>
                  <a:pt x="0" y="122"/>
                  <a:pt x="5" y="100"/>
                </a:cubicBezTo>
                <a:cubicBezTo>
                  <a:pt x="11" y="73"/>
                  <a:pt x="27" y="53"/>
                  <a:pt x="49" y="38"/>
                </a:cubicBezTo>
                <a:cubicBezTo>
                  <a:pt x="79" y="18"/>
                  <a:pt x="113" y="8"/>
                  <a:pt x="149" y="4"/>
                </a:cubicBezTo>
                <a:cubicBezTo>
                  <a:pt x="180" y="0"/>
                  <a:pt x="212" y="2"/>
                  <a:pt x="242" y="10"/>
                </a:cubicBezTo>
                <a:cubicBezTo>
                  <a:pt x="260" y="15"/>
                  <a:pt x="269" y="22"/>
                  <a:pt x="274" y="34"/>
                </a:cubicBezTo>
              </a:path>
            </a:pathLst>
          </a:custGeom>
          <a:solidFill>
            <a:schemeClr val="accent5"/>
          </a:solidFill>
          <a:ln>
            <a:solidFill>
              <a:schemeClr val="accent5"/>
            </a:solid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en-CA" sz="1800" b="0" i="0" u="none" strike="noStrike" kern="1200" cap="none" spc="0" normalizeH="0" baseline="0" noProof="0" dirty="0">
              <a:ln>
                <a:noFill/>
              </a:ln>
              <a:solidFill>
                <a:prstClr val="black"/>
              </a:solidFill>
              <a:effectLst/>
              <a:uLnTx/>
              <a:uFillTx/>
              <a:latin typeface="Calibri"/>
              <a:ea typeface="+mn-ea"/>
              <a:cs typeface="+mn-cs"/>
            </a:endParaRPr>
          </a:p>
        </p:txBody>
      </p:sp>
      <p:pic>
        <p:nvPicPr>
          <p:cNvPr id="26" name="Picture 25"/>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199486" y="5895142"/>
            <a:ext cx="3746257" cy="655083"/>
          </a:xfrm>
          <a:prstGeom prst="rect">
            <a:avLst/>
          </a:prstGeom>
        </p:spPr>
      </p:pic>
      <p:sp>
        <p:nvSpPr>
          <p:cNvPr id="94" name="Rectangle 93"/>
          <p:cNvSpPr/>
          <p:nvPr/>
        </p:nvSpPr>
        <p:spPr>
          <a:xfrm>
            <a:off x="9863260" y="2246900"/>
            <a:ext cx="310755" cy="288000"/>
          </a:xfrm>
          <a:prstGeom prst="rect">
            <a:avLst/>
          </a:prstGeom>
          <a:pattFill prst="wdUpDiag">
            <a:fgClr>
              <a:schemeClr val="tx1">
                <a:lumMod val="50000"/>
                <a:lumOff val="50000"/>
              </a:schemeClr>
            </a:fgClr>
            <a:bgClr>
              <a:srgbClr val="B3CAA2"/>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95" name="TextBox 94"/>
          <p:cNvSpPr txBox="1"/>
          <p:nvPr/>
        </p:nvSpPr>
        <p:spPr>
          <a:xfrm>
            <a:off x="9869357" y="2262374"/>
            <a:ext cx="360000" cy="261610"/>
          </a:xfrm>
          <a:prstGeom prst="rect">
            <a:avLst/>
          </a:prstGeom>
          <a:noFill/>
        </p:spPr>
        <p:txBody>
          <a:bodyPr wrap="square" rtlCol="0">
            <a:spAutoFit/>
          </a:bodyPr>
          <a:lstStyle/>
          <a:p>
            <a:r>
              <a:rPr lang="en-CA" sz="1100" dirty="0" smtClean="0">
                <a:solidFill>
                  <a:schemeClr val="tx1">
                    <a:lumMod val="65000"/>
                    <a:lumOff val="35000"/>
                  </a:schemeClr>
                </a:solidFill>
                <a:latin typeface="Arial" panose="020B0604020202020204" pitchFamily="34" charset="0"/>
                <a:cs typeface="Arial" panose="020B0604020202020204" pitchFamily="34" charset="0"/>
              </a:rPr>
              <a:t>21</a:t>
            </a:r>
            <a:endParaRPr lang="en-CA" sz="1100"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25" name="TextBox 24"/>
          <p:cNvSpPr txBox="1"/>
          <p:nvPr/>
        </p:nvSpPr>
        <p:spPr>
          <a:xfrm>
            <a:off x="9344025" y="6141831"/>
            <a:ext cx="900000" cy="180000"/>
          </a:xfrm>
          <a:prstGeom prst="rect">
            <a:avLst/>
          </a:prstGeom>
          <a:solidFill>
            <a:schemeClr val="bg1"/>
          </a:solidFill>
        </p:spPr>
        <p:txBody>
          <a:bodyPr wrap="square" rtlCol="0">
            <a:spAutoFit/>
          </a:bodyPr>
          <a:lstStyle/>
          <a:p>
            <a:endParaRPr lang="en-CA" dirty="0"/>
          </a:p>
        </p:txBody>
      </p:sp>
    </p:spTree>
    <p:extLst>
      <p:ext uri="{BB962C8B-B14F-4D97-AF65-F5344CB8AC3E}">
        <p14:creationId xmlns:p14="http://schemas.microsoft.com/office/powerpoint/2010/main" val="2946635575"/>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Group 16"/>
          <p:cNvGrpSpPr/>
          <p:nvPr/>
        </p:nvGrpSpPr>
        <p:grpSpPr>
          <a:xfrm>
            <a:off x="181155" y="319347"/>
            <a:ext cx="11887020" cy="5892858"/>
            <a:chOff x="317295" y="425813"/>
            <a:chExt cx="11671754" cy="5783557"/>
          </a:xfrm>
        </p:grpSpPr>
        <p:grpSp>
          <p:nvGrpSpPr>
            <p:cNvPr id="15" name="Group 14"/>
            <p:cNvGrpSpPr/>
            <p:nvPr/>
          </p:nvGrpSpPr>
          <p:grpSpPr>
            <a:xfrm>
              <a:off x="1518081" y="425814"/>
              <a:ext cx="10470968" cy="5783556"/>
              <a:chOff x="1518081" y="425814"/>
              <a:chExt cx="10470968" cy="5783556"/>
            </a:xfrm>
          </p:grpSpPr>
          <p:sp>
            <p:nvSpPr>
              <p:cNvPr id="14" name="Rectangle 13"/>
              <p:cNvSpPr/>
              <p:nvPr/>
            </p:nvSpPr>
            <p:spPr>
              <a:xfrm>
                <a:off x="8454524" y="426698"/>
                <a:ext cx="3534525" cy="5782671"/>
              </a:xfrm>
              <a:prstGeom prst="rect">
                <a:avLst/>
              </a:prstGeom>
              <a:solidFill>
                <a:schemeClr val="accent2">
                  <a:lumMod val="20000"/>
                  <a:lumOff val="8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Rectangle 11"/>
              <p:cNvSpPr/>
              <p:nvPr/>
            </p:nvSpPr>
            <p:spPr>
              <a:xfrm>
                <a:off x="1518081" y="426700"/>
                <a:ext cx="3450074" cy="578267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Rectangle 12"/>
              <p:cNvSpPr/>
              <p:nvPr/>
            </p:nvSpPr>
            <p:spPr>
              <a:xfrm>
                <a:off x="4968155" y="425814"/>
                <a:ext cx="3610969" cy="5783556"/>
              </a:xfrm>
              <a:prstGeom prst="rect">
                <a:avLst/>
              </a:prstGeom>
              <a:solidFill>
                <a:schemeClr val="accent2">
                  <a:lumMod val="20000"/>
                  <a:lumOff val="8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16" name="Rectangle 15"/>
            <p:cNvSpPr/>
            <p:nvPr/>
          </p:nvSpPr>
          <p:spPr>
            <a:xfrm>
              <a:off x="317295" y="425813"/>
              <a:ext cx="1191600" cy="578355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aphicFrame>
        <p:nvGraphicFramePr>
          <p:cNvPr id="3" name="Table 2"/>
          <p:cNvGraphicFramePr>
            <a:graphicFrameLocks noGrp="1"/>
          </p:cNvGraphicFramePr>
          <p:nvPr>
            <p:extLst>
              <p:ext uri="{D42A27DB-BD31-4B8C-83A1-F6EECF244321}">
                <p14:modId xmlns:p14="http://schemas.microsoft.com/office/powerpoint/2010/main" val="910806660"/>
              </p:ext>
            </p:extLst>
          </p:nvPr>
        </p:nvGraphicFramePr>
        <p:xfrm>
          <a:off x="171800" y="310322"/>
          <a:ext cx="11920193" cy="5901883"/>
        </p:xfrm>
        <a:graphic>
          <a:graphicData uri="http://schemas.openxmlformats.org/drawingml/2006/table">
            <a:tbl>
              <a:tblPr firstRow="1" bandRow="1"/>
              <a:tblGrid>
                <a:gridCol w="1223621"/>
                <a:gridCol w="3526652"/>
                <a:gridCol w="3681704"/>
                <a:gridCol w="3488216"/>
              </a:tblGrid>
              <a:tr h="198812">
                <a:tc>
                  <a:txBody>
                    <a:bodyPr/>
                    <a:lstStyle/>
                    <a:p>
                      <a:pPr marL="0" indent="0" algn="ctr" defTabSz="914400" rtl="0" eaLnBrk="1" latinLnBrk="0" hangingPunct="1">
                        <a:lnSpc>
                          <a:spcPct val="90000"/>
                        </a:lnSpc>
                      </a:pPr>
                      <a:r>
                        <a:rPr lang="fr-CA" sz="800" b="1" spc="-30" dirty="0" smtClean="0">
                          <a:solidFill>
                            <a:schemeClr val="tx1">
                              <a:lumMod val="65000"/>
                              <a:lumOff val="35000"/>
                            </a:schemeClr>
                          </a:solidFill>
                          <a:latin typeface="Century Gothic" panose="020B0502020202020204" pitchFamily="34" charset="0"/>
                          <a:ea typeface="+mn-ea"/>
                          <a:cs typeface="+mn-cs"/>
                        </a:rPr>
                        <a:t>Exigence</a:t>
                      </a:r>
                      <a:endParaRPr lang="fr-CA" sz="800" b="1" spc="-30" dirty="0">
                        <a:solidFill>
                          <a:srgbClr val="FF0000"/>
                        </a:solidFill>
                        <a:latin typeface="Century Gothic" panose="020B0502020202020204" pitchFamily="34" charset="0"/>
                        <a:ea typeface="+mn-ea"/>
                        <a:cs typeface="+mn-cs"/>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latinLnBrk="0" hangingPunct="1">
                        <a:lnSpc>
                          <a:spcPct val="90000"/>
                        </a:lnSpc>
                      </a:pPr>
                      <a:r>
                        <a:rPr lang="fr-CA" sz="800" b="1" spc="0" baseline="0" dirty="0">
                          <a:solidFill>
                            <a:schemeClr val="tx1">
                              <a:lumMod val="65000"/>
                              <a:lumOff val="35000"/>
                            </a:schemeClr>
                          </a:solidFill>
                          <a:latin typeface="Century Gothic" panose="020B0502020202020204" pitchFamily="34" charset="0"/>
                          <a:ea typeface="+mn-ea"/>
                          <a:cs typeface="+mn-cs"/>
                        </a:rPr>
                        <a:t>Ministres</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latinLnBrk="0" hangingPunct="1">
                        <a:lnSpc>
                          <a:spcPct val="90000"/>
                        </a:lnSpc>
                      </a:pPr>
                      <a:r>
                        <a:rPr lang="fr-CA" sz="800" b="1" spc="0" baseline="0" dirty="0">
                          <a:solidFill>
                            <a:schemeClr val="tx1">
                              <a:lumMod val="65000"/>
                              <a:lumOff val="35000"/>
                            </a:schemeClr>
                          </a:solidFill>
                          <a:latin typeface="Century Gothic" panose="020B0502020202020204" pitchFamily="34" charset="0"/>
                          <a:ea typeface="+mn-ea"/>
                          <a:cs typeface="+mn-cs"/>
                        </a:rPr>
                        <a:t>Entités </a:t>
                      </a:r>
                      <a:r>
                        <a:rPr lang="fr-CA" sz="800" b="1" kern="1200" spc="0" baseline="0" dirty="0" smtClean="0">
                          <a:solidFill>
                            <a:schemeClr val="tx1">
                              <a:lumMod val="65000"/>
                              <a:lumOff val="35000"/>
                            </a:schemeClr>
                          </a:solidFill>
                          <a:latin typeface="Century Gothic" panose="020B0502020202020204" pitchFamily="34" charset="0"/>
                          <a:ea typeface="+mn-ea"/>
                          <a:cs typeface="+mn-cs"/>
                        </a:rPr>
                        <a:t>fédérales</a:t>
                      </a:r>
                      <a:endParaRPr lang="fr-CA" sz="800" b="1" kern="1200" spc="0" baseline="0" dirty="0">
                        <a:solidFill>
                          <a:schemeClr val="tx1">
                            <a:lumMod val="65000"/>
                            <a:lumOff val="35000"/>
                          </a:schemeClr>
                        </a:solidFill>
                        <a:latin typeface="Century Gothic" panose="020B0502020202020204" pitchFamily="34" charset="0"/>
                        <a:ea typeface="+mn-ea"/>
                        <a:cs typeface="+mn-cs"/>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algn="ctr" defTabSz="914400" rtl="0" eaLnBrk="1" latinLnBrk="0" hangingPunct="1">
                        <a:lnSpc>
                          <a:spcPct val="90000"/>
                        </a:lnSpc>
                      </a:pPr>
                      <a:r>
                        <a:rPr lang="fr-CA" sz="800" b="1" spc="0" baseline="0" dirty="0">
                          <a:solidFill>
                            <a:schemeClr val="tx1">
                              <a:lumMod val="65000"/>
                              <a:lumOff val="35000"/>
                            </a:schemeClr>
                          </a:solidFill>
                          <a:latin typeface="Century Gothic" panose="020B0502020202020204" pitchFamily="34" charset="0"/>
                          <a:ea typeface="+mn-ea"/>
                          <a:cs typeface="+mn-cs"/>
                        </a:rPr>
                        <a:t>Sociétés </a:t>
                      </a:r>
                      <a:r>
                        <a:rPr lang="fr-CA" sz="800" b="1" spc="0" baseline="0" dirty="0" smtClean="0">
                          <a:solidFill>
                            <a:schemeClr val="tx1">
                              <a:lumMod val="65000"/>
                              <a:lumOff val="35000"/>
                            </a:schemeClr>
                          </a:solidFill>
                          <a:latin typeface="Century Gothic" panose="020B0502020202020204" pitchFamily="34" charset="0"/>
                          <a:ea typeface="+mn-ea"/>
                          <a:cs typeface="+mn-cs"/>
                        </a:rPr>
                        <a:t>d’État * </a:t>
                      </a:r>
                      <a:r>
                        <a:rPr lang="fr-CA" sz="800" b="1" kern="1200" spc="0" baseline="0" dirty="0" smtClean="0">
                          <a:solidFill>
                            <a:schemeClr val="tx1">
                              <a:lumMod val="65000"/>
                              <a:lumOff val="35000"/>
                            </a:schemeClr>
                          </a:solidFill>
                          <a:latin typeface="Century Gothic" panose="020B0502020202020204" pitchFamily="34" charset="0"/>
                          <a:ea typeface="+mn-ea"/>
                          <a:cs typeface="+mn-cs"/>
                        </a:rPr>
                        <a:t>et autres institutions fédérales</a:t>
                      </a:r>
                      <a:endParaRPr lang="fr-CA" sz="800" b="1" kern="1200" spc="0" baseline="0" dirty="0">
                        <a:solidFill>
                          <a:schemeClr val="tx1">
                            <a:lumMod val="65000"/>
                            <a:lumOff val="35000"/>
                          </a:schemeClr>
                        </a:solidFill>
                        <a:latin typeface="Century Gothic" panose="020B0502020202020204" pitchFamily="34" charset="0"/>
                        <a:ea typeface="+mn-ea"/>
                        <a:cs typeface="+mn-cs"/>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r>
              <a:tr h="293699">
                <a:tc>
                  <a:txBody>
                    <a:bodyPr/>
                    <a:lstStyle/>
                    <a:p>
                      <a:pPr algn="l">
                        <a:lnSpc>
                          <a:spcPct val="90000"/>
                        </a:lnSpc>
                      </a:pPr>
                      <a:r>
                        <a:rPr lang="fr-CA" sz="800" b="1" spc="-30" dirty="0">
                          <a:solidFill>
                            <a:schemeClr val="accent2"/>
                          </a:solidFill>
                          <a:latin typeface="Century Gothic" panose="020B0502020202020204" pitchFamily="34" charset="0"/>
                        </a:rPr>
                        <a:t>Déplacements</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gridSpan="3">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fr-CA" sz="750" kern="1200" spc="0" dirty="0" smtClean="0">
                          <a:solidFill>
                            <a:schemeClr val="tx1">
                              <a:lumMod val="65000"/>
                              <a:lumOff val="35000"/>
                            </a:schemeClr>
                          </a:solidFill>
                          <a:latin typeface="Century Gothic" panose="020B0502020202020204" pitchFamily="34" charset="0"/>
                          <a:ea typeface="Times New Roman" panose="02020603050405020304" pitchFamily="18" charset="0"/>
                          <a:cs typeface="+mn-cs"/>
                        </a:rPr>
                        <a:t>Pour le mois au cours duquel </a:t>
                      </a:r>
                      <a:r>
                        <a:rPr lang="fr-CA" sz="750" spc="0" dirty="0">
                          <a:solidFill>
                            <a:schemeClr val="tx1">
                              <a:lumMod val="65000"/>
                              <a:lumOff val="35000"/>
                            </a:schemeClr>
                          </a:solidFill>
                          <a:latin typeface="Century Gothic" panose="020B0502020202020204" pitchFamily="34" charset="0"/>
                          <a:ea typeface="Times New Roman" panose="02020603050405020304" pitchFamily="18" charset="0"/>
                        </a:rPr>
                        <a:t>la sanction royale est reçue, </a:t>
                      </a:r>
                      <a:r>
                        <a:rPr lang="fr-CA" sz="750" b="1" spc="0" dirty="0" smtClean="0">
                          <a:solidFill>
                            <a:schemeClr val="tx1">
                              <a:lumMod val="65000"/>
                              <a:lumOff val="35000"/>
                            </a:schemeClr>
                          </a:solidFill>
                          <a:latin typeface="Century Gothic" panose="020B0502020202020204" pitchFamily="34" charset="0"/>
                          <a:ea typeface="Times New Roman" panose="02020603050405020304" pitchFamily="18" charset="0"/>
                        </a:rPr>
                        <a:t>publier </a:t>
                      </a:r>
                      <a:r>
                        <a:rPr lang="fr-CA" sz="750" b="1" spc="0" dirty="0">
                          <a:solidFill>
                            <a:schemeClr val="tx1">
                              <a:lumMod val="65000"/>
                              <a:lumOff val="35000"/>
                            </a:schemeClr>
                          </a:solidFill>
                          <a:latin typeface="Century Gothic" panose="020B0502020202020204" pitchFamily="34" charset="0"/>
                          <a:ea typeface="Times New Roman" panose="02020603050405020304" pitchFamily="18" charset="0"/>
                        </a:rPr>
                        <a:t>les frais de </a:t>
                      </a:r>
                      <a:r>
                        <a:rPr lang="fr-CA" sz="750" b="1" kern="1200" spc="0" dirty="0">
                          <a:solidFill>
                            <a:schemeClr val="tx1">
                              <a:lumMod val="65000"/>
                              <a:lumOff val="35000"/>
                            </a:schemeClr>
                          </a:solidFill>
                          <a:latin typeface="Century Gothic" panose="020B0502020202020204" pitchFamily="34" charset="0"/>
                          <a:ea typeface="Times New Roman" panose="02020603050405020304" pitchFamily="18" charset="0"/>
                          <a:cs typeface="+mn-cs"/>
                        </a:rPr>
                        <a:t>déplacement </a:t>
                      </a:r>
                      <a:r>
                        <a:rPr lang="fr-CA" sz="750" b="1" kern="1200" spc="0" dirty="0" smtClean="0">
                          <a:solidFill>
                            <a:schemeClr val="tx1">
                              <a:lumMod val="65000"/>
                              <a:lumOff val="35000"/>
                            </a:schemeClr>
                          </a:solidFill>
                          <a:latin typeface="Century Gothic" panose="020B0502020202020204" pitchFamily="34" charset="0"/>
                          <a:ea typeface="Times New Roman" panose="02020603050405020304" pitchFamily="18" charset="0"/>
                          <a:cs typeface="+mn-cs"/>
                        </a:rPr>
                        <a:t>pour</a:t>
                      </a:r>
                      <a:r>
                        <a:rPr lang="fr-CA" sz="750" b="1" kern="1200" spc="0" baseline="0" dirty="0" smtClean="0">
                          <a:solidFill>
                            <a:schemeClr val="tx1">
                              <a:lumMod val="65000"/>
                              <a:lumOff val="35000"/>
                            </a:schemeClr>
                          </a:solidFill>
                          <a:latin typeface="Century Gothic" panose="020B0502020202020204" pitchFamily="34" charset="0"/>
                          <a:ea typeface="Times New Roman" panose="02020603050405020304" pitchFamily="18" charset="0"/>
                          <a:cs typeface="+mn-cs"/>
                        </a:rPr>
                        <a:t> </a:t>
                      </a:r>
                      <a:r>
                        <a:rPr lang="fr-CA" sz="750" b="1" kern="1200" spc="0" dirty="0" smtClean="0">
                          <a:solidFill>
                            <a:schemeClr val="tx1">
                              <a:lumMod val="65000"/>
                              <a:lumOff val="35000"/>
                            </a:schemeClr>
                          </a:solidFill>
                          <a:latin typeface="Century Gothic" panose="020B0502020202020204" pitchFamily="34" charset="0"/>
                          <a:ea typeface="Times New Roman" panose="02020603050405020304" pitchFamily="18" charset="0"/>
                          <a:cs typeface="+mn-cs"/>
                        </a:rPr>
                        <a:t>ce mois</a:t>
                      </a:r>
                      <a:r>
                        <a:rPr lang="fr-CA" sz="750" b="1" kern="1200" spc="0" baseline="0" dirty="0" smtClean="0">
                          <a:solidFill>
                            <a:schemeClr val="tx1">
                              <a:lumMod val="65000"/>
                              <a:lumOff val="35000"/>
                            </a:schemeClr>
                          </a:solidFill>
                          <a:latin typeface="Century Gothic" panose="020B0502020202020204" pitchFamily="34" charset="0"/>
                          <a:ea typeface="Times New Roman" panose="02020603050405020304" pitchFamily="18" charset="0"/>
                          <a:cs typeface="+mn-cs"/>
                        </a:rPr>
                        <a:t> entier </a:t>
                      </a:r>
                      <a:r>
                        <a:rPr lang="fr-CA" sz="750" kern="1200" spc="0" dirty="0" smtClean="0">
                          <a:solidFill>
                            <a:schemeClr val="tx1">
                              <a:lumMod val="65000"/>
                              <a:lumOff val="35000"/>
                            </a:schemeClr>
                          </a:solidFill>
                          <a:latin typeface="Century Gothic" panose="020B0502020202020204" pitchFamily="34" charset="0"/>
                          <a:ea typeface="Times New Roman" panose="02020603050405020304" pitchFamily="18" charset="0"/>
                          <a:cs typeface="+mn-cs"/>
                        </a:rPr>
                        <a:t>conformément </a:t>
                      </a:r>
                      <a:r>
                        <a:rPr lang="fr-CA" sz="750" kern="1200" spc="0" dirty="0">
                          <a:solidFill>
                            <a:schemeClr val="tx1">
                              <a:lumMod val="65000"/>
                              <a:lumOff val="35000"/>
                            </a:schemeClr>
                          </a:solidFill>
                          <a:latin typeface="Century Gothic" panose="020B0502020202020204" pitchFamily="34" charset="0"/>
                          <a:ea typeface="Times New Roman" panose="02020603050405020304" pitchFamily="18" charset="0"/>
                          <a:cs typeface="+mn-cs"/>
                        </a:rPr>
                        <a:t>aux exigences du projet de loi </a:t>
                      </a:r>
                      <a:r>
                        <a:rPr lang="fr-CA" sz="750" kern="1200" spc="0" dirty="0" smtClean="0">
                          <a:solidFill>
                            <a:schemeClr val="tx1">
                              <a:lumMod val="65000"/>
                              <a:lumOff val="35000"/>
                            </a:schemeClr>
                          </a:solidFill>
                          <a:latin typeface="Century Gothic" panose="020B0502020202020204" pitchFamily="34" charset="0"/>
                          <a:ea typeface="Times New Roman" panose="02020603050405020304" pitchFamily="18" charset="0"/>
                          <a:cs typeface="+mn-cs"/>
                        </a:rPr>
                        <a:t>C-58, alors </a:t>
                      </a:r>
                      <a:r>
                        <a:rPr lang="fr-CA" sz="750" kern="1200" spc="0" baseline="0" dirty="0" smtClean="0">
                          <a:solidFill>
                            <a:schemeClr val="tx1">
                              <a:lumMod val="65000"/>
                              <a:lumOff val="35000"/>
                            </a:schemeClr>
                          </a:solidFill>
                          <a:latin typeface="Century Gothic" panose="020B0502020202020204" pitchFamily="34" charset="0"/>
                          <a:ea typeface="Times New Roman" panose="02020603050405020304" pitchFamily="18" charset="0"/>
                          <a:cs typeface="+mn-cs"/>
                        </a:rPr>
                        <a:t>publier </a:t>
                      </a:r>
                      <a:r>
                        <a:rPr lang="fr-CA" sz="750" kern="1200" spc="0" dirty="0" smtClean="0">
                          <a:solidFill>
                            <a:schemeClr val="tx1">
                              <a:lumMod val="65000"/>
                              <a:lumOff val="35000"/>
                            </a:schemeClr>
                          </a:solidFill>
                          <a:latin typeface="Century Gothic" panose="020B0502020202020204" pitchFamily="34" charset="0"/>
                          <a:ea typeface="Times New Roman" panose="02020603050405020304" pitchFamily="18" charset="0"/>
                          <a:cs typeface="+mn-cs"/>
                        </a:rPr>
                        <a:t>toutes </a:t>
                      </a:r>
                      <a:r>
                        <a:rPr lang="fr-CA" sz="750" kern="1200" spc="0" dirty="0">
                          <a:solidFill>
                            <a:schemeClr val="tx1">
                              <a:lumMod val="65000"/>
                              <a:lumOff val="35000"/>
                            </a:schemeClr>
                          </a:solidFill>
                          <a:latin typeface="Century Gothic" panose="020B0502020202020204" pitchFamily="34" charset="0"/>
                          <a:ea typeface="Times New Roman" panose="02020603050405020304" pitchFamily="18" charset="0"/>
                          <a:cs typeface="+mn-cs"/>
                        </a:rPr>
                        <a:t>les dépenses pour la période du 1er juin au 30 juin, </a:t>
                      </a:r>
                      <a:r>
                        <a:rPr lang="fr-CA" sz="750" kern="1200" spc="0" dirty="0" smtClean="0">
                          <a:solidFill>
                            <a:schemeClr val="tx1">
                              <a:lumMod val="65000"/>
                              <a:lumOff val="35000"/>
                            </a:schemeClr>
                          </a:solidFill>
                          <a:latin typeface="Century Gothic" panose="020B0502020202020204" pitchFamily="34" charset="0"/>
                          <a:ea typeface="Times New Roman" panose="02020603050405020304" pitchFamily="18" charset="0"/>
                          <a:cs typeface="+mn-cs"/>
                        </a:rPr>
                        <a:t>au </a:t>
                      </a:r>
                      <a:r>
                        <a:rPr lang="fr-CA" sz="750" kern="1200" spc="0" dirty="0">
                          <a:solidFill>
                            <a:schemeClr val="tx1">
                              <a:lumMod val="65000"/>
                              <a:lumOff val="35000"/>
                            </a:schemeClr>
                          </a:solidFill>
                          <a:latin typeface="Century Gothic" panose="020B0502020202020204" pitchFamily="34" charset="0"/>
                          <a:ea typeface="Times New Roman" panose="02020603050405020304" pitchFamily="18" charset="0"/>
                          <a:cs typeface="+mn-cs"/>
                        </a:rPr>
                        <a:t>plus tard le 30 </a:t>
                      </a:r>
                      <a:r>
                        <a:rPr lang="fr-CA" sz="750" kern="1200" spc="0" dirty="0" smtClean="0">
                          <a:solidFill>
                            <a:schemeClr val="tx1">
                              <a:lumMod val="65000"/>
                              <a:lumOff val="35000"/>
                            </a:schemeClr>
                          </a:solidFill>
                          <a:latin typeface="Century Gothic" panose="020B0502020202020204" pitchFamily="34" charset="0"/>
                          <a:ea typeface="Times New Roman" panose="02020603050405020304" pitchFamily="18" charset="0"/>
                          <a:cs typeface="+mn-cs"/>
                        </a:rPr>
                        <a:t>juillet.</a:t>
                      </a:r>
                      <a:endParaRPr lang="fr-CA" sz="750" kern="1200" spc="0" dirty="0">
                        <a:solidFill>
                          <a:schemeClr val="tx1">
                            <a:lumMod val="65000"/>
                            <a:lumOff val="35000"/>
                          </a:schemeClr>
                        </a:solidFill>
                        <a:latin typeface="Century Gothic" panose="020B0502020202020204" pitchFamily="34" charset="0"/>
                        <a:ea typeface="Times New Roman" panose="02020603050405020304" pitchFamily="18" charset="0"/>
                        <a:cs typeface="+mn-cs"/>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CA"/>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CA" sz="800" dirty="0" smtClean="0">
                        <a:latin typeface="Century Gothic" panose="020B0502020202020204" pitchFamily="34" charset="0"/>
                      </a:endParaRPr>
                    </a:p>
                  </a:txBody>
                  <a:tcPr/>
                </a:tc>
              </a:tr>
              <a:tr h="293699">
                <a:tc>
                  <a:txBody>
                    <a:bodyPr/>
                    <a:lstStyle/>
                    <a:p>
                      <a:pPr algn="l">
                        <a:lnSpc>
                          <a:spcPct val="90000"/>
                        </a:lnSpc>
                      </a:pPr>
                      <a:r>
                        <a:rPr lang="fr-CA" sz="800" b="1" spc="-30" dirty="0">
                          <a:solidFill>
                            <a:srgbClr val="333E48">
                              <a:lumMod val="60000"/>
                              <a:lumOff val="40000"/>
                            </a:srgbClr>
                          </a:solidFill>
                          <a:latin typeface="Century Gothic" panose="020B0502020202020204" pitchFamily="34" charset="0"/>
                          <a:ea typeface="+mn-ea"/>
                          <a:cs typeface="+mn-cs"/>
                        </a:rPr>
                        <a:t>Accueil</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gridSpan="3">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fr-CA" sz="750" kern="1200" spc="0" dirty="0" smtClean="0">
                          <a:solidFill>
                            <a:schemeClr val="tx1">
                              <a:lumMod val="65000"/>
                              <a:lumOff val="35000"/>
                            </a:schemeClr>
                          </a:solidFill>
                          <a:latin typeface="Century Gothic" panose="020B0502020202020204" pitchFamily="34" charset="0"/>
                          <a:ea typeface="+mn-ea"/>
                          <a:cs typeface="+mn-cs"/>
                        </a:rPr>
                        <a:t>Pour le mois au cours duquel la </a:t>
                      </a:r>
                      <a:r>
                        <a:rPr lang="fr-CA" sz="750" kern="1200" spc="0" dirty="0">
                          <a:solidFill>
                            <a:schemeClr val="tx1">
                              <a:lumMod val="65000"/>
                              <a:lumOff val="35000"/>
                            </a:schemeClr>
                          </a:solidFill>
                          <a:latin typeface="Century Gothic" panose="020B0502020202020204" pitchFamily="34" charset="0"/>
                          <a:ea typeface="+mn-ea"/>
                          <a:cs typeface="+mn-cs"/>
                        </a:rPr>
                        <a:t>sanction royale est reçue</a:t>
                      </a:r>
                      <a:r>
                        <a:rPr lang="fr-CA" sz="750" kern="1200" spc="0" dirty="0" smtClean="0">
                          <a:solidFill>
                            <a:schemeClr val="tx1">
                              <a:lumMod val="65000"/>
                              <a:lumOff val="35000"/>
                            </a:schemeClr>
                          </a:solidFill>
                          <a:latin typeface="Century Gothic" panose="020B0502020202020204" pitchFamily="34" charset="0"/>
                          <a:ea typeface="+mn-ea"/>
                          <a:cs typeface="+mn-cs"/>
                        </a:rPr>
                        <a:t>, </a:t>
                      </a:r>
                      <a:r>
                        <a:rPr lang="fr-CA" sz="750" b="1" kern="1200" spc="0" dirty="0" smtClean="0">
                          <a:solidFill>
                            <a:schemeClr val="tx1">
                              <a:lumMod val="65000"/>
                              <a:lumOff val="35000"/>
                            </a:schemeClr>
                          </a:solidFill>
                          <a:latin typeface="Century Gothic" panose="020B0502020202020204" pitchFamily="34" charset="0"/>
                          <a:ea typeface="+mn-ea"/>
                          <a:cs typeface="+mn-cs"/>
                        </a:rPr>
                        <a:t>publier </a:t>
                      </a:r>
                      <a:r>
                        <a:rPr lang="fr-CA" sz="750" b="1" kern="1200" spc="0" dirty="0">
                          <a:solidFill>
                            <a:schemeClr val="tx1">
                              <a:lumMod val="65000"/>
                              <a:lumOff val="35000"/>
                            </a:schemeClr>
                          </a:solidFill>
                          <a:latin typeface="Century Gothic" panose="020B0502020202020204" pitchFamily="34" charset="0"/>
                          <a:ea typeface="+mn-ea"/>
                          <a:cs typeface="+mn-cs"/>
                        </a:rPr>
                        <a:t>les frais d’accueil </a:t>
                      </a:r>
                      <a:r>
                        <a:rPr lang="fr-CA" sz="750" b="1" kern="1200" spc="0" dirty="0" smtClean="0">
                          <a:solidFill>
                            <a:schemeClr val="tx1">
                              <a:lumMod val="65000"/>
                              <a:lumOff val="35000"/>
                            </a:schemeClr>
                          </a:solidFill>
                          <a:latin typeface="Century Gothic" panose="020B0502020202020204" pitchFamily="34" charset="0"/>
                          <a:ea typeface="+mn-ea"/>
                          <a:cs typeface="+mn-cs"/>
                        </a:rPr>
                        <a:t>pour ce mois</a:t>
                      </a:r>
                      <a:r>
                        <a:rPr lang="fr-CA" sz="750" b="0" kern="1200" spc="0" baseline="0" dirty="0" smtClean="0">
                          <a:solidFill>
                            <a:schemeClr val="tx1">
                              <a:lumMod val="65000"/>
                              <a:lumOff val="35000"/>
                            </a:schemeClr>
                          </a:solidFill>
                          <a:latin typeface="Century Gothic" panose="020B0502020202020204" pitchFamily="34" charset="0"/>
                          <a:ea typeface="+mn-ea"/>
                          <a:cs typeface="+mn-cs"/>
                        </a:rPr>
                        <a:t> </a:t>
                      </a:r>
                      <a:r>
                        <a:rPr lang="fr-CA" sz="750" b="1" kern="1200" spc="0" baseline="0" dirty="0" smtClean="0">
                          <a:solidFill>
                            <a:schemeClr val="tx1">
                              <a:lumMod val="65000"/>
                              <a:lumOff val="35000"/>
                            </a:schemeClr>
                          </a:solidFill>
                          <a:latin typeface="Century Gothic" panose="020B0502020202020204" pitchFamily="34" charset="0"/>
                          <a:ea typeface="+mn-ea"/>
                          <a:cs typeface="+mn-cs"/>
                        </a:rPr>
                        <a:t>entier </a:t>
                      </a:r>
                      <a:r>
                        <a:rPr lang="fr-CA" sz="750" kern="1200" spc="0" dirty="0" smtClean="0">
                          <a:solidFill>
                            <a:schemeClr val="tx1">
                              <a:lumMod val="65000"/>
                              <a:lumOff val="35000"/>
                            </a:schemeClr>
                          </a:solidFill>
                          <a:latin typeface="Century Gothic" panose="020B0502020202020204" pitchFamily="34" charset="0"/>
                          <a:ea typeface="+mn-ea"/>
                          <a:cs typeface="+mn-cs"/>
                        </a:rPr>
                        <a:t>conformément </a:t>
                      </a:r>
                      <a:r>
                        <a:rPr lang="fr-CA" sz="750" kern="1200" spc="0" dirty="0">
                          <a:solidFill>
                            <a:schemeClr val="tx1">
                              <a:lumMod val="65000"/>
                              <a:lumOff val="35000"/>
                            </a:schemeClr>
                          </a:solidFill>
                          <a:latin typeface="Century Gothic" panose="020B0502020202020204" pitchFamily="34" charset="0"/>
                          <a:ea typeface="+mn-ea"/>
                          <a:cs typeface="+mn-cs"/>
                        </a:rPr>
                        <a:t>aux exigences du projet de loi </a:t>
                      </a:r>
                      <a:r>
                        <a:rPr lang="fr-CA" sz="750" kern="1200" spc="0" dirty="0" smtClean="0">
                          <a:solidFill>
                            <a:schemeClr val="tx1">
                              <a:lumMod val="65000"/>
                              <a:lumOff val="35000"/>
                            </a:schemeClr>
                          </a:solidFill>
                          <a:latin typeface="Century Gothic" panose="020B0502020202020204" pitchFamily="34" charset="0"/>
                          <a:ea typeface="+mn-ea"/>
                          <a:cs typeface="+mn-cs"/>
                        </a:rPr>
                        <a:t>C-58, alors</a:t>
                      </a:r>
                      <a:r>
                        <a:rPr lang="fr-CA" sz="750" kern="1200" spc="0" baseline="0" dirty="0" smtClean="0">
                          <a:solidFill>
                            <a:schemeClr val="tx1">
                              <a:lumMod val="65000"/>
                              <a:lumOff val="35000"/>
                            </a:schemeClr>
                          </a:solidFill>
                          <a:latin typeface="Century Gothic" panose="020B0502020202020204" pitchFamily="34" charset="0"/>
                          <a:ea typeface="+mn-ea"/>
                          <a:cs typeface="+mn-cs"/>
                        </a:rPr>
                        <a:t> publier </a:t>
                      </a:r>
                      <a:r>
                        <a:rPr lang="fr-CA" sz="750" kern="1200" spc="0" dirty="0" smtClean="0">
                          <a:solidFill>
                            <a:schemeClr val="tx1">
                              <a:lumMod val="65000"/>
                              <a:lumOff val="35000"/>
                            </a:schemeClr>
                          </a:solidFill>
                          <a:latin typeface="Century Gothic" panose="020B0502020202020204" pitchFamily="34" charset="0"/>
                          <a:ea typeface="+mn-ea"/>
                          <a:cs typeface="+mn-cs"/>
                        </a:rPr>
                        <a:t>toutes les dépenses pour la période du 1er juin au 30 juin,</a:t>
                      </a:r>
                      <a:r>
                        <a:rPr lang="fr-CA" sz="750" kern="1200" spc="0" baseline="0" dirty="0" smtClean="0">
                          <a:solidFill>
                            <a:schemeClr val="tx1">
                              <a:lumMod val="65000"/>
                              <a:lumOff val="35000"/>
                            </a:schemeClr>
                          </a:solidFill>
                          <a:latin typeface="Century Gothic" panose="020B0502020202020204" pitchFamily="34" charset="0"/>
                          <a:ea typeface="+mn-ea"/>
                          <a:cs typeface="+mn-cs"/>
                        </a:rPr>
                        <a:t> </a:t>
                      </a:r>
                      <a:r>
                        <a:rPr lang="fr-CA" sz="750" kern="1200" spc="0" dirty="0" smtClean="0">
                          <a:solidFill>
                            <a:schemeClr val="tx1">
                              <a:lumMod val="65000"/>
                              <a:lumOff val="35000"/>
                            </a:schemeClr>
                          </a:solidFill>
                          <a:latin typeface="Century Gothic" panose="020B0502020202020204" pitchFamily="34" charset="0"/>
                          <a:ea typeface="+mn-ea"/>
                          <a:cs typeface="+mn-cs"/>
                        </a:rPr>
                        <a:t>au plus tard le 30 juillet.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CA"/>
                    </a:p>
                  </a:txBody>
                  <a:tcPr/>
                </a:tc>
                <a:tc hMerge="1">
                  <a:txBody>
                    <a:bodyPr/>
                    <a:lstStyle/>
                    <a:p>
                      <a:endParaRPr lang="en-CA" sz="800" dirty="0" smtClean="0">
                        <a:latin typeface="Century Gothic" panose="020B0502020202020204" pitchFamily="34" charset="0"/>
                      </a:endParaRPr>
                    </a:p>
                  </a:txBody>
                  <a:tcPr/>
                </a:tc>
              </a:tr>
              <a:tr h="198812">
                <a:tc>
                  <a:txBody>
                    <a:bodyPr/>
                    <a:lstStyle/>
                    <a:p>
                      <a:pPr algn="l">
                        <a:lnSpc>
                          <a:spcPct val="90000"/>
                        </a:lnSpc>
                      </a:pPr>
                      <a:r>
                        <a:rPr lang="fr-CA" sz="800" b="1" spc="-30" dirty="0">
                          <a:solidFill>
                            <a:srgbClr val="004D71"/>
                          </a:solidFill>
                          <a:latin typeface="Century Gothic" panose="020B0502020202020204" pitchFamily="34" charset="0"/>
                          <a:ea typeface="+mn-ea"/>
                          <a:cs typeface="+mn-cs"/>
                        </a:rPr>
                        <a:t>Rapports déposés</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endParaRPr lang="en-CA" sz="750" b="1" spc="-20" dirty="0" smtClean="0">
                        <a:solidFill>
                          <a:schemeClr val="tx1">
                            <a:lumMod val="65000"/>
                            <a:lumOff val="35000"/>
                          </a:schemeClr>
                        </a:solidFill>
                        <a:latin typeface="Century Gothic" panose="020B0502020202020204" pitchFamily="34" charset="0"/>
                        <a:ea typeface="Times New Roman" panose="02020603050405020304" pitchFamily="18"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pattFill prst="ltUpDiag">
                      <a:fgClr>
                        <a:schemeClr val="bg1">
                          <a:lumMod val="85000"/>
                        </a:schemeClr>
                      </a:fgClr>
                      <a:bgClr>
                        <a:schemeClr val="bg1"/>
                      </a:bgClr>
                    </a:pattFill>
                  </a:tcPr>
                </a:tc>
                <a:tc gridSpan="2">
                  <a:txBody>
                    <a:bodyPr/>
                    <a:lstStyle/>
                    <a:p>
                      <a:pPr>
                        <a:lnSpc>
                          <a:spcPct val="90000"/>
                        </a:lnSpc>
                      </a:pPr>
                      <a:r>
                        <a:rPr lang="fr-CA" sz="750" spc="0" dirty="0" smtClean="0">
                          <a:solidFill>
                            <a:schemeClr val="tx1">
                              <a:lumMod val="65000"/>
                              <a:lumOff val="35000"/>
                            </a:schemeClr>
                          </a:solidFill>
                          <a:latin typeface="Century Gothic" panose="020B0502020202020204" pitchFamily="34" charset="0"/>
                        </a:rPr>
                        <a:t>Publier </a:t>
                      </a:r>
                      <a:r>
                        <a:rPr lang="fr-CA" sz="750" spc="0" dirty="0">
                          <a:solidFill>
                            <a:schemeClr val="tx1">
                              <a:lumMod val="65000"/>
                              <a:lumOff val="35000"/>
                            </a:schemeClr>
                          </a:solidFill>
                          <a:latin typeface="Century Gothic" panose="020B0502020202020204" pitchFamily="34" charset="0"/>
                        </a:rPr>
                        <a:t>tout rapport qui, </a:t>
                      </a:r>
                      <a:r>
                        <a:rPr lang="fr-CA" sz="750" kern="1200" spc="0" dirty="0" smtClean="0">
                          <a:solidFill>
                            <a:schemeClr val="tx1">
                              <a:lumMod val="65000"/>
                              <a:lumOff val="35000"/>
                            </a:schemeClr>
                          </a:solidFill>
                          <a:latin typeface="Century Gothic" panose="020B0502020202020204" pitchFamily="34" charset="0"/>
                          <a:ea typeface="+mn-ea"/>
                          <a:cs typeface="+mn-cs"/>
                        </a:rPr>
                        <a:t>exigé au titre d’une loi, </a:t>
                      </a:r>
                      <a:r>
                        <a:rPr lang="fr-CA" sz="750" spc="0" dirty="0">
                          <a:solidFill>
                            <a:schemeClr val="tx1">
                              <a:lumMod val="65000"/>
                              <a:lumOff val="35000"/>
                            </a:schemeClr>
                          </a:solidFill>
                          <a:latin typeface="Century Gothic" panose="020B0502020202020204" pitchFamily="34" charset="0"/>
                        </a:rPr>
                        <a:t>a été déposé au Parlement à la date de la sanction royale ou </a:t>
                      </a:r>
                      <a:r>
                        <a:rPr lang="fr-CA" sz="750" spc="0" dirty="0" smtClean="0">
                          <a:solidFill>
                            <a:schemeClr val="tx1">
                              <a:lumMod val="65000"/>
                              <a:lumOff val="35000"/>
                            </a:schemeClr>
                          </a:solidFill>
                          <a:latin typeface="Century Gothic" panose="020B0502020202020204" pitchFamily="34" charset="0"/>
                        </a:rPr>
                        <a:t>après,</a:t>
                      </a:r>
                      <a:r>
                        <a:rPr lang="fr-CA" sz="750" spc="0" baseline="0" dirty="0" smtClean="0">
                          <a:solidFill>
                            <a:schemeClr val="tx1">
                              <a:lumMod val="65000"/>
                              <a:lumOff val="35000"/>
                            </a:schemeClr>
                          </a:solidFill>
                          <a:latin typeface="Century Gothic" panose="020B0502020202020204" pitchFamily="34" charset="0"/>
                        </a:rPr>
                        <a:t> dans les 30 jours suivant le </a:t>
                      </a:r>
                      <a:r>
                        <a:rPr lang="fr-CA" sz="750" kern="1200" spc="0" baseline="0" dirty="0" smtClean="0">
                          <a:solidFill>
                            <a:schemeClr val="tx1">
                              <a:lumMod val="65000"/>
                              <a:lumOff val="35000"/>
                            </a:schemeClr>
                          </a:solidFill>
                          <a:latin typeface="Century Gothic" panose="020B0502020202020204" pitchFamily="34" charset="0"/>
                          <a:ea typeface="+mn-ea"/>
                          <a:cs typeface="+mn-cs"/>
                        </a:rPr>
                        <a:t>dépôt.</a:t>
                      </a:r>
                      <a:endParaRPr lang="fr-CA" sz="750" kern="1200" spc="0" baseline="0" dirty="0">
                        <a:solidFill>
                          <a:schemeClr val="tx1">
                            <a:lumMod val="65000"/>
                            <a:lumOff val="35000"/>
                          </a:schemeClr>
                        </a:solidFill>
                        <a:latin typeface="Century Gothic" panose="020B0502020202020204" pitchFamily="34" charset="0"/>
                        <a:ea typeface="+mn-ea"/>
                        <a:cs typeface="+mn-cs"/>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CA" sz="800" dirty="0">
                        <a:latin typeface="Century Gothic" panose="020B0502020202020204" pitchFamily="34" charset="0"/>
                      </a:endParaRPr>
                    </a:p>
                  </a:txBody>
                  <a:tcPr/>
                </a:tc>
              </a:tr>
              <a:tr h="415698">
                <a:tc>
                  <a:txBody>
                    <a:bodyPr/>
                    <a:lstStyle/>
                    <a:p>
                      <a:pPr marL="0" indent="0" algn="l">
                        <a:lnSpc>
                          <a:spcPct val="90000"/>
                        </a:lnSpc>
                      </a:pPr>
                      <a:r>
                        <a:rPr lang="fr-CA" sz="800" b="1" spc="-30" dirty="0">
                          <a:solidFill>
                            <a:srgbClr val="63CECA"/>
                          </a:solidFill>
                          <a:latin typeface="Century Gothic" panose="020B0502020202020204" pitchFamily="34" charset="0"/>
                          <a:ea typeface="+mn-ea"/>
                          <a:cs typeface="+mn-cs"/>
                        </a:rPr>
                        <a:t>Ensemble des </a:t>
                      </a:r>
                      <a:r>
                        <a:rPr lang="fr-CA" sz="800" b="1" spc="-30" dirty="0" smtClean="0">
                          <a:solidFill>
                            <a:srgbClr val="63CECA"/>
                          </a:solidFill>
                          <a:latin typeface="Century Gothic" panose="020B0502020202020204" pitchFamily="34" charset="0"/>
                          <a:ea typeface="+mn-ea"/>
                          <a:cs typeface="+mn-cs"/>
                        </a:rPr>
                        <a:t>documents</a:t>
                      </a:r>
                      <a:r>
                        <a:rPr lang="fr-CA" sz="800" b="1" spc="-30" baseline="0" dirty="0" smtClean="0">
                          <a:solidFill>
                            <a:srgbClr val="63CECA"/>
                          </a:solidFill>
                          <a:latin typeface="Century Gothic" panose="020B0502020202020204" pitchFamily="34" charset="0"/>
                          <a:ea typeface="+mn-ea"/>
                          <a:cs typeface="+mn-cs"/>
                        </a:rPr>
                        <a:t> </a:t>
                      </a:r>
                      <a:r>
                        <a:rPr lang="fr-CA" sz="800" b="1" spc="-30" dirty="0" smtClean="0">
                          <a:solidFill>
                            <a:srgbClr val="63CECA"/>
                          </a:solidFill>
                          <a:latin typeface="Century Gothic" panose="020B0502020202020204" pitchFamily="34" charset="0"/>
                          <a:ea typeface="+mn-ea"/>
                          <a:cs typeface="+mn-cs"/>
                        </a:rPr>
                        <a:t>d’information</a:t>
                      </a:r>
                      <a:endParaRPr lang="fr-CA" sz="800" b="1" spc="-30" dirty="0">
                        <a:solidFill>
                          <a:srgbClr val="63CECA"/>
                        </a:solidFill>
                        <a:latin typeface="Century Gothic" panose="020B0502020202020204" pitchFamily="34" charset="0"/>
                        <a:ea typeface="+mn-ea"/>
                        <a:cs typeface="+mn-cs"/>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nSpc>
                          <a:spcPct val="90000"/>
                        </a:lnSpc>
                      </a:pPr>
                      <a:r>
                        <a:rPr lang="fr-CA" sz="750" spc="0" dirty="0" smtClean="0">
                          <a:solidFill>
                            <a:schemeClr val="tx1">
                              <a:lumMod val="65000"/>
                              <a:lumOff val="35000"/>
                            </a:schemeClr>
                          </a:solidFill>
                          <a:latin typeface="Century Gothic" panose="020B0502020202020204" pitchFamily="34" charset="0"/>
                          <a:ea typeface="Times New Roman" panose="02020603050405020304" pitchFamily="18" charset="0"/>
                        </a:rPr>
                        <a:t>Publier </a:t>
                      </a:r>
                      <a:r>
                        <a:rPr lang="fr-CA" sz="750" spc="0" dirty="0">
                          <a:solidFill>
                            <a:schemeClr val="tx1">
                              <a:lumMod val="65000"/>
                              <a:lumOff val="35000"/>
                            </a:schemeClr>
                          </a:solidFill>
                          <a:latin typeface="Century Gothic" panose="020B0502020202020204" pitchFamily="34" charset="0"/>
                          <a:ea typeface="Times New Roman" panose="02020603050405020304" pitchFamily="18" charset="0"/>
                        </a:rPr>
                        <a:t>l’ensemble des documents d’information pour toute nomination </a:t>
                      </a:r>
                      <a:r>
                        <a:rPr lang="fr-CA" sz="750" spc="0" dirty="0" smtClean="0">
                          <a:solidFill>
                            <a:schemeClr val="tx1">
                              <a:lumMod val="65000"/>
                              <a:lumOff val="35000"/>
                            </a:schemeClr>
                          </a:solidFill>
                          <a:latin typeface="Century Gothic" panose="020B0502020202020204" pitchFamily="34" charset="0"/>
                          <a:ea typeface="Times New Roman" panose="02020603050405020304" pitchFamily="18" charset="0"/>
                        </a:rPr>
                        <a:t>(</a:t>
                      </a:r>
                      <a:r>
                        <a:rPr lang="fr-CA" sz="750" kern="1200" spc="0" dirty="0" smtClean="0">
                          <a:solidFill>
                            <a:schemeClr val="tx1">
                              <a:lumMod val="65000"/>
                              <a:lumOff val="35000"/>
                            </a:schemeClr>
                          </a:solidFill>
                          <a:latin typeface="Century Gothic" panose="020B0502020202020204" pitchFamily="34" charset="0"/>
                          <a:ea typeface="Times New Roman" panose="02020603050405020304" pitchFamily="18" charset="0"/>
                          <a:cs typeface="+mn-cs"/>
                        </a:rPr>
                        <a:t>date à laquelle le nouveau rôle est assumé) ou pour toute </a:t>
                      </a:r>
                      <a:r>
                        <a:rPr lang="fr-CA" sz="750" kern="1200" spc="0" dirty="0">
                          <a:solidFill>
                            <a:schemeClr val="tx1">
                              <a:lumMod val="65000"/>
                              <a:lumOff val="35000"/>
                            </a:schemeClr>
                          </a:solidFill>
                          <a:latin typeface="Century Gothic" panose="020B0502020202020204" pitchFamily="34" charset="0"/>
                          <a:ea typeface="Times New Roman" panose="02020603050405020304" pitchFamily="18" charset="0"/>
                          <a:cs typeface="+mn-cs"/>
                        </a:rPr>
                        <a:t>comparution devant un comité parlementaire qui a lieu à la date de la sanction royale ou après cette </a:t>
                      </a:r>
                      <a:r>
                        <a:rPr lang="fr-CA" sz="750" kern="1200" spc="0" dirty="0" smtClean="0">
                          <a:solidFill>
                            <a:schemeClr val="tx1">
                              <a:lumMod val="65000"/>
                              <a:lumOff val="35000"/>
                            </a:schemeClr>
                          </a:solidFill>
                          <a:latin typeface="Century Gothic" panose="020B0502020202020204" pitchFamily="34" charset="0"/>
                          <a:ea typeface="Times New Roman" panose="02020603050405020304" pitchFamily="18" charset="0"/>
                          <a:cs typeface="+mn-cs"/>
                        </a:rPr>
                        <a:t>date, </a:t>
                      </a:r>
                      <a:r>
                        <a:rPr lang="fr-CA" sz="750" kern="1200" spc="0" dirty="0">
                          <a:solidFill>
                            <a:schemeClr val="tx1">
                              <a:lumMod val="65000"/>
                              <a:lumOff val="35000"/>
                            </a:schemeClr>
                          </a:solidFill>
                          <a:latin typeface="Century Gothic" panose="020B0502020202020204" pitchFamily="34" charset="0"/>
                          <a:ea typeface="Times New Roman" panose="02020603050405020304" pitchFamily="18" charset="0"/>
                          <a:cs typeface="+mn-cs"/>
                        </a:rPr>
                        <a:t>dans les 120 jours suivant la </a:t>
                      </a:r>
                      <a:r>
                        <a:rPr lang="fr-CA" sz="750" kern="1200" spc="0" dirty="0" smtClean="0">
                          <a:solidFill>
                            <a:schemeClr val="tx1">
                              <a:lumMod val="65000"/>
                              <a:lumOff val="35000"/>
                            </a:schemeClr>
                          </a:solidFill>
                          <a:latin typeface="Century Gothic" panose="020B0502020202020204" pitchFamily="34" charset="0"/>
                          <a:ea typeface="Times New Roman" panose="02020603050405020304" pitchFamily="18" charset="0"/>
                          <a:cs typeface="+mn-cs"/>
                        </a:rPr>
                        <a:t>nomination</a:t>
                      </a:r>
                      <a:r>
                        <a:rPr lang="fr-CA" sz="750" kern="1200" spc="0" baseline="0" dirty="0" smtClean="0">
                          <a:solidFill>
                            <a:schemeClr val="tx1">
                              <a:lumMod val="65000"/>
                              <a:lumOff val="35000"/>
                            </a:schemeClr>
                          </a:solidFill>
                          <a:latin typeface="Century Gothic" panose="020B0502020202020204" pitchFamily="34" charset="0"/>
                          <a:ea typeface="Times New Roman" panose="02020603050405020304" pitchFamily="18" charset="0"/>
                          <a:cs typeface="+mn-cs"/>
                        </a:rPr>
                        <a:t> ou la comparution.</a:t>
                      </a:r>
                      <a:endParaRPr lang="fr-CA" sz="750" kern="1200" spc="0" dirty="0">
                        <a:solidFill>
                          <a:schemeClr val="tx1">
                            <a:lumMod val="65000"/>
                            <a:lumOff val="35000"/>
                          </a:schemeClr>
                        </a:solidFill>
                        <a:latin typeface="Century Gothic" panose="020B0502020202020204" pitchFamily="34" charset="0"/>
                        <a:ea typeface="Times New Roman" panose="02020603050405020304" pitchFamily="18" charset="0"/>
                        <a:cs typeface="+mn-cs"/>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CA"/>
                    </a:p>
                  </a:txBody>
                  <a:tcPr/>
                </a:tc>
                <a:tc>
                  <a:txBody>
                    <a:bodyPr/>
                    <a:lstStyle/>
                    <a:p>
                      <a:pPr>
                        <a:lnSpc>
                          <a:spcPct val="90000"/>
                        </a:lnSpc>
                      </a:pPr>
                      <a:endParaRPr lang="en-CA" sz="750" spc="-30" dirty="0">
                        <a:solidFill>
                          <a:schemeClr val="tx1">
                            <a:lumMod val="65000"/>
                            <a:lumOff val="35000"/>
                          </a:schemeClr>
                        </a:solidFill>
                        <a:latin typeface="Century Gothic" panose="020B0502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pattFill prst="ltUpDiag">
                      <a:fgClr>
                        <a:schemeClr val="bg1">
                          <a:lumMod val="85000"/>
                        </a:schemeClr>
                      </a:fgClr>
                      <a:bgClr>
                        <a:schemeClr val="bg1"/>
                      </a:bgClr>
                    </a:pattFill>
                  </a:tcPr>
                </a:tc>
              </a:tr>
              <a:tr h="395365">
                <a:tc>
                  <a:txBody>
                    <a:bodyPr/>
                    <a:lstStyle/>
                    <a:p>
                      <a:pPr algn="l">
                        <a:lnSpc>
                          <a:spcPct val="90000"/>
                        </a:lnSpc>
                      </a:pPr>
                      <a:r>
                        <a:rPr lang="fr-CA" sz="800" b="1" spc="-30" dirty="0">
                          <a:solidFill>
                            <a:srgbClr val="63CECA">
                              <a:lumMod val="50000"/>
                            </a:srgbClr>
                          </a:solidFill>
                          <a:latin typeface="Century Gothic" panose="020B0502020202020204" pitchFamily="34" charset="0"/>
                          <a:ea typeface="+mn-ea"/>
                          <a:cs typeface="+mn-cs"/>
                        </a:rPr>
                        <a:t>Notes d’information</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nSpc>
                          <a:spcPct val="90000"/>
                        </a:lnSpc>
                      </a:pPr>
                      <a:r>
                        <a:rPr lang="fr-CA" sz="750" kern="1200" spc="0" dirty="0" smtClean="0">
                          <a:solidFill>
                            <a:schemeClr val="tx1">
                              <a:lumMod val="65000"/>
                              <a:lumOff val="35000"/>
                            </a:schemeClr>
                          </a:solidFill>
                          <a:latin typeface="Century Gothic" panose="020B0502020202020204" pitchFamily="34" charset="0"/>
                          <a:ea typeface="Times New Roman" panose="02020603050405020304" pitchFamily="18" charset="0"/>
                          <a:cs typeface="+mn-cs"/>
                        </a:rPr>
                        <a:t>Pour le mois au cours duquel </a:t>
                      </a:r>
                      <a:r>
                        <a:rPr lang="fr-CA" sz="750" spc="0" dirty="0" smtClean="0">
                          <a:solidFill>
                            <a:schemeClr val="tx1">
                              <a:lumMod val="65000"/>
                              <a:lumOff val="35000"/>
                            </a:schemeClr>
                          </a:solidFill>
                          <a:latin typeface="Century Gothic" panose="020B0502020202020204" pitchFamily="34" charset="0"/>
                          <a:ea typeface="Times New Roman" panose="02020603050405020304" pitchFamily="18" charset="0"/>
                        </a:rPr>
                        <a:t>la </a:t>
                      </a:r>
                      <a:r>
                        <a:rPr lang="fr-CA" sz="750" spc="0" dirty="0">
                          <a:solidFill>
                            <a:schemeClr val="tx1">
                              <a:lumMod val="65000"/>
                              <a:lumOff val="35000"/>
                            </a:schemeClr>
                          </a:solidFill>
                          <a:latin typeface="Century Gothic" panose="020B0502020202020204" pitchFamily="34" charset="0"/>
                          <a:ea typeface="Times New Roman" panose="02020603050405020304" pitchFamily="18" charset="0"/>
                        </a:rPr>
                        <a:t>sanction royale est reçue, </a:t>
                      </a:r>
                      <a:r>
                        <a:rPr lang="fr-CA" sz="750" b="1" spc="0" dirty="0" smtClean="0">
                          <a:solidFill>
                            <a:schemeClr val="tx1">
                              <a:lumMod val="65000"/>
                              <a:lumOff val="35000"/>
                            </a:schemeClr>
                          </a:solidFill>
                          <a:latin typeface="Century Gothic" panose="020B0502020202020204" pitchFamily="34" charset="0"/>
                          <a:ea typeface="Times New Roman" panose="02020603050405020304" pitchFamily="18" charset="0"/>
                        </a:rPr>
                        <a:t>publier </a:t>
                      </a:r>
                      <a:r>
                        <a:rPr lang="fr-CA" sz="750" b="1" spc="0" dirty="0">
                          <a:solidFill>
                            <a:schemeClr val="tx1">
                              <a:lumMod val="65000"/>
                              <a:lumOff val="35000"/>
                            </a:schemeClr>
                          </a:solidFill>
                          <a:latin typeface="Century Gothic" panose="020B0502020202020204" pitchFamily="34" charset="0"/>
                          <a:ea typeface="Times New Roman" panose="02020603050405020304" pitchFamily="18" charset="0"/>
                        </a:rPr>
                        <a:t>le titre et le numéro de référence de toutes les </a:t>
                      </a:r>
                      <a:r>
                        <a:rPr lang="fr-CA" sz="750" b="1" spc="0" dirty="0" smtClean="0">
                          <a:solidFill>
                            <a:schemeClr val="tx1">
                              <a:lumMod val="65000"/>
                              <a:lumOff val="35000"/>
                            </a:schemeClr>
                          </a:solidFill>
                          <a:latin typeface="Century Gothic" panose="020B0502020202020204" pitchFamily="34" charset="0"/>
                          <a:ea typeface="Times New Roman" panose="02020603050405020304" pitchFamily="18" charset="0"/>
                        </a:rPr>
                        <a:t>notes </a:t>
                      </a:r>
                      <a:r>
                        <a:rPr lang="fr-CA" sz="750" b="1" spc="0" dirty="0">
                          <a:solidFill>
                            <a:schemeClr val="tx1">
                              <a:lumMod val="65000"/>
                              <a:lumOff val="35000"/>
                            </a:schemeClr>
                          </a:solidFill>
                          <a:latin typeface="Century Gothic" panose="020B0502020202020204" pitchFamily="34" charset="0"/>
                          <a:ea typeface="Times New Roman" panose="02020603050405020304" pitchFamily="18" charset="0"/>
                        </a:rPr>
                        <a:t>reçues au cours de ce mois </a:t>
                      </a:r>
                      <a:r>
                        <a:rPr lang="fr-CA" sz="750" spc="0" dirty="0">
                          <a:solidFill>
                            <a:schemeClr val="tx1">
                              <a:lumMod val="65000"/>
                              <a:lumOff val="35000"/>
                            </a:schemeClr>
                          </a:solidFill>
                          <a:latin typeface="Century Gothic" panose="020B0502020202020204" pitchFamily="34" charset="0"/>
                          <a:ea typeface="Times New Roman" panose="02020603050405020304" pitchFamily="18" charset="0"/>
                        </a:rPr>
                        <a:t>conformément aux exigences du projet de loi </a:t>
                      </a:r>
                      <a:r>
                        <a:rPr lang="fr-CA" sz="750" spc="0" dirty="0" smtClean="0">
                          <a:solidFill>
                            <a:schemeClr val="tx1">
                              <a:lumMod val="65000"/>
                              <a:lumOff val="35000"/>
                            </a:schemeClr>
                          </a:solidFill>
                          <a:latin typeface="Century Gothic" panose="020B0502020202020204" pitchFamily="34" charset="0"/>
                          <a:ea typeface="Times New Roman" panose="02020603050405020304" pitchFamily="18" charset="0"/>
                        </a:rPr>
                        <a:t>C-58, alors </a:t>
                      </a:r>
                      <a:r>
                        <a:rPr lang="fr-CA" sz="750" spc="0" baseline="0" dirty="0" smtClean="0">
                          <a:solidFill>
                            <a:schemeClr val="tx1">
                              <a:lumMod val="65000"/>
                              <a:lumOff val="35000"/>
                            </a:schemeClr>
                          </a:solidFill>
                          <a:latin typeface="Century Gothic" panose="020B0502020202020204" pitchFamily="34" charset="0"/>
                          <a:ea typeface="Times New Roman" panose="02020603050405020304" pitchFamily="18" charset="0"/>
                        </a:rPr>
                        <a:t>publier les </a:t>
                      </a:r>
                      <a:r>
                        <a:rPr lang="fr-CA" sz="750" kern="1200" spc="0" baseline="0" dirty="0" smtClean="0">
                          <a:solidFill>
                            <a:schemeClr val="tx1">
                              <a:lumMod val="65000"/>
                              <a:lumOff val="35000"/>
                            </a:schemeClr>
                          </a:solidFill>
                          <a:latin typeface="Century Gothic" panose="020B0502020202020204" pitchFamily="34" charset="0"/>
                          <a:ea typeface="Times New Roman" panose="02020603050405020304" pitchFamily="18" charset="0"/>
                          <a:cs typeface="+mn-cs"/>
                        </a:rPr>
                        <a:t>titres </a:t>
                      </a:r>
                      <a:r>
                        <a:rPr lang="fr-CA" sz="750" kern="1200" spc="0" baseline="0" dirty="0">
                          <a:solidFill>
                            <a:schemeClr val="tx1">
                              <a:lumMod val="65000"/>
                              <a:lumOff val="35000"/>
                            </a:schemeClr>
                          </a:solidFill>
                          <a:latin typeface="Century Gothic" panose="020B0502020202020204" pitchFamily="34" charset="0"/>
                          <a:ea typeface="Times New Roman" panose="02020603050405020304" pitchFamily="18" charset="0"/>
                          <a:cs typeface="+mn-cs"/>
                        </a:rPr>
                        <a:t>et numéros de référence des notes reçues pendant la période du 1er juin au 30 juin, </a:t>
                      </a:r>
                      <a:r>
                        <a:rPr lang="fr-CA" sz="750" kern="1200" spc="0" baseline="0" dirty="0" smtClean="0">
                          <a:solidFill>
                            <a:schemeClr val="tx1">
                              <a:lumMod val="65000"/>
                              <a:lumOff val="35000"/>
                            </a:schemeClr>
                          </a:solidFill>
                          <a:latin typeface="Century Gothic" panose="020B0502020202020204" pitchFamily="34" charset="0"/>
                          <a:ea typeface="Times New Roman" panose="02020603050405020304" pitchFamily="18" charset="0"/>
                          <a:cs typeface="+mn-cs"/>
                        </a:rPr>
                        <a:t>au </a:t>
                      </a:r>
                      <a:r>
                        <a:rPr lang="fr-CA" sz="750" kern="1200" spc="0" baseline="0" dirty="0">
                          <a:solidFill>
                            <a:schemeClr val="tx1">
                              <a:lumMod val="65000"/>
                              <a:lumOff val="35000"/>
                            </a:schemeClr>
                          </a:solidFill>
                          <a:latin typeface="Century Gothic" panose="020B0502020202020204" pitchFamily="34" charset="0"/>
                          <a:ea typeface="Times New Roman" panose="02020603050405020304" pitchFamily="18" charset="0"/>
                          <a:cs typeface="+mn-cs"/>
                        </a:rPr>
                        <a:t>plus tard le 30 </a:t>
                      </a:r>
                      <a:r>
                        <a:rPr lang="fr-CA" sz="750" kern="1200" spc="0" baseline="0" dirty="0" smtClean="0">
                          <a:solidFill>
                            <a:schemeClr val="tx1">
                              <a:lumMod val="65000"/>
                              <a:lumOff val="35000"/>
                            </a:schemeClr>
                          </a:solidFill>
                          <a:latin typeface="Century Gothic" panose="020B0502020202020204" pitchFamily="34" charset="0"/>
                          <a:ea typeface="Times New Roman" panose="02020603050405020304" pitchFamily="18" charset="0"/>
                          <a:cs typeface="+mn-cs"/>
                        </a:rPr>
                        <a:t>juillet.</a:t>
                      </a:r>
                      <a:endParaRPr lang="fr-CA" sz="750" kern="1200" spc="0" baseline="0" dirty="0">
                        <a:solidFill>
                          <a:schemeClr val="tx1">
                            <a:lumMod val="65000"/>
                            <a:lumOff val="35000"/>
                          </a:schemeClr>
                        </a:solidFill>
                        <a:latin typeface="Century Gothic" panose="020B0502020202020204" pitchFamily="34" charset="0"/>
                        <a:ea typeface="Times New Roman" panose="02020603050405020304" pitchFamily="18" charset="0"/>
                        <a:cs typeface="+mn-cs"/>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CA"/>
                    </a:p>
                  </a:txBody>
                  <a:tcPr/>
                </a:tc>
                <a:tc>
                  <a:txBody>
                    <a:bodyPr/>
                    <a:lstStyle/>
                    <a:p>
                      <a:pPr>
                        <a:lnSpc>
                          <a:spcPct val="90000"/>
                        </a:lnSpc>
                      </a:pPr>
                      <a:endParaRPr lang="en-CA" sz="750" spc="-30" dirty="0">
                        <a:solidFill>
                          <a:schemeClr val="tx1">
                            <a:lumMod val="65000"/>
                            <a:lumOff val="35000"/>
                          </a:schemeClr>
                        </a:solidFill>
                        <a:latin typeface="Century Gothic" panose="020B0502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pattFill prst="ltUpDiag">
                      <a:fgClr>
                        <a:schemeClr val="bg1">
                          <a:lumMod val="85000"/>
                        </a:schemeClr>
                      </a:fgClr>
                      <a:bgClr>
                        <a:schemeClr val="bg1"/>
                      </a:bgClr>
                    </a:pattFill>
                  </a:tcPr>
                </a:tc>
              </a:tr>
              <a:tr h="21086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800" b="1" spc="-30" dirty="0" smtClean="0">
                          <a:solidFill>
                            <a:srgbClr val="63CECA"/>
                          </a:solidFill>
                          <a:latin typeface="Century Gothic" panose="020B0502020202020204" pitchFamily="34" charset="0"/>
                          <a:ea typeface="+mn-ea"/>
                          <a:cs typeface="+mn-cs"/>
                        </a:rPr>
                        <a:t>Lettres de mandat</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endParaRPr lang="en-CA" sz="750" b="1" spc="-30" dirty="0" smtClean="0">
                        <a:solidFill>
                          <a:schemeClr val="tx1">
                            <a:lumMod val="65000"/>
                            <a:lumOff val="35000"/>
                          </a:schemeClr>
                        </a:solidFill>
                        <a:latin typeface="Century Gothic" panose="020B0502020202020204" pitchFamily="34" charset="0"/>
                        <a:ea typeface="Times New Roman" panose="02020603050405020304" pitchFamily="18"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nSpc>
                          <a:spcPct val="90000"/>
                        </a:lnSpc>
                      </a:pPr>
                      <a:endParaRPr lang="fr-CA" sz="750" kern="1200" spc="-30" baseline="0" dirty="0">
                        <a:solidFill>
                          <a:schemeClr val="tx1">
                            <a:lumMod val="65000"/>
                            <a:lumOff val="35000"/>
                          </a:schemeClr>
                        </a:solidFill>
                        <a:latin typeface="Century Gothic" panose="020B0502020202020204" pitchFamily="34" charset="0"/>
                        <a:ea typeface="+mn-ea"/>
                        <a:cs typeface="+mn-cs"/>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pattFill prst="ltUpDiag">
                      <a:fgClr>
                        <a:schemeClr val="bg1">
                          <a:lumMod val="85000"/>
                        </a:schemeClr>
                      </a:fgClr>
                      <a:bgClr>
                        <a:schemeClr val="bg1"/>
                      </a:bgClr>
                    </a:pattFill>
                  </a:tcPr>
                </a:tc>
                <a:tc hMerge="1">
                  <a:txBody>
                    <a:bodyPr/>
                    <a:lstStyle/>
                    <a:p>
                      <a:endParaRPr lang="en-CA" sz="800" dirty="0">
                        <a:latin typeface="Century Gothic" panose="020B0502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pattFill prst="ltUpDiag">
                      <a:fgClr>
                        <a:schemeClr val="bg1">
                          <a:lumMod val="85000"/>
                        </a:schemeClr>
                      </a:fgClr>
                      <a:bgClr>
                        <a:schemeClr val="bg1"/>
                      </a:bgClr>
                    </a:pattFill>
                  </a:tcPr>
                </a:tc>
              </a:tr>
              <a:tr h="602173">
                <a:tc>
                  <a:txBody>
                    <a:bodyPr/>
                    <a:lstStyle/>
                    <a:p>
                      <a:pPr algn="l">
                        <a:lnSpc>
                          <a:spcPct val="90000"/>
                        </a:lnSpc>
                      </a:pPr>
                      <a:r>
                        <a:rPr lang="fr-CA" sz="800" b="1" spc="-30" dirty="0">
                          <a:solidFill>
                            <a:schemeClr val="bg1">
                              <a:lumMod val="50000"/>
                            </a:schemeClr>
                          </a:solidFill>
                          <a:latin typeface="Century Gothic" panose="020B0502020202020204" pitchFamily="34" charset="0"/>
                          <a:ea typeface="+mn-ea"/>
                          <a:cs typeface="+mn-cs"/>
                        </a:rPr>
                        <a:t>Notes pour la période de questions</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spcAft>
                          <a:spcPts val="300"/>
                        </a:spcAft>
                      </a:pPr>
                      <a:r>
                        <a:rPr lang="fr-FR" sz="750" kern="1200" spc="-10" dirty="0" smtClean="0">
                          <a:solidFill>
                            <a:schemeClr val="tx1">
                              <a:lumMod val="65000"/>
                              <a:lumOff val="35000"/>
                            </a:schemeClr>
                          </a:solidFill>
                          <a:latin typeface="Century Gothic" panose="020B0502020202020204" pitchFamily="34" charset="0"/>
                          <a:ea typeface="+mn-ea"/>
                          <a:cs typeface="+mn-cs"/>
                        </a:rPr>
                        <a:t>La première publication en vertu de l’alinéa 74c) sera les notes en usage lors du dernier jour de séance en décembre 2019 (ou au plus tard le 31 janvier 2020 si la Chambre des communes ne siège pas en décembre).</a:t>
                      </a:r>
                      <a:endParaRPr lang="fr-CA" sz="750" kern="1200" spc="-10" dirty="0">
                        <a:solidFill>
                          <a:schemeClr val="tx1">
                            <a:lumMod val="65000"/>
                            <a:lumOff val="35000"/>
                          </a:schemeClr>
                        </a:solidFill>
                        <a:latin typeface="Century Gothic" panose="020B0502020202020204" pitchFamily="34" charset="0"/>
                        <a:ea typeface="+mn-ea"/>
                        <a:cs typeface="+mn-cs"/>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CA" sz="75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pattFill prst="ltUpDiag">
                      <a:fgClr>
                        <a:schemeClr val="bg1">
                          <a:lumMod val="85000"/>
                        </a:schemeClr>
                      </a:fgClr>
                      <a:bgClr>
                        <a:schemeClr val="bg1"/>
                      </a:bgClr>
                    </a:pattFill>
                  </a:tcPr>
                </a:tc>
                <a:tc>
                  <a:txBody>
                    <a:bodyPr/>
                    <a:lstStyle/>
                    <a:p>
                      <a:pPr>
                        <a:lnSpc>
                          <a:spcPct val="90000"/>
                        </a:lnSpc>
                      </a:pPr>
                      <a:endParaRPr lang="en-CA" sz="750" spc="-30" dirty="0">
                        <a:solidFill>
                          <a:schemeClr val="tx1">
                            <a:lumMod val="65000"/>
                            <a:lumOff val="35000"/>
                          </a:schemeClr>
                        </a:solidFill>
                        <a:latin typeface="Century Gothic" panose="020B0502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pattFill prst="ltUpDiag">
                      <a:fgClr>
                        <a:schemeClr val="bg1">
                          <a:lumMod val="85000"/>
                        </a:schemeClr>
                      </a:fgClr>
                      <a:bgClr>
                        <a:schemeClr val="bg1"/>
                      </a:bgClr>
                    </a:pattFill>
                  </a:tcPr>
                </a:tc>
              </a:tr>
              <a:tr h="903691">
                <a:tc>
                  <a:txBody>
                    <a:bodyPr/>
                    <a:lstStyle/>
                    <a:p>
                      <a:pPr algn="l">
                        <a:lnSpc>
                          <a:spcPct val="90000"/>
                        </a:lnSpc>
                      </a:pPr>
                      <a:r>
                        <a:rPr lang="fr-CA" sz="800" b="1" spc="-30" dirty="0">
                          <a:solidFill>
                            <a:srgbClr val="CD202C"/>
                          </a:solidFill>
                          <a:latin typeface="Century Gothic" panose="020B0502020202020204" pitchFamily="34" charset="0"/>
                          <a:ea typeface="+mn-ea"/>
                          <a:cs typeface="+mn-cs"/>
                        </a:rPr>
                        <a:t>Subventions et contributions</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90000"/>
                        </a:lnSpc>
                      </a:pPr>
                      <a:endParaRPr lang="en-CA" sz="750" kern="1200" spc="-30" dirty="0">
                        <a:solidFill>
                          <a:schemeClr val="tx1">
                            <a:lumMod val="65000"/>
                            <a:lumOff val="35000"/>
                          </a:schemeClr>
                        </a:solidFill>
                        <a:latin typeface="Century Gothic" panose="020B0502020202020204" pitchFamily="34" charset="0"/>
                        <a:ea typeface="+mn-ea"/>
                        <a:cs typeface="+mn-cs"/>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pattFill prst="ltUpDiag">
                      <a:fgClr>
                        <a:schemeClr val="bg1">
                          <a:lumMod val="85000"/>
                        </a:schemeClr>
                      </a:fgClr>
                      <a:bgClr>
                        <a:schemeClr val="bg1"/>
                      </a:bgClr>
                    </a:pattFill>
                  </a:tcPr>
                </a:tc>
                <a:tc>
                  <a:txBody>
                    <a:bodyPr/>
                    <a:lstStyle/>
                    <a:p>
                      <a:pPr>
                        <a:lnSpc>
                          <a:spcPct val="90000"/>
                        </a:lnSpc>
                      </a:pPr>
                      <a:r>
                        <a:rPr lang="fr-CA" sz="750" spc="-10" dirty="0">
                          <a:solidFill>
                            <a:schemeClr val="tx1">
                              <a:lumMod val="65000"/>
                              <a:lumOff val="35000"/>
                            </a:schemeClr>
                          </a:solidFill>
                          <a:latin typeface="Century Gothic" panose="020B0502020202020204" pitchFamily="34" charset="0"/>
                        </a:rPr>
                        <a:t>Pour le mois </a:t>
                      </a:r>
                      <a:r>
                        <a:rPr lang="fr-CA" sz="750" kern="1200" spc="-10" dirty="0" smtClean="0">
                          <a:solidFill>
                            <a:schemeClr val="tx1">
                              <a:lumMod val="65000"/>
                              <a:lumOff val="35000"/>
                            </a:schemeClr>
                          </a:solidFill>
                          <a:latin typeface="Century Gothic" panose="020B0502020202020204" pitchFamily="34" charset="0"/>
                          <a:ea typeface="+mn-ea"/>
                          <a:cs typeface="+mn-cs"/>
                        </a:rPr>
                        <a:t>au cours duquel </a:t>
                      </a:r>
                      <a:r>
                        <a:rPr lang="fr-CA" sz="750" kern="1200" spc="-10" dirty="0">
                          <a:solidFill>
                            <a:schemeClr val="tx1">
                              <a:lumMod val="65000"/>
                              <a:lumOff val="35000"/>
                            </a:schemeClr>
                          </a:solidFill>
                          <a:latin typeface="Century Gothic" panose="020B0502020202020204" pitchFamily="34" charset="0"/>
                          <a:ea typeface="+mn-ea"/>
                          <a:cs typeface="+mn-cs"/>
                        </a:rPr>
                        <a:t>la sanction royale est reçue, </a:t>
                      </a:r>
                      <a:r>
                        <a:rPr lang="fr-CA" sz="750" kern="1200" spc="-10" dirty="0" smtClean="0">
                          <a:solidFill>
                            <a:schemeClr val="tx1">
                              <a:lumMod val="65000"/>
                              <a:lumOff val="35000"/>
                            </a:schemeClr>
                          </a:solidFill>
                          <a:latin typeface="Century Gothic" panose="020B0502020202020204" pitchFamily="34" charset="0"/>
                          <a:ea typeface="+mn-ea"/>
                          <a:cs typeface="+mn-cs"/>
                        </a:rPr>
                        <a:t>publier </a:t>
                      </a:r>
                      <a:r>
                        <a:rPr lang="fr-CA" sz="750" kern="1200" spc="-10" dirty="0">
                          <a:solidFill>
                            <a:schemeClr val="tx1">
                              <a:lumMod val="65000"/>
                              <a:lumOff val="35000"/>
                            </a:schemeClr>
                          </a:solidFill>
                          <a:latin typeface="Century Gothic" panose="020B0502020202020204" pitchFamily="34" charset="0"/>
                          <a:ea typeface="+mn-ea"/>
                          <a:cs typeface="+mn-cs"/>
                        </a:rPr>
                        <a:t>les renseignements concernant les subventions ou les contributions approuvées ou </a:t>
                      </a:r>
                      <a:r>
                        <a:rPr lang="fr-CA" sz="750" kern="1200" spc="-10" dirty="0" smtClean="0">
                          <a:solidFill>
                            <a:schemeClr val="tx1">
                              <a:lumMod val="65000"/>
                              <a:lumOff val="35000"/>
                            </a:schemeClr>
                          </a:solidFill>
                          <a:latin typeface="Century Gothic" panose="020B0502020202020204" pitchFamily="34" charset="0"/>
                          <a:ea typeface="+mn-ea"/>
                          <a:cs typeface="+mn-cs"/>
                        </a:rPr>
                        <a:t>modifiées au </a:t>
                      </a:r>
                      <a:r>
                        <a:rPr lang="fr-CA" sz="750" kern="1200" spc="-10" dirty="0">
                          <a:solidFill>
                            <a:schemeClr val="tx1">
                              <a:lumMod val="65000"/>
                              <a:lumOff val="35000"/>
                            </a:schemeClr>
                          </a:solidFill>
                          <a:latin typeface="Century Gothic" panose="020B0502020202020204" pitchFamily="34" charset="0"/>
                          <a:ea typeface="+mn-ea"/>
                          <a:cs typeface="+mn-cs"/>
                        </a:rPr>
                        <a:t>cours de ce mois conformément aux exigences du projet de loi </a:t>
                      </a:r>
                      <a:r>
                        <a:rPr lang="fr-CA" sz="750" kern="1200" spc="-10" dirty="0" smtClean="0">
                          <a:solidFill>
                            <a:schemeClr val="tx1">
                              <a:lumMod val="65000"/>
                              <a:lumOff val="35000"/>
                            </a:schemeClr>
                          </a:solidFill>
                          <a:latin typeface="Century Gothic" panose="020B0502020202020204" pitchFamily="34" charset="0"/>
                          <a:ea typeface="+mn-ea"/>
                          <a:cs typeface="+mn-cs"/>
                        </a:rPr>
                        <a:t>C-58, alors publier</a:t>
                      </a:r>
                      <a:r>
                        <a:rPr lang="fr-CA" sz="750" kern="1200" spc="-10" baseline="0" dirty="0" smtClean="0">
                          <a:solidFill>
                            <a:schemeClr val="tx1">
                              <a:lumMod val="65000"/>
                              <a:lumOff val="35000"/>
                            </a:schemeClr>
                          </a:solidFill>
                          <a:latin typeface="Century Gothic" panose="020B0502020202020204" pitchFamily="34" charset="0"/>
                          <a:ea typeface="+mn-ea"/>
                          <a:cs typeface="+mn-cs"/>
                        </a:rPr>
                        <a:t> les </a:t>
                      </a:r>
                      <a:r>
                        <a:rPr lang="fr-CA" sz="750" kern="1200" spc="-10" dirty="0" smtClean="0">
                          <a:solidFill>
                            <a:schemeClr val="tx1">
                              <a:lumMod val="65000"/>
                              <a:lumOff val="35000"/>
                            </a:schemeClr>
                          </a:solidFill>
                          <a:latin typeface="Century Gothic" panose="020B0502020202020204" pitchFamily="34" charset="0"/>
                          <a:ea typeface="+mn-ea"/>
                          <a:cs typeface="+mn-cs"/>
                        </a:rPr>
                        <a:t>subventions ou contributions approuvées ou modifiées pendant la période du 1er juin au 30 juin, au plus tard le 30 juillet. Les renseignements sur les subventions ou les contributions de 25 000</a:t>
                      </a:r>
                      <a:r>
                        <a:rPr lang="fr-CA" sz="750" kern="1200" spc="-10" dirty="0">
                          <a:solidFill>
                            <a:schemeClr val="tx1">
                              <a:lumMod val="65000"/>
                              <a:lumOff val="35000"/>
                            </a:schemeClr>
                          </a:solidFill>
                          <a:latin typeface="Century Gothic" panose="020B0502020202020204" pitchFamily="34" charset="0"/>
                          <a:ea typeface="+mn-ea"/>
                          <a:cs typeface="+mn-cs"/>
                        </a:rPr>
                        <a:t> $ ou moins devraient toujours être publiés </a:t>
                      </a:r>
                      <a:r>
                        <a:rPr lang="fr-CA" sz="750" kern="1200" spc="-10" dirty="0" smtClean="0">
                          <a:solidFill>
                            <a:schemeClr val="tx1">
                              <a:lumMod val="65000"/>
                              <a:lumOff val="35000"/>
                            </a:schemeClr>
                          </a:solidFill>
                          <a:latin typeface="Century Gothic" panose="020B0502020202020204" pitchFamily="34" charset="0"/>
                          <a:ea typeface="+mn-ea"/>
                          <a:cs typeface="+mn-cs"/>
                        </a:rPr>
                        <a:t>conformément </a:t>
                      </a:r>
                      <a:r>
                        <a:rPr lang="fr-CA" sz="750" kern="1200" spc="-10" dirty="0">
                          <a:solidFill>
                            <a:schemeClr val="tx1">
                              <a:lumMod val="65000"/>
                              <a:lumOff val="35000"/>
                            </a:schemeClr>
                          </a:solidFill>
                          <a:latin typeface="Century Gothic" panose="020B0502020202020204" pitchFamily="34" charset="0"/>
                          <a:ea typeface="+mn-ea"/>
                          <a:cs typeface="+mn-cs"/>
                        </a:rPr>
                        <a:t>aux Lignes directrices sur </a:t>
                      </a:r>
                      <a:r>
                        <a:rPr lang="fr-CA" sz="750" kern="1200" spc="-10" dirty="0" smtClean="0">
                          <a:solidFill>
                            <a:schemeClr val="tx1">
                              <a:lumMod val="65000"/>
                              <a:lumOff val="35000"/>
                            </a:schemeClr>
                          </a:solidFill>
                          <a:latin typeface="Century Gothic" panose="020B0502020202020204" pitchFamily="34" charset="0"/>
                          <a:ea typeface="+mn-ea"/>
                          <a:cs typeface="+mn-cs"/>
                        </a:rPr>
                        <a:t>les rapports visant l’octroi </a:t>
                      </a:r>
                      <a:r>
                        <a:rPr lang="fr-CA" sz="750" spc="-10" baseline="0" dirty="0" smtClean="0">
                          <a:solidFill>
                            <a:schemeClr val="tx1">
                              <a:lumMod val="65000"/>
                              <a:lumOff val="35000"/>
                            </a:schemeClr>
                          </a:solidFill>
                          <a:latin typeface="Century Gothic" panose="020B0502020202020204" pitchFamily="34" charset="0"/>
                        </a:rPr>
                        <a:t>de subventions et contributions.</a:t>
                      </a:r>
                      <a:endParaRPr lang="fr-CA" sz="750" spc="-10" dirty="0">
                        <a:solidFill>
                          <a:schemeClr val="tx1">
                            <a:lumMod val="65000"/>
                            <a:lumOff val="35000"/>
                          </a:schemeClr>
                        </a:solidFill>
                        <a:latin typeface="Century Gothic" panose="020B0502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90000"/>
                        </a:lnSpc>
                      </a:pPr>
                      <a:endParaRPr lang="en-CA" sz="750" spc="-30" dirty="0">
                        <a:solidFill>
                          <a:schemeClr val="tx1">
                            <a:lumMod val="65000"/>
                            <a:lumOff val="35000"/>
                          </a:schemeClr>
                        </a:solidFill>
                        <a:latin typeface="Century Gothic" panose="020B0502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pattFill prst="ltUpDiag">
                      <a:fgClr>
                        <a:schemeClr val="bg1">
                          <a:lumMod val="85000"/>
                        </a:schemeClr>
                      </a:fgClr>
                      <a:bgClr>
                        <a:schemeClr val="bg1"/>
                      </a:bgClr>
                    </a:pattFill>
                  </a:tcPr>
                </a:tc>
              </a:tr>
              <a:tr h="293699">
                <a:tc>
                  <a:txBody>
                    <a:bodyPr/>
                    <a:lstStyle/>
                    <a:p>
                      <a:pPr algn="l">
                        <a:lnSpc>
                          <a:spcPct val="90000"/>
                        </a:lnSpc>
                      </a:pPr>
                      <a:r>
                        <a:rPr lang="fr-CA" sz="800" b="1" spc="-30" dirty="0">
                          <a:solidFill>
                            <a:srgbClr val="CD202C">
                              <a:lumMod val="40000"/>
                              <a:lumOff val="60000"/>
                            </a:srgbClr>
                          </a:solidFill>
                          <a:latin typeface="Century Gothic" panose="020B0502020202020204" pitchFamily="34" charset="0"/>
                          <a:ea typeface="+mn-ea"/>
                          <a:cs typeface="+mn-cs"/>
                        </a:rPr>
                        <a:t>Contrats</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nSpc>
                          <a:spcPct val="90000"/>
                        </a:lnSpc>
                      </a:pPr>
                      <a:r>
                        <a:rPr lang="fr-CA" sz="750" spc="-30" dirty="0">
                          <a:solidFill>
                            <a:schemeClr val="tx1">
                              <a:lumMod val="65000"/>
                              <a:lumOff val="35000"/>
                            </a:schemeClr>
                          </a:solidFill>
                          <a:latin typeface="Century Gothic" panose="020B0502020202020204" pitchFamily="34" charset="0"/>
                          <a:ea typeface="+mn-ea"/>
                          <a:cs typeface="+mn-cs"/>
                        </a:rPr>
                        <a:t>Pour le </a:t>
                      </a:r>
                      <a:r>
                        <a:rPr lang="fr-CA" sz="750" kern="1200" spc="-30" dirty="0">
                          <a:solidFill>
                            <a:schemeClr val="tx1">
                              <a:lumMod val="65000"/>
                              <a:lumOff val="35000"/>
                            </a:schemeClr>
                          </a:solidFill>
                          <a:latin typeface="Century Gothic" panose="020B0502020202020204" pitchFamily="34" charset="0"/>
                          <a:ea typeface="+mn-ea"/>
                          <a:cs typeface="+mn-cs"/>
                        </a:rPr>
                        <a:t>mois </a:t>
                      </a:r>
                      <a:r>
                        <a:rPr lang="fr-CA" sz="750" kern="1200" spc="-30" dirty="0" smtClean="0">
                          <a:solidFill>
                            <a:schemeClr val="tx1">
                              <a:lumMod val="65000"/>
                              <a:lumOff val="35000"/>
                            </a:schemeClr>
                          </a:solidFill>
                          <a:latin typeface="Century Gothic" panose="020B0502020202020204" pitchFamily="34" charset="0"/>
                          <a:ea typeface="+mn-ea"/>
                          <a:cs typeface="+mn-cs"/>
                        </a:rPr>
                        <a:t>au cours duquel la </a:t>
                      </a:r>
                      <a:r>
                        <a:rPr lang="fr-CA" sz="750" kern="1200" spc="-30" dirty="0">
                          <a:solidFill>
                            <a:schemeClr val="tx1">
                              <a:lumMod val="65000"/>
                              <a:lumOff val="35000"/>
                            </a:schemeClr>
                          </a:solidFill>
                          <a:latin typeface="Century Gothic" panose="020B0502020202020204" pitchFamily="34" charset="0"/>
                          <a:ea typeface="+mn-ea"/>
                          <a:cs typeface="+mn-cs"/>
                        </a:rPr>
                        <a:t>sanction royale est reçue, </a:t>
                      </a:r>
                      <a:r>
                        <a:rPr lang="fr-CA" sz="750" b="1" kern="1200" spc="-30" dirty="0" smtClean="0">
                          <a:solidFill>
                            <a:schemeClr val="tx1">
                              <a:lumMod val="65000"/>
                              <a:lumOff val="35000"/>
                            </a:schemeClr>
                          </a:solidFill>
                          <a:latin typeface="Century Gothic" panose="020B0502020202020204" pitchFamily="34" charset="0"/>
                          <a:ea typeface="+mn-ea"/>
                          <a:cs typeface="+mn-cs"/>
                        </a:rPr>
                        <a:t>publier </a:t>
                      </a:r>
                      <a:r>
                        <a:rPr lang="fr-CA" sz="750" b="1" kern="1200" spc="-30" dirty="0">
                          <a:solidFill>
                            <a:schemeClr val="tx1">
                              <a:lumMod val="65000"/>
                              <a:lumOff val="35000"/>
                            </a:schemeClr>
                          </a:solidFill>
                          <a:latin typeface="Century Gothic" panose="020B0502020202020204" pitchFamily="34" charset="0"/>
                          <a:ea typeface="+mn-ea"/>
                          <a:cs typeface="+mn-cs"/>
                        </a:rPr>
                        <a:t>les renseignements sur les contrats qui ont été conclus ou modifiés au cours de ce mois </a:t>
                      </a:r>
                      <a:r>
                        <a:rPr lang="fr-CA" sz="750" kern="1200" spc="-30" dirty="0">
                          <a:solidFill>
                            <a:schemeClr val="tx1">
                              <a:lumMod val="65000"/>
                              <a:lumOff val="35000"/>
                            </a:schemeClr>
                          </a:solidFill>
                          <a:latin typeface="Century Gothic" panose="020B0502020202020204" pitchFamily="34" charset="0"/>
                          <a:ea typeface="+mn-ea"/>
                          <a:cs typeface="+mn-cs"/>
                        </a:rPr>
                        <a:t>conformément aux exigences du </a:t>
                      </a:r>
                      <a:r>
                        <a:rPr lang="fr-CA" sz="750" spc="-30" dirty="0">
                          <a:solidFill>
                            <a:schemeClr val="tx1">
                              <a:lumMod val="65000"/>
                              <a:lumOff val="35000"/>
                            </a:schemeClr>
                          </a:solidFill>
                          <a:latin typeface="Century Gothic" panose="020B0502020202020204" pitchFamily="34" charset="0"/>
                          <a:ea typeface="+mn-ea"/>
                          <a:cs typeface="+mn-cs"/>
                        </a:rPr>
                        <a:t>projet de loi </a:t>
                      </a:r>
                      <a:r>
                        <a:rPr lang="fr-CA" sz="750" spc="-30" dirty="0" smtClean="0">
                          <a:solidFill>
                            <a:schemeClr val="tx1">
                              <a:lumMod val="65000"/>
                              <a:lumOff val="35000"/>
                            </a:schemeClr>
                          </a:solidFill>
                          <a:latin typeface="Century Gothic" panose="020B0502020202020204" pitchFamily="34" charset="0"/>
                          <a:ea typeface="+mn-ea"/>
                          <a:cs typeface="+mn-cs"/>
                        </a:rPr>
                        <a:t>C-58, alors </a:t>
                      </a:r>
                      <a:r>
                        <a:rPr lang="fr-CA" sz="750" spc="-30" baseline="0" dirty="0" smtClean="0">
                          <a:solidFill>
                            <a:schemeClr val="tx1">
                              <a:lumMod val="65000"/>
                              <a:lumOff val="35000"/>
                            </a:schemeClr>
                          </a:solidFill>
                          <a:latin typeface="Century Gothic" panose="020B0502020202020204" pitchFamily="34" charset="0"/>
                          <a:ea typeface="+mn-ea"/>
                          <a:cs typeface="+mn-cs"/>
                        </a:rPr>
                        <a:t>publier </a:t>
                      </a:r>
                      <a:r>
                        <a:rPr lang="fr-CA" sz="750" spc="-30" dirty="0" smtClean="0">
                          <a:solidFill>
                            <a:schemeClr val="tx1">
                              <a:lumMod val="65000"/>
                              <a:lumOff val="35000"/>
                            </a:schemeClr>
                          </a:solidFill>
                          <a:latin typeface="Century Gothic" panose="020B0502020202020204" pitchFamily="34" charset="0"/>
                          <a:ea typeface="+mn-ea"/>
                          <a:cs typeface="+mn-cs"/>
                        </a:rPr>
                        <a:t>les contrats </a:t>
                      </a:r>
                      <a:r>
                        <a:rPr lang="fr-CA" sz="750" spc="-30" dirty="0">
                          <a:solidFill>
                            <a:schemeClr val="tx1">
                              <a:lumMod val="65000"/>
                              <a:lumOff val="35000"/>
                            </a:schemeClr>
                          </a:solidFill>
                          <a:latin typeface="Century Gothic" panose="020B0502020202020204" pitchFamily="34" charset="0"/>
                          <a:ea typeface="+mn-ea"/>
                          <a:cs typeface="+mn-cs"/>
                        </a:rPr>
                        <a:t>conclus ou modifiés pendant la période du 1</a:t>
                      </a:r>
                      <a:r>
                        <a:rPr lang="fr-CA" sz="750" spc="-30" baseline="30000" dirty="0">
                          <a:solidFill>
                            <a:schemeClr val="tx1">
                              <a:lumMod val="65000"/>
                              <a:lumOff val="35000"/>
                            </a:schemeClr>
                          </a:solidFill>
                          <a:latin typeface="Century Gothic" panose="020B0502020202020204" pitchFamily="34" charset="0"/>
                          <a:ea typeface="+mn-ea"/>
                          <a:cs typeface="+mn-cs"/>
                        </a:rPr>
                        <a:t>er</a:t>
                      </a:r>
                      <a:r>
                        <a:rPr lang="fr-CA" sz="750" spc="-30" dirty="0">
                          <a:solidFill>
                            <a:schemeClr val="tx1">
                              <a:lumMod val="65000"/>
                              <a:lumOff val="35000"/>
                            </a:schemeClr>
                          </a:solidFill>
                          <a:latin typeface="Century Gothic" panose="020B0502020202020204" pitchFamily="34" charset="0"/>
                          <a:ea typeface="+mn-ea"/>
                          <a:cs typeface="+mn-cs"/>
                        </a:rPr>
                        <a:t> juin au 30 juin, </a:t>
                      </a:r>
                      <a:r>
                        <a:rPr lang="fr-CA" sz="750" spc="-30" dirty="0" smtClean="0">
                          <a:solidFill>
                            <a:schemeClr val="tx1">
                              <a:lumMod val="65000"/>
                              <a:lumOff val="35000"/>
                            </a:schemeClr>
                          </a:solidFill>
                          <a:latin typeface="Century Gothic" panose="020B0502020202020204" pitchFamily="34" charset="0"/>
                          <a:ea typeface="+mn-ea"/>
                          <a:cs typeface="+mn-cs"/>
                        </a:rPr>
                        <a:t>au </a:t>
                      </a:r>
                      <a:r>
                        <a:rPr lang="fr-CA" sz="750" spc="-30" dirty="0">
                          <a:solidFill>
                            <a:schemeClr val="tx1">
                              <a:lumMod val="65000"/>
                              <a:lumOff val="35000"/>
                            </a:schemeClr>
                          </a:solidFill>
                          <a:latin typeface="Century Gothic" panose="020B0502020202020204" pitchFamily="34" charset="0"/>
                          <a:ea typeface="+mn-ea"/>
                          <a:cs typeface="+mn-cs"/>
                        </a:rPr>
                        <a:t>plus tard le 30 </a:t>
                      </a:r>
                      <a:r>
                        <a:rPr lang="fr-CA" sz="750" spc="-30" dirty="0" smtClean="0">
                          <a:solidFill>
                            <a:schemeClr val="tx1">
                              <a:lumMod val="65000"/>
                              <a:lumOff val="35000"/>
                            </a:schemeClr>
                          </a:solidFill>
                          <a:latin typeface="Century Gothic" panose="020B0502020202020204" pitchFamily="34" charset="0"/>
                          <a:ea typeface="+mn-ea"/>
                          <a:cs typeface="+mn-cs"/>
                        </a:rPr>
                        <a:t>juillet.</a:t>
                      </a:r>
                      <a:endParaRPr lang="fr-CA" sz="750" spc="-30" dirty="0">
                        <a:solidFill>
                          <a:schemeClr val="tx1">
                            <a:lumMod val="65000"/>
                            <a:lumOff val="35000"/>
                          </a:schemeClr>
                        </a:solidFill>
                        <a:latin typeface="Century Gothic" panose="020B0502020202020204" pitchFamily="34" charset="0"/>
                        <a:ea typeface="+mn-ea"/>
                        <a:cs typeface="+mn-cs"/>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CA"/>
                    </a:p>
                  </a:txBody>
                  <a:tcPr/>
                </a:tc>
                <a:tc>
                  <a:txBody>
                    <a:bodyPr/>
                    <a:lstStyle/>
                    <a:p>
                      <a:pPr>
                        <a:lnSpc>
                          <a:spcPct val="90000"/>
                        </a:lnSpc>
                      </a:pPr>
                      <a:endParaRPr lang="en-CA" sz="750" spc="-30" dirty="0">
                        <a:solidFill>
                          <a:schemeClr val="tx1">
                            <a:lumMod val="65000"/>
                            <a:lumOff val="35000"/>
                          </a:schemeClr>
                        </a:solidFill>
                        <a:latin typeface="Century Gothic" panose="020B0502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pattFill prst="ltUpDiag">
                      <a:fgClr>
                        <a:schemeClr val="bg1">
                          <a:lumMod val="85000"/>
                        </a:schemeClr>
                      </a:fgClr>
                      <a:bgClr>
                        <a:schemeClr val="bg1"/>
                      </a:bgClr>
                    </a:pattFill>
                  </a:tcPr>
                </a:tc>
              </a:tr>
              <a:tr h="700360">
                <a:tc>
                  <a:txBody>
                    <a:bodyPr/>
                    <a:lstStyle/>
                    <a:p>
                      <a:pPr algn="l">
                        <a:lnSpc>
                          <a:spcPct val="90000"/>
                        </a:lnSpc>
                      </a:pPr>
                      <a:r>
                        <a:rPr lang="fr-CA" sz="800" b="1" spc="-30" dirty="0">
                          <a:solidFill>
                            <a:srgbClr val="CD202C">
                              <a:lumMod val="75000"/>
                            </a:srgbClr>
                          </a:solidFill>
                          <a:latin typeface="Century Gothic" panose="020B0502020202020204" pitchFamily="34" charset="0"/>
                          <a:ea typeface="+mn-ea"/>
                          <a:cs typeface="+mn-cs"/>
                        </a:rPr>
                        <a:t>Dépenses des bureaux des ministres</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90000"/>
                        </a:lnSpc>
                      </a:pPr>
                      <a:r>
                        <a:rPr lang="fr-CA" sz="750" spc="-20" dirty="0">
                          <a:solidFill>
                            <a:schemeClr val="tx1">
                              <a:lumMod val="65000"/>
                              <a:lumOff val="35000"/>
                            </a:schemeClr>
                          </a:solidFill>
                          <a:latin typeface="Century Gothic" panose="020B0502020202020204" pitchFamily="34" charset="0"/>
                        </a:rPr>
                        <a:t>Pour les dépenses engagées au cours de </a:t>
                      </a:r>
                      <a:r>
                        <a:rPr lang="fr-CA" sz="750" spc="-20" dirty="0" smtClean="0">
                          <a:solidFill>
                            <a:schemeClr val="tx1">
                              <a:lumMod val="65000"/>
                              <a:lumOff val="35000"/>
                            </a:schemeClr>
                          </a:solidFill>
                          <a:latin typeface="Century Gothic" panose="020B0502020202020204" pitchFamily="34" charset="0"/>
                        </a:rPr>
                        <a:t>l’exercice financier</a:t>
                      </a:r>
                      <a:r>
                        <a:rPr lang="fr-CA" sz="750" spc="-20" baseline="0" dirty="0" smtClean="0">
                          <a:solidFill>
                            <a:schemeClr val="tx1">
                              <a:lumMod val="65000"/>
                              <a:lumOff val="35000"/>
                            </a:schemeClr>
                          </a:solidFill>
                          <a:latin typeface="Century Gothic" panose="020B0502020202020204" pitchFamily="34" charset="0"/>
                        </a:rPr>
                        <a:t> de </a:t>
                      </a:r>
                      <a:r>
                        <a:rPr lang="fr-CA" sz="750" b="1" spc="-20" dirty="0" smtClean="0">
                          <a:solidFill>
                            <a:schemeClr val="tx1">
                              <a:lumMod val="65000"/>
                              <a:lumOff val="35000"/>
                            </a:schemeClr>
                          </a:solidFill>
                          <a:latin typeface="Century Gothic" panose="020B0502020202020204" pitchFamily="34" charset="0"/>
                        </a:rPr>
                        <a:t>2018-2019</a:t>
                      </a:r>
                      <a:r>
                        <a:rPr lang="fr-CA" sz="750" spc="-20" dirty="0">
                          <a:solidFill>
                            <a:schemeClr val="tx1">
                              <a:lumMod val="65000"/>
                              <a:lumOff val="35000"/>
                            </a:schemeClr>
                          </a:solidFill>
                          <a:latin typeface="Century Gothic" panose="020B0502020202020204" pitchFamily="34" charset="0"/>
                        </a:rPr>
                        <a:t>, </a:t>
                      </a:r>
                      <a:r>
                        <a:rPr lang="fr-CA" sz="750" spc="-20" dirty="0" smtClean="0">
                          <a:solidFill>
                            <a:schemeClr val="tx1">
                              <a:lumMod val="65000"/>
                              <a:lumOff val="35000"/>
                            </a:schemeClr>
                          </a:solidFill>
                          <a:latin typeface="Century Gothic" panose="020B0502020202020204" pitchFamily="34" charset="0"/>
                        </a:rPr>
                        <a:t>les </a:t>
                      </a:r>
                      <a:r>
                        <a:rPr lang="fr-CA" sz="750" spc="-20" dirty="0">
                          <a:solidFill>
                            <a:schemeClr val="tx1">
                              <a:lumMod val="65000"/>
                              <a:lumOff val="35000"/>
                            </a:schemeClr>
                          </a:solidFill>
                          <a:latin typeface="Century Gothic" panose="020B0502020202020204" pitchFamily="34" charset="0"/>
                        </a:rPr>
                        <a:t>inclure dans les Comptes publics du Canada selon le processus actuel, conformément </a:t>
                      </a:r>
                      <a:r>
                        <a:rPr lang="fr-CA" sz="750" spc="-20" dirty="0" smtClean="0">
                          <a:solidFill>
                            <a:schemeClr val="tx1">
                              <a:lumMod val="65000"/>
                              <a:lumOff val="35000"/>
                            </a:schemeClr>
                          </a:solidFill>
                          <a:latin typeface="Century Gothic" panose="020B0502020202020204" pitchFamily="34" charset="0"/>
                        </a:rPr>
                        <a:t>à l’ancien</a:t>
                      </a:r>
                      <a:r>
                        <a:rPr lang="fr-CA" sz="750" spc="-20" baseline="0" dirty="0" smtClean="0">
                          <a:solidFill>
                            <a:schemeClr val="tx1">
                              <a:lumMod val="65000"/>
                              <a:lumOff val="35000"/>
                            </a:schemeClr>
                          </a:solidFill>
                          <a:latin typeface="Century Gothic" panose="020B0502020202020204" pitchFamily="34" charset="0"/>
                        </a:rPr>
                        <a:t> </a:t>
                      </a:r>
                      <a:r>
                        <a:rPr lang="fr-CA" sz="750" spc="-20" dirty="0" smtClean="0">
                          <a:solidFill>
                            <a:schemeClr val="tx1">
                              <a:lumMod val="65000"/>
                              <a:lumOff val="35000"/>
                            </a:schemeClr>
                          </a:solidFill>
                          <a:latin typeface="Century Gothic" panose="020B0502020202020204" pitchFamily="34" charset="0"/>
                        </a:rPr>
                        <a:t>article</a:t>
                      </a:r>
                      <a:r>
                        <a:rPr lang="fr-CA" sz="750" spc="-20" dirty="0">
                          <a:solidFill>
                            <a:schemeClr val="tx1">
                              <a:lumMod val="65000"/>
                              <a:lumOff val="35000"/>
                            </a:schemeClr>
                          </a:solidFill>
                          <a:latin typeface="Century Gothic" panose="020B0502020202020204" pitchFamily="34" charset="0"/>
                        </a:rPr>
                        <a:t> 72.1 de la </a:t>
                      </a:r>
                      <a:r>
                        <a:rPr lang="fr-CA" sz="750" i="1" spc="-20" dirty="0">
                          <a:solidFill>
                            <a:schemeClr val="tx1">
                              <a:lumMod val="65000"/>
                              <a:lumOff val="35000"/>
                            </a:schemeClr>
                          </a:solidFill>
                          <a:latin typeface="Century Gothic" panose="020B0502020202020204" pitchFamily="34" charset="0"/>
                        </a:rPr>
                        <a:t>Loi sur l’accès à l’information</a:t>
                      </a:r>
                      <a:r>
                        <a:rPr lang="fr-CA" sz="750" spc="-20" dirty="0">
                          <a:solidFill>
                            <a:schemeClr val="tx1">
                              <a:lumMod val="65000"/>
                              <a:lumOff val="35000"/>
                            </a:schemeClr>
                          </a:solidFill>
                          <a:latin typeface="Century Gothic" panose="020B0502020202020204" pitchFamily="34" charset="0"/>
                        </a:rPr>
                        <a:t>.</a:t>
                      </a:r>
                      <a:r>
                        <a:rPr lang="fr-CA" sz="750" spc="-20" baseline="0" dirty="0">
                          <a:solidFill>
                            <a:schemeClr val="tx1">
                              <a:lumMod val="65000"/>
                              <a:lumOff val="35000"/>
                            </a:schemeClr>
                          </a:solidFill>
                          <a:latin typeface="Century Gothic" panose="020B0502020202020204" pitchFamily="34" charset="0"/>
                        </a:rPr>
                        <a:t> </a:t>
                      </a:r>
                      <a:endParaRPr lang="fr-CA" sz="750" spc="-20" baseline="0" dirty="0" smtClean="0">
                        <a:solidFill>
                          <a:schemeClr val="tx1">
                            <a:lumMod val="65000"/>
                            <a:lumOff val="35000"/>
                          </a:schemeClr>
                        </a:solidFill>
                        <a:latin typeface="Century Gothic" panose="020B0502020202020204" pitchFamily="34" charset="0"/>
                      </a:endParaRPr>
                    </a:p>
                    <a:p>
                      <a:pPr>
                        <a:lnSpc>
                          <a:spcPct val="90000"/>
                        </a:lnSpc>
                      </a:pPr>
                      <a:r>
                        <a:rPr lang="fr-CA" sz="750" spc="-20" dirty="0" smtClean="0">
                          <a:solidFill>
                            <a:schemeClr val="tx1">
                              <a:lumMod val="65000"/>
                              <a:lumOff val="35000"/>
                            </a:schemeClr>
                          </a:solidFill>
                          <a:latin typeface="Century Gothic" panose="020B0502020202020204" pitchFamily="34" charset="0"/>
                        </a:rPr>
                        <a:t>Pour </a:t>
                      </a:r>
                      <a:r>
                        <a:rPr lang="fr-CA" sz="750" spc="-20" dirty="0">
                          <a:solidFill>
                            <a:schemeClr val="tx1">
                              <a:lumMod val="65000"/>
                              <a:lumOff val="35000"/>
                            </a:schemeClr>
                          </a:solidFill>
                          <a:latin typeface="Century Gothic" panose="020B0502020202020204" pitchFamily="34" charset="0"/>
                        </a:rPr>
                        <a:t>les dépenses engagées au cours de l’exercice </a:t>
                      </a:r>
                      <a:r>
                        <a:rPr lang="fr-CA" sz="750" spc="-20" dirty="0" smtClean="0">
                          <a:solidFill>
                            <a:schemeClr val="tx1">
                              <a:lumMod val="65000"/>
                              <a:lumOff val="35000"/>
                            </a:schemeClr>
                          </a:solidFill>
                          <a:latin typeface="Century Gothic" panose="020B0502020202020204" pitchFamily="34" charset="0"/>
                        </a:rPr>
                        <a:t>financier de </a:t>
                      </a:r>
                      <a:r>
                        <a:rPr lang="fr-CA" sz="750" b="1" spc="-20" dirty="0" smtClean="0">
                          <a:solidFill>
                            <a:schemeClr val="tx1">
                              <a:lumMod val="65000"/>
                              <a:lumOff val="35000"/>
                            </a:schemeClr>
                          </a:solidFill>
                          <a:latin typeface="Century Gothic" panose="020B0502020202020204" pitchFamily="34" charset="0"/>
                        </a:rPr>
                        <a:t>2019-2020</a:t>
                      </a:r>
                      <a:r>
                        <a:rPr lang="fr-CA" sz="750" spc="-20" dirty="0">
                          <a:solidFill>
                            <a:schemeClr val="tx1">
                              <a:lumMod val="65000"/>
                              <a:lumOff val="35000"/>
                            </a:schemeClr>
                          </a:solidFill>
                          <a:latin typeface="Century Gothic" panose="020B0502020202020204" pitchFamily="34" charset="0"/>
                        </a:rPr>
                        <a:t>, </a:t>
                      </a:r>
                      <a:r>
                        <a:rPr lang="fr-CA" sz="750" spc="-20" dirty="0" smtClean="0">
                          <a:solidFill>
                            <a:schemeClr val="tx1">
                              <a:lumMod val="65000"/>
                              <a:lumOff val="35000"/>
                            </a:schemeClr>
                          </a:solidFill>
                          <a:latin typeface="Century Gothic" panose="020B0502020202020204" pitchFamily="34" charset="0"/>
                        </a:rPr>
                        <a:t>les </a:t>
                      </a:r>
                      <a:r>
                        <a:rPr lang="fr-CA" sz="750" spc="-20" dirty="0">
                          <a:solidFill>
                            <a:schemeClr val="tx1">
                              <a:lumMod val="65000"/>
                              <a:lumOff val="35000"/>
                            </a:schemeClr>
                          </a:solidFill>
                          <a:latin typeface="Century Gothic" panose="020B0502020202020204" pitchFamily="34" charset="0"/>
                        </a:rPr>
                        <a:t>publier d’ici le 29 juillet 2020 </a:t>
                      </a:r>
                      <a:r>
                        <a:rPr lang="fr-CA" sz="750" spc="-20" dirty="0" smtClean="0">
                          <a:solidFill>
                            <a:schemeClr val="tx1">
                              <a:lumMod val="65000"/>
                              <a:lumOff val="35000"/>
                            </a:schemeClr>
                          </a:solidFill>
                          <a:latin typeface="Century Gothic" panose="020B0502020202020204" pitchFamily="34" charset="0"/>
                        </a:rPr>
                        <a:t>dans le site ouvert.canada.ca </a:t>
                      </a:r>
                      <a:r>
                        <a:rPr lang="fr-CA" sz="750" spc="-20" dirty="0">
                          <a:solidFill>
                            <a:schemeClr val="tx1">
                              <a:lumMod val="65000"/>
                              <a:lumOff val="35000"/>
                            </a:schemeClr>
                          </a:solidFill>
                          <a:latin typeface="Century Gothic" panose="020B0502020202020204" pitchFamily="34" charset="0"/>
                        </a:rPr>
                        <a:t>conformément au nouvel article 78 de la </a:t>
                      </a:r>
                      <a:r>
                        <a:rPr lang="fr-CA" sz="750" i="1" spc="-20" dirty="0">
                          <a:solidFill>
                            <a:schemeClr val="tx1">
                              <a:lumMod val="65000"/>
                              <a:lumOff val="35000"/>
                            </a:schemeClr>
                          </a:solidFill>
                          <a:latin typeface="Century Gothic" panose="020B0502020202020204" pitchFamily="34" charset="0"/>
                        </a:rPr>
                        <a:t>Loi sur l’accès à l’information</a:t>
                      </a:r>
                      <a:r>
                        <a:rPr lang="fr-CA" sz="750" spc="-20" dirty="0">
                          <a:solidFill>
                            <a:schemeClr val="tx1">
                              <a:lumMod val="65000"/>
                              <a:lumOff val="35000"/>
                            </a:schemeClr>
                          </a:solidFill>
                          <a:latin typeface="Century Gothic" panose="020B0502020202020204" pitchFamily="34" charset="0"/>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CA" sz="75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pattFill prst="ltUpDiag">
                      <a:fgClr>
                        <a:schemeClr val="bg1">
                          <a:lumMod val="85000"/>
                        </a:schemeClr>
                      </a:fgClr>
                      <a:bgClr>
                        <a:schemeClr val="bg1"/>
                      </a:bgClr>
                    </a:pattFill>
                  </a:tcPr>
                </a:tc>
                <a:tc>
                  <a:txBody>
                    <a:bodyPr/>
                    <a:lstStyle/>
                    <a:p>
                      <a:pPr>
                        <a:lnSpc>
                          <a:spcPct val="90000"/>
                        </a:lnSpc>
                      </a:pPr>
                      <a:endParaRPr lang="en-CA" sz="750" spc="-30" dirty="0">
                        <a:solidFill>
                          <a:schemeClr val="tx1">
                            <a:lumMod val="65000"/>
                            <a:lumOff val="35000"/>
                          </a:schemeClr>
                        </a:solidFill>
                        <a:latin typeface="Century Gothic" panose="020B0502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pattFill prst="ltUpDiag">
                      <a:fgClr>
                        <a:schemeClr val="bg1">
                          <a:lumMod val="85000"/>
                        </a:schemeClr>
                      </a:fgClr>
                      <a:bgClr>
                        <a:schemeClr val="bg1"/>
                      </a:bgClr>
                    </a:pattFill>
                  </a:tcPr>
                </a:tc>
              </a:tr>
              <a:tr h="542214">
                <a:tc>
                  <a:txBody>
                    <a:bodyPr/>
                    <a:lstStyle/>
                    <a:p>
                      <a:pPr algn="l">
                        <a:lnSpc>
                          <a:spcPct val="90000"/>
                        </a:lnSpc>
                      </a:pPr>
                      <a:r>
                        <a:rPr lang="fr-CA" sz="800" b="1" spc="-30" dirty="0">
                          <a:latin typeface="Century Gothic" panose="020B0502020202020204" pitchFamily="34" charset="0"/>
                        </a:rPr>
                        <a:t>Reclassification de postes</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90000"/>
                        </a:lnSpc>
                      </a:pPr>
                      <a:endParaRPr lang="en-CA" sz="750" spc="-30" dirty="0">
                        <a:solidFill>
                          <a:schemeClr val="tx1">
                            <a:lumMod val="65000"/>
                            <a:lumOff val="35000"/>
                          </a:schemeClr>
                        </a:solidFill>
                        <a:latin typeface="Century Gothic" panose="020B050202020202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pattFill prst="ltUpDiag">
                      <a:fgClr>
                        <a:schemeClr val="bg1">
                          <a:lumMod val="85000"/>
                        </a:schemeClr>
                      </a:fgClr>
                      <a:bgClr>
                        <a:schemeClr val="bg1"/>
                      </a:bgClr>
                    </a:patt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750" spc="-40" dirty="0" smtClean="0">
                          <a:solidFill>
                            <a:schemeClr val="tx1">
                              <a:lumMod val="65000"/>
                              <a:lumOff val="35000"/>
                            </a:schemeClr>
                          </a:solidFill>
                          <a:latin typeface="Century Gothic" panose="020B0502020202020204" pitchFamily="34" charset="0"/>
                          <a:ea typeface="Times New Roman" panose="02020603050405020304" pitchFamily="18" charset="0"/>
                        </a:rPr>
                        <a:t>Pour le mois au cours duquel la sanction royale est reçue, </a:t>
                      </a:r>
                      <a:r>
                        <a:rPr lang="fr-CA" sz="750" b="1" spc="-40" dirty="0" smtClean="0">
                          <a:solidFill>
                            <a:schemeClr val="tx1">
                              <a:lumMod val="65000"/>
                              <a:lumOff val="35000"/>
                            </a:schemeClr>
                          </a:solidFill>
                          <a:latin typeface="Century Gothic" panose="020B0502020202020204" pitchFamily="34" charset="0"/>
                          <a:ea typeface="Times New Roman" panose="02020603050405020304" pitchFamily="18" charset="0"/>
                        </a:rPr>
                        <a:t>publier les renseignements sur la reclassification</a:t>
                      </a:r>
                      <a:r>
                        <a:rPr lang="fr-CA" sz="750" spc="-40" dirty="0" smtClean="0">
                          <a:solidFill>
                            <a:schemeClr val="tx1">
                              <a:lumMod val="65000"/>
                              <a:lumOff val="35000"/>
                            </a:schemeClr>
                          </a:solidFill>
                          <a:latin typeface="Century Gothic" panose="020B0502020202020204" pitchFamily="34" charset="0"/>
                          <a:ea typeface="Times New Roman" panose="02020603050405020304" pitchFamily="18" charset="0"/>
                        </a:rPr>
                        <a:t> </a:t>
                      </a:r>
                      <a:r>
                        <a:rPr lang="fr-CA" sz="750" b="1" spc="-40" dirty="0" smtClean="0">
                          <a:solidFill>
                            <a:schemeClr val="tx1">
                              <a:lumMod val="65000"/>
                              <a:lumOff val="35000"/>
                            </a:schemeClr>
                          </a:solidFill>
                          <a:latin typeface="Century Gothic" panose="020B0502020202020204" pitchFamily="34" charset="0"/>
                          <a:ea typeface="Times New Roman" panose="02020603050405020304" pitchFamily="18" charset="0"/>
                        </a:rPr>
                        <a:t>pour le trimestre complet visé</a:t>
                      </a:r>
                      <a:r>
                        <a:rPr lang="fr-CA" sz="750" spc="-40" dirty="0" smtClean="0">
                          <a:solidFill>
                            <a:schemeClr val="tx1">
                              <a:lumMod val="65000"/>
                              <a:lumOff val="35000"/>
                            </a:schemeClr>
                          </a:solidFill>
                          <a:latin typeface="Century Gothic" panose="020B0502020202020204" pitchFamily="34" charset="0"/>
                          <a:ea typeface="Times New Roman" panose="02020603050405020304" pitchFamily="18" charset="0"/>
                        </a:rPr>
                        <a:t> conformément aux exigences du projet de loi C-58, alors </a:t>
                      </a:r>
                      <a:r>
                        <a:rPr lang="fr-CA" sz="750" spc="-40" baseline="0" dirty="0" smtClean="0">
                          <a:solidFill>
                            <a:schemeClr val="tx1">
                              <a:lumMod val="65000"/>
                              <a:lumOff val="35000"/>
                            </a:schemeClr>
                          </a:solidFill>
                          <a:latin typeface="Century Gothic" panose="020B0502020202020204" pitchFamily="34" charset="0"/>
                          <a:ea typeface="Times New Roman" panose="02020603050405020304" pitchFamily="18" charset="0"/>
                        </a:rPr>
                        <a:t>publier </a:t>
                      </a:r>
                      <a:r>
                        <a:rPr lang="fr-CA" sz="750" spc="-40" dirty="0" smtClean="0">
                          <a:solidFill>
                            <a:schemeClr val="tx1">
                              <a:lumMod val="65000"/>
                              <a:lumOff val="35000"/>
                            </a:schemeClr>
                          </a:solidFill>
                          <a:latin typeface="Century Gothic" panose="020B0502020202020204" pitchFamily="34" charset="0"/>
                          <a:ea typeface="Times New Roman" panose="02020603050405020304" pitchFamily="18" charset="0"/>
                        </a:rPr>
                        <a:t>les reclassifications survenues pendant la période du 1er avril au 30 juin, au plus tard le 30 juillet.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750" kern="1200" spc="-30" noProof="0" dirty="0" smtClean="0">
                          <a:solidFill>
                            <a:schemeClr val="tx1">
                              <a:lumMod val="65000"/>
                              <a:lumOff val="35000"/>
                            </a:schemeClr>
                          </a:solidFill>
                          <a:latin typeface="Century Gothic" panose="020B0502020202020204" pitchFamily="34" charset="0"/>
                          <a:ea typeface="Times New Roman" panose="02020603050405020304" pitchFamily="18" charset="0"/>
                          <a:cs typeface="+mn-cs"/>
                        </a:rPr>
                        <a:t>La</a:t>
                      </a:r>
                      <a:r>
                        <a:rPr lang="fr-CA" sz="750" kern="1200" spc="-30" baseline="0" noProof="0" dirty="0" smtClean="0">
                          <a:solidFill>
                            <a:schemeClr val="tx1">
                              <a:lumMod val="65000"/>
                              <a:lumOff val="35000"/>
                            </a:schemeClr>
                          </a:solidFill>
                          <a:latin typeface="Century Gothic" panose="020B0502020202020204" pitchFamily="34" charset="0"/>
                          <a:ea typeface="Times New Roman" panose="02020603050405020304" pitchFamily="18" charset="0"/>
                          <a:cs typeface="+mn-cs"/>
                        </a:rPr>
                        <a:t> Commission canadienne du lait est également assujettie à cette exigence.</a:t>
                      </a:r>
                      <a:endParaRPr lang="fr-CA" sz="750" kern="1200" spc="-30" noProof="0" dirty="0" smtClean="0">
                        <a:solidFill>
                          <a:schemeClr val="tx1">
                            <a:lumMod val="65000"/>
                            <a:lumOff val="35000"/>
                          </a:schemeClr>
                        </a:solidFill>
                        <a:latin typeface="Century Gothic" panose="020B0502020202020204" pitchFamily="34" charset="0"/>
                        <a:ea typeface="Times New Roman" panose="02020603050405020304" pitchFamily="18" charset="0"/>
                        <a:cs typeface="+mn-cs"/>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r>
              <a:tr h="192034">
                <a:tc rowSpan="2">
                  <a:txBody>
                    <a:bodyPr/>
                    <a:lstStyle/>
                    <a:p>
                      <a:pPr algn="l">
                        <a:lnSpc>
                          <a:spcPct val="90000"/>
                        </a:lnSpc>
                      </a:pPr>
                      <a:r>
                        <a:rPr lang="fr-CA" sz="800" b="1" spc="-30" dirty="0" smtClean="0">
                          <a:latin typeface="Century Gothic" panose="020B0502020202020204" pitchFamily="34" charset="0"/>
                        </a:rPr>
                        <a:t>Où </a:t>
                      </a:r>
                      <a:r>
                        <a:rPr lang="fr-CA" sz="800" b="1" spc="-30" dirty="0">
                          <a:latin typeface="Century Gothic" panose="020B0502020202020204" pitchFamily="34" charset="0"/>
                        </a:rPr>
                        <a:t>publier </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gridSpan="3">
                  <a:txBody>
                    <a:bodyPr/>
                    <a:lstStyle/>
                    <a:p>
                      <a:pPr algn="ctr">
                        <a:lnSpc>
                          <a:spcPct val="90000"/>
                        </a:lnSpc>
                      </a:pPr>
                      <a:r>
                        <a:rPr lang="fr-CA" sz="750" spc="-30" dirty="0">
                          <a:solidFill>
                            <a:schemeClr val="tx1">
                              <a:lumMod val="65000"/>
                              <a:lumOff val="35000"/>
                            </a:schemeClr>
                          </a:solidFill>
                          <a:latin typeface="Century Gothic" panose="020B0502020202020204" pitchFamily="34" charset="0"/>
                          <a:ea typeface="+mn-ea"/>
                          <a:cs typeface="+mn-cs"/>
                        </a:rPr>
                        <a:t>L’information doit être </a:t>
                      </a:r>
                      <a:r>
                        <a:rPr lang="fr-CA" sz="750" spc="-30" dirty="0" smtClean="0">
                          <a:solidFill>
                            <a:schemeClr val="tx1">
                              <a:lumMod val="65000"/>
                              <a:lumOff val="35000"/>
                            </a:schemeClr>
                          </a:solidFill>
                          <a:latin typeface="Century Gothic" panose="020B0502020202020204" pitchFamily="34" charset="0"/>
                          <a:ea typeface="+mn-ea"/>
                          <a:cs typeface="+mn-cs"/>
                        </a:rPr>
                        <a:t>téléversée </a:t>
                      </a:r>
                      <a:r>
                        <a:rPr lang="fr-CA" sz="750" spc="-30" dirty="0">
                          <a:solidFill>
                            <a:schemeClr val="tx1">
                              <a:lumMod val="65000"/>
                              <a:lumOff val="35000"/>
                            </a:schemeClr>
                          </a:solidFill>
                          <a:latin typeface="Century Gothic" panose="020B0502020202020204" pitchFamily="34" charset="0"/>
                          <a:ea typeface="+mn-ea"/>
                          <a:cs typeface="+mn-cs"/>
                        </a:rPr>
                        <a:t>dans le Registre du gouvernement ouvert </a:t>
                      </a:r>
                      <a:r>
                        <a:rPr lang="fr-CA" sz="750" b="1" spc="-30" dirty="0">
                          <a:solidFill>
                            <a:schemeClr val="tx1">
                              <a:lumMod val="65000"/>
                              <a:lumOff val="35000"/>
                            </a:schemeClr>
                          </a:solidFill>
                          <a:latin typeface="Century Gothic" panose="020B0502020202020204" pitchFamily="34" charset="0"/>
                          <a:ea typeface="+mn-ea"/>
                          <a:cs typeface="+mn-cs"/>
                        </a:rPr>
                        <a:t> le jour avant la date limite de publication proactive</a:t>
                      </a:r>
                      <a:r>
                        <a:rPr lang="fr-CA" sz="750" spc="-30" dirty="0">
                          <a:solidFill>
                            <a:schemeClr val="tx1">
                              <a:lumMod val="65000"/>
                              <a:lumOff val="35000"/>
                            </a:schemeClr>
                          </a:solidFill>
                          <a:latin typeface="Century Gothic" panose="020B0502020202020204" pitchFamily="34" charset="0"/>
                          <a:ea typeface="+mn-ea"/>
                          <a:cs typeface="+mn-cs"/>
                        </a:rPr>
                        <a:t> afin que l’information puisse être publiée pendant la nuit, et ce, conformément au délai de publication prévu par la </a:t>
                      </a:r>
                      <a:r>
                        <a:rPr lang="fr-CA" sz="750" spc="-30" dirty="0" smtClean="0">
                          <a:solidFill>
                            <a:schemeClr val="tx1">
                              <a:lumMod val="65000"/>
                              <a:lumOff val="35000"/>
                            </a:schemeClr>
                          </a:solidFill>
                          <a:latin typeface="Century Gothic" panose="020B0502020202020204" pitchFamily="34" charset="0"/>
                          <a:ea typeface="+mn-ea"/>
                          <a:cs typeface="+mn-cs"/>
                        </a:rPr>
                        <a:t>Loi</a:t>
                      </a:r>
                      <a:r>
                        <a:rPr lang="fr-CA" sz="750" spc="-30" dirty="0">
                          <a:solidFill>
                            <a:schemeClr val="tx1">
                              <a:lumMod val="65000"/>
                              <a:lumOff val="35000"/>
                            </a:schemeClr>
                          </a:solidFill>
                          <a:latin typeface="Century Gothic" panose="020B0502020202020204" pitchFamily="34" charset="0"/>
                          <a:ea typeface="+mn-ea"/>
                          <a:cs typeface="+mn-cs"/>
                        </a:rPr>
                        <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hMerge="1">
                  <a:txBody>
                    <a:bodyPr/>
                    <a:lstStyle/>
                    <a:p>
                      <a:endParaRPr lang="en-CA"/>
                    </a:p>
                  </a:txBody>
                  <a:tcPr/>
                </a:tc>
                <a:tc hMerge="1">
                  <a:txBody>
                    <a:bodyPr/>
                    <a:lstStyle/>
                    <a:p>
                      <a:endParaRPr lang="en-CA" sz="800" kern="1200" dirty="0" smtClean="0">
                        <a:solidFill>
                          <a:schemeClr val="tx1"/>
                        </a:solidFill>
                        <a:effectLst/>
                        <a:latin typeface="Century Gothic" panose="020B0502020202020204" pitchFamily="34" charset="0"/>
                        <a:ea typeface="+mn-ea"/>
                        <a:cs typeface="+mn-cs"/>
                      </a:endParaRPr>
                    </a:p>
                  </a:txBody>
                  <a:tcPr/>
                </a:tc>
              </a:tr>
              <a:tr h="598695">
                <a:tc vMerge="1">
                  <a:txBody>
                    <a:bodyPr/>
                    <a:lstStyle/>
                    <a:p>
                      <a:pPr algn="l" rtl="0"/>
                      <a:endParaRPr lang="en-CA" sz="1000" dirty="0" smtClean="0">
                        <a:latin typeface="Century Gothic" panose="020B0502020202020204" pitchFamily="34" charset="0"/>
                      </a:endParaRPr>
                    </a:p>
                  </a:txBody>
                  <a:tcPr/>
                </a:tc>
                <a:tc gridSpan="2">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fr-CA" sz="750" kern="1200" spc="0" dirty="0">
                          <a:solidFill>
                            <a:schemeClr val="tx1">
                              <a:lumMod val="65000"/>
                              <a:lumOff val="35000"/>
                            </a:schemeClr>
                          </a:solidFill>
                          <a:latin typeface="Century Gothic" panose="020B0502020202020204" pitchFamily="34" charset="0"/>
                          <a:ea typeface="+mn-ea"/>
                          <a:cs typeface="+mn-cs"/>
                        </a:rPr>
                        <a:t>Les frais de déplacement et d’accueil, les titres et les numéros de référence des notes, les contrats de plus de 10 000 $, les subventions et contributions et la reclassification des postes doivent être publiés </a:t>
                      </a:r>
                      <a:r>
                        <a:rPr lang="fr-CA" sz="750" kern="1200" spc="0" dirty="0" smtClean="0">
                          <a:solidFill>
                            <a:schemeClr val="tx1">
                              <a:lumMod val="65000"/>
                              <a:lumOff val="35000"/>
                            </a:schemeClr>
                          </a:solidFill>
                          <a:latin typeface="Century Gothic" panose="020B0502020202020204" pitchFamily="34" charset="0"/>
                          <a:ea typeface="+mn-ea"/>
                          <a:cs typeface="+mn-cs"/>
                        </a:rPr>
                        <a:t>dans le site </a:t>
                      </a:r>
                      <a:r>
                        <a:rPr lang="fr-CA" sz="750" u="sng" spc="0" dirty="0" smtClean="0">
                          <a:solidFill>
                            <a:schemeClr val="tx1"/>
                          </a:solidFill>
                          <a:latin typeface="Century Gothic" panose="020B0502020202020204" pitchFamily="34" charset="0"/>
                          <a:ea typeface="+mn-ea"/>
                          <a:cs typeface="+mn-cs"/>
                          <a:hlinkClick r:id="rId3"/>
                        </a:rPr>
                        <a:t>ouvert.canada.ca</a:t>
                      </a:r>
                      <a:r>
                        <a:rPr lang="fr-CA" sz="750" spc="0" dirty="0" smtClean="0">
                          <a:latin typeface="Century Gothic" panose="020B0502020202020204" pitchFamily="34" charset="0"/>
                          <a:ea typeface="+mn-ea"/>
                          <a:cs typeface="+mn-cs"/>
                        </a:rPr>
                        <a:t>.</a:t>
                      </a:r>
                      <a:r>
                        <a:rPr lang="fr-CA" sz="750" spc="0" baseline="0" dirty="0" smtClean="0">
                          <a:latin typeface="Century Gothic" panose="020B0502020202020204" pitchFamily="34" charset="0"/>
                          <a:ea typeface="+mn-ea"/>
                          <a:cs typeface="+mn-cs"/>
                        </a:rPr>
                        <a:t> </a:t>
                      </a:r>
                    </a:p>
                    <a:p>
                      <a:pPr marL="0" marR="0" lvl="0" indent="0" algn="l" defTabSz="914400" rtl="0" eaLnBrk="1" fontAlgn="auto" latinLnBrk="0" hangingPunct="1">
                        <a:lnSpc>
                          <a:spcPct val="90000"/>
                        </a:lnSpc>
                        <a:spcBef>
                          <a:spcPts val="0"/>
                        </a:spcBef>
                        <a:spcAft>
                          <a:spcPts val="0"/>
                        </a:spcAft>
                        <a:buClrTx/>
                        <a:buSzTx/>
                        <a:buFontTx/>
                        <a:buNone/>
                        <a:tabLst/>
                        <a:defRPr/>
                      </a:pPr>
                      <a:r>
                        <a:rPr lang="fr-CA" sz="750" kern="1200" spc="0" dirty="0" smtClean="0">
                          <a:solidFill>
                            <a:schemeClr val="tx1">
                              <a:lumMod val="65000"/>
                              <a:lumOff val="35000"/>
                            </a:schemeClr>
                          </a:solidFill>
                          <a:latin typeface="Century Gothic" panose="020B0502020202020204" pitchFamily="34" charset="0"/>
                          <a:ea typeface="+mn-ea"/>
                          <a:cs typeface="+mn-cs"/>
                        </a:rPr>
                        <a:t>D’autres exigences de publication proactive peuvent être publiées dans le site </a:t>
                      </a:r>
                      <a:r>
                        <a:rPr lang="fr-CA" sz="750" u="sng" spc="0" dirty="0" smtClean="0">
                          <a:latin typeface="Century Gothic" panose="020B0502020202020204" pitchFamily="34" charset="0"/>
                          <a:ea typeface="+mn-ea"/>
                          <a:cs typeface="+mn-cs"/>
                          <a:hlinkClick r:id="rId3"/>
                        </a:rPr>
                        <a:t>ouvert.canada.ca</a:t>
                      </a:r>
                      <a:r>
                        <a:rPr lang="fr-CA" sz="750" spc="0" dirty="0" smtClean="0">
                          <a:latin typeface="Century Gothic" panose="020B0502020202020204" pitchFamily="34" charset="0"/>
                          <a:ea typeface="+mn-ea"/>
                          <a:cs typeface="+mn-cs"/>
                        </a:rPr>
                        <a:t> </a:t>
                      </a:r>
                      <a:r>
                        <a:rPr lang="fr-CA" sz="750" spc="0" dirty="0" smtClean="0">
                          <a:solidFill>
                            <a:schemeClr val="tx1">
                              <a:lumMod val="65000"/>
                              <a:lumOff val="35000"/>
                            </a:schemeClr>
                          </a:solidFill>
                          <a:latin typeface="Century Gothic" panose="020B0502020202020204" pitchFamily="34" charset="0"/>
                          <a:ea typeface="+mn-ea"/>
                          <a:cs typeface="+mn-cs"/>
                        </a:rPr>
                        <a:t>en tant que ressource d’« information ouverte » ou sur la page de l’institution, avec un dossier de métadonnées créé dans le site </a:t>
                      </a:r>
                      <a:r>
                        <a:rPr lang="fr-CA" sz="750" u="sng" spc="0" dirty="0" smtClean="0">
                          <a:solidFill>
                            <a:schemeClr val="tx1"/>
                          </a:solidFill>
                          <a:latin typeface="Century Gothic" panose="020B0502020202020204" pitchFamily="34" charset="0"/>
                          <a:ea typeface="+mn-ea"/>
                          <a:cs typeface="+mn-cs"/>
                          <a:hlinkClick r:id="rId3"/>
                        </a:rPr>
                        <a:t>ouvert.canada.ca</a:t>
                      </a:r>
                      <a:r>
                        <a:rPr lang="fr-CA" sz="750" spc="0" dirty="0" smtClean="0">
                          <a:latin typeface="Century Gothic" panose="020B0502020202020204" pitchFamily="34" charset="0"/>
                          <a:ea typeface="+mn-ea"/>
                          <a:cs typeface="+mn-cs"/>
                        </a:rPr>
                        <a:t>.</a:t>
                      </a:r>
                      <a:r>
                        <a:rPr lang="fr-CA" sz="750" spc="0" dirty="0" smtClean="0">
                          <a:solidFill>
                            <a:schemeClr val="tx1">
                              <a:lumMod val="65000"/>
                              <a:lumOff val="35000"/>
                            </a:schemeClr>
                          </a:solidFill>
                          <a:latin typeface="Century Gothic" panose="020B0502020202020204" pitchFamily="34" charset="0"/>
                          <a:ea typeface="+mn-ea"/>
                          <a:cs typeface="+mn-cs"/>
                        </a:rPr>
                        <a:t> </a:t>
                      </a:r>
                      <a:r>
                        <a:rPr lang="fr-CA" sz="750" kern="1200" spc="0" dirty="0" smtClean="0">
                          <a:solidFill>
                            <a:schemeClr val="tx1">
                              <a:lumMod val="65000"/>
                              <a:lumOff val="35000"/>
                            </a:schemeClr>
                          </a:solidFill>
                          <a:latin typeface="Century Gothic" panose="020B0502020202020204" pitchFamily="34" charset="0"/>
                          <a:ea typeface="+mn-ea"/>
                          <a:cs typeface="+mn-cs"/>
                        </a:rPr>
                        <a:t>Ainsi, toutes ces publications peuvent être consultées à partir du site </a:t>
                      </a:r>
                      <a:r>
                        <a:rPr lang="fr-CA" sz="750" kern="1200" spc="0" dirty="0" smtClean="0">
                          <a:solidFill>
                            <a:schemeClr val="tx1">
                              <a:lumMod val="65000"/>
                              <a:lumOff val="35000"/>
                            </a:schemeClr>
                          </a:solidFill>
                          <a:latin typeface="Century Gothic" panose="020B0502020202020204" pitchFamily="34" charset="0"/>
                          <a:ea typeface="+mn-ea"/>
                          <a:cs typeface="+mn-cs"/>
                          <a:hlinkClick r:id="rId3"/>
                        </a:rPr>
                        <a:t>ouvert.canada.ca</a:t>
                      </a:r>
                      <a:r>
                        <a:rPr lang="fr-CA" sz="750" kern="1200" spc="0" dirty="0" smtClean="0">
                          <a:solidFill>
                            <a:schemeClr val="tx1">
                              <a:lumMod val="65000"/>
                              <a:lumOff val="35000"/>
                            </a:schemeClr>
                          </a:solidFill>
                          <a:latin typeface="Century Gothic" panose="020B0502020202020204" pitchFamily="34" charset="0"/>
                          <a:ea typeface="+mn-ea"/>
                          <a:cs typeface="+mn-cs"/>
                        </a:rPr>
                        <a:t>.</a:t>
                      </a:r>
                      <a:endParaRPr lang="fr-CA" sz="750" kern="1200" spc="0" dirty="0">
                        <a:solidFill>
                          <a:schemeClr val="tx1">
                            <a:lumMod val="65000"/>
                            <a:lumOff val="35000"/>
                          </a:schemeClr>
                        </a:solidFill>
                        <a:latin typeface="Century Gothic" panose="020B0502020202020204" pitchFamily="34" charset="0"/>
                        <a:ea typeface="+mn-ea"/>
                        <a:cs typeface="+mn-cs"/>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CA"/>
                    </a:p>
                  </a:txBody>
                  <a:tcPr/>
                </a:tc>
                <a:tc>
                  <a:txBody>
                    <a:bodyPr/>
                    <a:lstStyle/>
                    <a:p>
                      <a:pPr>
                        <a:lnSpc>
                          <a:spcPct val="90000"/>
                        </a:lnSpc>
                      </a:pPr>
                      <a:r>
                        <a:rPr lang="fr-CA" sz="750" kern="1200" spc="0" baseline="0" dirty="0">
                          <a:solidFill>
                            <a:schemeClr val="tx1">
                              <a:lumMod val="65000"/>
                              <a:lumOff val="35000"/>
                            </a:schemeClr>
                          </a:solidFill>
                          <a:latin typeface="Century Gothic" panose="020B0502020202020204" pitchFamily="34" charset="0"/>
                          <a:ea typeface="+mn-ea"/>
                          <a:cs typeface="+mn-cs"/>
                        </a:rPr>
                        <a:t>Les</a:t>
                      </a:r>
                      <a:r>
                        <a:rPr lang="fr-CA" sz="750" spc="0" baseline="0" dirty="0">
                          <a:latin typeface="Century Gothic" panose="020B0502020202020204" pitchFamily="34" charset="0"/>
                          <a:ea typeface="+mn-ea"/>
                          <a:cs typeface="+mn-cs"/>
                        </a:rPr>
                        <a:t> </a:t>
                      </a:r>
                      <a:r>
                        <a:rPr lang="fr-CA" sz="750" spc="0" baseline="0" dirty="0">
                          <a:solidFill>
                            <a:schemeClr val="tx1">
                              <a:lumMod val="65000"/>
                              <a:lumOff val="35000"/>
                            </a:schemeClr>
                          </a:solidFill>
                          <a:latin typeface="Century Gothic" panose="020B0502020202020204" pitchFamily="34" charset="0"/>
                          <a:ea typeface="+mn-ea"/>
                          <a:cs typeface="+mn-cs"/>
                        </a:rPr>
                        <a:t>sociétés d’État </a:t>
                      </a:r>
                      <a:r>
                        <a:rPr lang="fr-CA" sz="750" spc="0" baseline="0" dirty="0" smtClean="0">
                          <a:solidFill>
                            <a:schemeClr val="tx1">
                              <a:lumMod val="65000"/>
                              <a:lumOff val="35000"/>
                            </a:schemeClr>
                          </a:solidFill>
                          <a:latin typeface="Century Gothic" panose="020B0502020202020204" pitchFamily="34" charset="0"/>
                          <a:ea typeface="+mn-ea"/>
                          <a:cs typeface="+mn-cs"/>
                        </a:rPr>
                        <a:t>et autres institutions fédérales peuvent </a:t>
                      </a:r>
                      <a:r>
                        <a:rPr lang="fr-CA" sz="750" spc="0" baseline="0" dirty="0">
                          <a:solidFill>
                            <a:schemeClr val="tx1">
                              <a:lumMod val="65000"/>
                              <a:lumOff val="35000"/>
                            </a:schemeClr>
                          </a:solidFill>
                          <a:latin typeface="Century Gothic" panose="020B0502020202020204" pitchFamily="34" charset="0"/>
                          <a:ea typeface="+mn-ea"/>
                          <a:cs typeface="+mn-cs"/>
                        </a:rPr>
                        <a:t>publier </a:t>
                      </a:r>
                      <a:r>
                        <a:rPr lang="fr-CA" sz="750" spc="0" baseline="0" dirty="0" smtClean="0">
                          <a:solidFill>
                            <a:schemeClr val="tx1">
                              <a:lumMod val="65000"/>
                              <a:lumOff val="35000"/>
                            </a:schemeClr>
                          </a:solidFill>
                          <a:latin typeface="Century Gothic" panose="020B0502020202020204" pitchFamily="34" charset="0"/>
                          <a:ea typeface="+mn-ea"/>
                          <a:cs typeface="+mn-cs"/>
                        </a:rPr>
                        <a:t>des renseignements sur </a:t>
                      </a:r>
                      <a:r>
                        <a:rPr lang="fr-CA" sz="750" spc="0" baseline="0" dirty="0">
                          <a:solidFill>
                            <a:schemeClr val="tx1">
                              <a:lumMod val="65000"/>
                              <a:lumOff val="35000"/>
                            </a:schemeClr>
                          </a:solidFill>
                          <a:latin typeface="Century Gothic" panose="020B0502020202020204" pitchFamily="34" charset="0"/>
                          <a:ea typeface="+mn-ea"/>
                          <a:cs typeface="+mn-cs"/>
                        </a:rPr>
                        <a:t>leur propre site Web ou </a:t>
                      </a:r>
                      <a:r>
                        <a:rPr lang="fr-CA" sz="750" spc="0" baseline="0" dirty="0" smtClean="0">
                          <a:solidFill>
                            <a:schemeClr val="tx1">
                              <a:lumMod val="65000"/>
                              <a:lumOff val="35000"/>
                            </a:schemeClr>
                          </a:solidFill>
                          <a:latin typeface="Century Gothic" panose="020B0502020202020204" pitchFamily="34" charset="0"/>
                          <a:ea typeface="+mn-ea"/>
                          <a:cs typeface="+mn-cs"/>
                        </a:rPr>
                        <a:t>dans le site </a:t>
                      </a:r>
                      <a:r>
                        <a:rPr lang="fr-CA" sz="750" u="sng" spc="0" baseline="0" dirty="0" smtClean="0">
                          <a:latin typeface="Century Gothic" panose="020B0502020202020204" pitchFamily="34" charset="0"/>
                          <a:ea typeface="+mn-ea"/>
                          <a:cs typeface="+mn-cs"/>
                          <a:hlinkClick r:id="rId3"/>
                        </a:rPr>
                        <a:t>ouvert.canada.ca</a:t>
                      </a:r>
                      <a:r>
                        <a:rPr lang="fr-CA" sz="750" spc="0" baseline="0" dirty="0">
                          <a:latin typeface="Century Gothic" panose="020B0502020202020204" pitchFamily="34" charset="0"/>
                          <a:ea typeface="+mn-ea"/>
                          <a:cs typeface="+mn-cs"/>
                        </a:rPr>
                        <a:t>.</a:t>
                      </a:r>
                      <a:r>
                        <a:rPr lang="fr-CA" sz="750" spc="0" baseline="0" dirty="0">
                          <a:solidFill>
                            <a:schemeClr val="tx1"/>
                          </a:solidFill>
                          <a:latin typeface="Century Gothic" panose="020B0502020202020204" pitchFamily="34" charset="0"/>
                          <a:ea typeface="+mn-ea"/>
                          <a:cs typeface="+mn-cs"/>
                        </a:rPr>
                        <a:t> </a:t>
                      </a:r>
                      <a:r>
                        <a:rPr lang="fr-CA" sz="750" spc="0" baseline="0" dirty="0">
                          <a:solidFill>
                            <a:schemeClr val="tx1">
                              <a:lumMod val="65000"/>
                              <a:lumOff val="35000"/>
                            </a:schemeClr>
                          </a:solidFill>
                          <a:latin typeface="Century Gothic" panose="020B0502020202020204" pitchFamily="34" charset="0"/>
                          <a:ea typeface="+mn-ea"/>
                          <a:cs typeface="+mn-cs"/>
                        </a:rPr>
                        <a:t>Les filiales en propriété exclusive qui publient </a:t>
                      </a:r>
                      <a:r>
                        <a:rPr lang="fr-CA" sz="750" spc="0" baseline="0" dirty="0" smtClean="0">
                          <a:solidFill>
                            <a:schemeClr val="tx1">
                              <a:lumMod val="65000"/>
                              <a:lumOff val="35000"/>
                            </a:schemeClr>
                          </a:solidFill>
                          <a:latin typeface="Century Gothic" panose="020B0502020202020204" pitchFamily="34" charset="0"/>
                          <a:ea typeface="+mn-ea"/>
                          <a:cs typeface="+mn-cs"/>
                        </a:rPr>
                        <a:t>dans le </a:t>
                      </a:r>
                      <a:r>
                        <a:rPr lang="fr-CA" sz="750" spc="0" baseline="0" dirty="0">
                          <a:solidFill>
                            <a:schemeClr val="tx1">
                              <a:lumMod val="65000"/>
                              <a:lumOff val="35000"/>
                            </a:schemeClr>
                          </a:solidFill>
                          <a:latin typeface="Century Gothic" panose="020B0502020202020204" pitchFamily="34" charset="0"/>
                          <a:ea typeface="+mn-ea"/>
                          <a:cs typeface="+mn-cs"/>
                        </a:rPr>
                        <a:t>site Web d’une société d’État mère devraient le faire en s’identifiant clairement comme </a:t>
                      </a:r>
                      <a:r>
                        <a:rPr lang="fr-CA" sz="750" spc="0" baseline="0" dirty="0" smtClean="0">
                          <a:solidFill>
                            <a:schemeClr val="tx1">
                              <a:lumMod val="65000"/>
                              <a:lumOff val="35000"/>
                            </a:schemeClr>
                          </a:solidFill>
                          <a:latin typeface="Century Gothic" panose="020B0502020202020204" pitchFamily="34" charset="0"/>
                          <a:ea typeface="+mn-ea"/>
                          <a:cs typeface="+mn-cs"/>
                        </a:rPr>
                        <a:t>entités.</a:t>
                      </a:r>
                      <a:endParaRPr lang="fr-CA" sz="750" spc="0" baseline="0" dirty="0">
                        <a:solidFill>
                          <a:schemeClr val="tx1">
                            <a:lumMod val="65000"/>
                            <a:lumOff val="35000"/>
                          </a:schemeClr>
                        </a:solidFill>
                        <a:latin typeface="Century Gothic" panose="020B0502020202020204" pitchFamily="34" charset="0"/>
                        <a:ea typeface="+mn-ea"/>
                        <a:cs typeface="+mn-cs"/>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
        <p:nvSpPr>
          <p:cNvPr id="10" name="TextBox 9"/>
          <p:cNvSpPr txBox="1"/>
          <p:nvPr/>
        </p:nvSpPr>
        <p:spPr>
          <a:xfrm>
            <a:off x="-17582" y="49670"/>
            <a:ext cx="12209582" cy="307777"/>
          </a:xfrm>
          <a:prstGeom prst="rect">
            <a:avLst/>
          </a:prstGeom>
          <a:noFill/>
        </p:spPr>
        <p:txBody>
          <a:bodyPr wrap="square" rtlCol="0">
            <a:spAutoFit/>
          </a:bodyPr>
          <a:lstStyle/>
          <a:p>
            <a:pPr algn="ctr"/>
            <a:r>
              <a:rPr lang="fr-CA" sz="1400" b="1" dirty="0" smtClean="0">
                <a:latin typeface="Century Gothic" panose="020B0502020202020204" pitchFamily="34" charset="0"/>
              </a:rPr>
              <a:t>Quand, quoi et où publier </a:t>
            </a:r>
            <a:endParaRPr lang="fr-CA" sz="1400" b="1" dirty="0">
              <a:latin typeface="Century Gothic" panose="020B0502020202020204" pitchFamily="34" charset="0"/>
            </a:endParaRPr>
          </a:p>
        </p:txBody>
      </p:sp>
      <p:sp>
        <p:nvSpPr>
          <p:cNvPr id="11" name="Rectangle 10"/>
          <p:cNvSpPr/>
          <p:nvPr/>
        </p:nvSpPr>
        <p:spPr>
          <a:xfrm>
            <a:off x="1706" y="6468680"/>
            <a:ext cx="12192000" cy="323165"/>
          </a:xfrm>
          <a:prstGeom prst="rect">
            <a:avLst/>
          </a:prstGeom>
        </p:spPr>
        <p:txBody>
          <a:bodyPr wrap="square">
            <a:spAutoFit/>
          </a:bodyPr>
          <a:lstStyle/>
          <a:p>
            <a:pPr algn="ctr"/>
            <a:r>
              <a:rPr lang="fr-CA" sz="750" spc="-20" dirty="0">
                <a:latin typeface="Century Gothic" panose="020B0502020202020204" pitchFamily="34" charset="0"/>
              </a:rPr>
              <a:t>Pour obtenir de plus amples renseignements sur la publication de renseignements non normalisés </a:t>
            </a:r>
            <a:r>
              <a:rPr lang="fr-CA" sz="750" spc="-20" dirty="0" smtClean="0">
                <a:latin typeface="Century Gothic" panose="020B0502020202020204" pitchFamily="34" charset="0"/>
              </a:rPr>
              <a:t>dans le site </a:t>
            </a:r>
            <a:r>
              <a:rPr lang="fr-CA" sz="750" u="sng" spc="-20" dirty="0" smtClean="0">
                <a:latin typeface="Century Gothic" panose="020B0502020202020204" pitchFamily="34" charset="0"/>
                <a:hlinkClick r:id="rId3"/>
              </a:rPr>
              <a:t>ouvert.canada.ca</a:t>
            </a:r>
            <a:r>
              <a:rPr lang="fr-CA" sz="750" spc="-20" dirty="0" smtClean="0">
                <a:latin typeface="Century Gothic" panose="020B0502020202020204" pitchFamily="34" charset="0"/>
              </a:rPr>
              <a:t>, veuillez consulter les « Orientations </a:t>
            </a:r>
            <a:r>
              <a:rPr lang="fr-CA" sz="750" spc="-20" dirty="0">
                <a:latin typeface="Century Gothic" panose="020B0502020202020204" pitchFamily="34" charset="0"/>
              </a:rPr>
              <a:t>sur le projet de loi </a:t>
            </a:r>
            <a:r>
              <a:rPr lang="fr-CA" sz="750" spc="-20" dirty="0" smtClean="0">
                <a:latin typeface="Century Gothic" panose="020B0502020202020204" pitchFamily="34" charset="0"/>
              </a:rPr>
              <a:t>C-58 : types de divulgation </a:t>
            </a:r>
            <a:r>
              <a:rPr lang="fr-CA" sz="750" spc="-20" dirty="0">
                <a:latin typeface="Century Gothic" panose="020B0502020202020204" pitchFamily="34" charset="0"/>
              </a:rPr>
              <a:t>proactive non </a:t>
            </a:r>
            <a:r>
              <a:rPr lang="fr-CA" sz="750" spc="-20" dirty="0" smtClean="0">
                <a:latin typeface="Century Gothic" panose="020B0502020202020204" pitchFamily="34" charset="0"/>
              </a:rPr>
              <a:t>normalisés », </a:t>
            </a:r>
            <a:r>
              <a:rPr lang="fr-CA" sz="750" spc="-20" dirty="0">
                <a:latin typeface="Century Gothic" panose="020B0502020202020204" pitchFamily="34" charset="0"/>
              </a:rPr>
              <a:t>accessibles </a:t>
            </a:r>
            <a:r>
              <a:rPr lang="fr-CA" sz="750" spc="-20" dirty="0" smtClean="0">
                <a:latin typeface="Century Gothic" panose="020B0502020202020204" pitchFamily="34" charset="0"/>
              </a:rPr>
              <a:t>à partir de </a:t>
            </a:r>
            <a:r>
              <a:rPr lang="fr-CA" sz="750" u="sng" spc="-20" dirty="0" smtClean="0">
                <a:latin typeface="Century Gothic" panose="020B0502020202020204" pitchFamily="34" charset="0"/>
                <a:hlinkClick r:id="rId4"/>
              </a:rPr>
              <a:t>GCpédia</a:t>
            </a:r>
            <a:r>
              <a:rPr lang="fr-CA" sz="750" spc="-20" dirty="0">
                <a:latin typeface="Century Gothic" panose="020B0502020202020204" pitchFamily="34" charset="0"/>
              </a:rPr>
              <a:t>.</a:t>
            </a:r>
          </a:p>
          <a:p>
            <a:pPr algn="ctr"/>
            <a:r>
              <a:rPr lang="fr-CA" sz="750" spc="-10" dirty="0">
                <a:latin typeface="Century Gothic" panose="020B0502020202020204" pitchFamily="34" charset="0"/>
              </a:rPr>
              <a:t>Pour obtenir plus de renseignements ou un soutien technique concernant la publication de renseignements </a:t>
            </a:r>
            <a:r>
              <a:rPr lang="fr-CA" sz="750" spc="-10" dirty="0" smtClean="0">
                <a:latin typeface="Century Gothic" panose="020B0502020202020204" pitchFamily="34" charset="0"/>
              </a:rPr>
              <a:t>dans le site </a:t>
            </a:r>
            <a:r>
              <a:rPr lang="fr-CA" sz="750" u="sng" spc="-10" dirty="0" smtClean="0">
                <a:latin typeface="Century Gothic" panose="020B0502020202020204" pitchFamily="34" charset="0"/>
                <a:hlinkClick r:id="rId3"/>
              </a:rPr>
              <a:t>ouvert.canada.ca</a:t>
            </a:r>
            <a:r>
              <a:rPr lang="fr-CA" sz="750" spc="-10" dirty="0" smtClean="0">
                <a:latin typeface="Century Gothic" panose="020B0502020202020204" pitchFamily="34" charset="0"/>
              </a:rPr>
              <a:t>, veuillez </a:t>
            </a:r>
            <a:r>
              <a:rPr lang="fr-CA" sz="750" spc="-10" dirty="0">
                <a:latin typeface="Century Gothic" panose="020B0502020202020204" pitchFamily="34" charset="0"/>
              </a:rPr>
              <a:t>communiquer avec l’équipe du Portail du gouvernement </a:t>
            </a:r>
            <a:r>
              <a:rPr lang="fr-CA" sz="750" spc="-10" dirty="0" smtClean="0">
                <a:latin typeface="Century Gothic" panose="020B0502020202020204" pitchFamily="34" charset="0"/>
              </a:rPr>
              <a:t>ouvert, </a:t>
            </a:r>
            <a:r>
              <a:rPr lang="fr-CA" sz="750" spc="-10" dirty="0">
                <a:latin typeface="Century Gothic" panose="020B0502020202020204" pitchFamily="34" charset="0"/>
              </a:rPr>
              <a:t>à </a:t>
            </a:r>
            <a:r>
              <a:rPr lang="fr-CA" sz="750" u="sng" spc="-10" dirty="0">
                <a:latin typeface="Century Gothic" panose="020B0502020202020204" pitchFamily="34" charset="0"/>
                <a:hlinkClick r:id="rId5"/>
              </a:rPr>
              <a:t>open-ouvert@tbs-sct.gc.ca</a:t>
            </a:r>
            <a:r>
              <a:rPr lang="fr-CA" sz="750" spc="-10" dirty="0">
                <a:latin typeface="Century Gothic" panose="020B0502020202020204" pitchFamily="34" charset="0"/>
              </a:rPr>
              <a:t>. </a:t>
            </a:r>
          </a:p>
        </p:txBody>
      </p:sp>
      <p:sp>
        <p:nvSpPr>
          <p:cNvPr id="4" name="TextBox 3"/>
          <p:cNvSpPr txBox="1"/>
          <p:nvPr/>
        </p:nvSpPr>
        <p:spPr>
          <a:xfrm>
            <a:off x="90503" y="6229146"/>
            <a:ext cx="6625988" cy="215444"/>
          </a:xfrm>
          <a:prstGeom prst="rect">
            <a:avLst/>
          </a:prstGeom>
          <a:noFill/>
        </p:spPr>
        <p:txBody>
          <a:bodyPr wrap="square" rtlCol="0">
            <a:spAutoFit/>
          </a:bodyPr>
          <a:lstStyle/>
          <a:p>
            <a:r>
              <a:rPr lang="fr-CA" sz="800" dirty="0" smtClean="0">
                <a:latin typeface="Century Gothic" panose="020B0502020202020204" pitchFamily="34" charset="0"/>
              </a:rPr>
              <a:t>*</a:t>
            </a:r>
            <a:r>
              <a:rPr lang="fr-CA" sz="800" i="1" dirty="0" smtClean="0">
                <a:latin typeface="Century Gothic" panose="020B0502020202020204" pitchFamily="34" charset="0"/>
              </a:rPr>
              <a:t>À l’exception de l’Office d’investissement du régime de pensions du Canada qui n’est pas présentement assujetti à la LAI </a:t>
            </a:r>
            <a:endParaRPr lang="fr-CA" sz="800" i="1" dirty="0">
              <a:latin typeface="Century Gothic" panose="020B0502020202020204" pitchFamily="34" charset="0"/>
            </a:endParaRPr>
          </a:p>
        </p:txBody>
      </p:sp>
    </p:spTree>
    <p:extLst>
      <p:ext uri="{BB962C8B-B14F-4D97-AF65-F5344CB8AC3E}">
        <p14:creationId xmlns:p14="http://schemas.microsoft.com/office/powerpoint/2010/main" val="2595217552"/>
      </p:ext>
    </p:extLst>
  </p:cSld>
  <p:clrMapOvr>
    <a:masterClrMapping/>
  </p:clrMapOvr>
  <p:transition spd="slow">
    <p:push dir="u"/>
  </p:transition>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6.2.9200.0"/>
  <p:tag name="AS_RELEASE_DATE" val="2017.04.19"/>
  <p:tag name="AS_TITLE" val="Aspose.Slides for .NET 4.0"/>
  <p:tag name="AS_VERSION" val="17.4"/>
  <p:tag name="ENGAGE" val="{&quot;SavedSwatch&quot;:&quot;-16756366|-13593164|-13155766|-3334100|-3351552|Treasury Board&quot;,&quot;Id&quot;:&quot;5d49c09c393632308c32a225&quot;,&quot;SmartGridHorizontal&quot;:0,&quot;LinkedExcelSources&quot;:{},&quot;LinkedProjectSources&quot;:{},&quot;FlowConfig&quot;:{&quot;Canvas&quot;:{&quot;Slide&quot;:-1,&quot;Width&quot;:0,&quot;Height&quot;:0},&quot;Timeline&quot;:{&quot;Actions&quot;:[]}},&quot;LinkedSlideMergeSources&quot;:{},&quot;LinkedSharePointSlideMergeSources&quot;:{}}"/>
</p:tagLst>
</file>

<file path=ppt/theme/theme1.xml><?xml version="1.0" encoding="utf-8"?>
<a:theme xmlns:a="http://schemas.openxmlformats.org/drawingml/2006/main" name="1_Office Theme">
  <a:themeElements>
    <a:clrScheme name="TBS-SCT NEW">
      <a:dk1>
        <a:sysClr val="windowText" lastClr="000000"/>
      </a:dk1>
      <a:lt1>
        <a:sysClr val="window" lastClr="FFFFFF"/>
      </a:lt1>
      <a:dk2>
        <a:srgbClr val="004D71"/>
      </a:dk2>
      <a:lt2>
        <a:srgbClr val="FFFFFF"/>
      </a:lt2>
      <a:accent1>
        <a:srgbClr val="004D71"/>
      </a:accent1>
      <a:accent2>
        <a:srgbClr val="3095B4"/>
      </a:accent2>
      <a:accent3>
        <a:srgbClr val="333E48"/>
      </a:accent3>
      <a:accent4>
        <a:srgbClr val="63CECA"/>
      </a:accent4>
      <a:accent5>
        <a:srgbClr val="CD202C"/>
      </a:accent5>
      <a:accent6>
        <a:srgbClr val="CFDE00"/>
      </a:accent6>
      <a:hlink>
        <a:srgbClr val="0415FF"/>
      </a:hlink>
      <a:folHlink>
        <a:srgbClr val="FF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1362</TotalTime>
  <Words>787</Words>
  <Application>Microsoft Office PowerPoint</Application>
  <PresentationFormat>Widescreen</PresentationFormat>
  <Paragraphs>80</Paragraphs>
  <Slides>2</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맑은 고딕</vt:lpstr>
      <vt:lpstr>arial</vt:lpstr>
      <vt:lpstr>arial</vt:lpstr>
      <vt:lpstr>Calibri</vt:lpstr>
      <vt:lpstr>Century Gothic</vt:lpstr>
      <vt:lpstr>Times New Roman</vt:lpstr>
      <vt:lpstr>1_Office Theme</vt:lpstr>
      <vt:lpstr>PowerPoint Presentation</vt:lpstr>
      <vt:lpstr>PowerPoint Presentation</vt:lpstr>
    </vt:vector>
  </TitlesOfParts>
  <Company>TBS-SCT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Ledent, Christophe</dc:creator>
  <cp:lastModifiedBy>Cole-Wilcox, Danielle</cp:lastModifiedBy>
  <cp:revision>145</cp:revision>
  <cp:lastPrinted>2019-08-06T18:01:51Z</cp:lastPrinted>
  <dcterms:created xsi:type="dcterms:W3CDTF">2019-05-02T17:18:03Z</dcterms:created>
  <dcterms:modified xsi:type="dcterms:W3CDTF">2019-08-06T18:02:05Z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ECCLASS">
    <vt:lpwstr>CLASSU</vt:lpwstr>
  </property>
  <property fmtid="{D5CDD505-2E9C-101B-9397-08002B2CF9AE}" pid="3" name="TBSSCTCLASSIFICATION">
    <vt:lpwstr>UNCLASSIFIED</vt:lpwstr>
  </property>
  <property fmtid="{D5CDD505-2E9C-101B-9397-08002B2CF9AE}" pid="4" name="TBSSCTVISUALMARKINGNO">
    <vt:lpwstr>NO</vt:lpwstr>
  </property>
  <property fmtid="{D5CDD505-2E9C-101B-9397-08002B2CF9AE}" pid="5" name="TitusGUID">
    <vt:lpwstr>9bc0a3b2-fd27-4c55-ba3f-85fb7e2a8861</vt:lpwstr>
  </property>
</Properties>
</file>