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2E8466-83BB-6317-73B9-A51F2FE0BC10}" name="Pare, Carine (SPAC/PSPC)" initials="PC(" userId="S::Carine.Pare@tpsgc-pwgsc.gc.ca::71f88b2f-db4c-4269-9577-1025f7fc65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82"/>
    <a:srgbClr val="7CB430"/>
    <a:srgbClr val="A8CE75"/>
    <a:srgbClr val="4CB6A0"/>
    <a:srgbClr val="D0FAC0"/>
    <a:srgbClr val="A2F682"/>
    <a:srgbClr val="BA84D7"/>
    <a:srgbClr val="FCEED2"/>
    <a:srgbClr val="000000"/>
    <a:srgbClr val="8B8B8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6722" autoAdjust="0"/>
  </p:normalViewPr>
  <p:slideViewPr>
    <p:cSldViewPr snapToGrid="0" snapToObjects="1">
      <p:cViewPr varScale="1">
        <p:scale>
          <a:sx n="98" d="100"/>
          <a:sy n="98" d="100"/>
        </p:scale>
        <p:origin x="10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3" progId="TCLayout.ActiveDocument.1">
                  <p:embed/>
                </p:oleObj>
              </mc:Choice>
              <mc:Fallback>
                <p:oleObj name="think-cell Slide" r:id="rId2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.jpeg"/><Relationship Id="rId4" Type="http://schemas.openxmlformats.org/officeDocument/2006/relationships/image" Target="../media/image5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55044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6054287" cy="1587701"/>
          </a:xfrm>
        </p:spPr>
        <p:txBody>
          <a:bodyPr>
            <a:noAutofit/>
          </a:bodyPr>
          <a:lstStyle/>
          <a:p>
            <a:r>
              <a:rPr lang="en-CA" sz="28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Workplace employee experience report and action plan</a:t>
            </a:r>
            <a:br>
              <a:rPr lang="en-CA" sz="2800" b="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CA" sz="28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– COMING SOON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4337978" cy="67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report on your project and change management journey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6142244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CA9733-78EF-5F49-81C1-064DE89D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25385</TotalTime>
  <Words>21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1_Office Theme</vt:lpstr>
      <vt:lpstr>think-cell Slide</vt:lpstr>
      <vt:lpstr>Workplace employee experience report and action plan – 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582</cp:revision>
  <dcterms:created xsi:type="dcterms:W3CDTF">2018-01-23T15:59:12Z</dcterms:created>
  <dcterms:modified xsi:type="dcterms:W3CDTF">2023-12-20T15:00:18Z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2023-12-20T14:21:26Z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7bea697a-7370-44e2-9a03-fc7339b1fe77</vt:lpwstr>
  </property>
  <property fmtid="{D5CDD505-2E9C-101B-9397-08002B2CF9AE}" pid="8" name="MSIP_Label_834ed4f5-eae4-40c7-82be-b1cdf720a1b9_ContentBits">
    <vt:lpwstr>0</vt:lpwstr>
  </property>
</Properties>
</file>