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384" r:id="rId2"/>
    <p:sldId id="4983" r:id="rId3"/>
    <p:sldId id="385" r:id="rId4"/>
    <p:sldId id="5020" r:id="rId5"/>
    <p:sldId id="5000" r:id="rId6"/>
    <p:sldId id="5013" r:id="rId7"/>
    <p:sldId id="5021" r:id="rId8"/>
    <p:sldId id="5022" r:id="rId9"/>
    <p:sldId id="5023" r:id="rId10"/>
    <p:sldId id="5024" r:id="rId11"/>
    <p:sldId id="5026" r:id="rId12"/>
    <p:sldId id="5025" r:id="rId13"/>
    <p:sldId id="392" r:id="rId14"/>
    <p:sldId id="5019" r:id="rId15"/>
    <p:sldId id="4985" r:id="rId16"/>
    <p:sldId id="5014" r:id="rId17"/>
    <p:sldId id="5018" r:id="rId18"/>
    <p:sldId id="261" r:id="rId19"/>
    <p:sldId id="4991" r:id="rId20"/>
    <p:sldId id="5010" r:id="rId21"/>
    <p:sldId id="396" r:id="rId22"/>
    <p:sldId id="401" r:id="rId23"/>
    <p:sldId id="5011"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0AD7731-5323-4D0A-8FAA-BA4C01172733}">
          <p14:sldIdLst>
            <p14:sldId id="384"/>
            <p14:sldId id="4983"/>
            <p14:sldId id="385"/>
            <p14:sldId id="5020"/>
            <p14:sldId id="5000"/>
            <p14:sldId id="5013"/>
            <p14:sldId id="5021"/>
            <p14:sldId id="5022"/>
            <p14:sldId id="5023"/>
            <p14:sldId id="5024"/>
            <p14:sldId id="5026"/>
            <p14:sldId id="5025"/>
            <p14:sldId id="392"/>
            <p14:sldId id="5019"/>
            <p14:sldId id="4985"/>
            <p14:sldId id="5014"/>
            <p14:sldId id="5018"/>
            <p14:sldId id="261"/>
            <p14:sldId id="4991"/>
            <p14:sldId id="5010"/>
            <p14:sldId id="396"/>
            <p14:sldId id="401"/>
            <p14:sldId id="50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initials="BC(" userId="S::Chantal.Bemeur@tpsgc-pwgsc.gc.ca::97d9d3ea-19b5-4147-b2f7-c6eb9c5930c3" providerId="AD"/>
  <p188:author id="{617F8A1F-6738-84AE-A7AD-BF406039386C}" name="Rickey Haley-Colpitts" initials="RH" userId="S::Rickey.Haley-Colpitts@bgis.com::d450c491-4712-4c27-9f1d-d9034ee29bdf" providerId="AD"/>
  <p188:author id="{B82E8466-83BB-6317-73B9-A51F2FE0BC10}" name="Pare, Carine (SPAC/PSPC)" initials="PC(" userId="S::Carine.Pare@tpsgc-pwgsc.gc.ca::71f88b2f-db4c-4269-9577-1025f7fc6543" providerId="AD"/>
  <p188:author id="{685D0F8D-5798-DA56-B0ED-0D6E00F4CB73}" name="Dion3, Alain (SPAC/PSPC)" initials="DA(" userId="S::alain.dion3@tpsgc-pwgsc.gc.ca::b5972ad0-fee1-4393-9fd4-8bc589782ac7"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C0DFEF"/>
    <a:srgbClr val="6D6E71"/>
    <a:srgbClr val="FCEED2"/>
    <a:srgbClr val="000000"/>
    <a:srgbClr val="8B8B8B"/>
    <a:srgbClr val="888888"/>
    <a:srgbClr val="898989"/>
    <a:srgbClr val="A8CF76"/>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A5CCD-CDB7-477E-8756-157B9A0B9D9F}" v="43" dt="2024-07-31T18:08:33.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4" autoAdjust="0"/>
    <p:restoredTop sz="82567" autoAdjust="0"/>
  </p:normalViewPr>
  <p:slideViewPr>
    <p:cSldViewPr snapToGrid="0" snapToObjects="1">
      <p:cViewPr varScale="1">
        <p:scale>
          <a:sx n="91" d="100"/>
          <a:sy n="91" d="100"/>
        </p:scale>
        <p:origin x="1362" y="90"/>
      </p:cViewPr>
      <p:guideLst/>
    </p:cSldViewPr>
  </p:slideViewPr>
  <p:outlineViewPr>
    <p:cViewPr>
      <p:scale>
        <a:sx n="33" d="100"/>
        <a:sy n="33" d="100"/>
      </p:scale>
      <p:origin x="0" y="-1002"/>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e10f0e9c-c03f-4fde-9113-11216b420c44" providerId="ADAL" clId="{46F057F1-27C1-40A1-8A99-FE31E2DB9853}"/>
    <pc:docChg chg="addSld delSld modSld modSection">
      <pc:chgData name="Elgee, Jeffrey (SPAC/PSPC)" userId="e10f0e9c-c03f-4fde-9113-11216b420c44" providerId="ADAL" clId="{46F057F1-27C1-40A1-8A99-FE31E2DB9853}" dt="2024-06-04T18:40:19.578" v="35" actId="20577"/>
      <pc:docMkLst>
        <pc:docMk/>
      </pc:docMkLst>
      <pc:sldChg chg="modSp mod">
        <pc:chgData name="Elgee, Jeffrey (SPAC/PSPC)" userId="e10f0e9c-c03f-4fde-9113-11216b420c44" providerId="ADAL" clId="{46F057F1-27C1-40A1-8A99-FE31E2DB9853}" dt="2024-06-04T18:40:19.578" v="35" actId="20577"/>
        <pc:sldMkLst>
          <pc:docMk/>
          <pc:sldMk cId="2077896438" sldId="387"/>
        </pc:sldMkLst>
        <pc:spChg chg="mod">
          <ac:chgData name="Elgee, Jeffrey (SPAC/PSPC)" userId="e10f0e9c-c03f-4fde-9113-11216b420c44" providerId="ADAL" clId="{46F057F1-27C1-40A1-8A99-FE31E2DB9853}" dt="2024-06-04T18:32:58.357" v="19" actId="20577"/>
          <ac:spMkLst>
            <pc:docMk/>
            <pc:sldMk cId="2077896438" sldId="387"/>
            <ac:spMk id="2" creationId="{530A314D-74C9-43F8-A8C5-E61B4C92159E}"/>
          </ac:spMkLst>
        </pc:spChg>
        <pc:spChg chg="mod">
          <ac:chgData name="Elgee, Jeffrey (SPAC/PSPC)" userId="e10f0e9c-c03f-4fde-9113-11216b420c44" providerId="ADAL" clId="{46F057F1-27C1-40A1-8A99-FE31E2DB9853}" dt="2024-06-04T18:40:19.578" v="35" actId="20577"/>
          <ac:spMkLst>
            <pc:docMk/>
            <pc:sldMk cId="2077896438" sldId="387"/>
            <ac:spMk id="5" creationId="{C1D81310-6166-4605-A7EB-ECE2608BB2C5}"/>
          </ac:spMkLst>
        </pc:spChg>
      </pc:sldChg>
      <pc:sldChg chg="del">
        <pc:chgData name="Elgee, Jeffrey (SPAC/PSPC)" userId="e10f0e9c-c03f-4fde-9113-11216b420c44" providerId="ADAL" clId="{46F057F1-27C1-40A1-8A99-FE31E2DB9853}" dt="2024-06-04T18:32:34.640" v="3" actId="47"/>
        <pc:sldMkLst>
          <pc:docMk/>
          <pc:sldMk cId="2222960284" sldId="388"/>
        </pc:sldMkLst>
      </pc:sldChg>
      <pc:sldChg chg="modSp mod">
        <pc:chgData name="Elgee, Jeffrey (SPAC/PSPC)" userId="e10f0e9c-c03f-4fde-9113-11216b420c44" providerId="ADAL" clId="{46F057F1-27C1-40A1-8A99-FE31E2DB9853}" dt="2024-06-04T18:28:52.409" v="1" actId="1076"/>
        <pc:sldMkLst>
          <pc:docMk/>
          <pc:sldMk cId="986189170" sldId="393"/>
        </pc:sldMkLst>
        <pc:grpChg chg="mod">
          <ac:chgData name="Elgee, Jeffrey (SPAC/PSPC)" userId="e10f0e9c-c03f-4fde-9113-11216b420c44" providerId="ADAL" clId="{46F057F1-27C1-40A1-8A99-FE31E2DB9853}" dt="2024-06-04T18:28:52.409" v="1" actId="1076"/>
          <ac:grpSpMkLst>
            <pc:docMk/>
            <pc:sldMk cId="986189170" sldId="393"/>
            <ac:grpSpMk id="39" creationId="{C2191868-CCF5-4452-B018-92CA700DC7A2}"/>
          </ac:grpSpMkLst>
        </pc:grpChg>
      </pc:sldChg>
      <pc:sldChg chg="add">
        <pc:chgData name="Elgee, Jeffrey (SPAC/PSPC)" userId="e10f0e9c-c03f-4fde-9113-11216b420c44" providerId="ADAL" clId="{46F057F1-27C1-40A1-8A99-FE31E2DB9853}" dt="2024-06-04T18:32:31.116" v="2"/>
        <pc:sldMkLst>
          <pc:docMk/>
          <pc:sldMk cId="625183133" sldId="4986"/>
        </pc:sldMkLst>
      </pc:sldChg>
      <pc:sldChg chg="add">
        <pc:chgData name="Elgee, Jeffrey (SPAC/PSPC)" userId="e10f0e9c-c03f-4fde-9113-11216b420c44" providerId="ADAL" clId="{46F057F1-27C1-40A1-8A99-FE31E2DB9853}" dt="2024-06-04T18:32:31.116" v="2"/>
        <pc:sldMkLst>
          <pc:docMk/>
          <pc:sldMk cId="581567723" sldId="4998"/>
        </pc:sldMkLst>
      </pc:sldChg>
    </pc:docChg>
  </pc:docChgLst>
  <pc:docChgLst>
    <pc:chgData name="Elgee, Jeffrey (SPAC/PSPC)" userId="e10f0e9c-c03f-4fde-9113-11216b420c44" providerId="ADAL" clId="{0BEA5CCD-CDB7-477E-8756-157B9A0B9D9F}"/>
    <pc:docChg chg="undo redo custSel addSld delSld modSld sldOrd modMainMaster delSection modSection">
      <pc:chgData name="Elgee, Jeffrey (SPAC/PSPC)" userId="e10f0e9c-c03f-4fde-9113-11216b420c44" providerId="ADAL" clId="{0BEA5CCD-CDB7-477E-8756-157B9A0B9D9F}" dt="2024-08-15T14:30:11.852" v="5608" actId="20577"/>
      <pc:docMkLst>
        <pc:docMk/>
      </pc:docMkLst>
      <pc:sldChg chg="addSp modSp add mod ord">
        <pc:chgData name="Elgee, Jeffrey (SPAC/PSPC)" userId="e10f0e9c-c03f-4fde-9113-11216b420c44" providerId="ADAL" clId="{0BEA5CCD-CDB7-477E-8756-157B9A0B9D9F}" dt="2024-08-14T17:04:07.108" v="4750"/>
        <pc:sldMkLst>
          <pc:docMk/>
          <pc:sldMk cId="1875387166" sldId="261"/>
        </pc:sldMkLst>
        <pc:spChg chg="add mod">
          <ac:chgData name="Elgee, Jeffrey (SPAC/PSPC)" userId="e10f0e9c-c03f-4fde-9113-11216b420c44" providerId="ADAL" clId="{0BEA5CCD-CDB7-477E-8756-157B9A0B9D9F}" dt="2024-07-30T15:28:03.325" v="2855" actId="1076"/>
          <ac:spMkLst>
            <pc:docMk/>
            <pc:sldMk cId="1875387166" sldId="261"/>
            <ac:spMk id="2" creationId="{521DAF64-A1D9-2214-AA53-D662C0123748}"/>
          </ac:spMkLst>
        </pc:spChg>
        <pc:spChg chg="mod">
          <ac:chgData name="Elgee, Jeffrey (SPAC/PSPC)" userId="e10f0e9c-c03f-4fde-9113-11216b420c44" providerId="ADAL" clId="{0BEA5CCD-CDB7-477E-8756-157B9A0B9D9F}" dt="2024-07-31T18:09:50.388" v="4708" actId="20577"/>
          <ac:spMkLst>
            <pc:docMk/>
            <pc:sldMk cId="1875387166" sldId="261"/>
            <ac:spMk id="7" creationId="{0E5312BC-D894-4EF1-B411-739DA565E3FB}"/>
          </ac:spMkLst>
        </pc:spChg>
        <pc:spChg chg="mod">
          <ac:chgData name="Elgee, Jeffrey (SPAC/PSPC)" userId="e10f0e9c-c03f-4fde-9113-11216b420c44" providerId="ADAL" clId="{0BEA5CCD-CDB7-477E-8756-157B9A0B9D9F}" dt="2024-07-30T15:15:30.207" v="2590" actId="207"/>
          <ac:spMkLst>
            <pc:docMk/>
            <pc:sldMk cId="1875387166" sldId="261"/>
            <ac:spMk id="54" creationId="{5490FC9F-889D-A044-9A24-51CB6BB0725C}"/>
          </ac:spMkLst>
        </pc:spChg>
        <pc:spChg chg="mod">
          <ac:chgData name="Elgee, Jeffrey (SPAC/PSPC)" userId="e10f0e9c-c03f-4fde-9113-11216b420c44" providerId="ADAL" clId="{0BEA5CCD-CDB7-477E-8756-157B9A0B9D9F}" dt="2024-07-30T15:09:35.843" v="2582" actId="1076"/>
          <ac:spMkLst>
            <pc:docMk/>
            <pc:sldMk cId="1875387166" sldId="261"/>
            <ac:spMk id="55" creationId="{C65A198B-1883-1A4B-A8B4-DD725DC9EB17}"/>
          </ac:spMkLst>
        </pc:spChg>
        <pc:spChg chg="mod">
          <ac:chgData name="Elgee, Jeffrey (SPAC/PSPC)" userId="e10f0e9c-c03f-4fde-9113-11216b420c44" providerId="ADAL" clId="{0BEA5CCD-CDB7-477E-8756-157B9A0B9D9F}" dt="2024-07-30T15:15:32.271" v="2594" actId="207"/>
          <ac:spMkLst>
            <pc:docMk/>
            <pc:sldMk cId="1875387166" sldId="261"/>
            <ac:spMk id="56" creationId="{432E7640-9E73-0D40-A6F4-AC27C1BD258B}"/>
          </ac:spMkLst>
        </pc:spChg>
        <pc:picChg chg="add mod">
          <ac:chgData name="Elgee, Jeffrey (SPAC/PSPC)" userId="e10f0e9c-c03f-4fde-9113-11216b420c44" providerId="ADAL" clId="{0BEA5CCD-CDB7-477E-8756-157B9A0B9D9F}" dt="2024-07-30T15:28:03.325" v="2855" actId="1076"/>
          <ac:picMkLst>
            <pc:docMk/>
            <pc:sldMk cId="1875387166" sldId="261"/>
            <ac:picMk id="3" creationId="{734A7774-2621-153F-95FA-7B3031EABDEC}"/>
          </ac:picMkLst>
        </pc:picChg>
      </pc:sldChg>
      <pc:sldChg chg="delSp modSp mod">
        <pc:chgData name="Elgee, Jeffrey (SPAC/PSPC)" userId="e10f0e9c-c03f-4fde-9113-11216b420c44" providerId="ADAL" clId="{0BEA5CCD-CDB7-477E-8756-157B9A0B9D9F}" dt="2024-07-31T15:05:36.012" v="3363" actId="20577"/>
        <pc:sldMkLst>
          <pc:docMk/>
          <pc:sldMk cId="1739606208" sldId="384"/>
        </pc:sldMkLst>
        <pc:spChg chg="mod">
          <ac:chgData name="Elgee, Jeffrey (SPAC/PSPC)" userId="e10f0e9c-c03f-4fde-9113-11216b420c44" providerId="ADAL" clId="{0BEA5CCD-CDB7-477E-8756-157B9A0B9D9F}" dt="2024-07-31T15:05:36.012" v="3363" actId="20577"/>
          <ac:spMkLst>
            <pc:docMk/>
            <pc:sldMk cId="1739606208" sldId="384"/>
            <ac:spMk id="2" creationId="{00000000-0000-0000-0000-000000000000}"/>
          </ac:spMkLst>
        </pc:spChg>
        <pc:picChg chg="del">
          <ac:chgData name="Elgee, Jeffrey (SPAC/PSPC)" userId="e10f0e9c-c03f-4fde-9113-11216b420c44" providerId="ADAL" clId="{0BEA5CCD-CDB7-477E-8756-157B9A0B9D9F}" dt="2024-07-30T13:19:43.981" v="1960" actId="478"/>
          <ac:picMkLst>
            <pc:docMk/>
            <pc:sldMk cId="1739606208" sldId="384"/>
            <ac:picMk id="15" creationId="{34851D0C-FB2D-405F-8356-3B01DC301E96}"/>
          </ac:picMkLst>
        </pc:picChg>
      </pc:sldChg>
      <pc:sldChg chg="addSp delSp modSp mod">
        <pc:chgData name="Elgee, Jeffrey (SPAC/PSPC)" userId="e10f0e9c-c03f-4fde-9113-11216b420c44" providerId="ADAL" clId="{0BEA5CCD-CDB7-477E-8756-157B9A0B9D9F}" dt="2024-07-31T15:16:07.886" v="4037" actId="20577"/>
        <pc:sldMkLst>
          <pc:docMk/>
          <pc:sldMk cId="782836501" sldId="385"/>
        </pc:sldMkLst>
        <pc:spChg chg="mod">
          <ac:chgData name="Elgee, Jeffrey (SPAC/PSPC)" userId="e10f0e9c-c03f-4fde-9113-11216b420c44" providerId="ADAL" clId="{0BEA5CCD-CDB7-477E-8756-157B9A0B9D9F}" dt="2024-07-31T15:07:51.491" v="3403" actId="20577"/>
          <ac:spMkLst>
            <pc:docMk/>
            <pc:sldMk cId="782836501" sldId="385"/>
            <ac:spMk id="2" creationId="{7848FF00-1347-4DA1-9437-1B4A0F154B78}"/>
          </ac:spMkLst>
        </pc:spChg>
        <pc:spChg chg="del mod">
          <ac:chgData name="Elgee, Jeffrey (SPAC/PSPC)" userId="e10f0e9c-c03f-4fde-9113-11216b420c44" providerId="ADAL" clId="{0BEA5CCD-CDB7-477E-8756-157B9A0B9D9F}" dt="2024-07-31T15:07:53.221" v="3405"/>
          <ac:spMkLst>
            <pc:docMk/>
            <pc:sldMk cId="782836501" sldId="385"/>
            <ac:spMk id="3" creationId="{23853901-6C24-42E4-9B2A-CB2C1F1F822C}"/>
          </ac:spMkLst>
        </pc:spChg>
        <pc:spChg chg="add mod">
          <ac:chgData name="Elgee, Jeffrey (SPAC/PSPC)" userId="e10f0e9c-c03f-4fde-9113-11216b420c44" providerId="ADAL" clId="{0BEA5CCD-CDB7-477E-8756-157B9A0B9D9F}" dt="2024-07-31T15:16:07.886" v="4037" actId="20577"/>
          <ac:spMkLst>
            <pc:docMk/>
            <pc:sldMk cId="782836501" sldId="385"/>
            <ac:spMk id="4" creationId="{1BF6AE7D-EA5B-2770-5162-CBDE59225782}"/>
          </ac:spMkLst>
        </pc:spChg>
      </pc:sldChg>
      <pc:sldChg chg="delSp modSp mod">
        <pc:chgData name="Elgee, Jeffrey (SPAC/PSPC)" userId="e10f0e9c-c03f-4fde-9113-11216b420c44" providerId="ADAL" clId="{0BEA5CCD-CDB7-477E-8756-157B9A0B9D9F}" dt="2024-07-30T13:36:26.301" v="1965" actId="1076"/>
        <pc:sldMkLst>
          <pc:docMk/>
          <pc:sldMk cId="1684323998" sldId="386"/>
        </pc:sldMkLst>
        <pc:spChg chg="mod">
          <ac:chgData name="Elgee, Jeffrey (SPAC/PSPC)" userId="e10f0e9c-c03f-4fde-9113-11216b420c44" providerId="ADAL" clId="{0BEA5CCD-CDB7-477E-8756-157B9A0B9D9F}" dt="2024-07-30T13:30:27.376" v="1961"/>
          <ac:spMkLst>
            <pc:docMk/>
            <pc:sldMk cId="1684323998" sldId="386"/>
            <ac:spMk id="2" creationId="{530A314D-74C9-43F8-A8C5-E61B4C92159E}"/>
          </ac:spMkLst>
        </pc:spChg>
        <pc:spChg chg="mod">
          <ac:chgData name="Elgee, Jeffrey (SPAC/PSPC)" userId="e10f0e9c-c03f-4fde-9113-11216b420c44" providerId="ADAL" clId="{0BEA5CCD-CDB7-477E-8756-157B9A0B9D9F}" dt="2024-07-30T13:17:48.288" v="1847" actId="1037"/>
          <ac:spMkLst>
            <pc:docMk/>
            <pc:sldMk cId="1684323998" sldId="386"/>
            <ac:spMk id="9" creationId="{913C1812-715A-46AA-93A3-DFBB8BFBFB77}"/>
          </ac:spMkLst>
        </pc:spChg>
        <pc:spChg chg="mod">
          <ac:chgData name="Elgee, Jeffrey (SPAC/PSPC)" userId="e10f0e9c-c03f-4fde-9113-11216b420c44" providerId="ADAL" clId="{0BEA5CCD-CDB7-477E-8756-157B9A0B9D9F}" dt="2024-07-30T13:17:48.288" v="1847" actId="1037"/>
          <ac:spMkLst>
            <pc:docMk/>
            <pc:sldMk cId="1684323998" sldId="386"/>
            <ac:spMk id="13" creationId="{567B0D0C-3B07-4F68-8971-DF0F5502BC44}"/>
          </ac:spMkLst>
        </pc:spChg>
        <pc:spChg chg="mod">
          <ac:chgData name="Elgee, Jeffrey (SPAC/PSPC)" userId="e10f0e9c-c03f-4fde-9113-11216b420c44" providerId="ADAL" clId="{0BEA5CCD-CDB7-477E-8756-157B9A0B9D9F}" dt="2024-07-30T13:17:57.932" v="1862" actId="1037"/>
          <ac:spMkLst>
            <pc:docMk/>
            <pc:sldMk cId="1684323998" sldId="386"/>
            <ac:spMk id="17" creationId="{53E7AE0D-9FBF-45ED-BBC3-61684C08E034}"/>
          </ac:spMkLst>
        </pc:spChg>
        <pc:spChg chg="mod">
          <ac:chgData name="Elgee, Jeffrey (SPAC/PSPC)" userId="e10f0e9c-c03f-4fde-9113-11216b420c44" providerId="ADAL" clId="{0BEA5CCD-CDB7-477E-8756-157B9A0B9D9F}" dt="2024-07-29T19:28:09.954" v="1331" actId="1038"/>
          <ac:spMkLst>
            <pc:docMk/>
            <pc:sldMk cId="1684323998" sldId="386"/>
            <ac:spMk id="20" creationId="{9031742B-BEBA-4AE8-A8AF-F56808DB1541}"/>
          </ac:spMkLst>
        </pc:spChg>
        <pc:spChg chg="mod">
          <ac:chgData name="Elgee, Jeffrey (SPAC/PSPC)" userId="e10f0e9c-c03f-4fde-9113-11216b420c44" providerId="ADAL" clId="{0BEA5CCD-CDB7-477E-8756-157B9A0B9D9F}" dt="2024-07-29T19:28:16.216" v="1382" actId="1037"/>
          <ac:spMkLst>
            <pc:docMk/>
            <pc:sldMk cId="1684323998" sldId="386"/>
            <ac:spMk id="21" creationId="{AEA1D146-B1D0-4DA9-9ACE-52128B2D796E}"/>
          </ac:spMkLst>
        </pc:spChg>
        <pc:spChg chg="mod">
          <ac:chgData name="Elgee, Jeffrey (SPAC/PSPC)" userId="e10f0e9c-c03f-4fde-9113-11216b420c44" providerId="ADAL" clId="{0BEA5CCD-CDB7-477E-8756-157B9A0B9D9F}" dt="2024-07-30T13:36:26.301" v="1965" actId="1076"/>
          <ac:spMkLst>
            <pc:docMk/>
            <pc:sldMk cId="1684323998" sldId="386"/>
            <ac:spMk id="22" creationId="{985303B0-4D73-477A-A149-15587C809E1B}"/>
          </ac:spMkLst>
        </pc:spChg>
        <pc:spChg chg="mod">
          <ac:chgData name="Elgee, Jeffrey (SPAC/PSPC)" userId="e10f0e9c-c03f-4fde-9113-11216b420c44" providerId="ADAL" clId="{0BEA5CCD-CDB7-477E-8756-157B9A0B9D9F}" dt="2024-07-29T17:21:43.915" v="589" actId="20577"/>
          <ac:spMkLst>
            <pc:docMk/>
            <pc:sldMk cId="1684323998" sldId="386"/>
            <ac:spMk id="24" creationId="{D7ABFA5A-2948-41EC-AF91-AB2ACFB1383E}"/>
          </ac:spMkLst>
        </pc:spChg>
        <pc:spChg chg="del">
          <ac:chgData name="Elgee, Jeffrey (SPAC/PSPC)" userId="e10f0e9c-c03f-4fde-9113-11216b420c44" providerId="ADAL" clId="{0BEA5CCD-CDB7-477E-8756-157B9A0B9D9F}" dt="2024-07-29T17:21:58.497" v="591" actId="478"/>
          <ac:spMkLst>
            <pc:docMk/>
            <pc:sldMk cId="1684323998" sldId="386"/>
            <ac:spMk id="28" creationId="{F3177F66-B4E9-47D8-BB8A-F6AE4A801C95}"/>
          </ac:spMkLst>
        </pc:spChg>
        <pc:spChg chg="del">
          <ac:chgData name="Elgee, Jeffrey (SPAC/PSPC)" userId="e10f0e9c-c03f-4fde-9113-11216b420c44" providerId="ADAL" clId="{0BEA5CCD-CDB7-477E-8756-157B9A0B9D9F}" dt="2024-07-29T17:21:56.551" v="590" actId="478"/>
          <ac:spMkLst>
            <pc:docMk/>
            <pc:sldMk cId="1684323998" sldId="386"/>
            <ac:spMk id="29" creationId="{D851AA64-F7DF-4636-9B10-F0C3D4B663AD}"/>
          </ac:spMkLst>
        </pc:spChg>
        <pc:spChg chg="del">
          <ac:chgData name="Elgee, Jeffrey (SPAC/PSPC)" userId="e10f0e9c-c03f-4fde-9113-11216b420c44" providerId="ADAL" clId="{0BEA5CCD-CDB7-477E-8756-157B9A0B9D9F}" dt="2024-07-29T17:22:02.386" v="592" actId="478"/>
          <ac:spMkLst>
            <pc:docMk/>
            <pc:sldMk cId="1684323998" sldId="386"/>
            <ac:spMk id="30" creationId="{4E56B51C-CFBB-4ED8-9F7B-B876946ED814}"/>
          </ac:spMkLst>
        </pc:spChg>
        <pc:grpChg chg="del">
          <ac:chgData name="Elgee, Jeffrey (SPAC/PSPC)" userId="e10f0e9c-c03f-4fde-9113-11216b420c44" providerId="ADAL" clId="{0BEA5CCD-CDB7-477E-8756-157B9A0B9D9F}" dt="2024-07-29T17:21:58.497" v="591" actId="478"/>
          <ac:grpSpMkLst>
            <pc:docMk/>
            <pc:sldMk cId="1684323998" sldId="386"/>
            <ac:grpSpMk id="27" creationId="{1B898CCD-99DE-4741-8268-46CC39423F9A}"/>
          </ac:grpSpMkLst>
        </pc:grpChg>
        <pc:grpChg chg="mod">
          <ac:chgData name="Elgee, Jeffrey (SPAC/PSPC)" userId="e10f0e9c-c03f-4fde-9113-11216b420c44" providerId="ADAL" clId="{0BEA5CCD-CDB7-477E-8756-157B9A0B9D9F}" dt="2024-07-30T13:36:11.020" v="1963" actId="1076"/>
          <ac:grpSpMkLst>
            <pc:docMk/>
            <pc:sldMk cId="1684323998" sldId="386"/>
            <ac:grpSpMk id="41" creationId="{0771C080-8346-4646-AF35-12941E0F9E4B}"/>
          </ac:grpSpMkLst>
        </pc:grpChg>
        <pc:picChg chg="mod">
          <ac:chgData name="Elgee, Jeffrey (SPAC/PSPC)" userId="e10f0e9c-c03f-4fde-9113-11216b420c44" providerId="ADAL" clId="{0BEA5CCD-CDB7-477E-8756-157B9A0B9D9F}" dt="2024-07-30T13:17:48.288" v="1847" actId="1037"/>
          <ac:picMkLst>
            <pc:docMk/>
            <pc:sldMk cId="1684323998" sldId="386"/>
            <ac:picMk id="33" creationId="{CA77D4E7-3FEA-4437-A84B-9ADC66A7392A}"/>
          </ac:picMkLst>
        </pc:picChg>
        <pc:picChg chg="mod">
          <ac:chgData name="Elgee, Jeffrey (SPAC/PSPC)" userId="e10f0e9c-c03f-4fde-9113-11216b420c44" providerId="ADAL" clId="{0BEA5CCD-CDB7-477E-8756-157B9A0B9D9F}" dt="2024-07-29T19:28:29.198" v="1450" actId="1037"/>
          <ac:picMkLst>
            <pc:docMk/>
            <pc:sldMk cId="1684323998" sldId="386"/>
            <ac:picMk id="35" creationId="{2BD0C0AB-C94D-4E89-909C-80B0B454BF9A}"/>
          </ac:picMkLst>
        </pc:picChg>
      </pc:sldChg>
      <pc:sldChg chg="del">
        <pc:chgData name="Elgee, Jeffrey (SPAC/PSPC)" userId="e10f0e9c-c03f-4fde-9113-11216b420c44" providerId="ADAL" clId="{0BEA5CCD-CDB7-477E-8756-157B9A0B9D9F}" dt="2024-07-29T15:54:57.337" v="0" actId="47"/>
        <pc:sldMkLst>
          <pc:docMk/>
          <pc:sldMk cId="2077896438" sldId="387"/>
        </pc:sldMkLst>
      </pc:sldChg>
      <pc:sldChg chg="del">
        <pc:chgData name="Elgee, Jeffrey (SPAC/PSPC)" userId="e10f0e9c-c03f-4fde-9113-11216b420c44" providerId="ADAL" clId="{0BEA5CCD-CDB7-477E-8756-157B9A0B9D9F}" dt="2024-07-29T18:51:37.549" v="594" actId="47"/>
        <pc:sldMkLst>
          <pc:docMk/>
          <pc:sldMk cId="1267248219" sldId="389"/>
        </pc:sldMkLst>
      </pc:sldChg>
      <pc:sldChg chg="addSp modSp add del mod ord modShow">
        <pc:chgData name="Elgee, Jeffrey (SPAC/PSPC)" userId="e10f0e9c-c03f-4fde-9113-11216b420c44" providerId="ADAL" clId="{0BEA5CCD-CDB7-477E-8756-157B9A0B9D9F}" dt="2024-08-15T14:13:08.363" v="5032" actId="47"/>
        <pc:sldMkLst>
          <pc:docMk/>
          <pc:sldMk cId="2349315685" sldId="390"/>
        </pc:sldMkLst>
        <pc:spChg chg="mod">
          <ac:chgData name="Elgee, Jeffrey (SPAC/PSPC)" userId="e10f0e9c-c03f-4fde-9113-11216b420c44" providerId="ADAL" clId="{0BEA5CCD-CDB7-477E-8756-157B9A0B9D9F}" dt="2024-07-30T13:30:27.376" v="1961"/>
          <ac:spMkLst>
            <pc:docMk/>
            <pc:sldMk cId="2349315685" sldId="390"/>
            <ac:spMk id="2" creationId="{0CA309F0-47F5-4925-B6FC-5879D9DAFE9A}"/>
          </ac:spMkLst>
        </pc:spChg>
        <pc:spChg chg="add mod">
          <ac:chgData name="Elgee, Jeffrey (SPAC/PSPC)" userId="e10f0e9c-c03f-4fde-9113-11216b420c44" providerId="ADAL" clId="{0BEA5CCD-CDB7-477E-8756-157B9A0B9D9F}" dt="2024-07-30T15:28:58.621" v="2859" actId="1076"/>
          <ac:spMkLst>
            <pc:docMk/>
            <pc:sldMk cId="2349315685" sldId="390"/>
            <ac:spMk id="3" creationId="{EFCEA3AD-652A-2E3C-82E8-E470B40EC39D}"/>
          </ac:spMkLst>
        </pc:spChg>
        <pc:picChg chg="add mod">
          <ac:chgData name="Elgee, Jeffrey (SPAC/PSPC)" userId="e10f0e9c-c03f-4fde-9113-11216b420c44" providerId="ADAL" clId="{0BEA5CCD-CDB7-477E-8756-157B9A0B9D9F}" dt="2024-07-30T15:28:58.621" v="2859" actId="1076"/>
          <ac:picMkLst>
            <pc:docMk/>
            <pc:sldMk cId="2349315685" sldId="390"/>
            <ac:picMk id="4" creationId="{44548675-DD25-8C92-DBAD-9246436965D8}"/>
          </ac:picMkLst>
        </pc:picChg>
      </pc:sldChg>
      <pc:sldChg chg="modSp del">
        <pc:chgData name="Elgee, Jeffrey (SPAC/PSPC)" userId="e10f0e9c-c03f-4fde-9113-11216b420c44" providerId="ADAL" clId="{0BEA5CCD-CDB7-477E-8756-157B9A0B9D9F}" dt="2024-07-30T13:56:14.602" v="2062" actId="47"/>
        <pc:sldMkLst>
          <pc:docMk/>
          <pc:sldMk cId="624957764" sldId="391"/>
        </pc:sldMkLst>
        <pc:spChg chg="mod">
          <ac:chgData name="Elgee, Jeffrey (SPAC/PSPC)" userId="e10f0e9c-c03f-4fde-9113-11216b420c44" providerId="ADAL" clId="{0BEA5CCD-CDB7-477E-8756-157B9A0B9D9F}" dt="2024-07-30T13:30:27.376" v="1961"/>
          <ac:spMkLst>
            <pc:docMk/>
            <pc:sldMk cId="624957764" sldId="391"/>
            <ac:spMk id="2" creationId="{0CA309F0-47F5-4925-B6FC-5879D9DAFE9A}"/>
          </ac:spMkLst>
        </pc:spChg>
      </pc:sldChg>
      <pc:sldChg chg="addSp modSp del mod modShow">
        <pc:chgData name="Elgee, Jeffrey (SPAC/PSPC)" userId="e10f0e9c-c03f-4fde-9113-11216b420c44" providerId="ADAL" clId="{0BEA5CCD-CDB7-477E-8756-157B9A0B9D9F}" dt="2024-07-31T17:50:54.392" v="4660" actId="47"/>
        <pc:sldMkLst>
          <pc:docMk/>
          <pc:sldMk cId="170717709" sldId="392"/>
        </pc:sldMkLst>
        <pc:spChg chg="mod">
          <ac:chgData name="Elgee, Jeffrey (SPAC/PSPC)" userId="e10f0e9c-c03f-4fde-9113-11216b420c44" providerId="ADAL" clId="{0BEA5CCD-CDB7-477E-8756-157B9A0B9D9F}" dt="2024-07-30T13:30:27.376" v="1961"/>
          <ac:spMkLst>
            <pc:docMk/>
            <pc:sldMk cId="170717709" sldId="392"/>
            <ac:spMk id="2" creationId="{D3A263AE-E6EA-4109-9421-FEA20DDC8F2B}"/>
          </ac:spMkLst>
        </pc:spChg>
        <pc:spChg chg="add mod">
          <ac:chgData name="Elgee, Jeffrey (SPAC/PSPC)" userId="e10f0e9c-c03f-4fde-9113-11216b420c44" providerId="ADAL" clId="{0BEA5CCD-CDB7-477E-8756-157B9A0B9D9F}" dt="2024-07-30T13:39:30.543" v="1987"/>
          <ac:spMkLst>
            <pc:docMk/>
            <pc:sldMk cId="170717709" sldId="392"/>
            <ac:spMk id="3" creationId="{96969885-5FF0-4B8A-142F-CA23AB95C285}"/>
          </ac:spMkLst>
        </pc:spChg>
        <pc:spChg chg="mod">
          <ac:chgData name="Elgee, Jeffrey (SPAC/PSPC)" userId="e10f0e9c-c03f-4fde-9113-11216b420c44" providerId="ADAL" clId="{0BEA5CCD-CDB7-477E-8756-157B9A0B9D9F}" dt="2024-07-30T13:44:38.866" v="2035" actId="255"/>
          <ac:spMkLst>
            <pc:docMk/>
            <pc:sldMk cId="170717709" sldId="392"/>
            <ac:spMk id="8" creationId="{A029BCDA-F483-4424-B067-C749AC7E2D51}"/>
          </ac:spMkLst>
        </pc:spChg>
        <pc:spChg chg="mod">
          <ac:chgData name="Elgee, Jeffrey (SPAC/PSPC)" userId="e10f0e9c-c03f-4fde-9113-11216b420c44" providerId="ADAL" clId="{0BEA5CCD-CDB7-477E-8756-157B9A0B9D9F}" dt="2024-07-30T13:44:49.557" v="2061" actId="1035"/>
          <ac:spMkLst>
            <pc:docMk/>
            <pc:sldMk cId="170717709" sldId="392"/>
            <ac:spMk id="9" creationId="{28F99DF7-835D-4673-B748-CF5A7DC68457}"/>
          </ac:spMkLst>
        </pc:spChg>
        <pc:spChg chg="mod">
          <ac:chgData name="Elgee, Jeffrey (SPAC/PSPC)" userId="e10f0e9c-c03f-4fde-9113-11216b420c44" providerId="ADAL" clId="{0BEA5CCD-CDB7-477E-8756-157B9A0B9D9F}" dt="2024-07-30T13:44:49.557" v="2061" actId="1035"/>
          <ac:spMkLst>
            <pc:docMk/>
            <pc:sldMk cId="170717709" sldId="392"/>
            <ac:spMk id="10" creationId="{07FC31D2-801A-49F5-9401-84E5F79C47BE}"/>
          </ac:spMkLst>
        </pc:spChg>
        <pc:spChg chg="mod">
          <ac:chgData name="Elgee, Jeffrey (SPAC/PSPC)" userId="e10f0e9c-c03f-4fde-9113-11216b420c44" providerId="ADAL" clId="{0BEA5CCD-CDB7-477E-8756-157B9A0B9D9F}" dt="2024-07-30T13:44:49.557" v="2061" actId="1035"/>
          <ac:spMkLst>
            <pc:docMk/>
            <pc:sldMk cId="170717709" sldId="392"/>
            <ac:spMk id="11" creationId="{5F36255B-0B0F-4718-884A-37815B058BB1}"/>
          </ac:spMkLst>
        </pc:spChg>
        <pc:spChg chg="mod">
          <ac:chgData name="Elgee, Jeffrey (SPAC/PSPC)" userId="e10f0e9c-c03f-4fde-9113-11216b420c44" providerId="ADAL" clId="{0BEA5CCD-CDB7-477E-8756-157B9A0B9D9F}" dt="2024-07-30T13:44:49.557" v="2061" actId="1035"/>
          <ac:spMkLst>
            <pc:docMk/>
            <pc:sldMk cId="170717709" sldId="392"/>
            <ac:spMk id="12" creationId="{36AADF42-D6C7-44D7-96A9-D874862F6B57}"/>
          </ac:spMkLst>
        </pc:spChg>
        <pc:spChg chg="mod">
          <ac:chgData name="Elgee, Jeffrey (SPAC/PSPC)" userId="e10f0e9c-c03f-4fde-9113-11216b420c44" providerId="ADAL" clId="{0BEA5CCD-CDB7-477E-8756-157B9A0B9D9F}" dt="2024-07-30T13:44:49.557" v="2061" actId="1035"/>
          <ac:spMkLst>
            <pc:docMk/>
            <pc:sldMk cId="170717709" sldId="392"/>
            <ac:spMk id="13" creationId="{B456FA8F-EA34-4812-B5F8-FC4F12F4AAC1}"/>
          </ac:spMkLst>
        </pc:spChg>
        <pc:spChg chg="mod">
          <ac:chgData name="Elgee, Jeffrey (SPAC/PSPC)" userId="e10f0e9c-c03f-4fde-9113-11216b420c44" providerId="ADAL" clId="{0BEA5CCD-CDB7-477E-8756-157B9A0B9D9F}" dt="2024-07-30T13:44:49.557" v="2061" actId="1035"/>
          <ac:spMkLst>
            <pc:docMk/>
            <pc:sldMk cId="170717709" sldId="392"/>
            <ac:spMk id="14" creationId="{F7F1E87D-31A2-49AF-8E2B-9FDEFCD9C261}"/>
          </ac:spMkLst>
        </pc:spChg>
        <pc:spChg chg="mod">
          <ac:chgData name="Elgee, Jeffrey (SPAC/PSPC)" userId="e10f0e9c-c03f-4fde-9113-11216b420c44" providerId="ADAL" clId="{0BEA5CCD-CDB7-477E-8756-157B9A0B9D9F}" dt="2024-07-30T13:44:49.557" v="2061" actId="1035"/>
          <ac:spMkLst>
            <pc:docMk/>
            <pc:sldMk cId="170717709" sldId="392"/>
            <ac:spMk id="15" creationId="{AE25B030-740F-4A0C-8352-EB17DCCAE28A}"/>
          </ac:spMkLst>
        </pc:spChg>
        <pc:spChg chg="mod">
          <ac:chgData name="Elgee, Jeffrey (SPAC/PSPC)" userId="e10f0e9c-c03f-4fde-9113-11216b420c44" providerId="ADAL" clId="{0BEA5CCD-CDB7-477E-8756-157B9A0B9D9F}" dt="2024-07-30T13:44:49.557" v="2061" actId="1035"/>
          <ac:spMkLst>
            <pc:docMk/>
            <pc:sldMk cId="170717709" sldId="392"/>
            <ac:spMk id="16" creationId="{6E268FE2-408D-4D74-9643-3004BDDC2A36}"/>
          </ac:spMkLst>
        </pc:spChg>
        <pc:spChg chg="mod">
          <ac:chgData name="Elgee, Jeffrey (SPAC/PSPC)" userId="e10f0e9c-c03f-4fde-9113-11216b420c44" providerId="ADAL" clId="{0BEA5CCD-CDB7-477E-8756-157B9A0B9D9F}" dt="2024-07-30T13:44:49.557" v="2061" actId="1035"/>
          <ac:spMkLst>
            <pc:docMk/>
            <pc:sldMk cId="170717709" sldId="392"/>
            <ac:spMk id="17" creationId="{BD8FD75B-32C7-4C68-9C0F-F90DBCC7D84C}"/>
          </ac:spMkLst>
        </pc:spChg>
        <pc:spChg chg="mod">
          <ac:chgData name="Elgee, Jeffrey (SPAC/PSPC)" userId="e10f0e9c-c03f-4fde-9113-11216b420c44" providerId="ADAL" clId="{0BEA5CCD-CDB7-477E-8756-157B9A0B9D9F}" dt="2024-07-30T13:44:49.557" v="2061" actId="1035"/>
          <ac:spMkLst>
            <pc:docMk/>
            <pc:sldMk cId="170717709" sldId="392"/>
            <ac:spMk id="18" creationId="{3EBF9B25-9E49-4624-8C82-B3025D1DAE0B}"/>
          </ac:spMkLst>
        </pc:spChg>
        <pc:spChg chg="mod">
          <ac:chgData name="Elgee, Jeffrey (SPAC/PSPC)" userId="e10f0e9c-c03f-4fde-9113-11216b420c44" providerId="ADAL" clId="{0BEA5CCD-CDB7-477E-8756-157B9A0B9D9F}" dt="2024-07-30T13:44:49.557" v="2061" actId="1035"/>
          <ac:spMkLst>
            <pc:docMk/>
            <pc:sldMk cId="170717709" sldId="392"/>
            <ac:spMk id="19" creationId="{EF8F501D-2ACA-4E02-BB73-676313AF0E75}"/>
          </ac:spMkLst>
        </pc:spChg>
        <pc:picChg chg="add mod">
          <ac:chgData name="Elgee, Jeffrey (SPAC/PSPC)" userId="e10f0e9c-c03f-4fde-9113-11216b420c44" providerId="ADAL" clId="{0BEA5CCD-CDB7-477E-8756-157B9A0B9D9F}" dt="2024-07-30T13:39:30.543" v="1987"/>
          <ac:picMkLst>
            <pc:docMk/>
            <pc:sldMk cId="170717709" sldId="392"/>
            <ac:picMk id="4" creationId="{08A6E40A-4A9A-3C14-135D-2203CC20FBF7}"/>
          </ac:picMkLst>
        </pc:picChg>
        <pc:picChg chg="mod">
          <ac:chgData name="Elgee, Jeffrey (SPAC/PSPC)" userId="e10f0e9c-c03f-4fde-9113-11216b420c44" providerId="ADAL" clId="{0BEA5CCD-CDB7-477E-8756-157B9A0B9D9F}" dt="2024-07-30T13:44:49.557" v="2061" actId="1035"/>
          <ac:picMkLst>
            <pc:docMk/>
            <pc:sldMk cId="170717709" sldId="392"/>
            <ac:picMk id="20" creationId="{7FCC107B-1B11-4B36-A22B-1597621685E9}"/>
          </ac:picMkLst>
        </pc:picChg>
      </pc:sldChg>
      <pc:sldChg chg="addSp delSp modSp del mod modShow">
        <pc:chgData name="Elgee, Jeffrey (SPAC/PSPC)" userId="e10f0e9c-c03f-4fde-9113-11216b420c44" providerId="ADAL" clId="{0BEA5CCD-CDB7-477E-8756-157B9A0B9D9F}" dt="2024-08-15T14:10:22.307" v="5027" actId="47"/>
        <pc:sldMkLst>
          <pc:docMk/>
          <pc:sldMk cId="986189170" sldId="393"/>
        </pc:sldMkLst>
        <pc:spChg chg="mod">
          <ac:chgData name="Elgee, Jeffrey (SPAC/PSPC)" userId="e10f0e9c-c03f-4fde-9113-11216b420c44" providerId="ADAL" clId="{0BEA5CCD-CDB7-477E-8756-157B9A0B9D9F}" dt="2024-07-30T13:30:27.376" v="1961"/>
          <ac:spMkLst>
            <pc:docMk/>
            <pc:sldMk cId="986189170" sldId="393"/>
            <ac:spMk id="2" creationId="{81BABC30-17CF-4A05-BBF2-C491854EEE86}"/>
          </ac:spMkLst>
        </pc:spChg>
        <pc:spChg chg="add mod ord">
          <ac:chgData name="Elgee, Jeffrey (SPAC/PSPC)" userId="e10f0e9c-c03f-4fde-9113-11216b420c44" providerId="ADAL" clId="{0BEA5CCD-CDB7-477E-8756-157B9A0B9D9F}" dt="2024-07-30T14:55:58.193" v="2581" actId="170"/>
          <ac:spMkLst>
            <pc:docMk/>
            <pc:sldMk cId="986189170" sldId="393"/>
            <ac:spMk id="3" creationId="{95A31F6C-BC75-4062-B21A-68B6ADEC68AE}"/>
          </ac:spMkLst>
        </pc:spChg>
        <pc:spChg chg="mod ord">
          <ac:chgData name="Elgee, Jeffrey (SPAC/PSPC)" userId="e10f0e9c-c03f-4fde-9113-11216b420c44" providerId="ADAL" clId="{0BEA5CCD-CDB7-477E-8756-157B9A0B9D9F}" dt="2024-07-30T14:55:51.348" v="2580" actId="171"/>
          <ac:spMkLst>
            <pc:docMk/>
            <pc:sldMk cId="986189170" sldId="393"/>
            <ac:spMk id="14" creationId="{0CACA278-8846-461F-8C90-36C80E352F7E}"/>
          </ac:spMkLst>
        </pc:spChg>
        <pc:spChg chg="del">
          <ac:chgData name="Elgee, Jeffrey (SPAC/PSPC)" userId="e10f0e9c-c03f-4fde-9113-11216b420c44" providerId="ADAL" clId="{0BEA5CCD-CDB7-477E-8756-157B9A0B9D9F}" dt="2024-07-30T14:32:44.685" v="2513" actId="478"/>
          <ac:spMkLst>
            <pc:docMk/>
            <pc:sldMk cId="986189170" sldId="393"/>
            <ac:spMk id="15" creationId="{95A31F6C-BC75-4062-B21A-68B6ADEC68AE}"/>
          </ac:spMkLst>
        </pc:spChg>
        <pc:spChg chg="mod">
          <ac:chgData name="Elgee, Jeffrey (SPAC/PSPC)" userId="e10f0e9c-c03f-4fde-9113-11216b420c44" providerId="ADAL" clId="{0BEA5CCD-CDB7-477E-8756-157B9A0B9D9F}" dt="2024-07-30T14:32:28.882" v="2512" actId="20577"/>
          <ac:spMkLst>
            <pc:docMk/>
            <pc:sldMk cId="986189170" sldId="393"/>
            <ac:spMk id="30" creationId="{1C711295-EFBB-4370-8A65-49D40DBA87E6}"/>
          </ac:spMkLst>
        </pc:spChg>
        <pc:spChg chg="mod">
          <ac:chgData name="Elgee, Jeffrey (SPAC/PSPC)" userId="e10f0e9c-c03f-4fde-9113-11216b420c44" providerId="ADAL" clId="{0BEA5CCD-CDB7-477E-8756-157B9A0B9D9F}" dt="2024-07-30T14:37:39.368" v="2522" actId="20577"/>
          <ac:spMkLst>
            <pc:docMk/>
            <pc:sldMk cId="986189170" sldId="393"/>
            <ac:spMk id="49" creationId="{78CC5D01-D6DD-4F92-AA98-55AB1B20A00F}"/>
          </ac:spMkLst>
        </pc:spChg>
        <pc:grpChg chg="mod">
          <ac:chgData name="Elgee, Jeffrey (SPAC/PSPC)" userId="e10f0e9c-c03f-4fde-9113-11216b420c44" providerId="ADAL" clId="{0BEA5CCD-CDB7-477E-8756-157B9A0B9D9F}" dt="2024-07-30T14:48:27.645" v="2541" actId="1076"/>
          <ac:grpSpMkLst>
            <pc:docMk/>
            <pc:sldMk cId="986189170" sldId="393"/>
            <ac:grpSpMk id="39" creationId="{C2191868-CCF5-4452-B018-92CA700DC7A2}"/>
          </ac:grpSpMkLst>
        </pc:grpChg>
        <pc:picChg chg="mod ord">
          <ac:chgData name="Elgee, Jeffrey (SPAC/PSPC)" userId="e10f0e9c-c03f-4fde-9113-11216b420c44" providerId="ADAL" clId="{0BEA5CCD-CDB7-477E-8756-157B9A0B9D9F}" dt="2024-07-30T14:48:16.127" v="2539" actId="1076"/>
          <ac:picMkLst>
            <pc:docMk/>
            <pc:sldMk cId="986189170" sldId="393"/>
            <ac:picMk id="32" creationId="{B3635091-EA6C-45BF-9324-CF1EBEF4F479}"/>
          </ac:picMkLst>
        </pc:picChg>
        <pc:cxnChg chg="ord">
          <ac:chgData name="Elgee, Jeffrey (SPAC/PSPC)" userId="e10f0e9c-c03f-4fde-9113-11216b420c44" providerId="ADAL" clId="{0BEA5CCD-CDB7-477E-8756-157B9A0B9D9F}" dt="2024-07-30T14:49:18.339" v="2553" actId="167"/>
          <ac:cxnSpMkLst>
            <pc:docMk/>
            <pc:sldMk cId="986189170" sldId="393"/>
            <ac:cxnSpMk id="10" creationId="{1B231655-D18E-4271-BA78-D0E1F28479E0}"/>
          </ac:cxnSpMkLst>
        </pc:cxnChg>
      </pc:sldChg>
      <pc:sldChg chg="addSp modSp del mod">
        <pc:chgData name="Elgee, Jeffrey (SPAC/PSPC)" userId="e10f0e9c-c03f-4fde-9113-11216b420c44" providerId="ADAL" clId="{0BEA5CCD-CDB7-477E-8756-157B9A0B9D9F}" dt="2024-07-30T15:37:09.590" v="2874" actId="47"/>
        <pc:sldMkLst>
          <pc:docMk/>
          <pc:sldMk cId="3604184265" sldId="394"/>
        </pc:sldMkLst>
        <pc:spChg chg="mod">
          <ac:chgData name="Elgee, Jeffrey (SPAC/PSPC)" userId="e10f0e9c-c03f-4fde-9113-11216b420c44" providerId="ADAL" clId="{0BEA5CCD-CDB7-477E-8756-157B9A0B9D9F}" dt="2024-07-30T13:30:27.376" v="1961"/>
          <ac:spMkLst>
            <pc:docMk/>
            <pc:sldMk cId="3604184265" sldId="394"/>
            <ac:spMk id="2" creationId="{2916B83A-8825-46D6-AAD4-A3DE1C50FC00}"/>
          </ac:spMkLst>
        </pc:spChg>
        <pc:spChg chg="add mod">
          <ac:chgData name="Elgee, Jeffrey (SPAC/PSPC)" userId="e10f0e9c-c03f-4fde-9113-11216b420c44" providerId="ADAL" clId="{0BEA5CCD-CDB7-477E-8756-157B9A0B9D9F}" dt="2024-07-30T15:30:01.737" v="2863" actId="1076"/>
          <ac:spMkLst>
            <pc:docMk/>
            <pc:sldMk cId="3604184265" sldId="394"/>
            <ac:spMk id="3" creationId="{842F57CC-E922-BF7E-2332-60537F1F313C}"/>
          </ac:spMkLst>
        </pc:spChg>
        <pc:picChg chg="add mod">
          <ac:chgData name="Elgee, Jeffrey (SPAC/PSPC)" userId="e10f0e9c-c03f-4fde-9113-11216b420c44" providerId="ADAL" clId="{0BEA5CCD-CDB7-477E-8756-157B9A0B9D9F}" dt="2024-07-30T15:29:50.979" v="2862" actId="1076"/>
          <ac:picMkLst>
            <pc:docMk/>
            <pc:sldMk cId="3604184265" sldId="394"/>
            <ac:picMk id="4" creationId="{22702DB3-A6B3-9DAD-25CF-93AF2503F2D4}"/>
          </ac:picMkLst>
        </pc:picChg>
      </pc:sldChg>
      <pc:sldChg chg="modSp del">
        <pc:chgData name="Elgee, Jeffrey (SPAC/PSPC)" userId="e10f0e9c-c03f-4fde-9113-11216b420c44" providerId="ADAL" clId="{0BEA5CCD-CDB7-477E-8756-157B9A0B9D9F}" dt="2024-07-30T14:28:07.122" v="2504" actId="47"/>
        <pc:sldMkLst>
          <pc:docMk/>
          <pc:sldMk cId="557100881" sldId="395"/>
        </pc:sldMkLst>
        <pc:spChg chg="mod">
          <ac:chgData name="Elgee, Jeffrey (SPAC/PSPC)" userId="e10f0e9c-c03f-4fde-9113-11216b420c44" providerId="ADAL" clId="{0BEA5CCD-CDB7-477E-8756-157B9A0B9D9F}" dt="2024-07-30T13:30:27.376" v="1961"/>
          <ac:spMkLst>
            <pc:docMk/>
            <pc:sldMk cId="557100881" sldId="395"/>
            <ac:spMk id="2" creationId="{278F3FA5-7923-4AC0-9E18-224E293A3524}"/>
          </ac:spMkLst>
        </pc:spChg>
      </pc:sldChg>
      <pc:sldChg chg="addSp modSp mod ord">
        <pc:chgData name="Elgee, Jeffrey (SPAC/PSPC)" userId="e10f0e9c-c03f-4fde-9113-11216b420c44" providerId="ADAL" clId="{0BEA5CCD-CDB7-477E-8756-157B9A0B9D9F}" dt="2024-08-14T17:23:29.137" v="5003"/>
        <pc:sldMkLst>
          <pc:docMk/>
          <pc:sldMk cId="2629830747" sldId="396"/>
        </pc:sldMkLst>
        <pc:spChg chg="mod">
          <ac:chgData name="Elgee, Jeffrey (SPAC/PSPC)" userId="e10f0e9c-c03f-4fde-9113-11216b420c44" providerId="ADAL" clId="{0BEA5CCD-CDB7-477E-8756-157B9A0B9D9F}" dt="2024-07-30T13:30:27.376" v="1961"/>
          <ac:spMkLst>
            <pc:docMk/>
            <pc:sldMk cId="2629830747" sldId="396"/>
            <ac:spMk id="2" creationId="{B258A90E-B601-4187-911F-105639F10A47}"/>
          </ac:spMkLst>
        </pc:spChg>
        <pc:spChg chg="add mod">
          <ac:chgData name="Elgee, Jeffrey (SPAC/PSPC)" userId="e10f0e9c-c03f-4fde-9113-11216b420c44" providerId="ADAL" clId="{0BEA5CCD-CDB7-477E-8756-157B9A0B9D9F}" dt="2024-07-30T15:29:28.091" v="2861" actId="1076"/>
          <ac:spMkLst>
            <pc:docMk/>
            <pc:sldMk cId="2629830747" sldId="396"/>
            <ac:spMk id="3" creationId="{70D16EB9-A5A9-9DDE-092E-70517F2D9712}"/>
          </ac:spMkLst>
        </pc:spChg>
        <pc:picChg chg="add mod">
          <ac:chgData name="Elgee, Jeffrey (SPAC/PSPC)" userId="e10f0e9c-c03f-4fde-9113-11216b420c44" providerId="ADAL" clId="{0BEA5CCD-CDB7-477E-8756-157B9A0B9D9F}" dt="2024-07-30T15:29:28.091" v="2861" actId="1076"/>
          <ac:picMkLst>
            <pc:docMk/>
            <pc:sldMk cId="2629830747" sldId="396"/>
            <ac:picMk id="4" creationId="{930F1124-43DC-4EEC-A32C-A73867D2FC36}"/>
          </ac:picMkLst>
        </pc:picChg>
      </pc:sldChg>
      <pc:sldChg chg="addSp modSp del mod">
        <pc:chgData name="Elgee, Jeffrey (SPAC/PSPC)" userId="e10f0e9c-c03f-4fde-9113-11216b420c44" providerId="ADAL" clId="{0BEA5CCD-CDB7-477E-8756-157B9A0B9D9F}" dt="2024-07-30T15:37:26.250" v="2875" actId="2696"/>
        <pc:sldMkLst>
          <pc:docMk/>
          <pc:sldMk cId="1562851343" sldId="397"/>
        </pc:sldMkLst>
        <pc:spChg chg="mod">
          <ac:chgData name="Elgee, Jeffrey (SPAC/PSPC)" userId="e10f0e9c-c03f-4fde-9113-11216b420c44" providerId="ADAL" clId="{0BEA5CCD-CDB7-477E-8756-157B9A0B9D9F}" dt="2024-07-30T13:30:27.376" v="1961"/>
          <ac:spMkLst>
            <pc:docMk/>
            <pc:sldMk cId="1562851343" sldId="397"/>
            <ac:spMk id="2" creationId="{9DC1350E-EEEF-47AA-83A4-E3D5D0694796}"/>
          </ac:spMkLst>
        </pc:spChg>
        <pc:spChg chg="add mod">
          <ac:chgData name="Elgee, Jeffrey (SPAC/PSPC)" userId="e10f0e9c-c03f-4fde-9113-11216b420c44" providerId="ADAL" clId="{0BEA5CCD-CDB7-477E-8756-157B9A0B9D9F}" dt="2024-07-30T15:30:13.627" v="2864" actId="1076"/>
          <ac:spMkLst>
            <pc:docMk/>
            <pc:sldMk cId="1562851343" sldId="397"/>
            <ac:spMk id="3" creationId="{914C6D2B-A37C-287A-83A2-D98E2BCC2C62}"/>
          </ac:spMkLst>
        </pc:spChg>
        <pc:picChg chg="add mod">
          <ac:chgData name="Elgee, Jeffrey (SPAC/PSPC)" userId="e10f0e9c-c03f-4fde-9113-11216b420c44" providerId="ADAL" clId="{0BEA5CCD-CDB7-477E-8756-157B9A0B9D9F}" dt="2024-07-30T15:30:13.627" v="2864" actId="1076"/>
          <ac:picMkLst>
            <pc:docMk/>
            <pc:sldMk cId="1562851343" sldId="397"/>
            <ac:picMk id="4" creationId="{BA1D12E5-1C73-B995-2FBE-ECB5A240739F}"/>
          </ac:picMkLst>
        </pc:picChg>
      </pc:sldChg>
      <pc:sldChg chg="addSp delSp modSp del mod">
        <pc:chgData name="Elgee, Jeffrey (SPAC/PSPC)" userId="e10f0e9c-c03f-4fde-9113-11216b420c44" providerId="ADAL" clId="{0BEA5CCD-CDB7-477E-8756-157B9A0B9D9F}" dt="2024-07-31T18:13:48.867" v="4711" actId="47"/>
        <pc:sldMkLst>
          <pc:docMk/>
          <pc:sldMk cId="425071425" sldId="398"/>
        </pc:sldMkLst>
        <pc:spChg chg="mod">
          <ac:chgData name="Elgee, Jeffrey (SPAC/PSPC)" userId="e10f0e9c-c03f-4fde-9113-11216b420c44" providerId="ADAL" clId="{0BEA5CCD-CDB7-477E-8756-157B9A0B9D9F}" dt="2024-07-30T13:30:27.376" v="1961"/>
          <ac:spMkLst>
            <pc:docMk/>
            <pc:sldMk cId="425071425" sldId="398"/>
            <ac:spMk id="2" creationId="{25ADEEDC-78CB-455A-88E5-C11ACC34C166}"/>
          </ac:spMkLst>
        </pc:spChg>
        <pc:spChg chg="add mod">
          <ac:chgData name="Elgee, Jeffrey (SPAC/PSPC)" userId="e10f0e9c-c03f-4fde-9113-11216b420c44" providerId="ADAL" clId="{0BEA5CCD-CDB7-477E-8756-157B9A0B9D9F}" dt="2024-07-30T15:28:43.708" v="2858" actId="1076"/>
          <ac:spMkLst>
            <pc:docMk/>
            <pc:sldMk cId="425071425" sldId="398"/>
            <ac:spMk id="4" creationId="{7C59498A-94CE-240C-5981-77D198AFCDBD}"/>
          </ac:spMkLst>
        </pc:spChg>
        <pc:spChg chg="del mod">
          <ac:chgData name="Elgee, Jeffrey (SPAC/PSPC)" userId="e10f0e9c-c03f-4fde-9113-11216b420c44" providerId="ADAL" clId="{0BEA5CCD-CDB7-477E-8756-157B9A0B9D9F}" dt="2024-07-30T16:08:21.785" v="2926" actId="478"/>
          <ac:spMkLst>
            <pc:docMk/>
            <pc:sldMk cId="425071425" sldId="398"/>
            <ac:spMk id="6" creationId="{A3D5E637-4E3C-416C-8880-10F329AC1531}"/>
          </ac:spMkLst>
        </pc:spChg>
        <pc:picChg chg="add mod">
          <ac:chgData name="Elgee, Jeffrey (SPAC/PSPC)" userId="e10f0e9c-c03f-4fde-9113-11216b420c44" providerId="ADAL" clId="{0BEA5CCD-CDB7-477E-8756-157B9A0B9D9F}" dt="2024-07-30T15:28:43.708" v="2858" actId="1076"/>
          <ac:picMkLst>
            <pc:docMk/>
            <pc:sldMk cId="425071425" sldId="398"/>
            <ac:picMk id="5" creationId="{1A437EEB-80E6-D13E-9907-D789486444E7}"/>
          </ac:picMkLst>
        </pc:picChg>
      </pc:sldChg>
      <pc:sldChg chg="modSp del">
        <pc:chgData name="Elgee, Jeffrey (SPAC/PSPC)" userId="e10f0e9c-c03f-4fde-9113-11216b420c44" providerId="ADAL" clId="{0BEA5CCD-CDB7-477E-8756-157B9A0B9D9F}" dt="2024-07-30T13:56:18.165" v="2063" actId="47"/>
        <pc:sldMkLst>
          <pc:docMk/>
          <pc:sldMk cId="3227355639" sldId="400"/>
        </pc:sldMkLst>
        <pc:spChg chg="mod">
          <ac:chgData name="Elgee, Jeffrey (SPAC/PSPC)" userId="e10f0e9c-c03f-4fde-9113-11216b420c44" providerId="ADAL" clId="{0BEA5CCD-CDB7-477E-8756-157B9A0B9D9F}" dt="2024-07-30T13:30:27.376" v="1961"/>
          <ac:spMkLst>
            <pc:docMk/>
            <pc:sldMk cId="3227355639" sldId="400"/>
            <ac:spMk id="2" creationId="{EDAC6BAA-31B6-4381-BAD9-5403CDE86C18}"/>
          </ac:spMkLst>
        </pc:spChg>
      </pc:sldChg>
      <pc:sldChg chg="addSp modSp add del mod ord modShow modNotesTx">
        <pc:chgData name="Elgee, Jeffrey (SPAC/PSPC)" userId="e10f0e9c-c03f-4fde-9113-11216b420c44" providerId="ADAL" clId="{0BEA5CCD-CDB7-477E-8756-157B9A0B9D9F}" dt="2024-08-15T14:24:11.904" v="5604" actId="20577"/>
        <pc:sldMkLst>
          <pc:docMk/>
          <pc:sldMk cId="3182586037" sldId="401"/>
        </pc:sldMkLst>
        <pc:spChg chg="mod">
          <ac:chgData name="Elgee, Jeffrey (SPAC/PSPC)" userId="e10f0e9c-c03f-4fde-9113-11216b420c44" providerId="ADAL" clId="{0BEA5CCD-CDB7-477E-8756-157B9A0B9D9F}" dt="2024-08-15T14:14:24.596" v="5152" actId="20577"/>
          <ac:spMkLst>
            <pc:docMk/>
            <pc:sldMk cId="3182586037" sldId="401"/>
            <ac:spMk id="2" creationId="{15A84292-B564-42A1-87E0-C35F7892D6D3}"/>
          </ac:spMkLst>
        </pc:spChg>
        <pc:spChg chg="add mod">
          <ac:chgData name="Elgee, Jeffrey (SPAC/PSPC)" userId="e10f0e9c-c03f-4fde-9113-11216b420c44" providerId="ADAL" clId="{0BEA5CCD-CDB7-477E-8756-157B9A0B9D9F}" dt="2024-07-30T15:29:13.212" v="2860" actId="1076"/>
          <ac:spMkLst>
            <pc:docMk/>
            <pc:sldMk cId="3182586037" sldId="401"/>
            <ac:spMk id="8" creationId="{C1447EFF-BD58-C00C-E106-22D7EC19A520}"/>
          </ac:spMkLst>
        </pc:spChg>
        <pc:picChg chg="add mod">
          <ac:chgData name="Elgee, Jeffrey (SPAC/PSPC)" userId="e10f0e9c-c03f-4fde-9113-11216b420c44" providerId="ADAL" clId="{0BEA5CCD-CDB7-477E-8756-157B9A0B9D9F}" dt="2024-07-30T15:29:13.212" v="2860" actId="1076"/>
          <ac:picMkLst>
            <pc:docMk/>
            <pc:sldMk cId="3182586037" sldId="401"/>
            <ac:picMk id="21" creationId="{61C07902-73C4-83BB-F2F8-6E7FD0B9C471}"/>
          </ac:picMkLst>
        </pc:picChg>
      </pc:sldChg>
      <pc:sldChg chg="addSp modSp del mod">
        <pc:chgData name="Elgee, Jeffrey (SPAC/PSPC)" userId="e10f0e9c-c03f-4fde-9113-11216b420c44" providerId="ADAL" clId="{0BEA5CCD-CDB7-477E-8756-157B9A0B9D9F}" dt="2024-07-31T18:11:25.674" v="4710" actId="47"/>
        <pc:sldMkLst>
          <pc:docMk/>
          <pc:sldMk cId="1860664748" sldId="402"/>
        </pc:sldMkLst>
        <pc:spChg chg="mod">
          <ac:chgData name="Elgee, Jeffrey (SPAC/PSPC)" userId="e10f0e9c-c03f-4fde-9113-11216b420c44" providerId="ADAL" clId="{0BEA5CCD-CDB7-477E-8756-157B9A0B9D9F}" dt="2024-07-30T13:30:27.376" v="1961"/>
          <ac:spMkLst>
            <pc:docMk/>
            <pc:sldMk cId="1860664748" sldId="402"/>
            <ac:spMk id="2" creationId="{9DC1350E-EEEF-47AA-83A4-E3D5D0694796}"/>
          </ac:spMkLst>
        </pc:spChg>
        <pc:spChg chg="add mod">
          <ac:chgData name="Elgee, Jeffrey (SPAC/PSPC)" userId="e10f0e9c-c03f-4fde-9113-11216b420c44" providerId="ADAL" clId="{0BEA5CCD-CDB7-477E-8756-157B9A0B9D9F}" dt="2024-07-30T15:30:40.138" v="2865" actId="1076"/>
          <ac:spMkLst>
            <pc:docMk/>
            <pc:sldMk cId="1860664748" sldId="402"/>
            <ac:spMk id="3" creationId="{45A50A5C-D99D-456E-31FF-6F25A0212420}"/>
          </ac:spMkLst>
        </pc:spChg>
        <pc:picChg chg="add mod">
          <ac:chgData name="Elgee, Jeffrey (SPAC/PSPC)" userId="e10f0e9c-c03f-4fde-9113-11216b420c44" providerId="ADAL" clId="{0BEA5CCD-CDB7-477E-8756-157B9A0B9D9F}" dt="2024-07-30T15:30:40.138" v="2865" actId="1076"/>
          <ac:picMkLst>
            <pc:docMk/>
            <pc:sldMk cId="1860664748" sldId="402"/>
            <ac:picMk id="4" creationId="{02985492-F2B9-8121-33DC-64694204E901}"/>
          </ac:picMkLst>
        </pc:picChg>
      </pc:sldChg>
      <pc:sldChg chg="del">
        <pc:chgData name="Elgee, Jeffrey (SPAC/PSPC)" userId="e10f0e9c-c03f-4fde-9113-11216b420c44" providerId="ADAL" clId="{0BEA5CCD-CDB7-477E-8756-157B9A0B9D9F}" dt="2024-07-29T16:37:43.491" v="422" actId="47"/>
        <pc:sldMkLst>
          <pc:docMk/>
          <pc:sldMk cId="3306026229" sldId="403"/>
        </pc:sldMkLst>
      </pc:sldChg>
      <pc:sldChg chg="del">
        <pc:chgData name="Elgee, Jeffrey (SPAC/PSPC)" userId="e10f0e9c-c03f-4fde-9113-11216b420c44" providerId="ADAL" clId="{0BEA5CCD-CDB7-477E-8756-157B9A0B9D9F}" dt="2024-07-29T16:37:43.491" v="422" actId="47"/>
        <pc:sldMkLst>
          <pc:docMk/>
          <pc:sldMk cId="462943816" sldId="406"/>
        </pc:sldMkLst>
      </pc:sldChg>
      <pc:sldChg chg="del">
        <pc:chgData name="Elgee, Jeffrey (SPAC/PSPC)" userId="e10f0e9c-c03f-4fde-9113-11216b420c44" providerId="ADAL" clId="{0BEA5CCD-CDB7-477E-8756-157B9A0B9D9F}" dt="2024-07-29T16:37:43.491" v="422" actId="47"/>
        <pc:sldMkLst>
          <pc:docMk/>
          <pc:sldMk cId="2466612922" sldId="407"/>
        </pc:sldMkLst>
      </pc:sldChg>
      <pc:sldChg chg="del">
        <pc:chgData name="Elgee, Jeffrey (SPAC/PSPC)" userId="e10f0e9c-c03f-4fde-9113-11216b420c44" providerId="ADAL" clId="{0BEA5CCD-CDB7-477E-8756-157B9A0B9D9F}" dt="2024-07-29T16:37:43.491" v="422" actId="47"/>
        <pc:sldMkLst>
          <pc:docMk/>
          <pc:sldMk cId="1506004974" sldId="408"/>
        </pc:sldMkLst>
      </pc:sldChg>
      <pc:sldChg chg="modSp del mod">
        <pc:chgData name="Elgee, Jeffrey (SPAC/PSPC)" userId="e10f0e9c-c03f-4fde-9113-11216b420c44" providerId="ADAL" clId="{0BEA5CCD-CDB7-477E-8756-157B9A0B9D9F}" dt="2024-07-30T16:04:38.912" v="2924" actId="47"/>
        <pc:sldMkLst>
          <pc:docMk/>
          <pc:sldMk cId="2997729576" sldId="409"/>
        </pc:sldMkLst>
        <pc:spChg chg="mod">
          <ac:chgData name="Elgee, Jeffrey (SPAC/PSPC)" userId="e10f0e9c-c03f-4fde-9113-11216b420c44" providerId="ADAL" clId="{0BEA5CCD-CDB7-477E-8756-157B9A0B9D9F}" dt="2024-07-30T13:30:27.376" v="1961"/>
          <ac:spMkLst>
            <pc:docMk/>
            <pc:sldMk cId="2997729576" sldId="409"/>
            <ac:spMk id="2" creationId="{2A8A85DB-82AC-4701-A4FC-0373FBDE8BEE}"/>
          </ac:spMkLst>
        </pc:spChg>
        <pc:spChg chg="mod">
          <ac:chgData name="Elgee, Jeffrey (SPAC/PSPC)" userId="e10f0e9c-c03f-4fde-9113-11216b420c44" providerId="ADAL" clId="{0BEA5CCD-CDB7-477E-8756-157B9A0B9D9F}" dt="2024-07-29T16:32:16.604" v="421" actId="5793"/>
          <ac:spMkLst>
            <pc:docMk/>
            <pc:sldMk cId="2997729576" sldId="409"/>
            <ac:spMk id="4" creationId="{746FAADD-EA1A-4200-8B8D-8A21154CF60A}"/>
          </ac:spMkLst>
        </pc:spChg>
      </pc:sldChg>
      <pc:sldChg chg="del">
        <pc:chgData name="Elgee, Jeffrey (SPAC/PSPC)" userId="e10f0e9c-c03f-4fde-9113-11216b420c44" providerId="ADAL" clId="{0BEA5CCD-CDB7-477E-8756-157B9A0B9D9F}" dt="2024-07-29T16:37:43.491" v="422" actId="47"/>
        <pc:sldMkLst>
          <pc:docMk/>
          <pc:sldMk cId="1492418147" sldId="411"/>
        </pc:sldMkLst>
      </pc:sldChg>
      <pc:sldChg chg="addSp delSp modSp add mod ord modNotesTx">
        <pc:chgData name="Elgee, Jeffrey (SPAC/PSPC)" userId="e10f0e9c-c03f-4fde-9113-11216b420c44" providerId="ADAL" clId="{0BEA5CCD-CDB7-477E-8756-157B9A0B9D9F}" dt="2024-08-14T16:04:57.067" v="4732" actId="20577"/>
        <pc:sldMkLst>
          <pc:docMk/>
          <pc:sldMk cId="3015862920" sldId="4985"/>
        </pc:sldMkLst>
        <pc:spChg chg="mod">
          <ac:chgData name="Elgee, Jeffrey (SPAC/PSPC)" userId="e10f0e9c-c03f-4fde-9113-11216b420c44" providerId="ADAL" clId="{0BEA5CCD-CDB7-477E-8756-157B9A0B9D9F}" dt="2024-07-30T13:37:23.092" v="1984" actId="20577"/>
          <ac:spMkLst>
            <pc:docMk/>
            <pc:sldMk cId="3015862920" sldId="4985"/>
            <ac:spMk id="2" creationId="{23CE6DA8-6FD6-77EF-D7A3-C3773CB1AD0F}"/>
          </ac:spMkLst>
        </pc:spChg>
        <pc:spChg chg="add mod">
          <ac:chgData name="Elgee, Jeffrey (SPAC/PSPC)" userId="e10f0e9c-c03f-4fde-9113-11216b420c44" providerId="ADAL" clId="{0BEA5CCD-CDB7-477E-8756-157B9A0B9D9F}" dt="2024-07-30T13:37:41.764" v="1986" actId="1076"/>
          <ac:spMkLst>
            <pc:docMk/>
            <pc:sldMk cId="3015862920" sldId="4985"/>
            <ac:spMk id="3" creationId="{1A065890-FE85-C817-884E-5CAA512A2ADA}"/>
          </ac:spMkLst>
        </pc:spChg>
        <pc:spChg chg="add del">
          <ac:chgData name="Elgee, Jeffrey (SPAC/PSPC)" userId="e10f0e9c-c03f-4fde-9113-11216b420c44" providerId="ADAL" clId="{0BEA5CCD-CDB7-477E-8756-157B9A0B9D9F}" dt="2024-07-30T15:44:33.586" v="2905" actId="22"/>
          <ac:spMkLst>
            <pc:docMk/>
            <pc:sldMk cId="3015862920" sldId="4985"/>
            <ac:spMk id="7" creationId="{F28ACA6D-A0C1-1466-2034-03974BE869D7}"/>
          </ac:spMkLst>
        </pc:spChg>
        <pc:picChg chg="add mod">
          <ac:chgData name="Elgee, Jeffrey (SPAC/PSPC)" userId="e10f0e9c-c03f-4fde-9113-11216b420c44" providerId="ADAL" clId="{0BEA5CCD-CDB7-477E-8756-157B9A0B9D9F}" dt="2024-07-30T13:37:41.764" v="1986" actId="1076"/>
          <ac:picMkLst>
            <pc:docMk/>
            <pc:sldMk cId="3015862920" sldId="4985"/>
            <ac:picMk id="5" creationId="{F5038601-879A-7B21-293B-1A88C55B1DC2}"/>
          </ac:picMkLst>
        </pc:picChg>
      </pc:sldChg>
      <pc:sldChg chg="modSp">
        <pc:chgData name="Elgee, Jeffrey (SPAC/PSPC)" userId="e10f0e9c-c03f-4fde-9113-11216b420c44" providerId="ADAL" clId="{0BEA5CCD-CDB7-477E-8756-157B9A0B9D9F}" dt="2024-07-30T13:30:27.376" v="1961"/>
        <pc:sldMkLst>
          <pc:docMk/>
          <pc:sldMk cId="625183133" sldId="4986"/>
        </pc:sldMkLst>
        <pc:spChg chg="mod">
          <ac:chgData name="Elgee, Jeffrey (SPAC/PSPC)" userId="e10f0e9c-c03f-4fde-9113-11216b420c44" providerId="ADAL" clId="{0BEA5CCD-CDB7-477E-8756-157B9A0B9D9F}" dt="2024-07-30T13:30:27.376" v="1961"/>
          <ac:spMkLst>
            <pc:docMk/>
            <pc:sldMk cId="625183133" sldId="4986"/>
            <ac:spMk id="2" creationId="{459AFBF6-A3FE-12ED-8681-E058ECB7745D}"/>
          </ac:spMkLst>
        </pc:spChg>
      </pc:sldChg>
      <pc:sldChg chg="modSp add mod ord delCm modNotesTx">
        <pc:chgData name="Elgee, Jeffrey (SPAC/PSPC)" userId="e10f0e9c-c03f-4fde-9113-11216b420c44" providerId="ADAL" clId="{0BEA5CCD-CDB7-477E-8756-157B9A0B9D9F}" dt="2024-08-15T14:02:53.278" v="5007" actId="27636"/>
        <pc:sldMkLst>
          <pc:docMk/>
          <pc:sldMk cId="2912528862" sldId="4991"/>
        </pc:sldMkLst>
        <pc:spChg chg="mod">
          <ac:chgData name="Elgee, Jeffrey (SPAC/PSPC)" userId="e10f0e9c-c03f-4fde-9113-11216b420c44" providerId="ADAL" clId="{0BEA5CCD-CDB7-477E-8756-157B9A0B9D9F}" dt="2024-08-15T14:02:53.278" v="5007" actId="27636"/>
          <ac:spMkLst>
            <pc:docMk/>
            <pc:sldMk cId="2912528862" sldId="4991"/>
            <ac:spMk id="3" creationId="{850EFA27-BB7E-A97B-CC4E-5CD87E1BCE56}"/>
          </ac:spMkLst>
        </pc:spChg>
        <pc:extLst>
          <p:ext xmlns:p="http://schemas.openxmlformats.org/presentationml/2006/main" uri="{D6D511B9-2390-475A-947B-AFAB55BFBCF1}">
            <pc226:cmChg xmlns:pc226="http://schemas.microsoft.com/office/powerpoint/2022/06/main/command" chg="del">
              <pc226:chgData name="Elgee, Jeffrey (SPAC/PSPC)" userId="e10f0e9c-c03f-4fde-9113-11216b420c44" providerId="ADAL" clId="{0BEA5CCD-CDB7-477E-8756-157B9A0B9D9F}" dt="2024-08-14T17:07:47.114" v="4773"/>
              <pc2:cmMkLst xmlns:pc2="http://schemas.microsoft.com/office/powerpoint/2019/9/main/command">
                <pc:docMk/>
                <pc:sldMk cId="2912528862" sldId="4991"/>
                <pc2:cmMk id="{A671E939-DC8C-4E10-9919-42392E18B6FD}"/>
              </pc2:cmMkLst>
            </pc226:cmChg>
          </p:ext>
        </pc:extLst>
      </pc:sldChg>
      <pc:sldChg chg="modSp">
        <pc:chgData name="Elgee, Jeffrey (SPAC/PSPC)" userId="e10f0e9c-c03f-4fde-9113-11216b420c44" providerId="ADAL" clId="{0BEA5CCD-CDB7-477E-8756-157B9A0B9D9F}" dt="2024-07-30T13:30:27.376" v="1961"/>
        <pc:sldMkLst>
          <pc:docMk/>
          <pc:sldMk cId="581567723" sldId="4998"/>
        </pc:sldMkLst>
        <pc:spChg chg="mod">
          <ac:chgData name="Elgee, Jeffrey (SPAC/PSPC)" userId="e10f0e9c-c03f-4fde-9113-11216b420c44" providerId="ADAL" clId="{0BEA5CCD-CDB7-477E-8756-157B9A0B9D9F}" dt="2024-07-30T13:30:27.376" v="1961"/>
          <ac:spMkLst>
            <pc:docMk/>
            <pc:sldMk cId="581567723" sldId="4998"/>
            <ac:spMk id="2" creationId="{9DE119AA-C27C-1F93-8533-D6E1F56A43A8}"/>
          </ac:spMkLst>
        </pc:spChg>
      </pc:sldChg>
      <pc:sldChg chg="addSp delSp modSp add mod">
        <pc:chgData name="Elgee, Jeffrey (SPAC/PSPC)" userId="e10f0e9c-c03f-4fde-9113-11216b420c44" providerId="ADAL" clId="{0BEA5CCD-CDB7-477E-8756-157B9A0B9D9F}" dt="2024-07-31T15:23:59.979" v="4111" actId="1076"/>
        <pc:sldMkLst>
          <pc:docMk/>
          <pc:sldMk cId="4030298912" sldId="4999"/>
        </pc:sldMkLst>
        <pc:spChg chg="mod">
          <ac:chgData name="Elgee, Jeffrey (SPAC/PSPC)" userId="e10f0e9c-c03f-4fde-9113-11216b420c44" providerId="ADAL" clId="{0BEA5CCD-CDB7-477E-8756-157B9A0B9D9F}" dt="2024-07-31T15:23:17.351" v="4110" actId="20577"/>
          <ac:spMkLst>
            <pc:docMk/>
            <pc:sldMk cId="4030298912" sldId="4999"/>
            <ac:spMk id="2" creationId="{530A314D-74C9-43F8-A8C5-E61B4C92159E}"/>
          </ac:spMkLst>
        </pc:spChg>
        <pc:spChg chg="add mod">
          <ac:chgData name="Elgee, Jeffrey (SPAC/PSPC)" userId="e10f0e9c-c03f-4fde-9113-11216b420c44" providerId="ADAL" clId="{0BEA5CCD-CDB7-477E-8756-157B9A0B9D9F}" dt="2024-07-30T14:19:42.906" v="2286" actId="1037"/>
          <ac:spMkLst>
            <pc:docMk/>
            <pc:sldMk cId="4030298912" sldId="4999"/>
            <ac:spMk id="4" creationId="{357BB93D-599A-6427-6C1D-0F45BA921288}"/>
          </ac:spMkLst>
        </pc:spChg>
        <pc:spChg chg="mod">
          <ac:chgData name="Elgee, Jeffrey (SPAC/PSPC)" userId="e10f0e9c-c03f-4fde-9113-11216b420c44" providerId="ADAL" clId="{0BEA5CCD-CDB7-477E-8756-157B9A0B9D9F}" dt="2024-07-30T15:40:39.061" v="2881" actId="1076"/>
          <ac:spMkLst>
            <pc:docMk/>
            <pc:sldMk cId="4030298912" sldId="4999"/>
            <ac:spMk id="11" creationId="{EAD0A152-C62E-4761-ADE3-7F36EDECB88C}"/>
          </ac:spMkLst>
        </pc:spChg>
        <pc:spChg chg="mod">
          <ac:chgData name="Elgee, Jeffrey (SPAC/PSPC)" userId="e10f0e9c-c03f-4fde-9113-11216b420c44" providerId="ADAL" clId="{0BEA5CCD-CDB7-477E-8756-157B9A0B9D9F}" dt="2024-07-30T15:40:43.192" v="2882" actId="1076"/>
          <ac:spMkLst>
            <pc:docMk/>
            <pc:sldMk cId="4030298912" sldId="4999"/>
            <ac:spMk id="12" creationId="{381A6DF4-DEEE-4465-83D3-0C713E5A99A6}"/>
          </ac:spMkLst>
        </pc:spChg>
        <pc:spChg chg="mod">
          <ac:chgData name="Elgee, Jeffrey (SPAC/PSPC)" userId="e10f0e9c-c03f-4fde-9113-11216b420c44" providerId="ADAL" clId="{0BEA5CCD-CDB7-477E-8756-157B9A0B9D9F}" dt="2024-07-31T15:18:52.990" v="4058" actId="20577"/>
          <ac:spMkLst>
            <pc:docMk/>
            <pc:sldMk cId="4030298912" sldId="4999"/>
            <ac:spMk id="13" creationId="{CBDCD3B3-6EF9-475F-8F76-2A1201FC03F1}"/>
          </ac:spMkLst>
        </pc:spChg>
        <pc:spChg chg="mod">
          <ac:chgData name="Elgee, Jeffrey (SPAC/PSPC)" userId="e10f0e9c-c03f-4fde-9113-11216b420c44" providerId="ADAL" clId="{0BEA5CCD-CDB7-477E-8756-157B9A0B9D9F}" dt="2024-07-31T15:17:05.815" v="4040" actId="255"/>
          <ac:spMkLst>
            <pc:docMk/>
            <pc:sldMk cId="4030298912" sldId="4999"/>
            <ac:spMk id="14" creationId="{19BF262A-36CF-40B6-9C6C-06CA0186C123}"/>
          </ac:spMkLst>
        </pc:spChg>
        <pc:spChg chg="mod">
          <ac:chgData name="Elgee, Jeffrey (SPAC/PSPC)" userId="e10f0e9c-c03f-4fde-9113-11216b420c44" providerId="ADAL" clId="{0BEA5CCD-CDB7-477E-8756-157B9A0B9D9F}" dt="2024-07-31T15:16:53.133" v="4039" actId="1076"/>
          <ac:spMkLst>
            <pc:docMk/>
            <pc:sldMk cId="4030298912" sldId="4999"/>
            <ac:spMk id="15" creationId="{25260485-4F7D-4488-A88E-C7AC0E82B1B0}"/>
          </ac:spMkLst>
        </pc:spChg>
        <pc:spChg chg="del mod ord">
          <ac:chgData name="Elgee, Jeffrey (SPAC/PSPC)" userId="e10f0e9c-c03f-4fde-9113-11216b420c44" providerId="ADAL" clId="{0BEA5CCD-CDB7-477E-8756-157B9A0B9D9F}" dt="2024-07-30T14:16:02.334" v="2106" actId="478"/>
          <ac:spMkLst>
            <pc:docMk/>
            <pc:sldMk cId="4030298912" sldId="4999"/>
            <ac:spMk id="17" creationId="{8CA12FE9-EE5F-4421-8CE3-1E446D37FF5C}"/>
          </ac:spMkLst>
        </pc:spChg>
        <pc:spChg chg="mod ord">
          <ac:chgData name="Elgee, Jeffrey (SPAC/PSPC)" userId="e10f0e9c-c03f-4fde-9113-11216b420c44" providerId="ADAL" clId="{0BEA5CCD-CDB7-477E-8756-157B9A0B9D9F}" dt="2024-07-30T14:19:47.987" v="2294" actId="1037"/>
          <ac:spMkLst>
            <pc:docMk/>
            <pc:sldMk cId="4030298912" sldId="4999"/>
            <ac:spMk id="18" creationId="{185A7B5A-E0AE-4F7F-BEE1-3D3A495164C6}"/>
          </ac:spMkLst>
        </pc:spChg>
        <pc:spChg chg="mod ord">
          <ac:chgData name="Elgee, Jeffrey (SPAC/PSPC)" userId="e10f0e9c-c03f-4fde-9113-11216b420c44" providerId="ADAL" clId="{0BEA5CCD-CDB7-477E-8756-157B9A0B9D9F}" dt="2024-07-30T15:40:38.432" v="2880" actId="1076"/>
          <ac:spMkLst>
            <pc:docMk/>
            <pc:sldMk cId="4030298912" sldId="4999"/>
            <ac:spMk id="19" creationId="{CABDBD21-778A-47E8-A6DF-877914454E7E}"/>
          </ac:spMkLst>
        </pc:spChg>
        <pc:spChg chg="mod ord">
          <ac:chgData name="Elgee, Jeffrey (SPAC/PSPC)" userId="e10f0e9c-c03f-4fde-9113-11216b420c44" providerId="ADAL" clId="{0BEA5CCD-CDB7-477E-8756-157B9A0B9D9F}" dt="2024-07-30T15:41:03.263" v="2901" actId="1076"/>
          <ac:spMkLst>
            <pc:docMk/>
            <pc:sldMk cId="4030298912" sldId="4999"/>
            <ac:spMk id="20" creationId="{810D54FB-162C-45B4-B348-CF410ADAB59F}"/>
          </ac:spMkLst>
        </pc:spChg>
        <pc:spChg chg="mod">
          <ac:chgData name="Elgee, Jeffrey (SPAC/PSPC)" userId="e10f0e9c-c03f-4fde-9113-11216b420c44" providerId="ADAL" clId="{0BEA5CCD-CDB7-477E-8756-157B9A0B9D9F}" dt="2024-07-30T14:21:53.801" v="2497" actId="1037"/>
          <ac:spMkLst>
            <pc:docMk/>
            <pc:sldMk cId="4030298912" sldId="4999"/>
            <ac:spMk id="21" creationId="{3A607016-685E-4175-9346-C99771454555}"/>
          </ac:spMkLst>
        </pc:spChg>
        <pc:spChg chg="del">
          <ac:chgData name="Elgee, Jeffrey (SPAC/PSPC)" userId="e10f0e9c-c03f-4fde-9113-11216b420c44" providerId="ADAL" clId="{0BEA5CCD-CDB7-477E-8756-157B9A0B9D9F}" dt="2024-07-30T14:08:52.604" v="2092" actId="478"/>
          <ac:spMkLst>
            <pc:docMk/>
            <pc:sldMk cId="4030298912" sldId="4999"/>
            <ac:spMk id="22" creationId="{D71F2BA6-CB89-42A9-9218-65D8563798BE}"/>
          </ac:spMkLst>
        </pc:spChg>
        <pc:spChg chg="del mod">
          <ac:chgData name="Elgee, Jeffrey (SPAC/PSPC)" userId="e10f0e9c-c03f-4fde-9113-11216b420c44" providerId="ADAL" clId="{0BEA5CCD-CDB7-477E-8756-157B9A0B9D9F}" dt="2024-07-30T14:08:49.083" v="2091" actId="478"/>
          <ac:spMkLst>
            <pc:docMk/>
            <pc:sldMk cId="4030298912" sldId="4999"/>
            <ac:spMk id="23" creationId="{0D76EFF8-BE53-4B83-BCAB-C1B7377E52B1}"/>
          </ac:spMkLst>
        </pc:spChg>
        <pc:spChg chg="del">
          <ac:chgData name="Elgee, Jeffrey (SPAC/PSPC)" userId="e10f0e9c-c03f-4fde-9113-11216b420c44" providerId="ADAL" clId="{0BEA5CCD-CDB7-477E-8756-157B9A0B9D9F}" dt="2024-07-30T14:08:46.059" v="2089" actId="478"/>
          <ac:spMkLst>
            <pc:docMk/>
            <pc:sldMk cId="4030298912" sldId="4999"/>
            <ac:spMk id="24" creationId="{8638DCD9-AC37-4C0D-8608-AD5BCC2447EE}"/>
          </ac:spMkLst>
        </pc:spChg>
        <pc:spChg chg="del">
          <ac:chgData name="Elgee, Jeffrey (SPAC/PSPC)" userId="e10f0e9c-c03f-4fde-9113-11216b420c44" providerId="ADAL" clId="{0BEA5CCD-CDB7-477E-8756-157B9A0B9D9F}" dt="2024-07-30T14:08:55.904" v="2093" actId="478"/>
          <ac:spMkLst>
            <pc:docMk/>
            <pc:sldMk cId="4030298912" sldId="4999"/>
            <ac:spMk id="25" creationId="{09E72399-25C3-492A-BC25-49AA88081B60}"/>
          </ac:spMkLst>
        </pc:spChg>
        <pc:spChg chg="mod">
          <ac:chgData name="Elgee, Jeffrey (SPAC/PSPC)" userId="e10f0e9c-c03f-4fde-9113-11216b420c44" providerId="ADAL" clId="{0BEA5CCD-CDB7-477E-8756-157B9A0B9D9F}" dt="2024-07-30T14:19:51.523" v="2299" actId="1037"/>
          <ac:spMkLst>
            <pc:docMk/>
            <pc:sldMk cId="4030298912" sldId="4999"/>
            <ac:spMk id="26" creationId="{53C27BE4-FFB1-4B70-A642-723DDD4C75A1}"/>
          </ac:spMkLst>
        </pc:spChg>
        <pc:spChg chg="mod">
          <ac:chgData name="Elgee, Jeffrey (SPAC/PSPC)" userId="e10f0e9c-c03f-4fde-9113-11216b420c44" providerId="ADAL" clId="{0BEA5CCD-CDB7-477E-8756-157B9A0B9D9F}" dt="2024-07-30T14:21:45.606" v="2481" actId="1037"/>
          <ac:spMkLst>
            <pc:docMk/>
            <pc:sldMk cId="4030298912" sldId="4999"/>
            <ac:spMk id="27" creationId="{2449FB96-128A-4906-81B1-FC217156D952}"/>
          </ac:spMkLst>
        </pc:spChg>
        <pc:spChg chg="mod">
          <ac:chgData name="Elgee, Jeffrey (SPAC/PSPC)" userId="e10f0e9c-c03f-4fde-9113-11216b420c44" providerId="ADAL" clId="{0BEA5CCD-CDB7-477E-8756-157B9A0B9D9F}" dt="2024-07-30T14:21:35.617" v="2459" actId="1036"/>
          <ac:spMkLst>
            <pc:docMk/>
            <pc:sldMk cId="4030298912" sldId="4999"/>
            <ac:spMk id="28" creationId="{FEBCC0BA-51F1-4927-AAC6-A02C070359D3}"/>
          </ac:spMkLst>
        </pc:spChg>
        <pc:spChg chg="del">
          <ac:chgData name="Elgee, Jeffrey (SPAC/PSPC)" userId="e10f0e9c-c03f-4fde-9113-11216b420c44" providerId="ADAL" clId="{0BEA5CCD-CDB7-477E-8756-157B9A0B9D9F}" dt="2024-07-30T14:08:39.680" v="2088" actId="478"/>
          <ac:spMkLst>
            <pc:docMk/>
            <pc:sldMk cId="4030298912" sldId="4999"/>
            <ac:spMk id="29" creationId="{597BDEF0-6DEE-4C55-B9DC-6F78166D320A}"/>
          </ac:spMkLst>
        </pc:spChg>
        <pc:spChg chg="mod ord">
          <ac:chgData name="Elgee, Jeffrey (SPAC/PSPC)" userId="e10f0e9c-c03f-4fde-9113-11216b420c44" providerId="ADAL" clId="{0BEA5CCD-CDB7-477E-8756-157B9A0B9D9F}" dt="2024-07-30T15:41:10.465" v="2902" actId="1076"/>
          <ac:spMkLst>
            <pc:docMk/>
            <pc:sldMk cId="4030298912" sldId="4999"/>
            <ac:spMk id="30" creationId="{8C74A267-9D7C-49DB-AD0B-BFC32765C326}"/>
          </ac:spMkLst>
        </pc:spChg>
        <pc:spChg chg="del ord">
          <ac:chgData name="Elgee, Jeffrey (SPAC/PSPC)" userId="e10f0e9c-c03f-4fde-9113-11216b420c44" providerId="ADAL" clId="{0BEA5CCD-CDB7-477E-8756-157B9A0B9D9F}" dt="2024-07-30T14:16:09.638" v="2107" actId="478"/>
          <ac:spMkLst>
            <pc:docMk/>
            <pc:sldMk cId="4030298912" sldId="4999"/>
            <ac:spMk id="31" creationId="{D74C0C59-3C42-4FB6-896F-CD15E54AC154}"/>
          </ac:spMkLst>
        </pc:spChg>
        <pc:spChg chg="mod ord">
          <ac:chgData name="Elgee, Jeffrey (SPAC/PSPC)" userId="e10f0e9c-c03f-4fde-9113-11216b420c44" providerId="ADAL" clId="{0BEA5CCD-CDB7-477E-8756-157B9A0B9D9F}" dt="2024-07-30T15:41:13.039" v="2903" actId="1076"/>
          <ac:spMkLst>
            <pc:docMk/>
            <pc:sldMk cId="4030298912" sldId="4999"/>
            <ac:spMk id="32" creationId="{E35E10CF-2936-4ACE-877B-AF6B63FEB5A5}"/>
          </ac:spMkLst>
        </pc:spChg>
        <pc:spChg chg="mod">
          <ac:chgData name="Elgee, Jeffrey (SPAC/PSPC)" userId="e10f0e9c-c03f-4fde-9113-11216b420c44" providerId="ADAL" clId="{0BEA5CCD-CDB7-477E-8756-157B9A0B9D9F}" dt="2024-07-30T14:21:21.687" v="2431" actId="1036"/>
          <ac:spMkLst>
            <pc:docMk/>
            <pc:sldMk cId="4030298912" sldId="4999"/>
            <ac:spMk id="33" creationId="{82E52318-D713-42FD-8888-6E57B1C6E626}"/>
          </ac:spMkLst>
        </pc:spChg>
        <pc:spChg chg="del">
          <ac:chgData name="Elgee, Jeffrey (SPAC/PSPC)" userId="e10f0e9c-c03f-4fde-9113-11216b420c44" providerId="ADAL" clId="{0BEA5CCD-CDB7-477E-8756-157B9A0B9D9F}" dt="2024-07-30T14:08:59.502" v="2094" actId="478"/>
          <ac:spMkLst>
            <pc:docMk/>
            <pc:sldMk cId="4030298912" sldId="4999"/>
            <ac:spMk id="34" creationId="{6223F58F-F1AA-49D0-8AF5-736467AB99EB}"/>
          </ac:spMkLst>
        </pc:spChg>
        <pc:spChg chg="mod">
          <ac:chgData name="Elgee, Jeffrey (SPAC/PSPC)" userId="e10f0e9c-c03f-4fde-9113-11216b420c44" providerId="ADAL" clId="{0BEA5CCD-CDB7-477E-8756-157B9A0B9D9F}" dt="2024-07-30T14:21:15.374" v="2410" actId="1036"/>
          <ac:spMkLst>
            <pc:docMk/>
            <pc:sldMk cId="4030298912" sldId="4999"/>
            <ac:spMk id="35" creationId="{CB389386-6D09-4BE9-B976-156F7A6D46D6}"/>
          </ac:spMkLst>
        </pc:spChg>
        <pc:spChg chg="mod">
          <ac:chgData name="Elgee, Jeffrey (SPAC/PSPC)" userId="e10f0e9c-c03f-4fde-9113-11216b420c44" providerId="ADAL" clId="{0BEA5CCD-CDB7-477E-8756-157B9A0B9D9F}" dt="2024-07-30T14:21:07.745" v="2384" actId="1036"/>
          <ac:spMkLst>
            <pc:docMk/>
            <pc:sldMk cId="4030298912" sldId="4999"/>
            <ac:spMk id="36" creationId="{870C755C-D32F-4A71-8B94-3C7C95F164E2}"/>
          </ac:spMkLst>
        </pc:spChg>
        <pc:picChg chg="add mod">
          <ac:chgData name="Elgee, Jeffrey (SPAC/PSPC)" userId="e10f0e9c-c03f-4fde-9113-11216b420c44" providerId="ADAL" clId="{0BEA5CCD-CDB7-477E-8756-157B9A0B9D9F}" dt="2024-07-31T15:23:59.979" v="4111" actId="1076"/>
          <ac:picMkLst>
            <pc:docMk/>
            <pc:sldMk cId="4030298912" sldId="4999"/>
            <ac:picMk id="3" creationId="{AA1A692D-4596-ED64-7D61-A5AC09F43301}"/>
          </ac:picMkLst>
        </pc:picChg>
      </pc:sldChg>
      <pc:sldChg chg="addSp modSp add mod ord modNotesTx">
        <pc:chgData name="Elgee, Jeffrey (SPAC/PSPC)" userId="e10f0e9c-c03f-4fde-9113-11216b420c44" providerId="ADAL" clId="{0BEA5CCD-CDB7-477E-8756-157B9A0B9D9F}" dt="2024-08-15T14:02:09.722" v="5005" actId="20577"/>
        <pc:sldMkLst>
          <pc:docMk/>
          <pc:sldMk cId="257696756" sldId="5009"/>
        </pc:sldMkLst>
        <pc:spChg chg="add mod">
          <ac:chgData name="Elgee, Jeffrey (SPAC/PSPC)" userId="e10f0e9c-c03f-4fde-9113-11216b420c44" providerId="ADAL" clId="{0BEA5CCD-CDB7-477E-8756-157B9A0B9D9F}" dt="2024-07-30T15:28:14.971" v="2856" actId="1076"/>
          <ac:spMkLst>
            <pc:docMk/>
            <pc:sldMk cId="257696756" sldId="5009"/>
            <ac:spMk id="3" creationId="{38FBB42E-0A88-5259-7591-B445908E494B}"/>
          </ac:spMkLst>
        </pc:spChg>
        <pc:picChg chg="add mod">
          <ac:chgData name="Elgee, Jeffrey (SPAC/PSPC)" userId="e10f0e9c-c03f-4fde-9113-11216b420c44" providerId="ADAL" clId="{0BEA5CCD-CDB7-477E-8756-157B9A0B9D9F}" dt="2024-07-30T15:28:14.971" v="2856" actId="1076"/>
          <ac:picMkLst>
            <pc:docMk/>
            <pc:sldMk cId="257696756" sldId="5009"/>
            <ac:picMk id="4" creationId="{B2230588-7505-AFC5-92FA-9B417C45450D}"/>
          </ac:picMkLst>
        </pc:picChg>
      </pc:sldChg>
      <pc:sldChg chg="addSp modSp new mod ord modShow">
        <pc:chgData name="Elgee, Jeffrey (SPAC/PSPC)" userId="e10f0e9c-c03f-4fde-9113-11216b420c44" providerId="ADAL" clId="{0BEA5CCD-CDB7-477E-8756-157B9A0B9D9F}" dt="2024-08-15T14:05:11.950" v="5026" actId="20577"/>
        <pc:sldMkLst>
          <pc:docMk/>
          <pc:sldMk cId="1650686714" sldId="5010"/>
        </pc:sldMkLst>
        <pc:spChg chg="mod">
          <ac:chgData name="Elgee, Jeffrey (SPAC/PSPC)" userId="e10f0e9c-c03f-4fde-9113-11216b420c44" providerId="ADAL" clId="{0BEA5CCD-CDB7-477E-8756-157B9A0B9D9F}" dt="2024-07-30T15:18:40.471" v="2705" actId="20577"/>
          <ac:spMkLst>
            <pc:docMk/>
            <pc:sldMk cId="1650686714" sldId="5010"/>
            <ac:spMk id="2" creationId="{A0732E3F-0C57-7047-63C6-D6AD5EBDE382}"/>
          </ac:spMkLst>
        </pc:spChg>
        <pc:spChg chg="add mod">
          <ac:chgData name="Elgee, Jeffrey (SPAC/PSPC)" userId="e10f0e9c-c03f-4fde-9113-11216b420c44" providerId="ADAL" clId="{0BEA5CCD-CDB7-477E-8756-157B9A0B9D9F}" dt="2024-07-30T15:23:00.847" v="2796" actId="207"/>
          <ac:spMkLst>
            <pc:docMk/>
            <pc:sldMk cId="1650686714" sldId="5010"/>
            <ac:spMk id="3" creationId="{F7F9C321-5045-FC17-DD16-3AF5F6E5AAB2}"/>
          </ac:spMkLst>
        </pc:spChg>
        <pc:spChg chg="add mod">
          <ac:chgData name="Elgee, Jeffrey (SPAC/PSPC)" userId="e10f0e9c-c03f-4fde-9113-11216b420c44" providerId="ADAL" clId="{0BEA5CCD-CDB7-477E-8756-157B9A0B9D9F}" dt="2024-07-30T15:18:53.705" v="2719" actId="1036"/>
          <ac:spMkLst>
            <pc:docMk/>
            <pc:sldMk cId="1650686714" sldId="5010"/>
            <ac:spMk id="4" creationId="{FB4D97CD-4E3A-8D73-6C78-0E130C8F9229}"/>
          </ac:spMkLst>
        </pc:spChg>
        <pc:spChg chg="add mod">
          <ac:chgData name="Elgee, Jeffrey (SPAC/PSPC)" userId="e10f0e9c-c03f-4fde-9113-11216b420c44" providerId="ADAL" clId="{0BEA5CCD-CDB7-477E-8756-157B9A0B9D9F}" dt="2024-07-30T15:21:16.165" v="2795" actId="20577"/>
          <ac:spMkLst>
            <pc:docMk/>
            <pc:sldMk cId="1650686714" sldId="5010"/>
            <ac:spMk id="5" creationId="{35521651-F690-5D7A-EC35-650FCBE5BE26}"/>
          </ac:spMkLst>
        </pc:spChg>
        <pc:spChg chg="add mod">
          <ac:chgData name="Elgee, Jeffrey (SPAC/PSPC)" userId="e10f0e9c-c03f-4fde-9113-11216b420c44" providerId="ADAL" clId="{0BEA5CCD-CDB7-477E-8756-157B9A0B9D9F}" dt="2024-07-30T15:18:10.405" v="2599" actId="14100"/>
          <ac:spMkLst>
            <pc:docMk/>
            <pc:sldMk cId="1650686714" sldId="5010"/>
            <ac:spMk id="6" creationId="{D2E6727D-6C14-1EB8-AA24-DDFF078476B3}"/>
          </ac:spMkLst>
        </pc:spChg>
        <pc:spChg chg="add mod">
          <ac:chgData name="Elgee, Jeffrey (SPAC/PSPC)" userId="e10f0e9c-c03f-4fde-9113-11216b420c44" providerId="ADAL" clId="{0BEA5CCD-CDB7-477E-8756-157B9A0B9D9F}" dt="2024-07-30T15:23:50.563" v="2842" actId="20577"/>
          <ac:spMkLst>
            <pc:docMk/>
            <pc:sldMk cId="1650686714" sldId="5010"/>
            <ac:spMk id="7" creationId="{8863DCB0-B132-7181-30DE-FAD1B0C0DDF6}"/>
          </ac:spMkLst>
        </pc:spChg>
        <pc:spChg chg="add mod">
          <ac:chgData name="Elgee, Jeffrey (SPAC/PSPC)" userId="e10f0e9c-c03f-4fde-9113-11216b420c44" providerId="ADAL" clId="{0BEA5CCD-CDB7-477E-8756-157B9A0B9D9F}" dt="2024-07-30T15:18:10.405" v="2599" actId="14100"/>
          <ac:spMkLst>
            <pc:docMk/>
            <pc:sldMk cId="1650686714" sldId="5010"/>
            <ac:spMk id="8" creationId="{947E9467-6EE6-FBB6-D209-9337B224B714}"/>
          </ac:spMkLst>
        </pc:spChg>
        <pc:spChg chg="add mod">
          <ac:chgData name="Elgee, Jeffrey (SPAC/PSPC)" userId="e10f0e9c-c03f-4fde-9113-11216b420c44" providerId="ADAL" clId="{0BEA5CCD-CDB7-477E-8756-157B9A0B9D9F}" dt="2024-08-15T14:05:11.950" v="5026" actId="20577"/>
          <ac:spMkLst>
            <pc:docMk/>
            <pc:sldMk cId="1650686714" sldId="5010"/>
            <ac:spMk id="9" creationId="{9FB2266D-787A-60E8-67B4-EC9D1650C40D}"/>
          </ac:spMkLst>
        </pc:spChg>
        <pc:spChg chg="add mod">
          <ac:chgData name="Elgee, Jeffrey (SPAC/PSPC)" userId="e10f0e9c-c03f-4fde-9113-11216b420c44" providerId="ADAL" clId="{0BEA5CCD-CDB7-477E-8756-157B9A0B9D9F}" dt="2024-07-30T15:18:10.405" v="2599" actId="14100"/>
          <ac:spMkLst>
            <pc:docMk/>
            <pc:sldMk cId="1650686714" sldId="5010"/>
            <ac:spMk id="10" creationId="{FFCF80D2-D173-6A12-3CB2-EEFA7D2F0280}"/>
          </ac:spMkLst>
        </pc:spChg>
        <pc:spChg chg="add mod">
          <ac:chgData name="Elgee, Jeffrey (SPAC/PSPC)" userId="e10f0e9c-c03f-4fde-9113-11216b420c44" providerId="ADAL" clId="{0BEA5CCD-CDB7-477E-8756-157B9A0B9D9F}" dt="2024-07-30T15:28:29.850" v="2857" actId="1076"/>
          <ac:spMkLst>
            <pc:docMk/>
            <pc:sldMk cId="1650686714" sldId="5010"/>
            <ac:spMk id="11" creationId="{417F5558-6A6D-C548-65F5-FB74BF755ABF}"/>
          </ac:spMkLst>
        </pc:spChg>
        <pc:picChg chg="add mod">
          <ac:chgData name="Elgee, Jeffrey (SPAC/PSPC)" userId="e10f0e9c-c03f-4fde-9113-11216b420c44" providerId="ADAL" clId="{0BEA5CCD-CDB7-477E-8756-157B9A0B9D9F}" dt="2024-07-30T15:28:29.850" v="2857" actId="1076"/>
          <ac:picMkLst>
            <pc:docMk/>
            <pc:sldMk cId="1650686714" sldId="5010"/>
            <ac:picMk id="12" creationId="{39BF9B54-2D0E-BCC0-327A-27BBE9DEF27F}"/>
          </ac:picMkLst>
        </pc:picChg>
      </pc:sldChg>
      <pc:sldChg chg="modSp add mod ord">
        <pc:chgData name="Elgee, Jeffrey (SPAC/PSPC)" userId="e10f0e9c-c03f-4fde-9113-11216b420c44" providerId="ADAL" clId="{0BEA5CCD-CDB7-477E-8756-157B9A0B9D9F}" dt="2024-08-15T14:30:11.852" v="5608" actId="20577"/>
        <pc:sldMkLst>
          <pc:docMk/>
          <pc:sldMk cId="2100399840" sldId="5011"/>
        </pc:sldMkLst>
        <pc:spChg chg="mod">
          <ac:chgData name="Elgee, Jeffrey (SPAC/PSPC)" userId="e10f0e9c-c03f-4fde-9113-11216b420c44" providerId="ADAL" clId="{0BEA5CCD-CDB7-477E-8756-157B9A0B9D9F}" dt="2024-08-15T14:30:11.852" v="5608" actId="20577"/>
          <ac:spMkLst>
            <pc:docMk/>
            <pc:sldMk cId="2100399840" sldId="5011"/>
            <ac:spMk id="3" creationId="{63853EAE-6C40-7F6A-CD9C-4F90675A3F9D}"/>
          </ac:spMkLst>
        </pc:spChg>
      </pc:sldChg>
      <pc:sldChg chg="addSp delSp modSp add mod">
        <pc:chgData name="Elgee, Jeffrey (SPAC/PSPC)" userId="e10f0e9c-c03f-4fde-9113-11216b420c44" providerId="ADAL" clId="{0BEA5CCD-CDB7-477E-8756-157B9A0B9D9F}" dt="2024-08-14T16:10:38.448" v="4747" actId="20577"/>
        <pc:sldMkLst>
          <pc:docMk/>
          <pc:sldMk cId="2933910877" sldId="5014"/>
        </pc:sldMkLst>
        <pc:spChg chg="mod">
          <ac:chgData name="Elgee, Jeffrey (SPAC/PSPC)" userId="e10f0e9c-c03f-4fde-9113-11216b420c44" providerId="ADAL" clId="{0BEA5CCD-CDB7-477E-8756-157B9A0B9D9F}" dt="2024-08-14T16:10:38.448" v="4747" actId="20577"/>
          <ac:spMkLst>
            <pc:docMk/>
            <pc:sldMk cId="2933910877" sldId="5014"/>
            <ac:spMk id="2" creationId="{21B46FA5-33EE-8DB6-0B99-423F3FBF7201}"/>
          </ac:spMkLst>
        </pc:spChg>
        <pc:spChg chg="del">
          <ac:chgData name="Elgee, Jeffrey (SPAC/PSPC)" userId="e10f0e9c-c03f-4fde-9113-11216b420c44" providerId="ADAL" clId="{0BEA5CCD-CDB7-477E-8756-157B9A0B9D9F}" dt="2024-07-30T15:58:11.920" v="2907" actId="478"/>
          <ac:spMkLst>
            <pc:docMk/>
            <pc:sldMk cId="2933910877" sldId="5014"/>
            <ac:spMk id="3" creationId="{986FC7D4-5DD4-53C0-5A66-A818D0495E96}"/>
          </ac:spMkLst>
        </pc:spChg>
        <pc:spChg chg="add mod">
          <ac:chgData name="Elgee, Jeffrey (SPAC/PSPC)" userId="e10f0e9c-c03f-4fde-9113-11216b420c44" providerId="ADAL" clId="{0BEA5CCD-CDB7-477E-8756-157B9A0B9D9F}" dt="2024-07-30T16:01:59.585" v="2920"/>
          <ac:spMkLst>
            <pc:docMk/>
            <pc:sldMk cId="2933910877" sldId="5014"/>
            <ac:spMk id="7" creationId="{C9755748-E5F8-6A3B-3C2D-E9F7BB95B5E0}"/>
          </ac:spMkLst>
        </pc:spChg>
        <pc:picChg chg="add mod">
          <ac:chgData name="Elgee, Jeffrey (SPAC/PSPC)" userId="e10f0e9c-c03f-4fde-9113-11216b420c44" providerId="ADAL" clId="{0BEA5CCD-CDB7-477E-8756-157B9A0B9D9F}" dt="2024-07-31T17:51:44.754" v="4664" actId="1582"/>
          <ac:picMkLst>
            <pc:docMk/>
            <pc:sldMk cId="2933910877" sldId="5014"/>
            <ac:picMk id="6" creationId="{73E301A0-28F5-289B-F8E1-65C8C76861F8}"/>
          </ac:picMkLst>
        </pc:picChg>
        <pc:picChg chg="add mod">
          <ac:chgData name="Elgee, Jeffrey (SPAC/PSPC)" userId="e10f0e9c-c03f-4fde-9113-11216b420c44" providerId="ADAL" clId="{0BEA5CCD-CDB7-477E-8756-157B9A0B9D9F}" dt="2024-07-30T16:01:59.585" v="2920"/>
          <ac:picMkLst>
            <pc:docMk/>
            <pc:sldMk cId="2933910877" sldId="5014"/>
            <ac:picMk id="8" creationId="{A4DE673F-0F75-E950-DE66-BB5C94B93C9D}"/>
          </ac:picMkLst>
        </pc:picChg>
      </pc:sldChg>
      <pc:sldChg chg="addSp modSp new mod">
        <pc:chgData name="Elgee, Jeffrey (SPAC/PSPC)" userId="e10f0e9c-c03f-4fde-9113-11216b420c44" providerId="ADAL" clId="{0BEA5CCD-CDB7-477E-8756-157B9A0B9D9F}" dt="2024-07-31T15:47:05.208" v="4355" actId="20577"/>
        <pc:sldMkLst>
          <pc:docMk/>
          <pc:sldMk cId="2477317699" sldId="5015"/>
        </pc:sldMkLst>
        <pc:spChg chg="mod">
          <ac:chgData name="Elgee, Jeffrey (SPAC/PSPC)" userId="e10f0e9c-c03f-4fde-9113-11216b420c44" providerId="ADAL" clId="{0BEA5CCD-CDB7-477E-8756-157B9A0B9D9F}" dt="2024-07-31T15:27:47.338" v="4116" actId="20577"/>
          <ac:spMkLst>
            <pc:docMk/>
            <pc:sldMk cId="2477317699" sldId="5015"/>
            <ac:spMk id="2" creationId="{BFB23011-587B-85D6-1A9A-EF70D4AD5CD6}"/>
          </ac:spMkLst>
        </pc:spChg>
        <pc:spChg chg="add mod">
          <ac:chgData name="Elgee, Jeffrey (SPAC/PSPC)" userId="e10f0e9c-c03f-4fde-9113-11216b420c44" providerId="ADAL" clId="{0BEA5CCD-CDB7-477E-8756-157B9A0B9D9F}" dt="2024-07-31T15:47:05.208" v="4355" actId="20577"/>
          <ac:spMkLst>
            <pc:docMk/>
            <pc:sldMk cId="2477317699" sldId="5015"/>
            <ac:spMk id="4" creationId="{1083FE17-07AC-C668-5DC4-F549190469EF}"/>
          </ac:spMkLst>
        </pc:spChg>
        <pc:picChg chg="add mod">
          <ac:chgData name="Elgee, Jeffrey (SPAC/PSPC)" userId="e10f0e9c-c03f-4fde-9113-11216b420c44" providerId="ADAL" clId="{0BEA5CCD-CDB7-477E-8756-157B9A0B9D9F}" dt="2024-07-31T15:24:03.854" v="4112"/>
          <ac:picMkLst>
            <pc:docMk/>
            <pc:sldMk cId="2477317699" sldId="5015"/>
            <ac:picMk id="3" creationId="{0384E7DA-6668-0975-6D14-D5C196E57208}"/>
          </ac:picMkLst>
        </pc:picChg>
      </pc:sldChg>
      <pc:sldChg chg="addSp modSp new mod">
        <pc:chgData name="Elgee, Jeffrey (SPAC/PSPC)" userId="e10f0e9c-c03f-4fde-9113-11216b420c44" providerId="ADAL" clId="{0BEA5CCD-CDB7-477E-8756-157B9A0B9D9F}" dt="2024-07-31T15:50:02.085" v="4384" actId="1076"/>
        <pc:sldMkLst>
          <pc:docMk/>
          <pc:sldMk cId="2051072428" sldId="5016"/>
        </pc:sldMkLst>
        <pc:spChg chg="mod">
          <ac:chgData name="Elgee, Jeffrey (SPAC/PSPC)" userId="e10f0e9c-c03f-4fde-9113-11216b420c44" providerId="ADAL" clId="{0BEA5CCD-CDB7-477E-8756-157B9A0B9D9F}" dt="2024-07-31T15:48:25.230" v="4370" actId="20577"/>
          <ac:spMkLst>
            <pc:docMk/>
            <pc:sldMk cId="2051072428" sldId="5016"/>
            <ac:spMk id="2" creationId="{29358890-DCDA-9D45-525E-E4C2B988FD8B}"/>
          </ac:spMkLst>
        </pc:spChg>
        <pc:spChg chg="add mod">
          <ac:chgData name="Elgee, Jeffrey (SPAC/PSPC)" userId="e10f0e9c-c03f-4fde-9113-11216b420c44" providerId="ADAL" clId="{0BEA5CCD-CDB7-477E-8756-157B9A0B9D9F}" dt="2024-07-31T15:50:02.085" v="4384" actId="1076"/>
          <ac:spMkLst>
            <pc:docMk/>
            <pc:sldMk cId="2051072428" sldId="5016"/>
            <ac:spMk id="3" creationId="{4C52D337-9957-7B5D-DAF2-8D9B3842762F}"/>
          </ac:spMkLst>
        </pc:spChg>
        <pc:picChg chg="add mod">
          <ac:chgData name="Elgee, Jeffrey (SPAC/PSPC)" userId="e10f0e9c-c03f-4fde-9113-11216b420c44" providerId="ADAL" clId="{0BEA5CCD-CDB7-477E-8756-157B9A0B9D9F}" dt="2024-07-31T15:50:02.085" v="4384" actId="1076"/>
          <ac:picMkLst>
            <pc:docMk/>
            <pc:sldMk cId="2051072428" sldId="5016"/>
            <ac:picMk id="4" creationId="{9FE4EB6B-0C85-9D55-5132-B101EF04B0B1}"/>
          </ac:picMkLst>
        </pc:picChg>
      </pc:sldChg>
      <pc:sldChg chg="addSp modSp new mod">
        <pc:chgData name="Elgee, Jeffrey (SPAC/PSPC)" userId="e10f0e9c-c03f-4fde-9113-11216b420c44" providerId="ADAL" clId="{0BEA5CCD-CDB7-477E-8756-157B9A0B9D9F}" dt="2024-07-31T15:49:45.046" v="4381" actId="1076"/>
        <pc:sldMkLst>
          <pc:docMk/>
          <pc:sldMk cId="1454300061" sldId="5017"/>
        </pc:sldMkLst>
        <pc:spChg chg="mod">
          <ac:chgData name="Elgee, Jeffrey (SPAC/PSPC)" userId="e10f0e9c-c03f-4fde-9113-11216b420c44" providerId="ADAL" clId="{0BEA5CCD-CDB7-477E-8756-157B9A0B9D9F}" dt="2024-07-31T15:49:12.227" v="4378" actId="27636"/>
          <ac:spMkLst>
            <pc:docMk/>
            <pc:sldMk cId="1454300061" sldId="5017"/>
            <ac:spMk id="2" creationId="{809BB165-F809-F512-45EE-DEDC326A44D0}"/>
          </ac:spMkLst>
        </pc:spChg>
        <pc:spChg chg="add mod">
          <ac:chgData name="Elgee, Jeffrey (SPAC/PSPC)" userId="e10f0e9c-c03f-4fde-9113-11216b420c44" providerId="ADAL" clId="{0BEA5CCD-CDB7-477E-8756-157B9A0B9D9F}" dt="2024-07-31T15:49:45.046" v="4381" actId="1076"/>
          <ac:spMkLst>
            <pc:docMk/>
            <pc:sldMk cId="1454300061" sldId="5017"/>
            <ac:spMk id="3" creationId="{C4383844-C3CE-4A62-F026-36673844724E}"/>
          </ac:spMkLst>
        </pc:spChg>
        <pc:picChg chg="add mod">
          <ac:chgData name="Elgee, Jeffrey (SPAC/PSPC)" userId="e10f0e9c-c03f-4fde-9113-11216b420c44" providerId="ADAL" clId="{0BEA5CCD-CDB7-477E-8756-157B9A0B9D9F}" dt="2024-07-31T15:49:45.046" v="4381" actId="1076"/>
          <ac:picMkLst>
            <pc:docMk/>
            <pc:sldMk cId="1454300061" sldId="5017"/>
            <ac:picMk id="4" creationId="{6A730090-4B8F-D4CA-C97A-CB9754119373}"/>
          </ac:picMkLst>
        </pc:picChg>
      </pc:sldChg>
      <pc:sldChg chg="addSp delSp modSp new mod">
        <pc:chgData name="Elgee, Jeffrey (SPAC/PSPC)" userId="e10f0e9c-c03f-4fde-9113-11216b420c44" providerId="ADAL" clId="{0BEA5CCD-CDB7-477E-8756-157B9A0B9D9F}" dt="2024-07-31T15:54:42.766" v="4471" actId="1076"/>
        <pc:sldMkLst>
          <pc:docMk/>
          <pc:sldMk cId="3259092804" sldId="5018"/>
        </pc:sldMkLst>
        <pc:spChg chg="mod">
          <ac:chgData name="Elgee, Jeffrey (SPAC/PSPC)" userId="e10f0e9c-c03f-4fde-9113-11216b420c44" providerId="ADAL" clId="{0BEA5CCD-CDB7-477E-8756-157B9A0B9D9F}" dt="2024-07-31T15:50:49.858" v="4394" actId="27636"/>
          <ac:spMkLst>
            <pc:docMk/>
            <pc:sldMk cId="3259092804" sldId="5018"/>
            <ac:spMk id="2" creationId="{E2E002CE-8EF1-DDFD-24EA-6F2570759FCC}"/>
          </ac:spMkLst>
        </pc:spChg>
        <pc:spChg chg="add mod">
          <ac:chgData name="Elgee, Jeffrey (SPAC/PSPC)" userId="e10f0e9c-c03f-4fde-9113-11216b420c44" providerId="ADAL" clId="{0BEA5CCD-CDB7-477E-8756-157B9A0B9D9F}" dt="2024-07-31T15:54:42.766" v="4471" actId="1076"/>
          <ac:spMkLst>
            <pc:docMk/>
            <pc:sldMk cId="3259092804" sldId="5018"/>
            <ac:spMk id="4" creationId="{C7EEBD97-7B77-8F19-8364-1778CD59EF70}"/>
          </ac:spMkLst>
        </pc:spChg>
        <pc:picChg chg="add del mod">
          <ac:chgData name="Elgee, Jeffrey (SPAC/PSPC)" userId="e10f0e9c-c03f-4fde-9113-11216b420c44" providerId="ADAL" clId="{0BEA5CCD-CDB7-477E-8756-157B9A0B9D9F}" dt="2024-07-31T15:53:48.473" v="4462" actId="478"/>
          <ac:picMkLst>
            <pc:docMk/>
            <pc:sldMk cId="3259092804" sldId="5018"/>
            <ac:picMk id="3" creationId="{FF4A040C-3933-B189-56FE-D8C50A4905D4}"/>
          </ac:picMkLst>
        </pc:picChg>
        <pc:picChg chg="add mod">
          <ac:chgData name="Elgee, Jeffrey (SPAC/PSPC)" userId="e10f0e9c-c03f-4fde-9113-11216b420c44" providerId="ADAL" clId="{0BEA5CCD-CDB7-477E-8756-157B9A0B9D9F}" dt="2024-07-31T15:54:42.766" v="4471" actId="1076"/>
          <ac:picMkLst>
            <pc:docMk/>
            <pc:sldMk cId="3259092804" sldId="5018"/>
            <ac:picMk id="5" creationId="{B19C7101-560E-8F3A-A177-991F841221C1}"/>
          </ac:picMkLst>
        </pc:picChg>
      </pc:sldChg>
      <pc:sldChg chg="addSp delSp modSp new mod">
        <pc:chgData name="Elgee, Jeffrey (SPAC/PSPC)" userId="e10f0e9c-c03f-4fde-9113-11216b420c44" providerId="ADAL" clId="{0BEA5CCD-CDB7-477E-8756-157B9A0B9D9F}" dt="2024-07-31T17:50:44.731" v="4659"/>
        <pc:sldMkLst>
          <pc:docMk/>
          <pc:sldMk cId="3612331858" sldId="5019"/>
        </pc:sldMkLst>
        <pc:spChg chg="mod">
          <ac:chgData name="Elgee, Jeffrey (SPAC/PSPC)" userId="e10f0e9c-c03f-4fde-9113-11216b420c44" providerId="ADAL" clId="{0BEA5CCD-CDB7-477E-8756-157B9A0B9D9F}" dt="2024-07-31T17:18:20.238" v="4525" actId="20577"/>
          <ac:spMkLst>
            <pc:docMk/>
            <pc:sldMk cId="3612331858" sldId="5019"/>
            <ac:spMk id="2" creationId="{DDD1D901-0DB1-131C-ECE7-292E7AEBABBB}"/>
          </ac:spMkLst>
        </pc:spChg>
        <pc:spChg chg="add del mod">
          <ac:chgData name="Elgee, Jeffrey (SPAC/PSPC)" userId="e10f0e9c-c03f-4fde-9113-11216b420c44" providerId="ADAL" clId="{0BEA5CCD-CDB7-477E-8756-157B9A0B9D9F}" dt="2024-07-31T15:54:34.701" v="4469" actId="21"/>
          <ac:spMkLst>
            <pc:docMk/>
            <pc:sldMk cId="3612331858" sldId="5019"/>
            <ac:spMk id="3" creationId="{C7EEBD97-7B77-8F19-8364-1778CD59EF70}"/>
          </ac:spMkLst>
        </pc:spChg>
        <pc:spChg chg="add del mod">
          <ac:chgData name="Elgee, Jeffrey (SPAC/PSPC)" userId="e10f0e9c-c03f-4fde-9113-11216b420c44" providerId="ADAL" clId="{0BEA5CCD-CDB7-477E-8756-157B9A0B9D9F}" dt="2024-07-31T17:20:18.319" v="4533" actId="478"/>
          <ac:spMkLst>
            <pc:docMk/>
            <pc:sldMk cId="3612331858" sldId="5019"/>
            <ac:spMk id="6" creationId="{24CD1446-833A-A09D-A1F4-BCE750A703D9}"/>
          </ac:spMkLst>
        </pc:spChg>
        <pc:spChg chg="add mod">
          <ac:chgData name="Elgee, Jeffrey (SPAC/PSPC)" userId="e10f0e9c-c03f-4fde-9113-11216b420c44" providerId="ADAL" clId="{0BEA5CCD-CDB7-477E-8756-157B9A0B9D9F}" dt="2024-07-31T17:35:46.498" v="4594" actId="1037"/>
          <ac:spMkLst>
            <pc:docMk/>
            <pc:sldMk cId="3612331858" sldId="5019"/>
            <ac:spMk id="15" creationId="{AD853EB0-D48C-ECE2-9A46-11728F9C378A}"/>
          </ac:spMkLst>
        </pc:spChg>
        <pc:spChg chg="add mod">
          <ac:chgData name="Elgee, Jeffrey (SPAC/PSPC)" userId="e10f0e9c-c03f-4fde-9113-11216b420c44" providerId="ADAL" clId="{0BEA5CCD-CDB7-477E-8756-157B9A0B9D9F}" dt="2024-07-31T17:48:25.857" v="4658" actId="20577"/>
          <ac:spMkLst>
            <pc:docMk/>
            <pc:sldMk cId="3612331858" sldId="5019"/>
            <ac:spMk id="16" creationId="{FA1BB9C4-4EAF-51CE-B1C5-F7681DAF3E8D}"/>
          </ac:spMkLst>
        </pc:spChg>
        <pc:spChg chg="add mod">
          <ac:chgData name="Elgee, Jeffrey (SPAC/PSPC)" userId="e10f0e9c-c03f-4fde-9113-11216b420c44" providerId="ADAL" clId="{0BEA5CCD-CDB7-477E-8756-157B9A0B9D9F}" dt="2024-07-31T17:38:35.726" v="4607"/>
          <ac:spMkLst>
            <pc:docMk/>
            <pc:sldMk cId="3612331858" sldId="5019"/>
            <ac:spMk id="17" creationId="{985AD11C-EACE-0954-BAFE-2AB525EA7F02}"/>
          </ac:spMkLst>
        </pc:spChg>
        <pc:spChg chg="add mod">
          <ac:chgData name="Elgee, Jeffrey (SPAC/PSPC)" userId="e10f0e9c-c03f-4fde-9113-11216b420c44" providerId="ADAL" clId="{0BEA5CCD-CDB7-477E-8756-157B9A0B9D9F}" dt="2024-07-31T17:50:44.731" v="4659"/>
          <ac:spMkLst>
            <pc:docMk/>
            <pc:sldMk cId="3612331858" sldId="5019"/>
            <ac:spMk id="18" creationId="{D296AB4F-0004-63D1-CF54-E59BC1F61888}"/>
          </ac:spMkLst>
        </pc:spChg>
        <pc:picChg chg="add del mod">
          <ac:chgData name="Elgee, Jeffrey (SPAC/PSPC)" userId="e10f0e9c-c03f-4fde-9113-11216b420c44" providerId="ADAL" clId="{0BEA5CCD-CDB7-477E-8756-157B9A0B9D9F}" dt="2024-07-31T15:54:34.701" v="4469" actId="21"/>
          <ac:picMkLst>
            <pc:docMk/>
            <pc:sldMk cId="3612331858" sldId="5019"/>
            <ac:picMk id="4" creationId="{B19C7101-560E-8F3A-A177-991F841221C1}"/>
          </ac:picMkLst>
        </pc:picChg>
        <pc:picChg chg="add mod modCrop">
          <ac:chgData name="Elgee, Jeffrey (SPAC/PSPC)" userId="e10f0e9c-c03f-4fde-9113-11216b420c44" providerId="ADAL" clId="{0BEA5CCD-CDB7-477E-8756-157B9A0B9D9F}" dt="2024-07-31T17:35:12.299" v="4587" actId="14100"/>
          <ac:picMkLst>
            <pc:docMk/>
            <pc:sldMk cId="3612331858" sldId="5019"/>
            <ac:picMk id="8" creationId="{00B0DCEB-332D-D864-B612-8EF23D54354C}"/>
          </ac:picMkLst>
        </pc:picChg>
        <pc:picChg chg="add del mod">
          <ac:chgData name="Elgee, Jeffrey (SPAC/PSPC)" userId="e10f0e9c-c03f-4fde-9113-11216b420c44" providerId="ADAL" clId="{0BEA5CCD-CDB7-477E-8756-157B9A0B9D9F}" dt="2024-07-31T17:25:16.838" v="4545" actId="478"/>
          <ac:picMkLst>
            <pc:docMk/>
            <pc:sldMk cId="3612331858" sldId="5019"/>
            <ac:picMk id="10" creationId="{1527F508-F0B7-1F3D-3539-057B0679932D}"/>
          </ac:picMkLst>
        </pc:picChg>
        <pc:picChg chg="add mod modCrop">
          <ac:chgData name="Elgee, Jeffrey (SPAC/PSPC)" userId="e10f0e9c-c03f-4fde-9113-11216b420c44" providerId="ADAL" clId="{0BEA5CCD-CDB7-477E-8756-157B9A0B9D9F}" dt="2024-07-31T17:35:12.299" v="4587" actId="14100"/>
          <ac:picMkLst>
            <pc:docMk/>
            <pc:sldMk cId="3612331858" sldId="5019"/>
            <ac:picMk id="12" creationId="{B0FCE7AE-72B6-CEFE-DD8D-C07C28CE4C2F}"/>
          </ac:picMkLst>
        </pc:picChg>
        <pc:picChg chg="add mod modCrop">
          <ac:chgData name="Elgee, Jeffrey (SPAC/PSPC)" userId="e10f0e9c-c03f-4fde-9113-11216b420c44" providerId="ADAL" clId="{0BEA5CCD-CDB7-477E-8756-157B9A0B9D9F}" dt="2024-07-31T17:35:12.299" v="4587" actId="14100"/>
          <ac:picMkLst>
            <pc:docMk/>
            <pc:sldMk cId="3612331858" sldId="5019"/>
            <ac:picMk id="14" creationId="{F079DD7F-D555-9B47-8D27-23BB97094725}"/>
          </ac:picMkLst>
        </pc:picChg>
        <pc:picChg chg="add mod">
          <ac:chgData name="Elgee, Jeffrey (SPAC/PSPC)" userId="e10f0e9c-c03f-4fde-9113-11216b420c44" providerId="ADAL" clId="{0BEA5CCD-CDB7-477E-8756-157B9A0B9D9F}" dt="2024-07-31T17:50:44.731" v="4659"/>
          <ac:picMkLst>
            <pc:docMk/>
            <pc:sldMk cId="3612331858" sldId="5019"/>
            <ac:picMk id="19" creationId="{9E1A70AF-5D8C-1C8A-852B-537BBDCFE6A5}"/>
          </ac:picMkLst>
        </pc:picChg>
      </pc:sldChg>
      <pc:sldMasterChg chg="delSp mod">
        <pc:chgData name="Elgee, Jeffrey (SPAC/PSPC)" userId="e10f0e9c-c03f-4fde-9113-11216b420c44" providerId="ADAL" clId="{0BEA5CCD-CDB7-477E-8756-157B9A0B9D9F}" dt="2024-07-30T13:34:41.969" v="1962" actId="478"/>
        <pc:sldMasterMkLst>
          <pc:docMk/>
          <pc:sldMasterMk cId="792885655" sldId="2147483675"/>
        </pc:sldMasterMkLst>
        <pc:picChg chg="del">
          <ac:chgData name="Elgee, Jeffrey (SPAC/PSPC)" userId="e10f0e9c-c03f-4fde-9113-11216b420c44" providerId="ADAL" clId="{0BEA5CCD-CDB7-477E-8756-157B9A0B9D9F}" dt="2024-07-30T13:34:41.969" v="1962" actId="478"/>
          <ac:picMkLst>
            <pc:docMk/>
            <pc:sldMasterMk cId="792885655" sldId="2147483675"/>
            <ac:picMk id="1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10/17/2024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osci.com/blog/clarc-the-role-of-people-managers-in-change-manage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Kubler-Ross Change Curve can help us better understand what our employees might be going through. Our reactions to a difficult change can go through a series of stages: Denial, Frustration, Depression, Experimentation, Experimentation, Decision, Integration.</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204580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Keep in mind that one-on-one time will need to be spent with your employees, navigating the workplace together. </a:t>
            </a:r>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properly support your employees, ensure you are actively engaging with the change process. Review project communications, anticipate problems, plan for success, and attend events and information sessions where possible. </a:t>
            </a:r>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3667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382691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231347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 : </a:t>
            </a:r>
            <a:r>
              <a:rPr lang="en-CA" dirty="0">
                <a:hlinkClick r:id="rId3"/>
              </a:rPr>
              <a:t>CLARC: The Role of People Managers in Change Management (prosci.com)</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62327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is communication such a vital part of your role in this change? Because employees want to hear from you. For any </a:t>
            </a:r>
            <a:r>
              <a:rPr lang="en-CA" dirty="0" err="1"/>
              <a:t>orgrazational</a:t>
            </a:r>
            <a:r>
              <a:rPr lang="en-CA" dirty="0"/>
              <a:t> changes that impact an employee personally, they want to hear about that from their manager. </a:t>
            </a:r>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205455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notesSlide" Target="../notesSlides/notesSlide1.xml"/><Relationship Id="rId7" Type="http://schemas.openxmlformats.org/officeDocument/2006/relationships/image" Target="../media/image1.emf"/><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oleObject" Target="../embeddings/oleObject7.bin"/><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6.xml"/><Relationship Id="rId5" Type="http://schemas.openxmlformats.org/officeDocument/2006/relationships/image" Target="../media/image42.sv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www.canada.ca/en/government/publicservice/modernizing/hybrid-work/common-hybrid-work-model.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889803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US" sz="3200" dirty="0">
                <a:solidFill>
                  <a:schemeClr val="bg1"/>
                </a:solidFill>
              </a:rPr>
              <a:t>Managing Workplace Change</a:t>
            </a:r>
            <a:endParaRPr lang="en-US" sz="3200" dirty="0"/>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rPr>
              <a:t>A guide for managing change and supporting team members</a:t>
            </a:r>
          </a:p>
        </p:txBody>
      </p:sp>
      <p:sp>
        <p:nvSpPr>
          <p:cNvPr id="7" name="Text Placeholder 6"/>
          <p:cNvSpPr>
            <a:spLocks noGrp="1"/>
          </p:cNvSpPr>
          <p:nvPr>
            <p:ph type="body" sz="quarter" idx="13"/>
          </p:nvPr>
        </p:nvSpPr>
        <p:spPr>
          <a:xfrm>
            <a:off x="511883" y="4580331"/>
            <a:ext cx="3494087" cy="526957"/>
          </a:xfrm>
        </p:spPr>
        <p:txBody>
          <a:bodyPr/>
          <a:lstStyle/>
          <a:p>
            <a:r>
              <a:rPr lang="en-US" sz="1100" dirty="0">
                <a:solidFill>
                  <a:schemeClr val="bg1"/>
                </a:solidFill>
              </a:rPr>
              <a:t>Date : February 2023</a:t>
            </a:r>
            <a:endParaRPr lang="en-CA" sz="1100" dirty="0">
              <a:solidFill>
                <a:schemeClr val="bg1"/>
              </a:solidFill>
            </a:endParaRP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4" name="Picture 13">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fr-CA" dirty="0"/>
              <a:t>Change management </a:t>
            </a:r>
            <a:r>
              <a:rPr lang="fr-CA" dirty="0" err="1"/>
              <a:t>Strategy</a:t>
            </a:r>
            <a:r>
              <a:rPr lang="fr-CA" dirty="0"/>
              <a:t> </a:t>
            </a:r>
            <a:r>
              <a:rPr lang="fr-CA" dirty="0" err="1"/>
              <a:t>Blueprint</a:t>
            </a:r>
            <a:endParaRPr lang="en-CA" dirty="0"/>
          </a:p>
        </p:txBody>
      </p:sp>
      <p:sp>
        <p:nvSpPr>
          <p:cNvPr id="44" name="ZoneTexte 43">
            <a:extLst>
              <a:ext uri="{FF2B5EF4-FFF2-40B4-BE49-F238E27FC236}">
                <a16:creationId xmlns:a16="http://schemas.microsoft.com/office/drawing/2014/main" id="{C7821F24-6F80-CA3D-510D-5C9620480FB6}"/>
              </a:ext>
            </a:extLst>
          </p:cNvPr>
          <p:cNvSpPr txBox="1"/>
          <p:nvPr/>
        </p:nvSpPr>
        <p:spPr>
          <a:xfrm>
            <a:off x="617838" y="1940011"/>
            <a:ext cx="5955957" cy="369332"/>
          </a:xfrm>
          <a:prstGeom prst="rect">
            <a:avLst/>
          </a:prstGeom>
          <a:noFill/>
        </p:spPr>
        <p:txBody>
          <a:bodyPr wrap="square" rtlCol="0">
            <a:spAutoFit/>
          </a:bodyPr>
          <a:lstStyle/>
          <a:p>
            <a:r>
              <a:rPr lang="fr-CA" dirty="0">
                <a:highlight>
                  <a:srgbClr val="FFFF00"/>
                </a:highlight>
              </a:rPr>
              <a:t>Insert </a:t>
            </a:r>
            <a:r>
              <a:rPr lang="fr-CA" dirty="0" err="1">
                <a:highlight>
                  <a:srgbClr val="FFFF00"/>
                </a:highlight>
              </a:rPr>
              <a:t>your</a:t>
            </a:r>
            <a:r>
              <a:rPr lang="fr-CA" dirty="0">
                <a:highlight>
                  <a:srgbClr val="FFFF00"/>
                </a:highlight>
              </a:rPr>
              <a:t> CM </a:t>
            </a:r>
            <a:r>
              <a:rPr lang="fr-CA" dirty="0" err="1">
                <a:highlight>
                  <a:srgbClr val="FFFF00"/>
                </a:highlight>
              </a:rPr>
              <a:t>Strategy</a:t>
            </a:r>
            <a:r>
              <a:rPr lang="fr-CA" dirty="0">
                <a:highlight>
                  <a:srgbClr val="FFFF00"/>
                </a:highlight>
              </a:rPr>
              <a:t> </a:t>
            </a:r>
            <a:r>
              <a:rPr lang="fr-CA" dirty="0" err="1">
                <a:highlight>
                  <a:srgbClr val="FFFF00"/>
                </a:highlight>
              </a:rPr>
              <a:t>Blueprint</a:t>
            </a:r>
            <a:endParaRPr lang="fr-CA" dirty="0">
              <a:highlight>
                <a:srgbClr val="FFFF00"/>
              </a:highlight>
            </a:endParaRPr>
          </a:p>
        </p:txBody>
      </p:sp>
    </p:spTree>
    <p:extLst>
      <p:ext uri="{BB962C8B-B14F-4D97-AF65-F5344CB8AC3E}">
        <p14:creationId xmlns:p14="http://schemas.microsoft.com/office/powerpoint/2010/main" val="398111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91A1F92-F0AB-4EFA-40EE-A33352BD8C2E}"/>
              </a:ext>
            </a:extLst>
          </p:cNvPr>
          <p:cNvSpPr>
            <a:spLocks noGrp="1"/>
          </p:cNvSpPr>
          <p:nvPr>
            <p:ph type="title" idx="4294967295"/>
          </p:nvPr>
        </p:nvSpPr>
        <p:spPr>
          <a:xfrm>
            <a:off x="528638" y="2085975"/>
            <a:ext cx="11115675" cy="1954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fr-CA" sz="4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Your</a:t>
            </a:r>
            <a:r>
              <a:rPr kumimoji="0" lang="fr-CA"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fr-CA" sz="4400" b="1"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manager’s</a:t>
            </a:r>
            <a:r>
              <a:rPr kumimoji="0" lang="fr-CA"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Change management toolkit</a:t>
            </a:r>
          </a:p>
        </p:txBody>
      </p:sp>
    </p:spTree>
    <p:extLst>
      <p:ext uri="{BB962C8B-B14F-4D97-AF65-F5344CB8AC3E}">
        <p14:creationId xmlns:p14="http://schemas.microsoft.com/office/powerpoint/2010/main" val="7192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en-US" dirty="0"/>
              <a:t>Why are managers so important during change? </a:t>
            </a:r>
            <a:endParaRPr lang="en-CA" dirty="0"/>
          </a:p>
        </p:txBody>
      </p:sp>
      <p:sp>
        <p:nvSpPr>
          <p:cNvPr id="8" name="TextBox 7">
            <a:extLst>
              <a:ext uri="{FF2B5EF4-FFF2-40B4-BE49-F238E27FC236}">
                <a16:creationId xmlns:a16="http://schemas.microsoft.com/office/drawing/2014/main" id="{500614F0-6698-45A0-B762-A6B5D891CC12}"/>
              </a:ext>
            </a:extLst>
          </p:cNvPr>
          <p:cNvSpPr txBox="1"/>
          <p:nvPr/>
        </p:nvSpPr>
        <p:spPr>
          <a:xfrm>
            <a:off x="615569" y="1790374"/>
            <a:ext cx="10792723" cy="307777"/>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Research indicates people managers has been named a top contributor to change management success. Here is why: </a:t>
            </a:r>
          </a:p>
        </p:txBody>
      </p:sp>
      <p:grpSp>
        <p:nvGrpSpPr>
          <p:cNvPr id="41" name="Group 40" descr="4 colored bubbles. #1 includes the words ''Communicate clearly and often'' with a megaphone icon, #2 includes the words ''Build solid relationships and team dynamics'' with an icon of 5 hands coming together, #3 includes the words ''Mentor, coach and engage employees'' as well as an icon of 3 people standing side by side, and #4 includes the words ''Encourage exploration and performance'' with an icon of a magnifying glass.">
            <a:extLst>
              <a:ext uri="{FF2B5EF4-FFF2-40B4-BE49-F238E27FC236}">
                <a16:creationId xmlns:a16="http://schemas.microsoft.com/office/drawing/2014/main" id="{0771C080-8346-4646-AF35-12941E0F9E4B}"/>
              </a:ext>
            </a:extLst>
          </p:cNvPr>
          <p:cNvGrpSpPr/>
          <p:nvPr/>
        </p:nvGrpSpPr>
        <p:grpSpPr>
          <a:xfrm>
            <a:off x="301358" y="2782458"/>
            <a:ext cx="10839780" cy="2361969"/>
            <a:chOff x="283782" y="3695700"/>
            <a:chExt cx="10839780" cy="2361969"/>
          </a:xfrm>
        </p:grpSpPr>
        <p:grpSp>
          <p:nvGrpSpPr>
            <p:cNvPr id="18" name="Group 17">
              <a:extLst>
                <a:ext uri="{FF2B5EF4-FFF2-40B4-BE49-F238E27FC236}">
                  <a16:creationId xmlns:a16="http://schemas.microsoft.com/office/drawing/2014/main" id="{E8956A68-AF4B-4F57-852D-F7240369E656}"/>
                </a:ext>
              </a:extLst>
            </p:cNvPr>
            <p:cNvGrpSpPr/>
            <p:nvPr/>
          </p:nvGrpSpPr>
          <p:grpSpPr>
            <a:xfrm>
              <a:off x="3118502" y="3695700"/>
              <a:ext cx="2786522" cy="2318053"/>
              <a:chOff x="3118502" y="3695700"/>
              <a:chExt cx="2786522" cy="2318053"/>
            </a:xfrm>
          </p:grpSpPr>
          <p:sp>
            <p:nvSpPr>
              <p:cNvPr id="9" name="Oval 8">
                <a:extLst>
                  <a:ext uri="{FF2B5EF4-FFF2-40B4-BE49-F238E27FC236}">
                    <a16:creationId xmlns:a16="http://schemas.microsoft.com/office/drawing/2014/main" id="{913C1812-715A-46AA-93A3-DFBB8BFBFB77}"/>
                  </a:ext>
                </a:extLst>
              </p:cNvPr>
              <p:cNvSpPr/>
              <p:nvPr/>
            </p:nvSpPr>
            <p:spPr>
              <a:xfrm>
                <a:off x="3402080" y="3784600"/>
                <a:ext cx="2108200" cy="2108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rial" panose="020B0604020202020204" pitchFamily="34" charset="0"/>
                    <a:cs typeface="Arial" panose="020B0604020202020204" pitchFamily="34" charset="0"/>
                  </a:rPr>
                  <a:t>You are the preferred sender</a:t>
                </a:r>
                <a:endParaRPr lang="en-CA"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567B0D0C-3B07-4F68-8971-DF0F5502BC44}"/>
                  </a:ext>
                </a:extLst>
              </p:cNvPr>
              <p:cNvSpPr/>
              <p:nvPr/>
            </p:nvSpPr>
            <p:spPr>
              <a:xfrm>
                <a:off x="3118502" y="3695700"/>
                <a:ext cx="826569" cy="8140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lumMod val="95000"/>
                      </a:schemeClr>
                    </a:solidFill>
                  </a:rPr>
                  <a:t>2</a:t>
                </a:r>
                <a:endParaRPr lang="en-CA" sz="6600" dirty="0">
                  <a:solidFill>
                    <a:schemeClr val="bg1">
                      <a:lumMod val="95000"/>
                    </a:schemeClr>
                  </a:solidFill>
                </a:endParaRPr>
              </a:p>
            </p:txBody>
          </p:sp>
          <p:sp>
            <p:nvSpPr>
              <p:cNvPr id="17" name="Oval 16">
                <a:extLst>
                  <a:ext uri="{FF2B5EF4-FFF2-40B4-BE49-F238E27FC236}">
                    <a16:creationId xmlns:a16="http://schemas.microsoft.com/office/drawing/2014/main" id="{53E7AE0D-9FBF-45ED-BBC3-61684C08E034}"/>
                  </a:ext>
                </a:extLst>
              </p:cNvPr>
              <p:cNvSpPr/>
              <p:nvPr/>
            </p:nvSpPr>
            <p:spPr>
              <a:xfrm>
                <a:off x="5078455" y="5187184"/>
                <a:ext cx="826569" cy="8265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1FA3DB04-AE97-49FD-84C6-7339B4FFD401}"/>
                </a:ext>
              </a:extLst>
            </p:cNvPr>
            <p:cNvGrpSpPr/>
            <p:nvPr/>
          </p:nvGrpSpPr>
          <p:grpSpPr>
            <a:xfrm>
              <a:off x="283782" y="3695700"/>
              <a:ext cx="2472653" cy="2260079"/>
              <a:chOff x="-2205338" y="3695700"/>
              <a:chExt cx="2472653" cy="2260079"/>
            </a:xfrm>
          </p:grpSpPr>
          <p:sp>
            <p:nvSpPr>
              <p:cNvPr id="20" name="Oval 19">
                <a:extLst>
                  <a:ext uri="{FF2B5EF4-FFF2-40B4-BE49-F238E27FC236}">
                    <a16:creationId xmlns:a16="http://schemas.microsoft.com/office/drawing/2014/main" id="{9031742B-BEBA-4AE8-A8AF-F56808DB1541}"/>
                  </a:ext>
                </a:extLst>
              </p:cNvPr>
              <p:cNvSpPr/>
              <p:nvPr/>
            </p:nvSpPr>
            <p:spPr>
              <a:xfrm>
                <a:off x="-1992880" y="3784600"/>
                <a:ext cx="2108200" cy="2108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Employees Trust you</a:t>
                </a:r>
                <a:endParaRPr lang="en-CA" sz="1400" dirty="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AEA1D146-B1D0-4DA9-9ACE-52128B2D796E}"/>
                  </a:ext>
                </a:extLst>
              </p:cNvPr>
              <p:cNvSpPr/>
              <p:nvPr/>
            </p:nvSpPr>
            <p:spPr>
              <a:xfrm>
                <a:off x="-2205338" y="3695700"/>
                <a:ext cx="826569" cy="81406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1</a:t>
                </a:r>
                <a:endParaRPr lang="en-CA" sz="6600" dirty="0">
                  <a:solidFill>
                    <a:schemeClr val="bg1"/>
                  </a:solidFill>
                </a:endParaRPr>
              </a:p>
            </p:txBody>
          </p:sp>
          <p:sp>
            <p:nvSpPr>
              <p:cNvPr id="22" name="Oval 21">
                <a:extLst>
                  <a:ext uri="{FF2B5EF4-FFF2-40B4-BE49-F238E27FC236}">
                    <a16:creationId xmlns:a16="http://schemas.microsoft.com/office/drawing/2014/main" id="{985303B0-4D73-477A-A149-15587C809E1B}"/>
                  </a:ext>
                </a:extLst>
              </p:cNvPr>
              <p:cNvSpPr/>
              <p:nvPr/>
            </p:nvSpPr>
            <p:spPr>
              <a:xfrm>
                <a:off x="-559254" y="5129210"/>
                <a:ext cx="826569" cy="8265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A23AF3B0-FCAD-4891-883D-A976B2CED5FC}"/>
                </a:ext>
              </a:extLst>
            </p:cNvPr>
            <p:cNvGrpSpPr/>
            <p:nvPr/>
          </p:nvGrpSpPr>
          <p:grpSpPr>
            <a:xfrm>
              <a:off x="6013942" y="3695700"/>
              <a:ext cx="2566469" cy="2274138"/>
              <a:chOff x="1035702" y="3695700"/>
              <a:chExt cx="2566469" cy="2274138"/>
            </a:xfrm>
          </p:grpSpPr>
          <p:sp>
            <p:nvSpPr>
              <p:cNvPr id="24" name="Oval 23">
                <a:extLst>
                  <a:ext uri="{FF2B5EF4-FFF2-40B4-BE49-F238E27FC236}">
                    <a16:creationId xmlns:a16="http://schemas.microsoft.com/office/drawing/2014/main" id="{D7ABFA5A-2948-41EC-AF91-AB2ACFB1383E}"/>
                  </a:ext>
                </a:extLst>
              </p:cNvPr>
              <p:cNvSpPr/>
              <p:nvPr/>
            </p:nvSpPr>
            <p:spPr>
              <a:xfrm>
                <a:off x="1319280" y="3784600"/>
                <a:ext cx="2108200" cy="210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You build support</a:t>
                </a:r>
                <a:endParaRPr lang="en-CA" sz="1400" dirty="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D18FB770-9587-4D7D-A6C4-0226F7653F76}"/>
                  </a:ext>
                </a:extLst>
              </p:cNvPr>
              <p:cNvSpPr/>
              <p:nvPr/>
            </p:nvSpPr>
            <p:spPr>
              <a:xfrm>
                <a:off x="1035702" y="3695700"/>
                <a:ext cx="826569" cy="8140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3</a:t>
                </a:r>
                <a:endParaRPr lang="en-CA" sz="6600" dirty="0">
                  <a:solidFill>
                    <a:schemeClr val="bg1"/>
                  </a:solidFill>
                </a:endParaRPr>
              </a:p>
            </p:txBody>
          </p:sp>
          <p:sp>
            <p:nvSpPr>
              <p:cNvPr id="26" name="Oval 25">
                <a:extLst>
                  <a:ext uri="{FF2B5EF4-FFF2-40B4-BE49-F238E27FC236}">
                    <a16:creationId xmlns:a16="http://schemas.microsoft.com/office/drawing/2014/main" id="{D3D30C84-6D5A-4DA1-991B-74F42027021B}"/>
                  </a:ext>
                </a:extLst>
              </p:cNvPr>
              <p:cNvSpPr/>
              <p:nvPr/>
            </p:nvSpPr>
            <p:spPr>
              <a:xfrm>
                <a:off x="2775602" y="5143269"/>
                <a:ext cx="826569" cy="82656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3" name="Graphic 32" descr="Megaphone">
              <a:extLst>
                <a:ext uri="{FF2B5EF4-FFF2-40B4-BE49-F238E27FC236}">
                  <a16:creationId xmlns:a16="http://schemas.microsoft.com/office/drawing/2014/main" id="{CA77D4E7-3FEA-4437-A84B-9ADC66A73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4839" y="5085887"/>
              <a:ext cx="874964" cy="874964"/>
            </a:xfrm>
            <a:prstGeom prst="rect">
              <a:avLst/>
            </a:prstGeom>
          </p:spPr>
        </p:pic>
        <p:pic>
          <p:nvPicPr>
            <p:cNvPr id="35" name="Graphic 34" descr="Cheers">
              <a:extLst>
                <a:ext uri="{FF2B5EF4-FFF2-40B4-BE49-F238E27FC236}">
                  <a16:creationId xmlns:a16="http://schemas.microsoft.com/office/drawing/2014/main" id="{2BD0C0AB-C94D-4E89-909C-80B0B454B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7491" y="5176538"/>
              <a:ext cx="831320" cy="831320"/>
            </a:xfrm>
            <a:prstGeom prst="rect">
              <a:avLst/>
            </a:prstGeom>
          </p:spPr>
        </p:pic>
        <p:pic>
          <p:nvPicPr>
            <p:cNvPr id="37" name="Graphic 36" descr="Group of women">
              <a:extLst>
                <a:ext uri="{FF2B5EF4-FFF2-40B4-BE49-F238E27FC236}">
                  <a16:creationId xmlns:a16="http://schemas.microsoft.com/office/drawing/2014/main" id="{9BB413A4-589A-4649-9D01-51843B8ADD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9345" y="5143269"/>
              <a:ext cx="914400" cy="914400"/>
            </a:xfrm>
            <a:prstGeom prst="rect">
              <a:avLst/>
            </a:prstGeom>
          </p:spPr>
        </p:pic>
        <p:pic>
          <p:nvPicPr>
            <p:cNvPr id="39" name="Graphic 38" descr="Magnifying glass">
              <a:extLst>
                <a:ext uri="{FF2B5EF4-FFF2-40B4-BE49-F238E27FC236}">
                  <a16:creationId xmlns:a16="http://schemas.microsoft.com/office/drawing/2014/main" id="{F7B150AA-C9CD-4B4C-8CE6-4A22F43C29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09162" y="5134998"/>
              <a:ext cx="914400" cy="914400"/>
            </a:xfrm>
            <a:prstGeom prst="rect">
              <a:avLst/>
            </a:prstGeom>
          </p:spPr>
        </p:pic>
      </p:grpSp>
      <p:sp>
        <p:nvSpPr>
          <p:cNvPr id="3" name="Oval 27">
            <a:extLst>
              <a:ext uri="{FF2B5EF4-FFF2-40B4-BE49-F238E27FC236}">
                <a16:creationId xmlns:a16="http://schemas.microsoft.com/office/drawing/2014/main" id="{01878D68-837E-5268-997E-7F6A241FE287}"/>
              </a:ext>
            </a:extLst>
          </p:cNvPr>
          <p:cNvSpPr/>
          <p:nvPr/>
        </p:nvSpPr>
        <p:spPr>
          <a:xfrm>
            <a:off x="8885495" y="2921169"/>
            <a:ext cx="2108200" cy="210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You are close to where the change happens</a:t>
            </a:r>
            <a:endParaRPr lang="en-CA" sz="1400" dirty="0">
              <a:solidFill>
                <a:schemeClr val="tx1"/>
              </a:solidFill>
              <a:latin typeface="Arial" panose="020B0604020202020204" pitchFamily="34" charset="0"/>
              <a:cs typeface="Arial" panose="020B0604020202020204" pitchFamily="34" charset="0"/>
            </a:endParaRPr>
          </a:p>
        </p:txBody>
      </p:sp>
      <p:sp>
        <p:nvSpPr>
          <p:cNvPr id="4" name="Oval 28">
            <a:extLst>
              <a:ext uri="{FF2B5EF4-FFF2-40B4-BE49-F238E27FC236}">
                <a16:creationId xmlns:a16="http://schemas.microsoft.com/office/drawing/2014/main" id="{25BA348F-C9F0-AA22-1FE6-5AC453656143}"/>
              </a:ext>
            </a:extLst>
          </p:cNvPr>
          <p:cNvSpPr/>
          <p:nvPr/>
        </p:nvSpPr>
        <p:spPr>
          <a:xfrm>
            <a:off x="8601917" y="2832269"/>
            <a:ext cx="826569" cy="81406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4</a:t>
            </a:r>
            <a:endParaRPr lang="en-CA" sz="6600" dirty="0">
              <a:solidFill>
                <a:schemeClr val="bg1"/>
              </a:solidFill>
            </a:endParaRPr>
          </a:p>
        </p:txBody>
      </p:sp>
      <p:sp>
        <p:nvSpPr>
          <p:cNvPr id="5" name="Oval 29">
            <a:extLst>
              <a:ext uri="{FF2B5EF4-FFF2-40B4-BE49-F238E27FC236}">
                <a16:creationId xmlns:a16="http://schemas.microsoft.com/office/drawing/2014/main" id="{CB95E960-CE78-98CE-73A3-30C6CE832DA5}"/>
              </a:ext>
              <a:ext uri="{C183D7F6-B498-43B3-948B-1728B52AA6E4}">
                <adec:decorative xmlns:adec="http://schemas.microsoft.com/office/drawing/2017/decorative" val="1"/>
              </a:ext>
            </a:extLst>
          </p:cNvPr>
          <p:cNvSpPr/>
          <p:nvPr/>
        </p:nvSpPr>
        <p:spPr>
          <a:xfrm>
            <a:off x="10341817" y="4279838"/>
            <a:ext cx="826569" cy="8265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38" descr="Magnifying glass">
            <a:extLst>
              <a:ext uri="{FF2B5EF4-FFF2-40B4-BE49-F238E27FC236}">
                <a16:creationId xmlns:a16="http://schemas.microsoft.com/office/drawing/2014/main" id="{E262B0F6-EACC-56E9-5DE1-0437D10F92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60655" y="4313107"/>
            <a:ext cx="914400" cy="914400"/>
          </a:xfrm>
          <a:prstGeom prst="rect">
            <a:avLst/>
          </a:prstGeom>
        </p:spPr>
      </p:pic>
    </p:spTree>
    <p:extLst>
      <p:ext uri="{BB962C8B-B14F-4D97-AF65-F5344CB8AC3E}">
        <p14:creationId xmlns:p14="http://schemas.microsoft.com/office/powerpoint/2010/main" val="425959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63AE-E6EA-4109-9421-FEA20DDC8F2B}"/>
              </a:ext>
            </a:extLst>
          </p:cNvPr>
          <p:cNvSpPr>
            <a:spLocks noGrp="1"/>
          </p:cNvSpPr>
          <p:nvPr>
            <p:ph type="title"/>
          </p:nvPr>
        </p:nvSpPr>
        <p:spPr/>
        <p:txBody>
          <a:bodyPr/>
          <a:lstStyle/>
          <a:p>
            <a:r>
              <a:rPr lang="en-US" dirty="0"/>
              <a:t>Your role</a:t>
            </a:r>
            <a:endParaRPr lang="en-CA" dirty="0"/>
          </a:p>
        </p:txBody>
      </p:sp>
      <p:sp>
        <p:nvSpPr>
          <p:cNvPr id="3" name="TextBox 7">
            <a:extLst>
              <a:ext uri="{FF2B5EF4-FFF2-40B4-BE49-F238E27FC236}">
                <a16:creationId xmlns:a16="http://schemas.microsoft.com/office/drawing/2014/main" id="{B9769580-64A6-9348-AE70-801B106B6F40}"/>
              </a:ext>
            </a:extLst>
          </p:cNvPr>
          <p:cNvSpPr txBox="1"/>
          <p:nvPr/>
        </p:nvSpPr>
        <p:spPr>
          <a:xfrm>
            <a:off x="508759" y="1393669"/>
            <a:ext cx="10792723" cy="1538883"/>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People Managers play a critical role in leading and supporting team members through change. Helping employees cope with change means managing fears and anxieties—supporting through uncertainty. </a:t>
            </a:r>
          </a:p>
          <a:p>
            <a:pPr>
              <a:spcAft>
                <a:spcPts val="600"/>
              </a:spcAft>
            </a:pPr>
            <a:r>
              <a:rPr lang="en-CA" sz="1400" dirty="0">
                <a:latin typeface="Arial" panose="020B0604020202020204" pitchFamily="34" charset="0"/>
                <a:cs typeface="Arial" panose="020B0604020202020204" pitchFamily="34" charset="0"/>
              </a:rPr>
              <a:t>During the Workplace Optimization Project, your role as manager extends beyond your current daily responsibilities as you begin to communicate, mentor, coach and engage employees through our change journey into a successful adoption and sustainment of our new workplace. </a:t>
            </a:r>
          </a:p>
          <a:p>
            <a:r>
              <a:rPr lang="en-CA" sz="1400" dirty="0">
                <a:latin typeface="Arial" panose="020B0604020202020204" pitchFamily="34" charset="0"/>
                <a:cs typeface="Arial" panose="020B0604020202020204" pitchFamily="34" charset="0"/>
              </a:rPr>
              <a:t>As a people manager, you will have 5 </a:t>
            </a:r>
            <a:r>
              <a:rPr lang="en-US" sz="1400" dirty="0">
                <a:latin typeface="Arial" panose="020B0604020202020204" pitchFamily="34" charset="0"/>
                <a:cs typeface="Arial" panose="020B0604020202020204" pitchFamily="34" charset="0"/>
              </a:rPr>
              <a:t>have five unique and important roles to play:</a:t>
            </a:r>
            <a:r>
              <a:rPr lang="en-CA"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8F99DF7-835D-4673-B748-CF5A7DC68457}"/>
              </a:ext>
            </a:extLst>
          </p:cNvPr>
          <p:cNvSpPr/>
          <p:nvPr/>
        </p:nvSpPr>
        <p:spPr>
          <a:xfrm>
            <a:off x="773179" y="3450378"/>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Communicator</a:t>
            </a:r>
            <a:endParaRPr lang="en-CA"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7F1E87D-31A2-49AF-8E2B-9FDEFCD9C261}"/>
              </a:ext>
            </a:extLst>
          </p:cNvPr>
          <p:cNvSpPr txBox="1"/>
          <p:nvPr/>
        </p:nvSpPr>
        <p:spPr>
          <a:xfrm>
            <a:off x="773179" y="3756752"/>
            <a:ext cx="319647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Share personalized messages with your team members about what is changing and why.</a:t>
            </a:r>
            <a:endParaRPr lang="en-CA"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7FC31D2-801A-49F5-9401-84E5F79C47BE}"/>
              </a:ext>
            </a:extLst>
          </p:cNvPr>
          <p:cNvSpPr/>
          <p:nvPr/>
        </p:nvSpPr>
        <p:spPr>
          <a:xfrm>
            <a:off x="773179" y="496570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Liaison</a:t>
            </a:r>
            <a:endParaRPr lang="en-CA"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D8FD75B-32C7-4C68-9C0F-F90DBCC7D84C}"/>
              </a:ext>
            </a:extLst>
          </p:cNvPr>
          <p:cNvSpPr txBox="1"/>
          <p:nvPr/>
        </p:nvSpPr>
        <p:spPr>
          <a:xfrm>
            <a:off x="773179" y="5270500"/>
            <a:ext cx="319647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Provide feedback to the project team and raise any valid concerns from team members.</a:t>
            </a:r>
            <a:endParaRPr lang="en-CA"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6255B-0B0F-4718-884A-37815B058BB1}"/>
              </a:ext>
            </a:extLst>
          </p:cNvPr>
          <p:cNvSpPr/>
          <p:nvPr/>
        </p:nvSpPr>
        <p:spPr>
          <a:xfrm>
            <a:off x="4452553" y="3450378"/>
            <a:ext cx="2085956" cy="304800"/>
          </a:xfrm>
          <a:prstGeom prst="rect">
            <a:avLst/>
          </a:prstGeom>
          <a:gradFill>
            <a:gsLst>
              <a:gs pos="51000">
                <a:schemeClr val="accent3"/>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Advocate</a:t>
            </a:r>
            <a:endParaRPr lang="en-CA"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E25B030-740F-4A0C-8352-EB17DCCAE28A}"/>
              </a:ext>
            </a:extLst>
          </p:cNvPr>
          <p:cNvSpPr txBox="1"/>
          <p:nvPr/>
        </p:nvSpPr>
        <p:spPr>
          <a:xfrm>
            <a:off x="4452553" y="3755178"/>
            <a:ext cx="3327103"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Demonstrate your support for the change to help others get on board.</a:t>
            </a:r>
            <a:endParaRPr lang="en-CA"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6AADF42-D6C7-44D7-96A9-D874862F6B57}"/>
              </a:ext>
            </a:extLst>
          </p:cNvPr>
          <p:cNvSpPr/>
          <p:nvPr/>
        </p:nvSpPr>
        <p:spPr>
          <a:xfrm>
            <a:off x="4452553" y="4965700"/>
            <a:ext cx="2472578" cy="304800"/>
          </a:xfrm>
          <a:prstGeom prst="rect">
            <a:avLst/>
          </a:prstGeom>
          <a:gradFill>
            <a:gsLst>
              <a:gs pos="71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Resistance Manager</a:t>
            </a:r>
            <a:endParaRPr lang="en-CA"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EBF9B25-9E49-4624-8C82-B3025D1DAE0B}"/>
              </a:ext>
            </a:extLst>
          </p:cNvPr>
          <p:cNvSpPr txBox="1"/>
          <p:nvPr/>
        </p:nvSpPr>
        <p:spPr>
          <a:xfrm>
            <a:off x="4452553" y="5270500"/>
            <a:ext cx="319647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Note barriers to adoption and manage resistance and </a:t>
            </a:r>
            <a:r>
              <a:rPr lang="en-CA" sz="1400" dirty="0">
                <a:latin typeface="Arial" panose="020B0604020202020204" pitchFamily="34" charset="0"/>
                <a:cs typeface="Arial" panose="020B0604020202020204" pitchFamily="34" charset="0"/>
              </a:rPr>
              <a:t>rumours</a:t>
            </a:r>
            <a:r>
              <a:rPr lang="en-US" sz="1400" dirty="0">
                <a:latin typeface="Arial" panose="020B0604020202020204" pitchFamily="34" charset="0"/>
                <a:cs typeface="Arial" panose="020B0604020202020204" pitchFamily="34" charset="0"/>
              </a:rPr>
              <a:t> as they occur.</a:t>
            </a:r>
            <a:endParaRPr lang="en-CA" sz="14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456FA8F-EA34-4812-B5F8-FC4F12F4AAC1}"/>
              </a:ext>
            </a:extLst>
          </p:cNvPr>
          <p:cNvSpPr/>
          <p:nvPr/>
        </p:nvSpPr>
        <p:spPr>
          <a:xfrm>
            <a:off x="8400439" y="3450378"/>
            <a:ext cx="2085956"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Coach</a:t>
            </a:r>
            <a:endParaRPr lang="en-CA"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268FE2-408D-4D74-9643-3004BDDC2A36}"/>
              </a:ext>
            </a:extLst>
          </p:cNvPr>
          <p:cNvSpPr txBox="1"/>
          <p:nvPr/>
        </p:nvSpPr>
        <p:spPr>
          <a:xfrm>
            <a:off x="8400439" y="3761085"/>
            <a:ext cx="332710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Teach employees about the change process and any tools and trainings related to change.</a:t>
            </a:r>
            <a:endParaRPr lang="en-CA"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8F501D-2ACA-4E02-BB73-676313AF0E75}"/>
              </a:ext>
            </a:extLst>
          </p:cNvPr>
          <p:cNvSpPr txBox="1"/>
          <p:nvPr/>
        </p:nvSpPr>
        <p:spPr>
          <a:xfrm>
            <a:off x="8430555" y="4937815"/>
            <a:ext cx="3166361" cy="1277273"/>
          </a:xfrm>
          <a:prstGeom prst="rect">
            <a:avLst/>
          </a:prstGeom>
          <a:solidFill>
            <a:schemeClr val="accent6">
              <a:lumMod val="60000"/>
              <a:lumOff val="40000"/>
            </a:schemeClr>
          </a:solidFill>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To stay informed on the change as a people manager, ensure you read all project communications and resources, as well as attend all information sessions. </a:t>
            </a:r>
          </a:p>
          <a:p>
            <a:r>
              <a:rPr lang="en-US" sz="1200" dirty="0">
                <a:latin typeface="Arial" panose="020B0604020202020204" pitchFamily="34" charset="0"/>
                <a:cs typeface="Arial" panose="020B0604020202020204" pitchFamily="34" charset="0"/>
              </a:rPr>
              <a:t>The more information you have, the more you will be able to share.</a:t>
            </a:r>
            <a:endParaRPr lang="en-CA" sz="12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7FCC107B-1B11-4B36-A22B-1597621685E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2300" y="4435473"/>
            <a:ext cx="835027" cy="835027"/>
          </a:xfrm>
          <a:prstGeom prst="rect">
            <a:avLst/>
          </a:prstGeom>
        </p:spPr>
      </p:pic>
    </p:spTree>
    <p:extLst>
      <p:ext uri="{BB962C8B-B14F-4D97-AF65-F5344CB8AC3E}">
        <p14:creationId xmlns:p14="http://schemas.microsoft.com/office/powerpoint/2010/main" val="17071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D901-0DB1-131C-ECE7-292E7AEBABBB}"/>
              </a:ext>
            </a:extLst>
          </p:cNvPr>
          <p:cNvSpPr>
            <a:spLocks noGrp="1"/>
          </p:cNvSpPr>
          <p:nvPr>
            <p:ph type="title"/>
          </p:nvPr>
        </p:nvSpPr>
        <p:spPr/>
        <p:txBody>
          <a:bodyPr/>
          <a:lstStyle/>
          <a:p>
            <a:r>
              <a:rPr lang="en-CA" dirty="0"/>
              <a:t>The benefits of communicating during a change</a:t>
            </a:r>
          </a:p>
        </p:txBody>
      </p:sp>
      <p:sp>
        <p:nvSpPr>
          <p:cNvPr id="15" name="TextBox 14">
            <a:extLst>
              <a:ext uri="{FF2B5EF4-FFF2-40B4-BE49-F238E27FC236}">
                <a16:creationId xmlns:a16="http://schemas.microsoft.com/office/drawing/2014/main" id="{AD853EB0-D48C-ECE2-9A46-11728F9C378A}"/>
              </a:ext>
            </a:extLst>
          </p:cNvPr>
          <p:cNvSpPr txBox="1"/>
          <p:nvPr/>
        </p:nvSpPr>
        <p:spPr>
          <a:xfrm>
            <a:off x="1181207" y="4300256"/>
            <a:ext cx="2443399" cy="1446550"/>
          </a:xfrm>
          <a:prstGeom prst="rect">
            <a:avLst/>
          </a:prstGeom>
          <a:noFill/>
        </p:spPr>
        <p:txBody>
          <a:bodyPr wrap="square" rtlCol="0">
            <a:spAutoFit/>
          </a:bodyPr>
          <a:lstStyle/>
          <a:p>
            <a:r>
              <a:rPr lang="en-CA" sz="1400" b="1" dirty="0"/>
              <a:t>Reduces Uncertainty and Anxiety</a:t>
            </a:r>
          </a:p>
          <a:p>
            <a:r>
              <a:rPr lang="en-CA" sz="1400" dirty="0"/>
              <a:t>Clear communication helps reduce uncertainty and anxiety among employees</a:t>
            </a:r>
          </a:p>
          <a:p>
            <a:endParaRPr lang="en-CA" dirty="0"/>
          </a:p>
        </p:txBody>
      </p:sp>
      <p:sp>
        <p:nvSpPr>
          <p:cNvPr id="17" name="TextBox 16">
            <a:extLst>
              <a:ext uri="{FF2B5EF4-FFF2-40B4-BE49-F238E27FC236}">
                <a16:creationId xmlns:a16="http://schemas.microsoft.com/office/drawing/2014/main" id="{985AD11C-EACE-0954-BAFE-2AB525EA7F02}"/>
              </a:ext>
            </a:extLst>
          </p:cNvPr>
          <p:cNvSpPr txBox="1"/>
          <p:nvPr/>
        </p:nvSpPr>
        <p:spPr>
          <a:xfrm>
            <a:off x="4389102" y="4300256"/>
            <a:ext cx="2443399" cy="954107"/>
          </a:xfrm>
          <a:prstGeom prst="rect">
            <a:avLst/>
          </a:prstGeom>
          <a:noFill/>
        </p:spPr>
        <p:txBody>
          <a:bodyPr wrap="square" rtlCol="0">
            <a:spAutoFit/>
          </a:bodyPr>
          <a:lstStyle/>
          <a:p>
            <a:r>
              <a:rPr lang="en-CA" sz="1400" b="1" dirty="0"/>
              <a:t>Builds Trust and Transparency</a:t>
            </a:r>
          </a:p>
          <a:p>
            <a:r>
              <a:rPr lang="en-CA" sz="1400" dirty="0"/>
              <a:t>Transparent communication fosters trust and prevents rumors</a:t>
            </a:r>
            <a:endParaRPr lang="en-CA" dirty="0"/>
          </a:p>
        </p:txBody>
      </p:sp>
      <p:sp>
        <p:nvSpPr>
          <p:cNvPr id="16" name="TextBox 15">
            <a:extLst>
              <a:ext uri="{FF2B5EF4-FFF2-40B4-BE49-F238E27FC236}">
                <a16:creationId xmlns:a16="http://schemas.microsoft.com/office/drawing/2014/main" id="{FA1BB9C4-4EAF-51CE-B1C5-F7681DAF3E8D}"/>
              </a:ext>
            </a:extLst>
          </p:cNvPr>
          <p:cNvSpPr txBox="1"/>
          <p:nvPr/>
        </p:nvSpPr>
        <p:spPr>
          <a:xfrm>
            <a:off x="7523079" y="4300255"/>
            <a:ext cx="2443399" cy="954107"/>
          </a:xfrm>
          <a:prstGeom prst="rect">
            <a:avLst/>
          </a:prstGeom>
          <a:noFill/>
        </p:spPr>
        <p:txBody>
          <a:bodyPr wrap="square" rtlCol="0">
            <a:spAutoFit/>
          </a:bodyPr>
          <a:lstStyle/>
          <a:p>
            <a:r>
              <a:rPr lang="en-CA" sz="1400" b="1" dirty="0"/>
              <a:t>Engages and Motivates</a:t>
            </a:r>
          </a:p>
          <a:p>
            <a:r>
              <a:rPr lang="en-CA" sz="1400" dirty="0"/>
              <a:t>Engaged employees are more motivated and have greater job satisfaction</a:t>
            </a:r>
            <a:endParaRPr lang="en-CA" dirty="0"/>
          </a:p>
        </p:txBody>
      </p:sp>
      <p:grpSp>
        <p:nvGrpSpPr>
          <p:cNvPr id="34" name="Group 33">
            <a:extLst>
              <a:ext uri="{FF2B5EF4-FFF2-40B4-BE49-F238E27FC236}">
                <a16:creationId xmlns:a16="http://schemas.microsoft.com/office/drawing/2014/main" id="{3184D169-4DFB-0DAB-542A-8A228186AD52}"/>
              </a:ext>
              <a:ext uri="{C183D7F6-B498-43B3-948B-1728B52AA6E4}">
                <adec:decorative xmlns:adec="http://schemas.microsoft.com/office/drawing/2017/decorative" val="1"/>
              </a:ext>
            </a:extLst>
          </p:cNvPr>
          <p:cNvGrpSpPr/>
          <p:nvPr/>
        </p:nvGrpSpPr>
        <p:grpSpPr>
          <a:xfrm>
            <a:off x="7843602" y="2092381"/>
            <a:ext cx="1802353" cy="1802353"/>
            <a:chOff x="7898695" y="2080239"/>
            <a:chExt cx="1802353" cy="1802353"/>
          </a:xfrm>
        </p:grpSpPr>
        <p:grpSp>
          <p:nvGrpSpPr>
            <p:cNvPr id="21" name="Group 20">
              <a:extLst>
                <a:ext uri="{FF2B5EF4-FFF2-40B4-BE49-F238E27FC236}">
                  <a16:creationId xmlns:a16="http://schemas.microsoft.com/office/drawing/2014/main" id="{9CEB206E-BDE0-FCA6-0308-926A820A333C}"/>
                </a:ext>
              </a:extLst>
            </p:cNvPr>
            <p:cNvGrpSpPr/>
            <p:nvPr/>
          </p:nvGrpSpPr>
          <p:grpSpPr>
            <a:xfrm>
              <a:off x="7898695" y="2080239"/>
              <a:ext cx="1802353" cy="1802353"/>
              <a:chOff x="4661365" y="2614450"/>
              <a:chExt cx="1671145" cy="1671145"/>
            </a:xfrm>
          </p:grpSpPr>
          <p:sp>
            <p:nvSpPr>
              <p:cNvPr id="22" name="Oval 21">
                <a:extLst>
                  <a:ext uri="{FF2B5EF4-FFF2-40B4-BE49-F238E27FC236}">
                    <a16:creationId xmlns:a16="http://schemas.microsoft.com/office/drawing/2014/main" id="{214C4DC3-8EE0-1713-1ECD-7D5216206F77}"/>
                  </a:ext>
                </a:extLst>
              </p:cNvPr>
              <p:cNvSpPr/>
              <p:nvPr/>
            </p:nvSpPr>
            <p:spPr>
              <a:xfrm>
                <a:off x="4661365" y="2614450"/>
                <a:ext cx="1671145" cy="16711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D3F0E52C-5032-CE2B-869B-84F0E4411557}"/>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Graphic 8" descr="Bar graph with upward trend outline">
              <a:extLst>
                <a:ext uri="{FF2B5EF4-FFF2-40B4-BE49-F238E27FC236}">
                  <a16:creationId xmlns:a16="http://schemas.microsoft.com/office/drawing/2014/main" id="{82B61A1C-BA75-684B-5F20-4133754E14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2671" y="2558353"/>
              <a:ext cx="914400" cy="914400"/>
            </a:xfrm>
            <a:prstGeom prst="rect">
              <a:avLst/>
            </a:prstGeom>
          </p:spPr>
        </p:pic>
      </p:grpSp>
      <p:grpSp>
        <p:nvGrpSpPr>
          <p:cNvPr id="33" name="Group 32">
            <a:extLst>
              <a:ext uri="{FF2B5EF4-FFF2-40B4-BE49-F238E27FC236}">
                <a16:creationId xmlns:a16="http://schemas.microsoft.com/office/drawing/2014/main" id="{D32B64D6-D55C-F97D-0A47-8B1A8F1191DE}"/>
              </a:ext>
              <a:ext uri="{C183D7F6-B498-43B3-948B-1728B52AA6E4}">
                <adec:decorative xmlns:adec="http://schemas.microsoft.com/office/drawing/2017/decorative" val="1"/>
              </a:ext>
            </a:extLst>
          </p:cNvPr>
          <p:cNvGrpSpPr/>
          <p:nvPr/>
        </p:nvGrpSpPr>
        <p:grpSpPr>
          <a:xfrm>
            <a:off x="4709625" y="2080239"/>
            <a:ext cx="1802353" cy="1802353"/>
            <a:chOff x="4727945" y="2080239"/>
            <a:chExt cx="1802353" cy="1802353"/>
          </a:xfrm>
        </p:grpSpPr>
        <p:grpSp>
          <p:nvGrpSpPr>
            <p:cNvPr id="20" name="Group 19">
              <a:extLst>
                <a:ext uri="{FF2B5EF4-FFF2-40B4-BE49-F238E27FC236}">
                  <a16:creationId xmlns:a16="http://schemas.microsoft.com/office/drawing/2014/main" id="{42FE8978-596A-7B7B-8847-9B57432797B5}"/>
                </a:ext>
              </a:extLst>
            </p:cNvPr>
            <p:cNvGrpSpPr/>
            <p:nvPr/>
          </p:nvGrpSpPr>
          <p:grpSpPr>
            <a:xfrm>
              <a:off x="4727945" y="2080239"/>
              <a:ext cx="1802353" cy="1802353"/>
              <a:chOff x="4661365" y="2614450"/>
              <a:chExt cx="1671145" cy="1671145"/>
            </a:xfrm>
          </p:grpSpPr>
          <p:sp>
            <p:nvSpPr>
              <p:cNvPr id="13" name="Oval 12">
                <a:extLst>
                  <a:ext uri="{FF2B5EF4-FFF2-40B4-BE49-F238E27FC236}">
                    <a16:creationId xmlns:a16="http://schemas.microsoft.com/office/drawing/2014/main" id="{9EB1ECE3-C844-5F47-9598-822C701DEF1D}"/>
                  </a:ext>
                </a:extLst>
              </p:cNvPr>
              <p:cNvSpPr/>
              <p:nvPr/>
            </p:nvSpPr>
            <p:spPr>
              <a:xfrm>
                <a:off x="4661365" y="2614450"/>
                <a:ext cx="1671145" cy="16711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519C1F80-3D17-FC64-9317-719624DABFD5}"/>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6" name="Graphic 5" descr="Handshake outline">
              <a:extLst>
                <a:ext uri="{FF2B5EF4-FFF2-40B4-BE49-F238E27FC236}">
                  <a16:creationId xmlns:a16="http://schemas.microsoft.com/office/drawing/2014/main" id="{7E7A231A-21DE-6090-B994-84AEEA75D4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5144" y="2590928"/>
              <a:ext cx="914400" cy="914400"/>
            </a:xfrm>
            <a:prstGeom prst="rect">
              <a:avLst/>
            </a:prstGeom>
          </p:spPr>
        </p:pic>
      </p:grpSp>
      <p:grpSp>
        <p:nvGrpSpPr>
          <p:cNvPr id="32" name="Group 31">
            <a:extLst>
              <a:ext uri="{FF2B5EF4-FFF2-40B4-BE49-F238E27FC236}">
                <a16:creationId xmlns:a16="http://schemas.microsoft.com/office/drawing/2014/main" id="{FCDDE537-21B4-EDB5-806A-B7402C4B3D71}"/>
              </a:ext>
              <a:ext uri="{C183D7F6-B498-43B3-948B-1728B52AA6E4}">
                <adec:decorative xmlns:adec="http://schemas.microsoft.com/office/drawing/2017/decorative" val="1"/>
              </a:ext>
            </a:extLst>
          </p:cNvPr>
          <p:cNvGrpSpPr/>
          <p:nvPr/>
        </p:nvGrpSpPr>
        <p:grpSpPr>
          <a:xfrm>
            <a:off x="1501730" y="2080238"/>
            <a:ext cx="1802353" cy="1802353"/>
            <a:chOff x="1471425" y="2080239"/>
            <a:chExt cx="1802353" cy="1802353"/>
          </a:xfrm>
        </p:grpSpPr>
        <p:grpSp>
          <p:nvGrpSpPr>
            <p:cNvPr id="29" name="Group 28">
              <a:extLst>
                <a:ext uri="{FF2B5EF4-FFF2-40B4-BE49-F238E27FC236}">
                  <a16:creationId xmlns:a16="http://schemas.microsoft.com/office/drawing/2014/main" id="{9ED4216C-2821-F755-708C-AF52C3DB31F4}"/>
                </a:ext>
              </a:extLst>
            </p:cNvPr>
            <p:cNvGrpSpPr/>
            <p:nvPr/>
          </p:nvGrpSpPr>
          <p:grpSpPr>
            <a:xfrm>
              <a:off x="1471425" y="2080239"/>
              <a:ext cx="1802353" cy="1802353"/>
              <a:chOff x="4661365" y="2614450"/>
              <a:chExt cx="1671145" cy="1671145"/>
            </a:xfrm>
          </p:grpSpPr>
          <p:sp>
            <p:nvSpPr>
              <p:cNvPr id="30" name="Oval 29">
                <a:extLst>
                  <a:ext uri="{FF2B5EF4-FFF2-40B4-BE49-F238E27FC236}">
                    <a16:creationId xmlns:a16="http://schemas.microsoft.com/office/drawing/2014/main" id="{EED4FC84-A7DE-C5A3-E291-F6489C629047}"/>
                  </a:ext>
                </a:extLst>
              </p:cNvPr>
              <p:cNvSpPr/>
              <p:nvPr/>
            </p:nvSpPr>
            <p:spPr>
              <a:xfrm>
                <a:off x="4661365" y="2614450"/>
                <a:ext cx="1671145" cy="16711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FA2063E3-112B-BBA1-71C5-F098159C3310}"/>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2811A721-5191-5837-F564-B21A2E093569}"/>
                </a:ext>
              </a:extLst>
            </p:cNvPr>
            <p:cNvGrpSpPr/>
            <p:nvPr/>
          </p:nvGrpSpPr>
          <p:grpSpPr>
            <a:xfrm>
              <a:off x="1763771" y="2437287"/>
              <a:ext cx="942472" cy="1071910"/>
              <a:chOff x="1345469" y="2523245"/>
              <a:chExt cx="1367023" cy="1554769"/>
            </a:xfrm>
          </p:grpSpPr>
          <p:pic>
            <p:nvPicPr>
              <p:cNvPr id="11" name="Graphic 10" descr="Lightning bolt outline">
                <a:extLst>
                  <a:ext uri="{FF2B5EF4-FFF2-40B4-BE49-F238E27FC236}">
                    <a16:creationId xmlns:a16="http://schemas.microsoft.com/office/drawing/2014/main" id="{3D9158E2-3983-3312-F49D-910E7D8D31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5469" y="2523245"/>
                <a:ext cx="1367023" cy="1367023"/>
              </a:xfrm>
              <a:prstGeom prst="rect">
                <a:avLst/>
              </a:prstGeom>
            </p:spPr>
          </p:pic>
          <p:sp>
            <p:nvSpPr>
              <p:cNvPr id="27" name="Arrow: Down 26">
                <a:extLst>
                  <a:ext uri="{FF2B5EF4-FFF2-40B4-BE49-F238E27FC236}">
                    <a16:creationId xmlns:a16="http://schemas.microsoft.com/office/drawing/2014/main" id="{0001B141-D9BB-8017-29EF-053F8B6D9C13}"/>
                  </a:ext>
                </a:extLst>
              </p:cNvPr>
              <p:cNvSpPr/>
              <p:nvPr/>
            </p:nvSpPr>
            <p:spPr>
              <a:xfrm>
                <a:off x="2066092" y="3320081"/>
                <a:ext cx="556068" cy="757933"/>
              </a:xfrm>
              <a:prstGeom prst="downArrow">
                <a:avLst/>
              </a:prstGeom>
              <a:no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61233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6DA8-6FD6-77EF-D7A3-C3773CB1AD0F}"/>
              </a:ext>
            </a:extLst>
          </p:cNvPr>
          <p:cNvSpPr>
            <a:spLocks noGrp="1"/>
          </p:cNvSpPr>
          <p:nvPr>
            <p:ph type="title"/>
          </p:nvPr>
        </p:nvSpPr>
        <p:spPr/>
        <p:txBody>
          <a:bodyPr>
            <a:normAutofit/>
          </a:bodyPr>
          <a:lstStyle/>
          <a:p>
            <a:r>
              <a:rPr lang="en-CA" dirty="0"/>
              <a:t>Your Employees Want to Hear About Change From You</a:t>
            </a:r>
          </a:p>
        </p:txBody>
      </p:sp>
      <p:pic>
        <p:nvPicPr>
          <p:cNvPr id="4" name="Picture 3" descr="employee supervisors are preferred senders of personal impact messages, table.">
            <a:extLst>
              <a:ext uri="{FF2B5EF4-FFF2-40B4-BE49-F238E27FC236}">
                <a16:creationId xmlns:a16="http://schemas.microsoft.com/office/drawing/2014/main" id="{3C3FFD83-4FFF-AE8D-EDB3-D6ED1127B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912" y="1766888"/>
            <a:ext cx="6973197" cy="4611437"/>
          </a:xfrm>
          <a:prstGeom prst="rect">
            <a:avLst/>
          </a:prstGeom>
        </p:spPr>
      </p:pic>
    </p:spTree>
    <p:extLst>
      <p:ext uri="{BB962C8B-B14F-4D97-AF65-F5344CB8AC3E}">
        <p14:creationId xmlns:p14="http://schemas.microsoft.com/office/powerpoint/2010/main" val="321516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BAA67-97F2-D3FF-5402-ADC4AA8D0943}"/>
              </a:ext>
            </a:extLst>
          </p:cNvPr>
          <p:cNvSpPr>
            <a:spLocks noGrp="1"/>
          </p:cNvSpPr>
          <p:nvPr>
            <p:ph type="title"/>
          </p:nvPr>
        </p:nvSpPr>
        <p:spPr/>
        <p:txBody>
          <a:bodyPr>
            <a:normAutofit/>
          </a:bodyPr>
          <a:lstStyle/>
          <a:p>
            <a:r>
              <a:rPr lang="en-CA" dirty="0"/>
              <a:t>Advocate and lead by example</a:t>
            </a:r>
          </a:p>
        </p:txBody>
      </p:sp>
      <p:sp>
        <p:nvSpPr>
          <p:cNvPr id="2" name="Content Placeholder 1">
            <a:extLst>
              <a:ext uri="{FF2B5EF4-FFF2-40B4-BE49-F238E27FC236}">
                <a16:creationId xmlns:a16="http://schemas.microsoft.com/office/drawing/2014/main" id="{21B46FA5-33EE-8DB6-0B99-423F3FBF7201}"/>
              </a:ext>
            </a:extLst>
          </p:cNvPr>
          <p:cNvSpPr>
            <a:spLocks noGrp="1"/>
          </p:cNvSpPr>
          <p:nvPr>
            <p:ph idx="1"/>
          </p:nvPr>
        </p:nvSpPr>
        <p:spPr>
          <a:xfrm>
            <a:off x="538161" y="1657350"/>
            <a:ext cx="4999610" cy="4457700"/>
          </a:xfrm>
        </p:spPr>
        <p:txBody>
          <a:bodyPr/>
          <a:lstStyle/>
          <a:p>
            <a:r>
              <a:rPr lang="en-CA" b="0" dirty="0">
                <a:latin typeface="+mn-lt"/>
              </a:rPr>
              <a:t>Actions speak louder than words. Your approach to engaging with the new workplace is the most meaningful communication with your employees.   </a:t>
            </a:r>
          </a:p>
          <a:p>
            <a:r>
              <a:rPr lang="en-CA" b="0" dirty="0">
                <a:latin typeface="+mn-lt"/>
              </a:rPr>
              <a:t>Once you have determined how you want to engage with the new workplace, ensure you are leading by example. Follow your agreed upon rules for workplace etiquette. </a:t>
            </a:r>
          </a:p>
          <a:p>
            <a:r>
              <a:rPr lang="en-CA" b="0" dirty="0">
                <a:latin typeface="+mn-lt"/>
              </a:rPr>
              <a:t>Don’t ignore the change. Confront it directly and take ownership of it to ensure your team can meet its challenges. </a:t>
            </a:r>
          </a:p>
        </p:txBody>
      </p:sp>
      <p:grpSp>
        <p:nvGrpSpPr>
          <p:cNvPr id="3" name="Group 2">
            <a:extLst>
              <a:ext uri="{FF2B5EF4-FFF2-40B4-BE49-F238E27FC236}">
                <a16:creationId xmlns:a16="http://schemas.microsoft.com/office/drawing/2014/main" id="{A8AAE2BE-9D87-6C05-D744-507576E86D64}"/>
              </a:ext>
              <a:ext uri="{C183D7F6-B498-43B3-948B-1728B52AA6E4}">
                <adec:decorative xmlns:adec="http://schemas.microsoft.com/office/drawing/2017/decorative" val="1"/>
              </a:ext>
            </a:extLst>
          </p:cNvPr>
          <p:cNvGrpSpPr/>
          <p:nvPr/>
        </p:nvGrpSpPr>
        <p:grpSpPr>
          <a:xfrm>
            <a:off x="7241629" y="1657350"/>
            <a:ext cx="2617076" cy="2617076"/>
            <a:chOff x="7241629" y="1657350"/>
            <a:chExt cx="2617076" cy="2617076"/>
          </a:xfrm>
        </p:grpSpPr>
        <p:sp>
          <p:nvSpPr>
            <p:cNvPr id="10" name="Oval 9">
              <a:extLst>
                <a:ext uri="{FF2B5EF4-FFF2-40B4-BE49-F238E27FC236}">
                  <a16:creationId xmlns:a16="http://schemas.microsoft.com/office/drawing/2014/main" id="{C3A2014D-34E6-EADE-3B67-9D3B1D72CB05}"/>
                </a:ext>
                <a:ext uri="{C183D7F6-B498-43B3-948B-1728B52AA6E4}">
                  <adec:decorative xmlns:adec="http://schemas.microsoft.com/office/drawing/2017/decorative" val="1"/>
                </a:ext>
              </a:extLst>
            </p:cNvPr>
            <p:cNvSpPr/>
            <p:nvPr/>
          </p:nvSpPr>
          <p:spPr>
            <a:xfrm>
              <a:off x="7241629" y="1657350"/>
              <a:ext cx="2617076" cy="261707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CA"/>
            </a:p>
          </p:txBody>
        </p:sp>
        <p:pic>
          <p:nvPicPr>
            <p:cNvPr id="5" name="Graphic 4" descr="Partial sun with solid fill">
              <a:extLst>
                <a:ext uri="{FF2B5EF4-FFF2-40B4-BE49-F238E27FC236}">
                  <a16:creationId xmlns:a16="http://schemas.microsoft.com/office/drawing/2014/main" id="{7A55A80B-D182-7F06-3125-CDD777AC00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0167" y="1927993"/>
              <a:ext cx="740980" cy="740980"/>
            </a:xfrm>
            <a:prstGeom prst="rect">
              <a:avLst/>
            </a:prstGeom>
          </p:spPr>
        </p:pic>
        <p:pic>
          <p:nvPicPr>
            <p:cNvPr id="9" name="Graphic 8" descr="Hike with solid fill">
              <a:extLst>
                <a:ext uri="{FF2B5EF4-FFF2-40B4-BE49-F238E27FC236}">
                  <a16:creationId xmlns:a16="http://schemas.microsoft.com/office/drawing/2014/main" id="{E23033A3-9F85-7144-B0B3-5BF3BC86FB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0235" y="2668973"/>
              <a:ext cx="1395249" cy="1395249"/>
            </a:xfrm>
            <a:prstGeom prst="rect">
              <a:avLst/>
            </a:prstGeom>
          </p:spPr>
        </p:pic>
      </p:grpSp>
    </p:spTree>
    <p:extLst>
      <p:ext uri="{BB962C8B-B14F-4D97-AF65-F5344CB8AC3E}">
        <p14:creationId xmlns:p14="http://schemas.microsoft.com/office/powerpoint/2010/main" val="293391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02CE-8EF1-DDFD-24EA-6F2570759FCC}"/>
              </a:ext>
            </a:extLst>
          </p:cNvPr>
          <p:cNvSpPr>
            <a:spLocks noGrp="1"/>
          </p:cNvSpPr>
          <p:nvPr>
            <p:ph type="title"/>
          </p:nvPr>
        </p:nvSpPr>
        <p:spPr/>
        <p:txBody>
          <a:bodyPr>
            <a:normAutofit/>
          </a:bodyPr>
          <a:lstStyle/>
          <a:p>
            <a:r>
              <a:rPr lang="en-CA" dirty="0"/>
              <a:t>Coaching and managing resistance</a:t>
            </a:r>
          </a:p>
        </p:txBody>
      </p:sp>
      <p:sp>
        <p:nvSpPr>
          <p:cNvPr id="4" name="Oval 3">
            <a:extLst>
              <a:ext uri="{FF2B5EF4-FFF2-40B4-BE49-F238E27FC236}">
                <a16:creationId xmlns:a16="http://schemas.microsoft.com/office/drawing/2014/main" id="{C7EEBD97-7B77-8F19-8364-1778CD59EF70}"/>
              </a:ext>
              <a:ext uri="{C183D7F6-B498-43B3-948B-1728B52AA6E4}">
                <adec:decorative xmlns:adec="http://schemas.microsoft.com/office/drawing/2017/decorative" val="1"/>
              </a:ext>
            </a:extLst>
          </p:cNvPr>
          <p:cNvSpPr/>
          <p:nvPr/>
        </p:nvSpPr>
        <p:spPr>
          <a:xfrm>
            <a:off x="4268257" y="2002825"/>
            <a:ext cx="3515785" cy="351578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descr="Group of women">
            <a:extLst>
              <a:ext uri="{FF2B5EF4-FFF2-40B4-BE49-F238E27FC236}">
                <a16:creationId xmlns:a16="http://schemas.microsoft.com/office/drawing/2014/main" id="{B19C7101-560E-8F3A-A177-991F841221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81463" y="2002824"/>
            <a:ext cx="3889371" cy="3889371"/>
          </a:xfrm>
          <a:prstGeom prst="rect">
            <a:avLst/>
          </a:prstGeom>
        </p:spPr>
      </p:pic>
    </p:spTree>
    <p:extLst>
      <p:ext uri="{BB962C8B-B14F-4D97-AF65-F5344CB8AC3E}">
        <p14:creationId xmlns:p14="http://schemas.microsoft.com/office/powerpoint/2010/main" val="325909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5312BC-D894-4EF1-B411-739DA565E3FB}"/>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Considering our Employees Needs – the Change Curve Model</a:t>
            </a:r>
          </a:p>
        </p:txBody>
      </p:sp>
      <p:grpSp>
        <p:nvGrpSpPr>
          <p:cNvPr id="4"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7D098EE0-3BFA-C18D-21C7-104B50FD7762}"/>
              </a:ext>
            </a:extLst>
          </p:cNvPr>
          <p:cNvGrpSpPr/>
          <p:nvPr/>
        </p:nvGrpSpPr>
        <p:grpSpPr>
          <a:xfrm>
            <a:off x="1234500" y="1603222"/>
            <a:ext cx="9355241" cy="4982929"/>
            <a:chOff x="426363" y="1569720"/>
            <a:chExt cx="7090223" cy="3653056"/>
          </a:xfrm>
        </p:grpSpPr>
        <p:cxnSp>
          <p:nvCxnSpPr>
            <p:cNvPr id="5" name="Straight Arrow Connector 9">
              <a:extLst>
                <a:ext uri="{FF2B5EF4-FFF2-40B4-BE49-F238E27FC236}">
                  <a16:creationId xmlns:a16="http://schemas.microsoft.com/office/drawing/2014/main" id="{3842C466-C7D4-9BD9-F256-E7DF9B554B6F}"/>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D500568F-9AD3-A0A4-0E11-7D5E56AACFB2}"/>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13">
              <a:extLst>
                <a:ext uri="{FF2B5EF4-FFF2-40B4-BE49-F238E27FC236}">
                  <a16:creationId xmlns:a16="http://schemas.microsoft.com/office/drawing/2014/main" id="{1F0873E0-DC4B-6171-4693-C1E51DF9C471}"/>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14">
              <a:extLst>
                <a:ext uri="{FF2B5EF4-FFF2-40B4-BE49-F238E27FC236}">
                  <a16:creationId xmlns:a16="http://schemas.microsoft.com/office/drawing/2014/main" id="{E092A97F-6BBD-D593-43B1-26BA24C314F5}"/>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5">
              <a:extLst>
                <a:ext uri="{FF2B5EF4-FFF2-40B4-BE49-F238E27FC236}">
                  <a16:creationId xmlns:a16="http://schemas.microsoft.com/office/drawing/2014/main" id="{162386C6-35D4-3836-810E-12B51D5EF5E0}"/>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6">
              <a:extLst>
                <a:ext uri="{FF2B5EF4-FFF2-40B4-BE49-F238E27FC236}">
                  <a16:creationId xmlns:a16="http://schemas.microsoft.com/office/drawing/2014/main" id="{45F2B587-8419-A02F-3516-DD90BF6ECCBD}"/>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7">
              <a:extLst>
                <a:ext uri="{FF2B5EF4-FFF2-40B4-BE49-F238E27FC236}">
                  <a16:creationId xmlns:a16="http://schemas.microsoft.com/office/drawing/2014/main" id="{1904F2FF-0EAF-FC3F-524E-41A2AE222B75}"/>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9">
              <a:extLst>
                <a:ext uri="{FF2B5EF4-FFF2-40B4-BE49-F238E27FC236}">
                  <a16:creationId xmlns:a16="http://schemas.microsoft.com/office/drawing/2014/main" id="{E654B4EB-FE97-5DE0-C53C-606F64225C4F}"/>
                </a:ext>
              </a:extLst>
            </p:cNvPr>
            <p:cNvSpPr txBox="1"/>
            <p:nvPr/>
          </p:nvSpPr>
          <p:spPr>
            <a:xfrm>
              <a:off x="894839" y="2035903"/>
              <a:ext cx="857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Denial</a:t>
              </a:r>
              <a:endParaRPr lang="en-CA" sz="1600" dirty="0">
                <a:latin typeface="Arial" panose="020B0604020202020204" pitchFamily="34" charset="0"/>
                <a:cs typeface="Arial" panose="020B0604020202020204" pitchFamily="34" charset="0"/>
              </a:endParaRPr>
            </a:p>
          </p:txBody>
        </p:sp>
        <p:sp>
          <p:nvSpPr>
            <p:cNvPr id="15" name="TextBox 20">
              <a:extLst>
                <a:ext uri="{FF2B5EF4-FFF2-40B4-BE49-F238E27FC236}">
                  <a16:creationId xmlns:a16="http://schemas.microsoft.com/office/drawing/2014/main" id="{AA1D958F-4834-BA1F-DC7C-01EB58A22803}"/>
                </a:ext>
              </a:extLst>
            </p:cNvPr>
            <p:cNvSpPr txBox="1"/>
            <p:nvPr/>
          </p:nvSpPr>
          <p:spPr>
            <a:xfrm>
              <a:off x="1685474" y="3781820"/>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Resistance</a:t>
              </a:r>
              <a:endParaRPr lang="en-CA" sz="1600" dirty="0">
                <a:latin typeface="Arial" panose="020B0604020202020204" pitchFamily="34" charset="0"/>
                <a:cs typeface="Arial" panose="020B0604020202020204" pitchFamily="34" charset="0"/>
              </a:endParaRPr>
            </a:p>
          </p:txBody>
        </p:sp>
        <p:sp>
          <p:nvSpPr>
            <p:cNvPr id="16" name="TextBox 21">
              <a:extLst>
                <a:ext uri="{FF2B5EF4-FFF2-40B4-BE49-F238E27FC236}">
                  <a16:creationId xmlns:a16="http://schemas.microsoft.com/office/drawing/2014/main" id="{343B3274-D054-EC37-0744-050767ACF9E6}"/>
                </a:ext>
              </a:extLst>
            </p:cNvPr>
            <p:cNvSpPr txBox="1"/>
            <p:nvPr/>
          </p:nvSpPr>
          <p:spPr>
            <a:xfrm>
              <a:off x="4573983" y="1734985"/>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Commitment</a:t>
              </a:r>
              <a:endParaRPr lang="en-CA" sz="1600" dirty="0">
                <a:latin typeface="Arial" panose="020B0604020202020204" pitchFamily="34" charset="0"/>
                <a:cs typeface="Arial" panose="020B0604020202020204" pitchFamily="34" charset="0"/>
              </a:endParaRPr>
            </a:p>
          </p:txBody>
        </p:sp>
        <p:sp>
          <p:nvSpPr>
            <p:cNvPr id="17" name="TextBox 22">
              <a:extLst>
                <a:ext uri="{FF2B5EF4-FFF2-40B4-BE49-F238E27FC236}">
                  <a16:creationId xmlns:a16="http://schemas.microsoft.com/office/drawing/2014/main" id="{AC206013-C5B9-7CD1-CCB5-485DDFA6F240}"/>
                </a:ext>
              </a:extLst>
            </p:cNvPr>
            <p:cNvSpPr txBox="1"/>
            <p:nvPr/>
          </p:nvSpPr>
          <p:spPr>
            <a:xfrm>
              <a:off x="5157737" y="3331139"/>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Exploration</a:t>
              </a:r>
              <a:endParaRPr lang="en-CA" sz="1600" dirty="0">
                <a:latin typeface="Arial" panose="020B0604020202020204" pitchFamily="34" charset="0"/>
                <a:cs typeface="Arial" panose="020B0604020202020204" pitchFamily="34" charset="0"/>
              </a:endParaRPr>
            </a:p>
          </p:txBody>
        </p:sp>
        <p:sp>
          <p:nvSpPr>
            <p:cNvPr id="18" name="TextBox 23">
              <a:extLst>
                <a:ext uri="{FF2B5EF4-FFF2-40B4-BE49-F238E27FC236}">
                  <a16:creationId xmlns:a16="http://schemas.microsoft.com/office/drawing/2014/main" id="{E0E1ECE0-E469-4593-6848-2D2173EB20B3}"/>
                </a:ext>
              </a:extLst>
            </p:cNvPr>
            <p:cNvSpPr txBox="1"/>
            <p:nvPr/>
          </p:nvSpPr>
          <p:spPr>
            <a:xfrm>
              <a:off x="895564" y="2292286"/>
              <a:ext cx="1266532" cy="461665"/>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Initial shock and disbelief </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19" name="TextBox 24">
              <a:extLst>
                <a:ext uri="{FF2B5EF4-FFF2-40B4-BE49-F238E27FC236}">
                  <a16:creationId xmlns:a16="http://schemas.microsoft.com/office/drawing/2014/main" id="{2E9B8A09-5D37-B323-8F96-00B1D0F2FBC1}"/>
                </a:ext>
              </a:extLst>
            </p:cNvPr>
            <p:cNvSpPr txBox="1"/>
            <p:nvPr/>
          </p:nvSpPr>
          <p:spPr>
            <a:xfrm>
              <a:off x="1685473" y="4050415"/>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Feelings of fear and anger leading to protest</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0" name="TextBox 25">
              <a:extLst>
                <a:ext uri="{FF2B5EF4-FFF2-40B4-BE49-F238E27FC236}">
                  <a16:creationId xmlns:a16="http://schemas.microsoft.com/office/drawing/2014/main" id="{6C2CCEC5-C814-DA4C-4299-DAAF18035FDF}"/>
                </a:ext>
              </a:extLst>
            </p:cNvPr>
            <p:cNvSpPr txBox="1"/>
            <p:nvPr/>
          </p:nvSpPr>
          <p:spPr>
            <a:xfrm>
              <a:off x="5172927" y="3608835"/>
              <a:ext cx="1938467"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Employee understanding, excitement and questioning</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1" name="TextBox 26">
              <a:extLst>
                <a:ext uri="{FF2B5EF4-FFF2-40B4-BE49-F238E27FC236}">
                  <a16:creationId xmlns:a16="http://schemas.microsoft.com/office/drawing/2014/main" id="{39D89171-095E-D00E-BE7D-F3608D8FC3BA}"/>
                </a:ext>
              </a:extLst>
            </p:cNvPr>
            <p:cNvSpPr txBox="1"/>
            <p:nvPr/>
          </p:nvSpPr>
          <p:spPr>
            <a:xfrm>
              <a:off x="4585031" y="1990972"/>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Learning how to work with the change</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2" name="TextBox 28">
              <a:extLst>
                <a:ext uri="{FF2B5EF4-FFF2-40B4-BE49-F238E27FC236}">
                  <a16:creationId xmlns:a16="http://schemas.microsoft.com/office/drawing/2014/main" id="{4834B9B0-A158-0FB7-2D57-FFE6E20CBDA5}"/>
                </a:ext>
              </a:extLst>
            </p:cNvPr>
            <p:cNvSpPr txBox="1"/>
            <p:nvPr/>
          </p:nvSpPr>
          <p:spPr>
            <a:xfrm>
              <a:off x="5786302" y="4914999"/>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Time</a:t>
              </a:r>
              <a:endParaRPr lang="en-CA" i="1" dirty="0">
                <a:latin typeface="Arial" panose="020B0604020202020204" pitchFamily="34" charset="0"/>
                <a:cs typeface="Arial" panose="020B0604020202020204" pitchFamily="34" charset="0"/>
              </a:endParaRPr>
            </a:p>
          </p:txBody>
        </p:sp>
        <p:sp>
          <p:nvSpPr>
            <p:cNvPr id="23" name="TextBox 29">
              <a:extLst>
                <a:ext uri="{FF2B5EF4-FFF2-40B4-BE49-F238E27FC236}">
                  <a16:creationId xmlns:a16="http://schemas.microsoft.com/office/drawing/2014/main" id="{307F8D4E-8D58-3325-89C1-1313363FAFE1}"/>
                </a:ext>
              </a:extLst>
            </p:cNvPr>
            <p:cNvSpPr txBox="1"/>
            <p:nvPr/>
          </p:nvSpPr>
          <p:spPr>
            <a:xfrm rot="16200000">
              <a:off x="-208758" y="2252323"/>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Performance</a:t>
              </a:r>
              <a:endParaRPr lang="en-CA" i="1" dirty="0">
                <a:latin typeface="Arial" panose="020B0604020202020204" pitchFamily="34" charset="0"/>
                <a:cs typeface="Arial" panose="020B0604020202020204" pitchFamily="34" charset="0"/>
              </a:endParaRPr>
            </a:p>
          </p:txBody>
        </p:sp>
        <p:pic>
          <p:nvPicPr>
            <p:cNvPr id="24" name="Graphic 31" descr="Surprised face with no fill">
              <a:extLst>
                <a:ext uri="{FF2B5EF4-FFF2-40B4-BE49-F238E27FC236}">
                  <a16:creationId xmlns:a16="http://schemas.microsoft.com/office/drawing/2014/main" id="{7670F410-8A4E-F115-8AD4-7DA66A53FA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53" y="2916522"/>
              <a:ext cx="548640" cy="548640"/>
            </a:xfrm>
            <a:prstGeom prst="rect">
              <a:avLst/>
            </a:prstGeom>
          </p:spPr>
        </p:pic>
        <p:pic>
          <p:nvPicPr>
            <p:cNvPr id="25" name="Graphic 33" descr="Neutral face with no fill">
              <a:extLst>
                <a:ext uri="{FF2B5EF4-FFF2-40B4-BE49-F238E27FC236}">
                  <a16:creationId xmlns:a16="http://schemas.microsoft.com/office/drawing/2014/main" id="{8383BB78-02F2-20E3-0C00-31DDB9DC3A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774" y="3207335"/>
              <a:ext cx="548640" cy="548640"/>
            </a:xfrm>
            <a:prstGeom prst="rect">
              <a:avLst/>
            </a:prstGeom>
          </p:spPr>
        </p:pic>
        <p:pic>
          <p:nvPicPr>
            <p:cNvPr id="26" name="Graphic 35" descr="Worried face with no fill">
              <a:extLst>
                <a:ext uri="{FF2B5EF4-FFF2-40B4-BE49-F238E27FC236}">
                  <a16:creationId xmlns:a16="http://schemas.microsoft.com/office/drawing/2014/main" id="{8EF4FE82-B41F-F80F-8158-5A64EDD3F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6755" y="3726359"/>
              <a:ext cx="548640" cy="548640"/>
            </a:xfrm>
            <a:prstGeom prst="rect">
              <a:avLst/>
            </a:prstGeom>
          </p:spPr>
        </p:pic>
        <p:pic>
          <p:nvPicPr>
            <p:cNvPr id="27" name="Graphic 37" descr="Grinning face with no fill">
              <a:extLst>
                <a:ext uri="{FF2B5EF4-FFF2-40B4-BE49-F238E27FC236}">
                  <a16:creationId xmlns:a16="http://schemas.microsoft.com/office/drawing/2014/main" id="{3C2CC686-28E6-DB33-2B8F-294AB942C9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9756" y="1950745"/>
              <a:ext cx="548640" cy="548640"/>
            </a:xfrm>
            <a:prstGeom prst="rect">
              <a:avLst/>
            </a:prstGeom>
          </p:spPr>
        </p:pic>
      </p:grpSp>
    </p:spTree>
    <p:extLst>
      <p:ext uri="{BB962C8B-B14F-4D97-AF65-F5344CB8AC3E}">
        <p14:creationId xmlns:p14="http://schemas.microsoft.com/office/powerpoint/2010/main" val="187538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nvPr>
        </p:nvSpPr>
        <p:spPr/>
        <p:txBody>
          <a:bodyPr/>
          <a:lstStyle/>
          <a:p>
            <a:r>
              <a:rPr lang="en-CA"/>
              <a:t>Practice Compassion and Grace</a:t>
            </a:r>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4328799" y="1462254"/>
            <a:ext cx="7160592" cy="4400551"/>
          </a:xfrm>
        </p:spPr>
      </p:pic>
      <p:sp>
        <p:nvSpPr>
          <p:cNvPr id="2" name="Rectangle 1">
            <a:extLst>
              <a:ext uri="{FF2B5EF4-FFF2-40B4-BE49-F238E27FC236}">
                <a16:creationId xmlns:a16="http://schemas.microsoft.com/office/drawing/2014/main" id="{5F2133EB-D1DE-36F4-1A38-9F3853005FC1}"/>
              </a:ext>
              <a:ext uri="{C183D7F6-B498-43B3-948B-1728B52AA6E4}">
                <adec:decorative xmlns:adec="http://schemas.microsoft.com/office/drawing/2017/decorative" val="1"/>
              </a:ext>
            </a:extLst>
          </p:cNvPr>
          <p:cNvSpPr/>
          <p:nvPr/>
        </p:nvSpPr>
        <p:spPr>
          <a:xfrm>
            <a:off x="4328799" y="1462254"/>
            <a:ext cx="7160592" cy="4400551"/>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nvPr>
        </p:nvSpPr>
        <p:spPr>
          <a:xfrm>
            <a:off x="750497" y="1489237"/>
            <a:ext cx="3935650" cy="4120018"/>
          </a:xfrm>
        </p:spPr>
        <p:txBody>
          <a:bodyPr lIns="91440" tIns="45720" rIns="91440" bIns="45720" anchor="t">
            <a:normAutofit/>
          </a:bodyPr>
          <a:lstStyle/>
          <a:p>
            <a:pPr marL="285750" indent="-285750">
              <a:spcBef>
                <a:spcPts val="0"/>
              </a:spcBef>
              <a:buFont typeface="Arial" panose="020B0604020202020204" pitchFamily="34" charset="0"/>
              <a:buChar char="•"/>
            </a:pPr>
            <a:endParaRPr lang="en-CA" sz="1800" dirty="0">
              <a:latin typeface="Calibri"/>
              <a:ea typeface="Calibri"/>
              <a:cs typeface="Times New Roman"/>
            </a:endParaRPr>
          </a:p>
          <a:p>
            <a:pPr marL="342900" indent="-342900">
              <a:spcBef>
                <a:spcPts val="0"/>
              </a:spcBef>
              <a:buFont typeface="Arial" panose="020B0604020202020204" pitchFamily="34" charset="0"/>
              <a:buChar char="•"/>
            </a:pPr>
            <a:r>
              <a:rPr lang="en-CA" sz="1800" dirty="0">
                <a:latin typeface="Calibri"/>
                <a:ea typeface="Calibri"/>
                <a:cs typeface="Times New Roman"/>
              </a:rPr>
              <a:t>A compassionate leader genuinely cares for their team and empathizes with their emotions and struggles. They show understanding and support while being optimistic about the future. </a:t>
            </a:r>
            <a:endParaRPr lang="en-CA" dirty="0"/>
          </a:p>
          <a:p>
            <a:pPr marL="342900" indent="-342900">
              <a:spcBef>
                <a:spcPts val="0"/>
              </a:spcBef>
              <a:buFont typeface="Arial" panose="020B0604020202020204" pitchFamily="34" charset="0"/>
              <a:buChar char="•"/>
            </a:pPr>
            <a:r>
              <a:rPr lang="en-CA" sz="1800" dirty="0">
                <a:latin typeface="Calibri"/>
                <a:ea typeface="Calibri"/>
                <a:cs typeface="Times New Roman"/>
              </a:rPr>
              <a:t>A graceful leader handles difficult situations with poise and dignity and can easily adapt to unexpected events.</a:t>
            </a:r>
          </a:p>
          <a:p>
            <a:pPr marL="342900" indent="-342900">
              <a:spcBef>
                <a:spcPts val="0"/>
              </a:spcBef>
              <a:buFont typeface="Arial" panose="020B0604020202020204" pitchFamily="34" charset="0"/>
              <a:buChar char="•"/>
            </a:pPr>
            <a:r>
              <a:rPr lang="en-CA" sz="1800" dirty="0">
                <a:latin typeface="Calibri"/>
                <a:ea typeface="Calibri"/>
                <a:cs typeface="Times New Roman"/>
              </a:rPr>
              <a:t>Reflect on your own difficult passage through the Change Curve (either this change or another) when dealing with your employees and let this be a source of empathy</a:t>
            </a:r>
          </a:p>
        </p:txBody>
      </p:sp>
    </p:spTree>
    <p:extLst>
      <p:ext uri="{BB962C8B-B14F-4D97-AF65-F5344CB8AC3E}">
        <p14:creationId xmlns:p14="http://schemas.microsoft.com/office/powerpoint/2010/main" val="291252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DFEF"/>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this document</a:t>
            </a:r>
          </a:p>
        </p:txBody>
      </p:sp>
      <p:sp>
        <p:nvSpPr>
          <p:cNvPr id="6" name="TextBox 5">
            <a:extLst>
              <a:ext uri="{FF2B5EF4-FFF2-40B4-BE49-F238E27FC236}">
                <a16:creationId xmlns:a16="http://schemas.microsoft.com/office/drawing/2014/main" id="{E721DAC6-2C79-1360-C798-8A813E90139B}"/>
              </a:ext>
            </a:extLst>
          </p:cNvPr>
          <p:cNvSpPr txBox="1"/>
          <p:nvPr/>
        </p:nvSpPr>
        <p:spPr>
          <a:xfrm>
            <a:off x="593651" y="1451247"/>
            <a:ext cx="11021175" cy="2585323"/>
          </a:xfrm>
          <a:prstGeom prst="rect">
            <a:avLst/>
          </a:prstGeom>
          <a:noFill/>
        </p:spPr>
        <p:txBody>
          <a:bodyPr wrap="square">
            <a:spAutoFit/>
          </a:bodyPr>
          <a:lstStyle/>
          <a:p>
            <a:r>
              <a:rPr lang="en-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OBJECTIVE and FOR WHO: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To present managers and supervisors in an organization to help them understand their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role in a transition to the optimized workplace.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May also be shared as a deck among them.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WHEN: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As early as possible, following the presentation to leadership.</a:t>
            </a:r>
            <a:endPar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HOW: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Presented by project sponsor at executive committees, or forums. It is critical that this be presented by an executive, ideally the executive sponsor. </a:t>
            </a:r>
            <a:endPar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a:t>
            </a: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a:t>
            </a:r>
            <a:r>
              <a:rPr lang="fr-CA"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FR version</a:t>
            </a:r>
            <a:endParaRPr lang="en-CA"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Google Shape;274;p2">
            <a:extLst>
              <a:ext uri="{FF2B5EF4-FFF2-40B4-BE49-F238E27FC236}">
                <a16:creationId xmlns:a16="http://schemas.microsoft.com/office/drawing/2014/main" id="{1BB55E0A-6F72-0999-0ACE-64DCC8775AAC}"/>
              </a:ext>
            </a:extLst>
          </p:cNvPr>
          <p:cNvSpPr txBox="1"/>
          <p:nvPr/>
        </p:nvSpPr>
        <p:spPr>
          <a:xfrm>
            <a:off x="4020104" y="145813"/>
            <a:ext cx="5267115" cy="369291"/>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E3F-0C57-7047-63C6-D6AD5EBDE382}"/>
              </a:ext>
            </a:extLst>
          </p:cNvPr>
          <p:cNvSpPr>
            <a:spLocks noGrp="1"/>
          </p:cNvSpPr>
          <p:nvPr>
            <p:ph type="title"/>
          </p:nvPr>
        </p:nvSpPr>
        <p:spPr/>
        <p:txBody>
          <a:bodyPr/>
          <a:lstStyle/>
          <a:p>
            <a:r>
              <a:rPr lang="en-CA" dirty="0"/>
              <a:t>Supporting Your Employees Through the Change Curve</a:t>
            </a:r>
          </a:p>
        </p:txBody>
      </p:sp>
      <p:sp>
        <p:nvSpPr>
          <p:cNvPr id="3" name="Flowchart: Off-page Connector 2">
            <a:extLst>
              <a:ext uri="{FF2B5EF4-FFF2-40B4-BE49-F238E27FC236}">
                <a16:creationId xmlns:a16="http://schemas.microsoft.com/office/drawing/2014/main" id="{F7F9C321-5045-FC17-DD16-3AF5F6E5AAB2}"/>
              </a:ext>
            </a:extLst>
          </p:cNvPr>
          <p:cNvSpPr/>
          <p:nvPr/>
        </p:nvSpPr>
        <p:spPr>
          <a:xfrm>
            <a:off x="508759" y="1639670"/>
            <a:ext cx="11081386" cy="353665"/>
          </a:xfrm>
          <a:prstGeom prst="flowChartOffpageConnector">
            <a:avLst/>
          </a:prstGeom>
          <a:solidFill>
            <a:srgbClr val="F2A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An employee is in denial</a:t>
            </a:r>
            <a:endParaRPr lang="en-CA" sz="16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4D97CD-4E3A-8D73-6C78-0E130C8F9229}"/>
              </a:ext>
            </a:extLst>
          </p:cNvPr>
          <p:cNvSpPr txBox="1"/>
          <p:nvPr/>
        </p:nvSpPr>
        <p:spPr>
          <a:xfrm>
            <a:off x="508759" y="2080749"/>
            <a:ext cx="1108138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Listen, ask questions and explain the how and why of the change</a:t>
            </a:r>
          </a:p>
          <a:p>
            <a:pPr marL="285750" indent="-285750">
              <a:buFont typeface="Arial" panose="020B0604020202020204" pitchFamily="34" charset="0"/>
              <a:buChar char="•"/>
            </a:pPr>
            <a:r>
              <a:rPr lang="en-US" sz="1400" dirty="0"/>
              <a:t>Emphasize the importance of transition and encourage them to take the time they need</a:t>
            </a:r>
          </a:p>
        </p:txBody>
      </p:sp>
      <p:sp>
        <p:nvSpPr>
          <p:cNvPr id="5" name="Flowchart: Off-page Connector 4">
            <a:extLst>
              <a:ext uri="{FF2B5EF4-FFF2-40B4-BE49-F238E27FC236}">
                <a16:creationId xmlns:a16="http://schemas.microsoft.com/office/drawing/2014/main" id="{35521651-F690-5D7A-EC35-650FCBE5BE26}"/>
              </a:ext>
            </a:extLst>
          </p:cNvPr>
          <p:cNvSpPr/>
          <p:nvPr/>
        </p:nvSpPr>
        <p:spPr>
          <a:xfrm>
            <a:off x="508759" y="2814050"/>
            <a:ext cx="11081386"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frustrated or depressed</a:t>
            </a:r>
            <a:endParaRPr lang="en-CA" sz="1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2E6727D-6C14-1EB8-AA24-DDFF078476B3}"/>
              </a:ext>
            </a:extLst>
          </p:cNvPr>
          <p:cNvSpPr txBox="1"/>
          <p:nvPr/>
        </p:nvSpPr>
        <p:spPr>
          <a:xfrm>
            <a:off x="508759" y="3183211"/>
            <a:ext cx="1108138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Gather resources, ask the project team for help</a:t>
            </a:r>
          </a:p>
          <a:p>
            <a:pPr marL="285750" indent="-285750">
              <a:buFont typeface="Arial" panose="020B0604020202020204" pitchFamily="34" charset="0"/>
              <a:buChar char="•"/>
            </a:pPr>
            <a:r>
              <a:rPr lang="en-US" sz="1400" dirty="0"/>
              <a:t>Remain empathetic but be confident in a positive change outcome</a:t>
            </a:r>
          </a:p>
        </p:txBody>
      </p:sp>
      <p:sp>
        <p:nvSpPr>
          <p:cNvPr id="7" name="Flowchart: Off-page Connector 6">
            <a:extLst>
              <a:ext uri="{FF2B5EF4-FFF2-40B4-BE49-F238E27FC236}">
                <a16:creationId xmlns:a16="http://schemas.microsoft.com/office/drawing/2014/main" id="{8863DCB0-B132-7181-30DE-FAD1B0C0DDF6}"/>
              </a:ext>
            </a:extLst>
          </p:cNvPr>
          <p:cNvSpPr/>
          <p:nvPr/>
        </p:nvSpPr>
        <p:spPr>
          <a:xfrm>
            <a:off x="508759" y="3937371"/>
            <a:ext cx="11081386"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An employee is experimenting</a:t>
            </a:r>
            <a:endParaRPr lang="en-CA" sz="16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47E9467-6EE6-FBB6-D209-9337B224B714}"/>
              </a:ext>
            </a:extLst>
          </p:cNvPr>
          <p:cNvSpPr txBox="1"/>
          <p:nvPr/>
        </p:nvSpPr>
        <p:spPr>
          <a:xfrm>
            <a:off x="508759" y="4306532"/>
            <a:ext cx="1108138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Provide training resources and reading material</a:t>
            </a:r>
          </a:p>
          <a:p>
            <a:pPr marL="285750" indent="-285750">
              <a:buFont typeface="Arial" panose="020B0604020202020204" pitchFamily="34" charset="0"/>
              <a:buChar char="•"/>
            </a:pPr>
            <a:r>
              <a:rPr lang="en-US" sz="1400" dirty="0"/>
              <a:t>Hold regular team meetings and invite them to share their excitement with others</a:t>
            </a:r>
          </a:p>
        </p:txBody>
      </p:sp>
      <p:sp>
        <p:nvSpPr>
          <p:cNvPr id="9" name="Flowchart: Off-page Connector 8">
            <a:extLst>
              <a:ext uri="{FF2B5EF4-FFF2-40B4-BE49-F238E27FC236}">
                <a16:creationId xmlns:a16="http://schemas.microsoft.com/office/drawing/2014/main" id="{9FB2266D-787A-60E8-67B4-EC9D1650C40D}"/>
              </a:ext>
            </a:extLst>
          </p:cNvPr>
          <p:cNvSpPr/>
          <p:nvPr/>
        </p:nvSpPr>
        <p:spPr>
          <a:xfrm>
            <a:off x="508759" y="5060692"/>
            <a:ext cx="11081386"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decided or integrated</a:t>
            </a:r>
            <a:endParaRPr lang="en-CA"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FCF80D2-D173-6A12-3CB2-EEFA7D2F0280}"/>
              </a:ext>
            </a:extLst>
          </p:cNvPr>
          <p:cNvSpPr txBox="1"/>
          <p:nvPr/>
        </p:nvSpPr>
        <p:spPr>
          <a:xfrm>
            <a:off x="508759" y="5429852"/>
            <a:ext cx="11081386"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Create opportunities for discussion and collaboration, invite all employees to events related to the change</a:t>
            </a:r>
          </a:p>
          <a:p>
            <a:pPr marL="285750" indent="-285750">
              <a:buFont typeface="Arial" panose="020B0604020202020204" pitchFamily="34" charset="0"/>
              <a:buChar char="•"/>
            </a:pPr>
            <a:r>
              <a:rPr lang="en-US" sz="1400" dirty="0"/>
              <a:t>Explore ways to improve the transition for others</a:t>
            </a:r>
          </a:p>
        </p:txBody>
      </p:sp>
    </p:spTree>
    <p:extLst>
      <p:ext uri="{BB962C8B-B14F-4D97-AF65-F5344CB8AC3E}">
        <p14:creationId xmlns:p14="http://schemas.microsoft.com/office/powerpoint/2010/main" val="165068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A90E-B601-4187-911F-105639F10A47}"/>
              </a:ext>
            </a:extLst>
          </p:cNvPr>
          <p:cNvSpPr>
            <a:spLocks noGrp="1"/>
          </p:cNvSpPr>
          <p:nvPr>
            <p:ph type="title"/>
          </p:nvPr>
        </p:nvSpPr>
        <p:spPr/>
        <p:txBody>
          <a:bodyPr/>
          <a:lstStyle/>
          <a:p>
            <a:r>
              <a:rPr lang="en-US" dirty="0"/>
              <a:t>Supporting Employees</a:t>
            </a:r>
            <a:endParaRPr lang="en-CA" dirty="0"/>
          </a:p>
        </p:txBody>
      </p:sp>
      <p:sp>
        <p:nvSpPr>
          <p:cNvPr id="7" name="TextBox 6">
            <a:extLst>
              <a:ext uri="{FF2B5EF4-FFF2-40B4-BE49-F238E27FC236}">
                <a16:creationId xmlns:a16="http://schemas.microsoft.com/office/drawing/2014/main" id="{9C51F60B-98E4-4F1B-BEDC-8E724CCD5EA0}"/>
              </a:ext>
            </a:extLst>
          </p:cNvPr>
          <p:cNvSpPr txBox="1"/>
          <p:nvPr/>
        </p:nvSpPr>
        <p:spPr>
          <a:xfrm>
            <a:off x="722379" y="1454150"/>
            <a:ext cx="6226145" cy="4226798"/>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Supporting your team through change can feel like an overwhelming task, especially when the reality of the change is higher than expected. Here are 8 basic tips that can assist you in supporting your team:</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Establish trust: </a:t>
            </a:r>
            <a:r>
              <a:rPr lang="en-US" sz="1400" dirty="0">
                <a:latin typeface="Arial" panose="020B0604020202020204" pitchFamily="34" charset="0"/>
                <a:cs typeface="Arial" panose="020B0604020202020204" pitchFamily="34" charset="0"/>
              </a:rPr>
              <a:t>create a safe and respectful place to share.</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Frequent check-ins: </a:t>
            </a:r>
            <a:r>
              <a:rPr lang="en-US" sz="1400" dirty="0">
                <a:latin typeface="Arial" panose="020B0604020202020204" pitchFamily="34" charset="0"/>
                <a:cs typeface="Arial" panose="020B0604020202020204" pitchFamily="34" charset="0"/>
              </a:rPr>
              <a:t>set-up times to discuss the change with individuals both formally and informally, as well as a team.</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Transparency: </a:t>
            </a:r>
            <a:r>
              <a:rPr lang="en-US" sz="1400" dirty="0">
                <a:latin typeface="Arial" panose="020B0604020202020204" pitchFamily="34" charset="0"/>
                <a:cs typeface="Arial" panose="020B0604020202020204" pitchFamily="34" charset="0"/>
              </a:rPr>
              <a:t>speak to facts and be honest when you don’t know the answer. Support employees through solutioning.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Social Interaction: </a:t>
            </a:r>
            <a:r>
              <a:rPr lang="en-US" sz="1400" dirty="0">
                <a:latin typeface="Arial" panose="020B0604020202020204" pitchFamily="34" charset="0"/>
                <a:cs typeface="Arial" panose="020B0604020202020204" pitchFamily="34" charset="0"/>
              </a:rPr>
              <a:t>combat anxieties and fears with engaging activities between team members.</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Rules of engagement: </a:t>
            </a:r>
            <a:r>
              <a:rPr lang="en-US" sz="1400" dirty="0">
                <a:latin typeface="Arial" panose="020B0604020202020204" pitchFamily="34" charset="0"/>
                <a:cs typeface="Arial" panose="020B0604020202020204" pitchFamily="34" charset="0"/>
              </a:rPr>
              <a:t>use the correct tools and platforms when communicating and engaging.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Empathy: </a:t>
            </a:r>
            <a:r>
              <a:rPr lang="en-US" sz="1400" dirty="0">
                <a:latin typeface="Arial" panose="020B0604020202020204" pitchFamily="34" charset="0"/>
                <a:cs typeface="Arial" panose="020B0604020202020204" pitchFamily="34" charset="0"/>
              </a:rPr>
              <a:t>understand the needs of others and be in tune with diversity and inclusivity challenges.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Be Intentional: </a:t>
            </a:r>
            <a:r>
              <a:rPr lang="en-US" sz="1400" dirty="0">
                <a:latin typeface="Arial" panose="020B0604020202020204" pitchFamily="34" charset="0"/>
                <a:cs typeface="Arial" panose="020B0604020202020204" pitchFamily="34" charset="0"/>
              </a:rPr>
              <a:t>make good use of time, be clear and leverage all resources.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Recognition and praise: </a:t>
            </a:r>
            <a:r>
              <a:rPr lang="en-US" sz="1400" dirty="0">
                <a:latin typeface="Arial" panose="020B0604020202020204" pitchFamily="34" charset="0"/>
                <a:cs typeface="Arial" panose="020B0604020202020204" pitchFamily="34" charset="0"/>
              </a:rPr>
              <a:t>celebrate small wins for all employees, regardless of their rate of adoption. </a:t>
            </a:r>
          </a:p>
        </p:txBody>
      </p:sp>
      <p:sp>
        <p:nvSpPr>
          <p:cNvPr id="16" name="TextBox 15">
            <a:extLst>
              <a:ext uri="{FF2B5EF4-FFF2-40B4-BE49-F238E27FC236}">
                <a16:creationId xmlns:a16="http://schemas.microsoft.com/office/drawing/2014/main" id="{A96611CA-404C-4F6F-87DE-75BA16D4C8C6}"/>
              </a:ext>
            </a:extLst>
          </p:cNvPr>
          <p:cNvSpPr txBox="1"/>
          <p:nvPr/>
        </p:nvSpPr>
        <p:spPr>
          <a:xfrm>
            <a:off x="7701464" y="1389753"/>
            <a:ext cx="3060700" cy="369332"/>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The Building Blocks</a:t>
            </a:r>
            <a:endParaRPr lang="en-CA" b="1" i="1" dirty="0">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DDD0E335-B4FA-440D-A658-F0EDCDED0EF7}"/>
              </a:ext>
            </a:extLst>
          </p:cNvPr>
          <p:cNvSpPr/>
          <p:nvPr/>
        </p:nvSpPr>
        <p:spPr>
          <a:xfrm>
            <a:off x="7101859" y="189950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Establish Trust</a:t>
            </a:r>
            <a:endParaRPr lang="en-CA" sz="1200"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0C0AE40D-3647-4DB6-A7C3-B7EA2C3FB88B}"/>
              </a:ext>
            </a:extLst>
          </p:cNvPr>
          <p:cNvSpPr/>
          <p:nvPr/>
        </p:nvSpPr>
        <p:spPr>
          <a:xfrm>
            <a:off x="8421206" y="262877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Frequent Check-ins</a:t>
            </a:r>
            <a:endParaRPr lang="en-CA" sz="1200" dirty="0">
              <a:solidFill>
                <a:schemeClr val="bg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462E96BE-D95C-4368-9D99-D19FDF6C7E6F}"/>
              </a:ext>
            </a:extLst>
          </p:cNvPr>
          <p:cNvSpPr/>
          <p:nvPr/>
        </p:nvSpPr>
        <p:spPr>
          <a:xfrm>
            <a:off x="9757971" y="190446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Transparency</a:t>
            </a:r>
            <a:endParaRPr lang="en-CA" sz="1200"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C936AAC1-0E8C-4B8B-BBB7-50C4B306218F}"/>
              </a:ext>
            </a:extLst>
          </p:cNvPr>
          <p:cNvSpPr/>
          <p:nvPr/>
        </p:nvSpPr>
        <p:spPr>
          <a:xfrm>
            <a:off x="9757971" y="336885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Rules of Engagement</a:t>
            </a:r>
            <a:endParaRPr lang="en-CA" sz="1200"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768E2937-C90C-43CD-B651-292BEE8961B6}"/>
              </a:ext>
            </a:extLst>
          </p:cNvPr>
          <p:cNvSpPr/>
          <p:nvPr/>
        </p:nvSpPr>
        <p:spPr>
          <a:xfrm>
            <a:off x="8421206" y="410472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Empathy</a:t>
            </a:r>
            <a:endParaRPr lang="en-CA" sz="1200" dirty="0">
              <a:solidFill>
                <a:schemeClr val="tx1"/>
              </a:solidFill>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9A3A061C-850C-4E9F-B5E6-9403F5FEBBA4}"/>
              </a:ext>
            </a:extLst>
          </p:cNvPr>
          <p:cNvSpPr/>
          <p:nvPr/>
        </p:nvSpPr>
        <p:spPr>
          <a:xfrm>
            <a:off x="7101165" y="336885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Social Interaction</a:t>
            </a:r>
            <a:endParaRPr lang="en-CA" sz="1200" dirty="0">
              <a:solidFill>
                <a:schemeClr val="tx1"/>
              </a:solidFill>
              <a:latin typeface="Arial" panose="020B06040202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ABA0F2AF-C36C-476C-B45D-B07FDD564968}"/>
              </a:ext>
            </a:extLst>
          </p:cNvPr>
          <p:cNvSpPr/>
          <p:nvPr/>
        </p:nvSpPr>
        <p:spPr>
          <a:xfrm>
            <a:off x="7101165" y="482979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Recognition and Praise</a:t>
            </a:r>
            <a:endParaRPr lang="en-CA" sz="1200"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FDCB255D-C5FE-4127-BC5C-CCA41CF61F68}"/>
              </a:ext>
            </a:extLst>
          </p:cNvPr>
          <p:cNvSpPr/>
          <p:nvPr/>
        </p:nvSpPr>
        <p:spPr>
          <a:xfrm>
            <a:off x="9757971" y="483895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Being Intentional</a:t>
            </a:r>
            <a:endParaRPr lang="en-CA"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83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4292-B564-42A1-87E0-C35F7892D6D3}"/>
              </a:ext>
            </a:extLst>
          </p:cNvPr>
          <p:cNvSpPr>
            <a:spLocks noGrp="1"/>
          </p:cNvSpPr>
          <p:nvPr>
            <p:ph type="title"/>
          </p:nvPr>
        </p:nvSpPr>
        <p:spPr/>
        <p:txBody>
          <a:bodyPr/>
          <a:lstStyle/>
          <a:p>
            <a:r>
              <a:rPr lang="en-US" dirty="0" err="1"/>
              <a:t>Equiping</a:t>
            </a:r>
            <a:r>
              <a:rPr lang="en-US" dirty="0"/>
              <a:t> Yourself to Succeed</a:t>
            </a:r>
            <a:endParaRPr lang="en-CA" dirty="0"/>
          </a:p>
        </p:txBody>
      </p:sp>
      <p:grpSp>
        <p:nvGrpSpPr>
          <p:cNvPr id="95" name="Group 94" descr="Chart with ''you'' in the middle, splitting up in 4 categories : Attend, Plan, Anticipate, and Review, which all include ways to achieve these. ">
            <a:extLst>
              <a:ext uri="{FF2B5EF4-FFF2-40B4-BE49-F238E27FC236}">
                <a16:creationId xmlns:a16="http://schemas.microsoft.com/office/drawing/2014/main" id="{75ED06EC-ACE2-45AA-9474-A44684B0749A}"/>
              </a:ext>
            </a:extLst>
          </p:cNvPr>
          <p:cNvGrpSpPr/>
          <p:nvPr/>
        </p:nvGrpSpPr>
        <p:grpSpPr>
          <a:xfrm>
            <a:off x="753699" y="1473126"/>
            <a:ext cx="10808980" cy="4900027"/>
            <a:chOff x="819862" y="1400812"/>
            <a:chExt cx="10808980" cy="4900027"/>
          </a:xfrm>
        </p:grpSpPr>
        <p:cxnSp>
          <p:nvCxnSpPr>
            <p:cNvPr id="22" name="Straight Connector 21">
              <a:extLst>
                <a:ext uri="{FF2B5EF4-FFF2-40B4-BE49-F238E27FC236}">
                  <a16:creationId xmlns:a16="http://schemas.microsoft.com/office/drawing/2014/main" id="{0AAF9BE2-E292-4B99-8604-3FEA1285D861}"/>
                </a:ext>
              </a:extLst>
            </p:cNvPr>
            <p:cNvCxnSpPr>
              <a:cxnSpLocks/>
              <a:stCxn id="3" idx="1"/>
            </p:cNvCxnSpPr>
            <p:nvPr/>
          </p:nvCxnSpPr>
          <p:spPr>
            <a:xfrm flipH="1" flipV="1">
              <a:off x="4999893" y="2969299"/>
              <a:ext cx="477906" cy="26676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F3A06C-C98D-44F6-BB55-A3E3C8D3BE14}"/>
                </a:ext>
              </a:extLst>
            </p:cNvPr>
            <p:cNvCxnSpPr>
              <a:cxnSpLocks/>
              <a:stCxn id="3" idx="7"/>
            </p:cNvCxnSpPr>
            <p:nvPr/>
          </p:nvCxnSpPr>
          <p:spPr>
            <a:xfrm flipV="1">
              <a:off x="6577929" y="2994901"/>
              <a:ext cx="489411" cy="24115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0EC133-E111-474A-A837-CB5F69034959}"/>
                </a:ext>
              </a:extLst>
            </p:cNvPr>
            <p:cNvCxnSpPr>
              <a:cxnSpLocks/>
              <a:stCxn id="3" idx="3"/>
            </p:cNvCxnSpPr>
            <p:nvPr/>
          </p:nvCxnSpPr>
          <p:spPr>
            <a:xfrm flipH="1">
              <a:off x="4986427" y="3863099"/>
              <a:ext cx="491372" cy="3678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438EFE-EF2D-4340-8909-5E31635F1E65}"/>
                </a:ext>
              </a:extLst>
            </p:cNvPr>
            <p:cNvCxnSpPr>
              <a:cxnSpLocks/>
              <a:stCxn id="3" idx="5"/>
            </p:cNvCxnSpPr>
            <p:nvPr/>
          </p:nvCxnSpPr>
          <p:spPr>
            <a:xfrm>
              <a:off x="6577929" y="3863099"/>
              <a:ext cx="592487" cy="43210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724524-15B1-4B11-A9F0-1A25CDB055F5}"/>
                </a:ext>
              </a:extLst>
            </p:cNvPr>
            <p:cNvCxnSpPr>
              <a:cxnSpLocks/>
              <a:stCxn id="6" idx="0"/>
              <a:endCxn id="12" idx="2"/>
            </p:cNvCxnSpPr>
            <p:nvPr/>
          </p:nvCxnSpPr>
          <p:spPr>
            <a:xfrm flipH="1" flipV="1">
              <a:off x="4080233" y="1963238"/>
              <a:ext cx="266519" cy="369172"/>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A08ACF9-E869-4E4A-8084-55DE24A363A9}"/>
                </a:ext>
              </a:extLst>
            </p:cNvPr>
            <p:cNvCxnSpPr>
              <a:cxnSpLocks/>
              <a:endCxn id="14" idx="3"/>
            </p:cNvCxnSpPr>
            <p:nvPr/>
          </p:nvCxnSpPr>
          <p:spPr>
            <a:xfrm flipH="1" flipV="1">
              <a:off x="2918293" y="2433787"/>
              <a:ext cx="878394" cy="181567"/>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7085-0FEB-437A-B02D-D6F1AB12EBA8}"/>
                </a:ext>
              </a:extLst>
            </p:cNvPr>
            <p:cNvCxnSpPr>
              <a:cxnSpLocks/>
              <a:stCxn id="6" idx="3"/>
              <a:endCxn id="13" idx="3"/>
            </p:cNvCxnSpPr>
            <p:nvPr/>
          </p:nvCxnSpPr>
          <p:spPr>
            <a:xfrm flipH="1">
              <a:off x="3018777" y="3089313"/>
              <a:ext cx="777910" cy="453956"/>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558360-52CD-4C6A-A769-7C3BCBE09B0A}"/>
                </a:ext>
              </a:extLst>
            </p:cNvPr>
            <p:cNvCxnSpPr>
              <a:cxnSpLocks/>
              <a:stCxn id="7" idx="2"/>
              <a:endCxn id="10" idx="3"/>
            </p:cNvCxnSpPr>
            <p:nvPr/>
          </p:nvCxnSpPr>
          <p:spPr>
            <a:xfrm flipH="1">
              <a:off x="2962757" y="4418165"/>
              <a:ext cx="606085" cy="9249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A7A824-1496-479D-A7A2-28AAFD05CB1E}"/>
                </a:ext>
              </a:extLst>
            </p:cNvPr>
            <p:cNvCxnSpPr>
              <a:cxnSpLocks/>
              <a:stCxn id="7" idx="3"/>
              <a:endCxn id="9" idx="3"/>
            </p:cNvCxnSpPr>
            <p:nvPr/>
          </p:nvCxnSpPr>
          <p:spPr>
            <a:xfrm flipH="1">
              <a:off x="3125346" y="4731684"/>
              <a:ext cx="671341" cy="74203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9A0241-E804-4B41-8788-9468B032CB5E}"/>
                </a:ext>
              </a:extLst>
            </p:cNvPr>
            <p:cNvCxnSpPr>
              <a:cxnSpLocks/>
              <a:stCxn id="7" idx="4"/>
              <a:endCxn id="11" idx="0"/>
            </p:cNvCxnSpPr>
            <p:nvPr/>
          </p:nvCxnSpPr>
          <p:spPr>
            <a:xfrm flipH="1">
              <a:off x="4344239" y="4861548"/>
              <a:ext cx="2513" cy="91943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915F21-8E91-4F33-BCCA-EEBE5F056168}"/>
                </a:ext>
              </a:extLst>
            </p:cNvPr>
            <p:cNvCxnSpPr>
              <a:cxnSpLocks/>
              <a:stCxn id="5" idx="4"/>
            </p:cNvCxnSpPr>
            <p:nvPr/>
          </p:nvCxnSpPr>
          <p:spPr>
            <a:xfrm>
              <a:off x="7720481" y="4861549"/>
              <a:ext cx="0" cy="72420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550355-11C0-42FC-A011-18A1858ACA34}"/>
                </a:ext>
              </a:extLst>
            </p:cNvPr>
            <p:cNvCxnSpPr>
              <a:stCxn id="5" idx="5"/>
            </p:cNvCxnSpPr>
            <p:nvPr/>
          </p:nvCxnSpPr>
          <p:spPr>
            <a:xfrm>
              <a:off x="8270546" y="4731685"/>
              <a:ext cx="633659" cy="58959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C23ED8E-8FCC-4FC3-B632-791CB50D9A16}"/>
                </a:ext>
              </a:extLst>
            </p:cNvPr>
            <p:cNvCxnSpPr>
              <a:stCxn id="5" idx="6"/>
              <a:endCxn id="15" idx="1"/>
            </p:cNvCxnSpPr>
            <p:nvPr/>
          </p:nvCxnSpPr>
          <p:spPr>
            <a:xfrm>
              <a:off x="8498391" y="4418166"/>
              <a:ext cx="965857" cy="23458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AC9AB1D-2FC8-4938-B4AF-3684D135CF94}"/>
                </a:ext>
              </a:extLst>
            </p:cNvPr>
            <p:cNvCxnSpPr>
              <a:stCxn id="4" idx="7"/>
            </p:cNvCxnSpPr>
            <p:nvPr/>
          </p:nvCxnSpPr>
          <p:spPr>
            <a:xfrm flipV="1">
              <a:off x="8270546" y="2115901"/>
              <a:ext cx="200214" cy="346373"/>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C3A5ADF-5F7A-48A0-8875-32838D048F4F}"/>
                </a:ext>
              </a:extLst>
            </p:cNvPr>
            <p:cNvCxnSpPr>
              <a:cxnSpLocks/>
              <a:endCxn id="19" idx="1"/>
            </p:cNvCxnSpPr>
            <p:nvPr/>
          </p:nvCxnSpPr>
          <p:spPr>
            <a:xfrm flipV="1">
              <a:off x="8470760" y="2225355"/>
              <a:ext cx="798087" cy="404227"/>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B1D14A-BA5F-4AE9-99F9-16B16D9043F0}"/>
                </a:ext>
              </a:extLst>
            </p:cNvPr>
            <p:cNvCxnSpPr>
              <a:cxnSpLocks/>
              <a:stCxn id="4" idx="5"/>
              <a:endCxn id="20" idx="1"/>
            </p:cNvCxnSpPr>
            <p:nvPr/>
          </p:nvCxnSpPr>
          <p:spPr>
            <a:xfrm>
              <a:off x="8270546" y="3089313"/>
              <a:ext cx="592487" cy="237531"/>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BE14FE4-A5A4-46E8-8932-A7EEEA14B718}"/>
                </a:ext>
              </a:extLst>
            </p:cNvPr>
            <p:cNvSpPr/>
            <p:nvPr/>
          </p:nvSpPr>
          <p:spPr>
            <a:xfrm>
              <a:off x="5249954" y="3106196"/>
              <a:ext cx="1555820" cy="8867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You</a:t>
              </a:r>
              <a:endParaRPr lang="en-CA" sz="2800"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23BD6127-51A4-4639-9311-475EA0DBC382}"/>
                </a:ext>
              </a:extLst>
            </p:cNvPr>
            <p:cNvSpPr/>
            <p:nvPr/>
          </p:nvSpPr>
          <p:spPr>
            <a:xfrm>
              <a:off x="6942571" y="2332410"/>
              <a:ext cx="1555820" cy="88676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Review</a:t>
              </a:r>
              <a:endParaRPr lang="en-CA" sz="1400"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25993ADE-C0E3-4A0D-8C69-B727FBA05803}"/>
                </a:ext>
              </a:extLst>
            </p:cNvPr>
            <p:cNvSpPr/>
            <p:nvPr/>
          </p:nvSpPr>
          <p:spPr>
            <a:xfrm>
              <a:off x="6942571" y="3974782"/>
              <a:ext cx="1555820" cy="886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Anticipate</a:t>
              </a:r>
              <a:endParaRPr lang="en-CA" sz="14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14A5A59-28E4-4E25-8705-5578DBAE467E}"/>
                </a:ext>
              </a:extLst>
            </p:cNvPr>
            <p:cNvSpPr/>
            <p:nvPr/>
          </p:nvSpPr>
          <p:spPr>
            <a:xfrm>
              <a:off x="3568842" y="2332410"/>
              <a:ext cx="1555820" cy="886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Attend</a:t>
              </a:r>
              <a:endParaRPr lang="en-CA"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384DE798-7080-4C8D-8146-9E258C759A97}"/>
                </a:ext>
              </a:extLst>
            </p:cNvPr>
            <p:cNvSpPr/>
            <p:nvPr/>
          </p:nvSpPr>
          <p:spPr>
            <a:xfrm>
              <a:off x="3568842" y="3974781"/>
              <a:ext cx="1555820" cy="8867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Plan</a:t>
              </a:r>
              <a:endParaRPr lang="en-CA"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5725A6-16F0-4750-9A5B-70A2E7B126E8}"/>
                </a:ext>
              </a:extLst>
            </p:cNvPr>
            <p:cNvSpPr txBox="1"/>
            <p:nvPr/>
          </p:nvSpPr>
          <p:spPr>
            <a:xfrm>
              <a:off x="1376932" y="5116169"/>
              <a:ext cx="1748414" cy="715089"/>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Establish a reoccurring team meeting</a:t>
              </a:r>
              <a:endParaRPr lang="en-CA"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A62099A-5525-474C-8967-0E1126F9828B}"/>
                </a:ext>
              </a:extLst>
            </p:cNvPr>
            <p:cNvSpPr txBox="1"/>
            <p:nvPr/>
          </p:nvSpPr>
          <p:spPr>
            <a:xfrm>
              <a:off x="1214343" y="4255275"/>
              <a:ext cx="1748414" cy="510778"/>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Establish team member touchpoints</a:t>
              </a:r>
              <a:endParaRPr lang="en-CA"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E9A25A-A7FA-48FD-99C4-0BF7E01A129E}"/>
                </a:ext>
              </a:extLst>
            </p:cNvPr>
            <p:cNvSpPr txBox="1"/>
            <p:nvPr/>
          </p:nvSpPr>
          <p:spPr>
            <a:xfrm>
              <a:off x="3470032" y="5780980"/>
              <a:ext cx="1748414" cy="510778"/>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Keep your team charters up to date</a:t>
              </a:r>
              <a:endParaRPr lang="en-CA"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B889BA4-A29C-4881-B7BB-8F60827064B8}"/>
                </a:ext>
              </a:extLst>
            </p:cNvPr>
            <p:cNvSpPr txBox="1"/>
            <p:nvPr/>
          </p:nvSpPr>
          <p:spPr>
            <a:xfrm>
              <a:off x="3031017" y="1452460"/>
              <a:ext cx="2098431" cy="510778"/>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Attend all project specific engagement activities</a:t>
              </a:r>
              <a:endParaRPr lang="en-CA"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1C35FD5-5B2D-49DF-9B67-BF5D528B3F69}"/>
                </a:ext>
              </a:extLst>
            </p:cNvPr>
            <p:cNvSpPr txBox="1"/>
            <p:nvPr/>
          </p:nvSpPr>
          <p:spPr>
            <a:xfrm>
              <a:off x="920346" y="3185724"/>
              <a:ext cx="2098431" cy="715089"/>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Participate and share in any information gathering activities</a:t>
              </a:r>
              <a:endParaRPr lang="en-CA"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0DF34DF-C007-47CC-9F55-9211A2853CAF}"/>
                </a:ext>
              </a:extLst>
            </p:cNvPr>
            <p:cNvSpPr txBox="1"/>
            <p:nvPr/>
          </p:nvSpPr>
          <p:spPr>
            <a:xfrm>
              <a:off x="819862" y="2076242"/>
              <a:ext cx="2098431" cy="715089"/>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Attend and leverage existing management network meetings</a:t>
              </a:r>
              <a:endParaRPr lang="en-CA"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C7D6365-F105-4F93-8BE0-B43D1CB88581}"/>
                </a:ext>
              </a:extLst>
            </p:cNvPr>
            <p:cNvSpPr txBox="1"/>
            <p:nvPr/>
          </p:nvSpPr>
          <p:spPr>
            <a:xfrm>
              <a:off x="9464248" y="4295206"/>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Get to know your integrated project team and enabling sector reps</a:t>
              </a:r>
              <a:endParaRPr lang="en-CA"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76EFD0E-2325-48A0-9879-F8CA77F60151}"/>
                </a:ext>
              </a:extLst>
            </p:cNvPr>
            <p:cNvSpPr txBox="1"/>
            <p:nvPr/>
          </p:nvSpPr>
          <p:spPr>
            <a:xfrm>
              <a:off x="6805774" y="1400812"/>
              <a:ext cx="2098431" cy="715089"/>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Review all project specific communications, tools and training materials</a:t>
              </a:r>
              <a:endParaRPr lang="en-CA"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7308898-6812-42B1-AFE8-3E8A057CA97B}"/>
                </a:ext>
              </a:extLst>
            </p:cNvPr>
            <p:cNvSpPr txBox="1"/>
            <p:nvPr/>
          </p:nvSpPr>
          <p:spPr>
            <a:xfrm>
              <a:off x="8815446" y="5321280"/>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Anticipate team-specific questions and be prepared to ask the project team</a:t>
              </a:r>
              <a:endParaRPr lang="en-CA"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22B9F5D-B46B-4677-AFEC-D0C7C6221434}"/>
                </a:ext>
              </a:extLst>
            </p:cNvPr>
            <p:cNvSpPr txBox="1"/>
            <p:nvPr/>
          </p:nvSpPr>
          <p:spPr>
            <a:xfrm>
              <a:off x="6372329" y="5585750"/>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Anticipate your questions and get answers prior to engaging your team</a:t>
              </a:r>
              <a:endParaRPr lang="en-CA"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16B84F5-B707-4C77-9F7A-5FC4F52EC26C}"/>
                </a:ext>
              </a:extLst>
            </p:cNvPr>
            <p:cNvSpPr txBox="1"/>
            <p:nvPr/>
          </p:nvSpPr>
          <p:spPr>
            <a:xfrm>
              <a:off x="9268847" y="1765654"/>
              <a:ext cx="2359995" cy="919401"/>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Understand the provided schedule and upcoming milestones impacting your team</a:t>
              </a:r>
              <a:endParaRPr lang="en-CA"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ED49430-B819-4E13-BA9E-51EBDB47459D}"/>
                </a:ext>
              </a:extLst>
            </p:cNvPr>
            <p:cNvSpPr txBox="1"/>
            <p:nvPr/>
          </p:nvSpPr>
          <p:spPr>
            <a:xfrm>
              <a:off x="8863033" y="2969299"/>
              <a:ext cx="2408621" cy="715089"/>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Know where all resources are housed such as a MS Teams Channel, website, or newsletter</a:t>
              </a:r>
              <a:endParaRPr lang="en-CA"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258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27B8-4E8C-76A8-8D70-79A07325600C}"/>
              </a:ext>
            </a:extLst>
          </p:cNvPr>
          <p:cNvSpPr>
            <a:spLocks noGrp="1"/>
          </p:cNvSpPr>
          <p:nvPr>
            <p:ph type="title"/>
          </p:nvPr>
        </p:nvSpPr>
        <p:spPr/>
        <p:txBody>
          <a:bodyPr/>
          <a:lstStyle/>
          <a:p>
            <a:r>
              <a:rPr lang="en-CA" dirty="0"/>
              <a:t>Next Steps</a:t>
            </a:r>
          </a:p>
        </p:txBody>
      </p:sp>
      <p:sp>
        <p:nvSpPr>
          <p:cNvPr id="3" name="TextBox 2">
            <a:extLst>
              <a:ext uri="{FF2B5EF4-FFF2-40B4-BE49-F238E27FC236}">
                <a16:creationId xmlns:a16="http://schemas.microsoft.com/office/drawing/2014/main" id="{63853EAE-6C40-7F6A-CD9C-4F90675A3F9D}"/>
              </a:ext>
            </a:extLst>
          </p:cNvPr>
          <p:cNvSpPr txBox="1"/>
          <p:nvPr/>
        </p:nvSpPr>
        <p:spPr>
          <a:xfrm>
            <a:off x="652553" y="1987250"/>
            <a:ext cx="10491847" cy="2585323"/>
          </a:xfrm>
          <a:prstGeom prst="rect">
            <a:avLst/>
          </a:prstGeom>
          <a:noFill/>
        </p:spPr>
        <p:txBody>
          <a:bodyPr wrap="square" rtlCol="0">
            <a:spAutoFit/>
          </a:bodyPr>
          <a:lstStyle/>
          <a:p>
            <a:pPr marL="285750" indent="-285750">
              <a:buFont typeface="Arial" panose="020B0604020202020204" pitchFamily="34" charset="0"/>
              <a:buChar char="•"/>
            </a:pPr>
            <a:r>
              <a:rPr lang="en-CA" dirty="0"/>
              <a:t>Engage with the change process and keep up to date on news and information regarding the workplace change</a:t>
            </a:r>
          </a:p>
          <a:p>
            <a:endParaRPr lang="en-CA" dirty="0"/>
          </a:p>
          <a:p>
            <a:pPr marL="285750" indent="-285750">
              <a:buFont typeface="Arial" panose="020B0604020202020204" pitchFamily="34" charset="0"/>
              <a:buChar char="•"/>
            </a:pPr>
            <a:r>
              <a:rPr lang="en-CA" dirty="0"/>
              <a:t>Embrace your roles as a manager during this workplace change </a:t>
            </a:r>
          </a:p>
          <a:p>
            <a:pPr lvl="1"/>
            <a:endParaRPr lang="en-CA" dirty="0"/>
          </a:p>
          <a:p>
            <a:pPr marL="285750" indent="-285750">
              <a:buFont typeface="Arial" panose="020B0604020202020204" pitchFamily="34" charset="0"/>
              <a:buChar char="•"/>
            </a:pPr>
            <a:r>
              <a:rPr lang="en-CA" dirty="0"/>
              <a:t>Consider pursuing the following topics through your learning plan. Multiple courses are available at the Canada School of Public service on these topics: </a:t>
            </a:r>
          </a:p>
          <a:p>
            <a:pPr marL="742950" lvl="1" indent="-285750">
              <a:buFont typeface="Arial" panose="020B0604020202020204" pitchFamily="34" charset="0"/>
              <a:buChar char="•"/>
            </a:pPr>
            <a:r>
              <a:rPr lang="en-CA" dirty="0"/>
              <a:t>Emotional intelligence</a:t>
            </a:r>
          </a:p>
          <a:p>
            <a:pPr marL="742950" lvl="1" indent="-285750">
              <a:buFont typeface="Arial" panose="020B0604020202020204" pitchFamily="34" charset="0"/>
              <a:buChar char="•"/>
            </a:pPr>
            <a:r>
              <a:rPr lang="en-CA" dirty="0"/>
              <a:t>Change management</a:t>
            </a:r>
          </a:p>
        </p:txBody>
      </p:sp>
    </p:spTree>
    <p:extLst>
      <p:ext uri="{BB962C8B-B14F-4D97-AF65-F5344CB8AC3E}">
        <p14:creationId xmlns:p14="http://schemas.microsoft.com/office/powerpoint/2010/main" val="210039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F00-1347-4DA1-9437-1B4A0F154B78}"/>
              </a:ext>
            </a:extLst>
          </p:cNvPr>
          <p:cNvSpPr>
            <a:spLocks noGrp="1"/>
          </p:cNvSpPr>
          <p:nvPr>
            <p:ph type="title"/>
          </p:nvPr>
        </p:nvSpPr>
        <p:spPr/>
        <p:txBody>
          <a:bodyPr/>
          <a:lstStyle/>
          <a:p>
            <a:r>
              <a:rPr lang="en-US" dirty="0"/>
              <a:t>Presentation Objectives</a:t>
            </a:r>
            <a:endParaRPr lang="en-CA" dirty="0"/>
          </a:p>
        </p:txBody>
      </p:sp>
      <p:sp>
        <p:nvSpPr>
          <p:cNvPr id="4" name="TextBox 3">
            <a:extLst>
              <a:ext uri="{FF2B5EF4-FFF2-40B4-BE49-F238E27FC236}">
                <a16:creationId xmlns:a16="http://schemas.microsoft.com/office/drawing/2014/main" id="{1BF6AE7D-EA5B-2770-5162-CBDE59225782}"/>
              </a:ext>
            </a:extLst>
          </p:cNvPr>
          <p:cNvSpPr txBox="1"/>
          <p:nvPr/>
        </p:nvSpPr>
        <p:spPr>
          <a:xfrm>
            <a:off x="607102" y="1738859"/>
            <a:ext cx="11092721" cy="1477328"/>
          </a:xfrm>
          <a:prstGeom prst="rect">
            <a:avLst/>
          </a:prstGeom>
          <a:noFill/>
        </p:spPr>
        <p:txBody>
          <a:bodyPr wrap="square" rtlCol="0">
            <a:spAutoFit/>
          </a:bodyPr>
          <a:lstStyle/>
          <a:p>
            <a:pPr marL="285750" indent="-285750">
              <a:buFont typeface="Arial" panose="020B0604020202020204" pitchFamily="34" charset="0"/>
              <a:buChar char="•"/>
            </a:pPr>
            <a:r>
              <a:rPr lang="en-CA" dirty="0"/>
              <a:t>Contextualize your workplace change in the context of the goals of </a:t>
            </a:r>
            <a:r>
              <a:rPr lang="en-CA" dirty="0">
                <a:solidFill>
                  <a:srgbClr val="FF0000"/>
                </a:solidFill>
                <a:highlight>
                  <a:srgbClr val="FFFF00"/>
                </a:highlight>
              </a:rPr>
              <a:t>DEPARTMENT X </a:t>
            </a:r>
            <a:r>
              <a:rPr lang="en-CA" dirty="0"/>
              <a:t>and the Government of Canada </a:t>
            </a:r>
          </a:p>
          <a:p>
            <a:pPr marL="285750" indent="-285750">
              <a:buFont typeface="Arial" panose="020B0604020202020204" pitchFamily="34" charset="0"/>
              <a:buChar char="•"/>
            </a:pPr>
            <a:r>
              <a:rPr lang="en-CA" dirty="0"/>
              <a:t>Describe your role as a people manager during a potentially difficult change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7828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The Government of Canada’s Office Space Portfolio</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416320"/>
          </a:xfrm>
          <a:prstGeom prst="rect">
            <a:avLst/>
          </a:prstGeom>
          <a:noFill/>
        </p:spPr>
        <p:txBody>
          <a:bodyPr wrap="square" rtlCol="0">
            <a:spAutoFit/>
          </a:bodyPr>
          <a:lstStyle/>
          <a:p>
            <a:r>
              <a:rPr lang="en-CA" kern="100" dirty="0">
                <a:latin typeface="Calibri" panose="020F0502020204030204" pitchFamily="34" charset="0"/>
                <a:ea typeface="Calibri" panose="020F0502020204030204" pitchFamily="34" charset="0"/>
                <a:cs typeface="Times New Roman" panose="02020603050405020304" pitchFamily="18" charset="0"/>
              </a:rPr>
              <a:t>In Budget 2024, the Government of Canada outlined its plan of converting underused federal offices into homes. This plan consists in part of reducing its office space portfolio by 50% over ten years. This optimization of the government’s office portfolio will consist of divesting of underused and vacant space. In addition to being a response to the government’s </a:t>
            </a:r>
            <a:r>
              <a:rPr lang="en-CA" kern="100" dirty="0">
                <a:latin typeface="Calibri" panose="020F0502020204030204" pitchFamily="34" charset="0"/>
                <a:ea typeface="Calibri" panose="020F0502020204030204" pitchFamily="34" charset="0"/>
                <a:cs typeface="Times New Roman" panose="02020603050405020304" pitchFamily="18" charset="0"/>
                <a:hlinkClick r:id="rId2"/>
              </a:rPr>
              <a:t>common hybrid work model</a:t>
            </a:r>
            <a:r>
              <a:rPr lang="en-CA" kern="100" dirty="0">
                <a:latin typeface="Calibri" panose="020F0502020204030204" pitchFamily="34" charset="0"/>
                <a:ea typeface="Calibri" panose="020F0502020204030204" pitchFamily="34" charset="0"/>
                <a:cs typeface="Times New Roman" panose="02020603050405020304" pitchFamily="18" charset="0"/>
              </a:rPr>
              <a:t>, this plan also requires to apply implement unassigned seating in office space by default, which means that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Workstations will be unassigned</a:t>
            </a: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Closed offices will be focus rooms or meeting rooms, accessible to all</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kern="100" dirty="0">
                <a:latin typeface="Calibri" panose="020F0502020204030204" pitchFamily="34" charset="0"/>
                <a:ea typeface="Calibri" panose="020F0502020204030204" pitchFamily="34" charset="0"/>
                <a:cs typeface="Times New Roman" panose="02020603050405020304" pitchFamily="18" charset="0"/>
              </a:rPr>
              <a:t>While every organization and every group is going to be impacted differently by this policy, it is important to recognize that these policies could constitute a major change for our people. It is important to reflect on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your role as a leader in your organization in navigating this change. </a:t>
            </a:r>
          </a:p>
          <a:p>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12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nvPr>
        </p:nvSpPr>
        <p:spPr/>
        <p:txBody>
          <a:bodyPr>
            <a:normAutofit fontScale="90000"/>
          </a:bodyPr>
          <a:lstStyle/>
          <a:p>
            <a:r>
              <a:rPr lang="en-CA" dirty="0"/>
              <a:t>Unassigned Office Space Seating by Default: The Impact on the Government of Canada’s Office Portfolio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a:ln>
                    <a:noFill/>
                  </a:ln>
                  <a:solidFill>
                    <a:srgbClr val="000000"/>
                  </a:solidFill>
                  <a:effectLst/>
                  <a:uLnTx/>
                  <a:uFillTx/>
                  <a:latin typeface="Avenir Next LT Pro" panose="020B0504020202020204" pitchFamily="34" charset="0"/>
                </a:rPr>
                <a:t>Assigned Utilization</a:t>
              </a:r>
              <a:endParaRPr lang="en-CA" b="1" i="0" u="none" strike="noStrike" kern="1200" cap="none" spc="0" normalizeH="0" baseline="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nvGrpSpPr>
        <p:grpSpPr>
          <a:xfrm>
            <a:off x="6324275" y="2036711"/>
            <a:ext cx="4702573" cy="3873681"/>
            <a:chOff x="2306020" y="2168083"/>
            <a:chExt cx="4702573" cy="3873681"/>
          </a:xfrm>
        </p:grpSpPr>
        <p:sp>
          <p:nvSpPr>
            <p:cNvPr id="228" name="TextBox 45">
              <a:extLst>
                <a:ext uri="{FF2B5EF4-FFF2-40B4-BE49-F238E27FC236}">
                  <a16:creationId xmlns:a16="http://schemas.microsoft.com/office/drawing/2014/main" id="{2C5C7B4D-E0D3-2A6C-661D-EE6F09B9B0CD}"/>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a:ln>
                    <a:noFill/>
                  </a:ln>
                  <a:solidFill>
                    <a:srgbClr val="000000"/>
                  </a:solidFill>
                  <a:effectLst/>
                  <a:uLnTx/>
                  <a:uFillTx/>
                  <a:latin typeface="Avenir Next LT Pro" panose="020B0504020202020204" pitchFamily="34" charset="0"/>
                </a:rPr>
                <a:t>Unassigned Utilization</a:t>
              </a:r>
              <a:endParaRPr lang="en-CA" b="1" i="0" u="none" strike="noStrike" kern="1200" cap="none" spc="0" normalizeH="0" baseline="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nvSpPr>
        <p:spPr>
          <a:xfrm>
            <a:off x="9004541" y="3402768"/>
            <a:ext cx="1478150" cy="1754326"/>
          </a:xfrm>
          <a:prstGeom prst="rect">
            <a:avLst/>
          </a:prstGeom>
          <a:noFill/>
        </p:spPr>
        <p:txBody>
          <a:bodyPr wrap="square" rtlCol="0">
            <a:spAutoFit/>
          </a:bodyPr>
          <a:lstStyle/>
          <a:p>
            <a:pPr algn="ctr">
              <a:defRPr/>
            </a:pPr>
            <a:r>
              <a:rPr lang="en-CA" b="1">
                <a:solidFill>
                  <a:srgbClr val="000000"/>
                </a:solidFill>
                <a:latin typeface="Avenir Next LT Pro" panose="020B0504020202020204" pitchFamily="34" charset="0"/>
              </a:rPr>
              <a:t>Divested with potential for converting into homes</a:t>
            </a:r>
          </a:p>
        </p:txBody>
      </p:sp>
    </p:spTree>
    <p:extLst>
      <p:ext uri="{BB962C8B-B14F-4D97-AF65-F5344CB8AC3E}">
        <p14:creationId xmlns:p14="http://schemas.microsoft.com/office/powerpoint/2010/main" val="3194185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fr-CA" dirty="0"/>
              <a:t>Our vision</a:t>
            </a:r>
            <a:endParaRPr lang="en-CA" dirty="0"/>
          </a:p>
        </p:txBody>
      </p:sp>
      <p:sp>
        <p:nvSpPr>
          <p:cNvPr id="3" name="ZoneTexte 2">
            <a:extLst>
              <a:ext uri="{FF2B5EF4-FFF2-40B4-BE49-F238E27FC236}">
                <a16:creationId xmlns:a16="http://schemas.microsoft.com/office/drawing/2014/main" id="{6E6CE6DC-0817-8A8E-1F32-841455836C35}"/>
              </a:ext>
            </a:extLst>
          </p:cNvPr>
          <p:cNvSpPr txBox="1"/>
          <p:nvPr/>
        </p:nvSpPr>
        <p:spPr>
          <a:xfrm>
            <a:off x="617838" y="1940011"/>
            <a:ext cx="5955957" cy="369332"/>
          </a:xfrm>
          <a:prstGeom prst="rect">
            <a:avLst/>
          </a:prstGeom>
          <a:noFill/>
        </p:spPr>
        <p:txBody>
          <a:bodyPr wrap="square" rtlCol="0">
            <a:spAutoFit/>
          </a:bodyPr>
          <a:lstStyle/>
          <a:p>
            <a:r>
              <a:rPr lang="fr-CA" dirty="0">
                <a:highlight>
                  <a:srgbClr val="FFFF00"/>
                </a:highlight>
              </a:rPr>
              <a:t>Insert the </a:t>
            </a:r>
            <a:r>
              <a:rPr lang="fr-CA" dirty="0" err="1">
                <a:highlight>
                  <a:srgbClr val="FFFF00"/>
                </a:highlight>
              </a:rPr>
              <a:t>project’s</a:t>
            </a:r>
            <a:r>
              <a:rPr lang="fr-CA" dirty="0">
                <a:highlight>
                  <a:srgbClr val="FFFF00"/>
                </a:highlight>
              </a:rPr>
              <a:t> vision</a:t>
            </a:r>
          </a:p>
        </p:txBody>
      </p:sp>
    </p:spTree>
    <p:extLst>
      <p:ext uri="{BB962C8B-B14F-4D97-AF65-F5344CB8AC3E}">
        <p14:creationId xmlns:p14="http://schemas.microsoft.com/office/powerpoint/2010/main" val="22330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fr-CA" dirty="0"/>
              <a:t>W</a:t>
            </a:r>
            <a:r>
              <a:rPr lang="en-CA" dirty="0"/>
              <a:t>hat does it mean for our organization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117" name="Rectangle 116">
            <a:extLst>
              <a:ext uri="{FF2B5EF4-FFF2-40B4-BE49-F238E27FC236}">
                <a16:creationId xmlns:a16="http://schemas.microsoft.com/office/drawing/2014/main" id="{C9DAC2A6-C89F-2DC3-5552-32890189A83F}"/>
              </a:ext>
            </a:extLst>
          </p:cNvPr>
          <p:cNvSpPr/>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b="1" dirty="0">
                <a:solidFill>
                  <a:schemeClr val="bg1"/>
                </a:solidFill>
                <a:latin typeface="Avenir Next LT Pro" panose="020B0504020202020204" pitchFamily="34" charset="0"/>
              </a:rPr>
              <a:t>N</a:t>
            </a:r>
            <a:r>
              <a:rPr lang="en-CA" b="1" dirty="0">
                <a:solidFill>
                  <a:schemeClr val="bg1"/>
                </a:solidFill>
                <a:latin typeface="Avenir Next LT Pro" panose="020B0504020202020204" pitchFamily="34" charset="0"/>
              </a:rPr>
              <a:t>ow</a:t>
            </a:r>
            <a:endParaRPr kumimoji="0" lang="en-CA" sz="1800" b="1" i="0" u="none" strike="noStrike" kern="1200" cap="none" spc="0" normalizeH="0" baseline="0" noProof="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nvSpPr>
        <p:spPr>
          <a:xfrm>
            <a:off x="792054" y="244569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Address</a:t>
            </a:r>
            <a:endParaRPr lang="fr-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nvSpPr>
        <p:spPr>
          <a:xfrm>
            <a:off x="792053" y="300758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err="1">
                <a:solidFill>
                  <a:schemeClr val="tx1"/>
                </a:solidFill>
                <a:latin typeface="Avenir Next LT Pro" panose="020B0504020202020204" pitchFamily="34" charset="0"/>
              </a:rPr>
              <a:t>Number</a:t>
            </a:r>
            <a:r>
              <a:rPr lang="fr-CA" sz="1600" dirty="0">
                <a:solidFill>
                  <a:schemeClr val="tx1"/>
                </a:solidFill>
                <a:latin typeface="Avenir Next LT Pro" panose="020B0504020202020204" pitchFamily="34" charset="0"/>
              </a:rPr>
              <a:t> of </a:t>
            </a:r>
            <a:r>
              <a:rPr lang="fr-CA" sz="1600" dirty="0" err="1">
                <a:solidFill>
                  <a:schemeClr val="tx1"/>
                </a:solidFill>
                <a:latin typeface="Avenir Next LT Pro" panose="020B0504020202020204" pitchFamily="34" charset="0"/>
              </a:rPr>
              <a:t>floors</a:t>
            </a:r>
            <a:endParaRPr lang="fr-CA" sz="1600" dirty="0">
              <a:solidFill>
                <a:schemeClr val="tx1"/>
              </a:solidFill>
              <a:latin typeface="Avenir Next LT Pro" panose="020B0504020202020204" pitchFamily="34" charset="0"/>
            </a:endParaRP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nvSpPr>
        <p:spPr>
          <a:xfrm>
            <a:off x="792053" y="3676943"/>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nvSpPr>
        <p:spPr>
          <a:xfrm>
            <a:off x="1067402" y="3964411"/>
            <a:ext cx="151585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a:latin typeface="Avenir Next LT Pro" panose="020B0504020202020204" pitchFamily="34" charset="0"/>
              </a:rPr>
              <a:t>Assigned 1:1 workstations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18573" y="3801023"/>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28521" y="3900734"/>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grpSp>
      <p:sp>
        <p:nvSpPr>
          <p:cNvPr id="118" name="Rectangle 117">
            <a:extLst>
              <a:ext uri="{FF2B5EF4-FFF2-40B4-BE49-F238E27FC236}">
                <a16:creationId xmlns:a16="http://schemas.microsoft.com/office/drawing/2014/main" id="{03606830-0145-BF89-5080-5EDD4851A9CA}"/>
              </a:ext>
            </a:extLst>
          </p:cNvPr>
          <p:cNvSpPr/>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schemeClr val="tx1"/>
                </a:solidFill>
                <a:effectLst/>
                <a:uLnTx/>
                <a:uFillTx/>
                <a:latin typeface="Avenir Next LT Pro" panose="020B0504020202020204" pitchFamily="34" charset="0"/>
              </a:rPr>
              <a:t>20XX</a:t>
            </a:r>
            <a:endParaRPr kumimoji="0" lang="en-CA" sz="1800" b="1" i="0" u="none" strike="noStrike" kern="1200" cap="none" spc="0" normalizeH="0" baseline="0" noProof="0" dirty="0">
              <a:ln>
                <a:noFill/>
              </a:ln>
              <a:solidFill>
                <a:schemeClr val="tx1"/>
              </a:solidFill>
              <a:effectLst/>
              <a:uLnTx/>
              <a:uFillTx/>
              <a:latin typeface="Avenir Next LT Pro" panose="020B0504020202020204" pitchFamily="34" charset="0"/>
            </a:endParaRPr>
          </a:p>
        </p:txBody>
      </p:sp>
      <p:sp>
        <p:nvSpPr>
          <p:cNvPr id="125" name="Rectangle: Rounded Corners 251">
            <a:extLst>
              <a:ext uri="{FF2B5EF4-FFF2-40B4-BE49-F238E27FC236}">
                <a16:creationId xmlns:a16="http://schemas.microsoft.com/office/drawing/2014/main" id="{C3A1B379-6571-1C49-58FA-89CBE354E722}"/>
              </a:ext>
            </a:extLst>
          </p:cNvPr>
          <p:cNvSpPr/>
          <p:nvPr/>
        </p:nvSpPr>
        <p:spPr>
          <a:xfrm>
            <a:off x="6794648" y="2445695"/>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address</a:t>
            </a:r>
            <a:endParaRPr lang="fr-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nvSpPr>
        <p:spPr>
          <a:xfrm>
            <a:off x="6809832" y="2991151"/>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dirty="0">
                <a:solidFill>
                  <a:schemeClr val="tx1"/>
                </a:solidFill>
                <a:latin typeface="Avenir Next LT Pro" panose="020B0504020202020204" pitchFamily="34" charset="0"/>
              </a:rPr>
              <a:t>New </a:t>
            </a:r>
            <a:r>
              <a:rPr lang="fr-CA" sz="1600" dirty="0" err="1">
                <a:solidFill>
                  <a:schemeClr val="tx1"/>
                </a:solidFill>
                <a:latin typeface="Avenir Next LT Pro" panose="020B0504020202020204" pitchFamily="34" charset="0"/>
              </a:rPr>
              <a:t>number</a:t>
            </a:r>
            <a:r>
              <a:rPr lang="fr-CA" sz="1600" dirty="0">
                <a:solidFill>
                  <a:schemeClr val="tx1"/>
                </a:solidFill>
                <a:latin typeface="Avenir Next LT Pro" panose="020B0504020202020204" pitchFamily="34" charset="0"/>
              </a:rPr>
              <a:t> of </a:t>
            </a:r>
            <a:r>
              <a:rPr lang="fr-CA" sz="1600" dirty="0" err="1">
                <a:solidFill>
                  <a:schemeClr val="tx1"/>
                </a:solidFill>
                <a:latin typeface="Avenir Next LT Pro" panose="020B0504020202020204" pitchFamily="34" charset="0"/>
              </a:rPr>
              <a:t>floors</a:t>
            </a:r>
            <a:endParaRPr lang="fr-CA" sz="1600" dirty="0">
              <a:solidFill>
                <a:schemeClr val="tx1"/>
              </a:solidFill>
              <a:latin typeface="Avenir Next LT Pro" panose="020B0504020202020204" pitchFamily="34" charset="0"/>
            </a:endParaRPr>
          </a:p>
        </p:txBody>
      </p:sp>
      <p:sp>
        <p:nvSpPr>
          <p:cNvPr id="132" name="TextBox 156">
            <a:extLst>
              <a:ext uri="{FF2B5EF4-FFF2-40B4-BE49-F238E27FC236}">
                <a16:creationId xmlns:a16="http://schemas.microsoft.com/office/drawing/2014/main" id="{972E62F7-856E-E74B-98EE-589692A22E88}"/>
              </a:ext>
            </a:extLst>
          </p:cNvPr>
          <p:cNvSpPr txBox="1"/>
          <p:nvPr/>
        </p:nvSpPr>
        <p:spPr>
          <a:xfrm>
            <a:off x="6927445" y="3642261"/>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Unassigned </a:t>
            </a:r>
            <a:r>
              <a:rPr lang="en-CA" sz="1600" b="1" dirty="0" err="1">
                <a:latin typeface="Avenir Next LT Pro" panose="020B0504020202020204" pitchFamily="34" charset="0"/>
              </a:rPr>
              <a:t>workpoints</a:t>
            </a:r>
            <a:endParaRPr lang="en-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nvSpPr>
        <p:spPr>
          <a:xfrm>
            <a:off x="6826601" y="3578888"/>
            <a:ext cx="4011117" cy="1615853"/>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2790" y="4022244"/>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34383" y="4064188"/>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nvGrpSpPr>
        <p:grpSpPr>
          <a:xfrm>
            <a:off x="7815558" y="4087904"/>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nvSpPr>
        <p:spPr>
          <a:xfrm>
            <a:off x="6794648" y="5329259"/>
            <a:ext cx="4043070" cy="1267225"/>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fr-CA" sz="1600" b="1" dirty="0">
                <a:solidFill>
                  <a:schemeClr val="tx1"/>
                </a:solidFill>
                <a:latin typeface="Avenir Next LT Pro" panose="020B0504020202020204" pitchFamily="34" charset="0"/>
              </a:rPr>
              <a:t>New </a:t>
            </a:r>
            <a:r>
              <a:rPr lang="fr-CA" sz="1600" b="1" dirty="0" err="1">
                <a:solidFill>
                  <a:schemeClr val="tx1"/>
                </a:solidFill>
                <a:latin typeface="Avenir Next LT Pro" panose="020B0504020202020204" pitchFamily="34" charset="0"/>
              </a:rPr>
              <a:t>workplace</a:t>
            </a:r>
            <a:r>
              <a:rPr lang="fr-CA" sz="1600" b="1" dirty="0">
                <a:solidFill>
                  <a:schemeClr val="tx1"/>
                </a:solidFill>
                <a:latin typeface="Avenir Next LT Pro" panose="020B0504020202020204" pitchFamily="34" charset="0"/>
              </a:rPr>
              <a:t> </a:t>
            </a:r>
            <a:r>
              <a:rPr lang="fr-CA" sz="1600" b="1" dirty="0" err="1">
                <a:solidFill>
                  <a:schemeClr val="tx1"/>
                </a:solidFill>
                <a:latin typeface="Avenir Next LT Pro" panose="020B0504020202020204" pitchFamily="34" charset="0"/>
              </a:rPr>
              <a:t>utilization</a:t>
            </a:r>
            <a:r>
              <a:rPr lang="fr-CA" sz="1600" b="1" dirty="0">
                <a:solidFill>
                  <a:schemeClr val="tx1"/>
                </a:solidFill>
                <a:latin typeface="Avenir Next LT Pro" panose="020B0504020202020204" pitchFamily="34" charset="0"/>
              </a:rPr>
              <a:t> </a:t>
            </a:r>
            <a:r>
              <a:rPr lang="fr-CA" sz="1600" b="1" dirty="0" err="1">
                <a:solidFill>
                  <a:schemeClr val="tx1"/>
                </a:solidFill>
                <a:latin typeface="Avenir Next LT Pro" panose="020B0504020202020204" pitchFamily="34" charset="0"/>
              </a:rPr>
              <a:t>strategies</a:t>
            </a:r>
            <a:endParaRPr lang="fr-CA" sz="1600" b="1" dirty="0">
              <a:solidFill>
                <a:schemeClr val="tx1"/>
              </a:solidFill>
              <a:latin typeface="Avenir Next LT Pro" panose="020B0504020202020204" pitchFamily="34" charset="0"/>
            </a:endParaRPr>
          </a:p>
          <a:p>
            <a:pPr marL="285750" indent="-285750">
              <a:buFont typeface="Courier New" panose="02070309020205020404" pitchFamily="49" charset="0"/>
              <a:buChar char="o"/>
            </a:pPr>
            <a:r>
              <a:rPr lang="fr-CA" sz="1600" dirty="0">
                <a:solidFill>
                  <a:schemeClr val="tx1"/>
                </a:solidFill>
                <a:latin typeface="Avenir Next LT Pro" panose="020B0504020202020204" pitchFamily="34" charset="0"/>
              </a:rPr>
              <a:t>Quiet zones</a:t>
            </a:r>
          </a:p>
          <a:p>
            <a:pPr marL="285750" indent="-285750">
              <a:buFont typeface="Courier New" panose="02070309020205020404" pitchFamily="49" charset="0"/>
              <a:buChar char="o"/>
            </a:pPr>
            <a:r>
              <a:rPr lang="fr-CA" sz="1600" dirty="0" err="1">
                <a:solidFill>
                  <a:schemeClr val="tx1"/>
                </a:solidFill>
                <a:latin typeface="Avenir Next LT Pro" panose="020B0504020202020204" pitchFamily="34" charset="0"/>
              </a:rPr>
              <a:t>Neighbourhoods</a:t>
            </a:r>
            <a:endParaRPr lang="fr-CA" sz="1600" dirty="0">
              <a:solidFill>
                <a:schemeClr val="tx1"/>
              </a:solidFill>
              <a:latin typeface="Avenir Next LT Pro" panose="020B0504020202020204" pitchFamily="34" charset="0"/>
            </a:endParaRPr>
          </a:p>
          <a:p>
            <a:pPr marL="285750" indent="-285750">
              <a:buFont typeface="Courier New" panose="02070309020205020404" pitchFamily="49" charset="0"/>
              <a:buChar char="o"/>
            </a:pPr>
            <a:r>
              <a:rPr lang="fr-CA" sz="1600" dirty="0" err="1">
                <a:solidFill>
                  <a:schemeClr val="tx1"/>
                </a:solidFill>
                <a:latin typeface="Avenir Next LT Pro" panose="020B0504020202020204" pitchFamily="34" charset="0"/>
              </a:rPr>
              <a:t>Booking</a:t>
            </a:r>
            <a:r>
              <a:rPr lang="fr-CA" sz="1600" dirty="0">
                <a:solidFill>
                  <a:schemeClr val="tx1"/>
                </a:solidFill>
                <a:latin typeface="Avenir Next LT Pro" panose="020B0504020202020204" pitchFamily="34" charset="0"/>
              </a:rPr>
              <a:t> system</a:t>
            </a:r>
          </a:p>
          <a:p>
            <a:pPr marL="285750" indent="-285750">
              <a:buFont typeface="Courier New" panose="02070309020205020404" pitchFamily="49" charset="0"/>
              <a:buChar char="o"/>
            </a:pPr>
            <a:r>
              <a:rPr lang="fr-CA" sz="1600" dirty="0" err="1">
                <a:solidFill>
                  <a:schemeClr val="tx1"/>
                </a:solidFill>
                <a:latin typeface="Avenir Next LT Pro" panose="020B0504020202020204" pitchFamily="34" charset="0"/>
              </a:rPr>
              <a:t>Personnal</a:t>
            </a:r>
            <a:r>
              <a:rPr lang="fr-CA" sz="1600" dirty="0">
                <a:solidFill>
                  <a:schemeClr val="tx1"/>
                </a:solidFill>
                <a:latin typeface="Avenir Next LT Pro" panose="020B0504020202020204" pitchFamily="34" charset="0"/>
              </a:rPr>
              <a:t> </a:t>
            </a:r>
            <a:r>
              <a:rPr lang="fr-CA" sz="1600" dirty="0" err="1">
                <a:solidFill>
                  <a:schemeClr val="tx1"/>
                </a:solidFill>
                <a:latin typeface="Avenir Next LT Pro" panose="020B0504020202020204" pitchFamily="34" charset="0"/>
              </a:rPr>
              <a:t>storage</a:t>
            </a:r>
            <a:endParaRPr lang="fr-CA" sz="1600" dirty="0">
              <a:solidFill>
                <a:schemeClr val="tx1"/>
              </a:solidFill>
              <a:latin typeface="Avenir Next LT Pro" panose="020B0504020202020204" pitchFamily="34" charset="0"/>
            </a:endParaRPr>
          </a:p>
        </p:txBody>
      </p:sp>
    </p:spTree>
    <p:extLst>
      <p:ext uri="{BB962C8B-B14F-4D97-AF65-F5344CB8AC3E}">
        <p14:creationId xmlns:p14="http://schemas.microsoft.com/office/powerpoint/2010/main" val="2411431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fr-CA" dirty="0"/>
              <a:t>Timeline</a:t>
            </a:r>
            <a:endParaRPr lang="en-CA" dirty="0"/>
          </a:p>
        </p:txBody>
      </p:sp>
      <p:sp>
        <p:nvSpPr>
          <p:cNvPr id="47" name="ZoneTexte 46">
            <a:extLst>
              <a:ext uri="{FF2B5EF4-FFF2-40B4-BE49-F238E27FC236}">
                <a16:creationId xmlns:a16="http://schemas.microsoft.com/office/drawing/2014/main" id="{6F061153-9151-0D2F-6C2F-16E75EEC8F0B}"/>
              </a:ext>
            </a:extLst>
          </p:cNvPr>
          <p:cNvSpPr txBox="1"/>
          <p:nvPr/>
        </p:nvSpPr>
        <p:spPr>
          <a:xfrm>
            <a:off x="1512935" y="5455468"/>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48" name="ZoneTexte 47">
            <a:extLst>
              <a:ext uri="{FF2B5EF4-FFF2-40B4-BE49-F238E27FC236}">
                <a16:creationId xmlns:a16="http://schemas.microsoft.com/office/drawing/2014/main" id="{6B16CA0D-CB1F-D6ED-89BE-F6616AE840BF}"/>
              </a:ext>
            </a:extLst>
          </p:cNvPr>
          <p:cNvSpPr txBox="1"/>
          <p:nvPr/>
        </p:nvSpPr>
        <p:spPr>
          <a:xfrm>
            <a:off x="1257300" y="5770154"/>
            <a:ext cx="2063105" cy="370380"/>
          </a:xfrm>
          <a:prstGeom prst="rect">
            <a:avLst/>
          </a:prstGeom>
          <a:noFill/>
        </p:spPr>
        <p:txBody>
          <a:bodyPr wrap="square" rtlCol="0">
            <a:spAutoFit/>
          </a:bodyPr>
          <a:lstStyle/>
          <a:p>
            <a:pPr algn="ctr"/>
            <a:r>
              <a:rPr lang="fr-CA" b="1" dirty="0"/>
              <a:t>All-staff Town Hall</a:t>
            </a:r>
            <a:endParaRPr lang="en-CA" b="1" dirty="0"/>
          </a:p>
        </p:txBody>
      </p:sp>
      <p:sp>
        <p:nvSpPr>
          <p:cNvPr id="51" name="ZoneTexte 50">
            <a:extLst>
              <a:ext uri="{FF2B5EF4-FFF2-40B4-BE49-F238E27FC236}">
                <a16:creationId xmlns:a16="http://schemas.microsoft.com/office/drawing/2014/main" id="{F808FB0B-95FB-588D-74D4-560CE24F641C}"/>
              </a:ext>
            </a:extLst>
          </p:cNvPr>
          <p:cNvSpPr txBox="1"/>
          <p:nvPr/>
        </p:nvSpPr>
        <p:spPr>
          <a:xfrm>
            <a:off x="3317914" y="1303026"/>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52" name="ZoneTexte 51">
            <a:extLst>
              <a:ext uri="{FF2B5EF4-FFF2-40B4-BE49-F238E27FC236}">
                <a16:creationId xmlns:a16="http://schemas.microsoft.com/office/drawing/2014/main" id="{FB1CCAB6-4244-F5C1-D619-C44E7D9FA0E1}"/>
              </a:ext>
            </a:extLst>
          </p:cNvPr>
          <p:cNvSpPr txBox="1"/>
          <p:nvPr/>
        </p:nvSpPr>
        <p:spPr>
          <a:xfrm>
            <a:off x="2608869" y="1603988"/>
            <a:ext cx="2756732" cy="646331"/>
          </a:xfrm>
          <a:prstGeom prst="rect">
            <a:avLst/>
          </a:prstGeom>
          <a:noFill/>
        </p:spPr>
        <p:txBody>
          <a:bodyPr wrap="square" rtlCol="0">
            <a:spAutoFit/>
          </a:bodyPr>
          <a:lstStyle/>
          <a:p>
            <a:pPr algn="ctr"/>
            <a:r>
              <a:rPr lang="fr-CA" b="1" dirty="0"/>
              <a:t>Removal of </a:t>
            </a:r>
            <a:r>
              <a:rPr lang="fr-CA" b="1" dirty="0" err="1"/>
              <a:t>personnal</a:t>
            </a:r>
            <a:r>
              <a:rPr lang="fr-CA" b="1" dirty="0"/>
              <a:t> &amp; business </a:t>
            </a:r>
            <a:r>
              <a:rPr lang="fr-CA" b="1" dirty="0" err="1"/>
              <a:t>assests</a:t>
            </a:r>
            <a:endParaRPr lang="en-CA" b="1" dirty="0"/>
          </a:p>
        </p:txBody>
      </p:sp>
      <p:sp>
        <p:nvSpPr>
          <p:cNvPr id="53" name="ZoneTexte 52">
            <a:extLst>
              <a:ext uri="{FF2B5EF4-FFF2-40B4-BE49-F238E27FC236}">
                <a16:creationId xmlns:a16="http://schemas.microsoft.com/office/drawing/2014/main" id="{77D85CA5-B859-31BE-A852-18BCBED95D02}"/>
              </a:ext>
            </a:extLst>
          </p:cNvPr>
          <p:cNvSpPr txBox="1"/>
          <p:nvPr/>
        </p:nvSpPr>
        <p:spPr>
          <a:xfrm>
            <a:off x="5104730" y="5472545"/>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54" name="ZoneTexte 53">
            <a:extLst>
              <a:ext uri="{FF2B5EF4-FFF2-40B4-BE49-F238E27FC236}">
                <a16:creationId xmlns:a16="http://schemas.microsoft.com/office/drawing/2014/main" id="{D1AF6197-0772-06C0-D39E-B685CA3A6EAD}"/>
              </a:ext>
            </a:extLst>
          </p:cNvPr>
          <p:cNvSpPr txBox="1"/>
          <p:nvPr/>
        </p:nvSpPr>
        <p:spPr>
          <a:xfrm>
            <a:off x="4400839" y="5734911"/>
            <a:ext cx="2756732" cy="646331"/>
          </a:xfrm>
          <a:prstGeom prst="rect">
            <a:avLst/>
          </a:prstGeom>
          <a:noFill/>
        </p:spPr>
        <p:txBody>
          <a:bodyPr wrap="square" rtlCol="0">
            <a:spAutoFit/>
          </a:bodyPr>
          <a:lstStyle/>
          <a:p>
            <a:pPr algn="ctr"/>
            <a:r>
              <a:rPr lang="fr-CA" b="1" dirty="0"/>
              <a:t>Guidance and </a:t>
            </a:r>
            <a:r>
              <a:rPr lang="fr-CA" b="1" dirty="0" err="1"/>
              <a:t>Familiarization</a:t>
            </a:r>
            <a:r>
              <a:rPr lang="fr-CA" b="1" dirty="0"/>
              <a:t> </a:t>
            </a:r>
            <a:r>
              <a:rPr lang="fr-CA" b="1" dirty="0" err="1"/>
              <a:t>Activities</a:t>
            </a:r>
            <a:endParaRPr lang="en-CA" b="1" dirty="0"/>
          </a:p>
        </p:txBody>
      </p:sp>
      <p:sp>
        <p:nvSpPr>
          <p:cNvPr id="56" name="ZoneTexte 55">
            <a:extLst>
              <a:ext uri="{FF2B5EF4-FFF2-40B4-BE49-F238E27FC236}">
                <a16:creationId xmlns:a16="http://schemas.microsoft.com/office/drawing/2014/main" id="{ACA4AAD1-FCBE-4C24-0B3D-DE15D577F00F}"/>
              </a:ext>
            </a:extLst>
          </p:cNvPr>
          <p:cNvSpPr txBox="1"/>
          <p:nvPr/>
        </p:nvSpPr>
        <p:spPr>
          <a:xfrm>
            <a:off x="6784018" y="1309675"/>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55" name="ZoneTexte 54">
            <a:extLst>
              <a:ext uri="{FF2B5EF4-FFF2-40B4-BE49-F238E27FC236}">
                <a16:creationId xmlns:a16="http://schemas.microsoft.com/office/drawing/2014/main" id="{7A1A59FF-8821-4234-BA1F-86BE5197E628}"/>
              </a:ext>
            </a:extLst>
          </p:cNvPr>
          <p:cNvSpPr txBox="1"/>
          <p:nvPr/>
        </p:nvSpPr>
        <p:spPr>
          <a:xfrm>
            <a:off x="6081778" y="1585937"/>
            <a:ext cx="3107449" cy="923330"/>
          </a:xfrm>
          <a:prstGeom prst="rect">
            <a:avLst/>
          </a:prstGeom>
          <a:noFill/>
        </p:spPr>
        <p:txBody>
          <a:bodyPr wrap="square" rtlCol="0">
            <a:spAutoFit/>
          </a:bodyPr>
          <a:lstStyle/>
          <a:p>
            <a:pPr algn="ctr"/>
            <a:r>
              <a:rPr lang="fr-CA" b="1" dirty="0">
                <a:highlight>
                  <a:srgbClr val="FFFF00"/>
                </a:highlight>
              </a:rPr>
              <a:t>Move </a:t>
            </a:r>
            <a:r>
              <a:rPr lang="fr-CA" b="1" i="1" dirty="0">
                <a:highlight>
                  <a:srgbClr val="FFFF00"/>
                </a:highlight>
              </a:rPr>
              <a:t>or</a:t>
            </a:r>
            <a:r>
              <a:rPr lang="fr-CA" b="1" dirty="0">
                <a:highlight>
                  <a:srgbClr val="FFFF00"/>
                </a:highlight>
              </a:rPr>
              <a:t> </a:t>
            </a:r>
            <a:r>
              <a:rPr lang="fr-CA" b="1" dirty="0" err="1">
                <a:highlight>
                  <a:srgbClr val="FFFF00"/>
                </a:highlight>
              </a:rPr>
              <a:t>Implementation</a:t>
            </a:r>
            <a:r>
              <a:rPr lang="fr-CA" b="1" dirty="0">
                <a:highlight>
                  <a:srgbClr val="FFFF00"/>
                </a:highlight>
              </a:rPr>
              <a:t> of </a:t>
            </a:r>
            <a:r>
              <a:rPr lang="fr-CA" b="1" dirty="0" err="1">
                <a:highlight>
                  <a:srgbClr val="FFFF00"/>
                </a:highlight>
              </a:rPr>
              <a:t>optimized</a:t>
            </a:r>
            <a:r>
              <a:rPr lang="fr-CA" b="1" dirty="0">
                <a:highlight>
                  <a:srgbClr val="FFFF00"/>
                </a:highlight>
              </a:rPr>
              <a:t> </a:t>
            </a:r>
            <a:r>
              <a:rPr lang="fr-CA" b="1" dirty="0" err="1">
                <a:highlight>
                  <a:srgbClr val="FFFF00"/>
                </a:highlight>
              </a:rPr>
              <a:t>workplace</a:t>
            </a:r>
            <a:r>
              <a:rPr lang="fr-CA" b="1" dirty="0">
                <a:highlight>
                  <a:srgbClr val="FFFF00"/>
                </a:highlight>
              </a:rPr>
              <a:t> </a:t>
            </a:r>
            <a:r>
              <a:rPr lang="fr-CA" b="1" dirty="0"/>
              <a:t>and new </a:t>
            </a:r>
            <a:r>
              <a:rPr lang="fr-CA" b="1" dirty="0" err="1"/>
              <a:t>utilization</a:t>
            </a:r>
            <a:r>
              <a:rPr lang="fr-CA" b="1" dirty="0"/>
              <a:t> </a:t>
            </a:r>
            <a:r>
              <a:rPr lang="fr-CA" b="1" dirty="0" err="1"/>
              <a:t>strategies</a:t>
            </a:r>
            <a:endParaRPr lang="en-CA" b="1" dirty="0"/>
          </a:p>
        </p:txBody>
      </p:sp>
      <p:sp>
        <p:nvSpPr>
          <p:cNvPr id="58" name="ZoneTexte 57">
            <a:extLst>
              <a:ext uri="{FF2B5EF4-FFF2-40B4-BE49-F238E27FC236}">
                <a16:creationId xmlns:a16="http://schemas.microsoft.com/office/drawing/2014/main" id="{62D48345-9A67-33B9-271D-D2722B58526B}"/>
              </a:ext>
            </a:extLst>
          </p:cNvPr>
          <p:cNvSpPr txBox="1"/>
          <p:nvPr/>
        </p:nvSpPr>
        <p:spPr>
          <a:xfrm>
            <a:off x="8586754" y="5411035"/>
            <a:ext cx="1689032" cy="369332"/>
          </a:xfrm>
          <a:prstGeom prst="rect">
            <a:avLst/>
          </a:prstGeom>
          <a:noFill/>
        </p:spPr>
        <p:txBody>
          <a:bodyPr wrap="square" rtlCol="0">
            <a:spAutoFit/>
          </a:bodyPr>
          <a:lstStyle/>
          <a:p>
            <a:r>
              <a:rPr lang="fr-CA" dirty="0"/>
              <a:t>Date or </a:t>
            </a:r>
            <a:r>
              <a:rPr lang="fr-CA" dirty="0" err="1"/>
              <a:t>month</a:t>
            </a:r>
            <a:endParaRPr lang="en-CA" dirty="0"/>
          </a:p>
        </p:txBody>
      </p:sp>
      <p:sp>
        <p:nvSpPr>
          <p:cNvPr id="57" name="ZoneTexte 56">
            <a:extLst>
              <a:ext uri="{FF2B5EF4-FFF2-40B4-BE49-F238E27FC236}">
                <a16:creationId xmlns:a16="http://schemas.microsoft.com/office/drawing/2014/main" id="{80C64189-743E-1D6F-BC38-898A98A32465}"/>
              </a:ext>
            </a:extLst>
          </p:cNvPr>
          <p:cNvSpPr txBox="1"/>
          <p:nvPr/>
        </p:nvSpPr>
        <p:spPr>
          <a:xfrm>
            <a:off x="8021733" y="5667747"/>
            <a:ext cx="3034194" cy="646331"/>
          </a:xfrm>
          <a:prstGeom prst="rect">
            <a:avLst/>
          </a:prstGeom>
          <a:noFill/>
        </p:spPr>
        <p:txBody>
          <a:bodyPr wrap="square" rtlCol="0">
            <a:spAutoFit/>
          </a:bodyPr>
          <a:lstStyle/>
          <a:p>
            <a:pPr algn="ctr"/>
            <a:r>
              <a:rPr lang="fr-CA" b="1" dirty="0"/>
              <a:t>Post-</a:t>
            </a:r>
            <a:r>
              <a:rPr lang="fr-CA" b="1" dirty="0" err="1"/>
              <a:t>implementation</a:t>
            </a:r>
            <a:r>
              <a:rPr lang="fr-CA" b="1" dirty="0"/>
              <a:t> </a:t>
            </a:r>
            <a:r>
              <a:rPr lang="fr-CA" b="1" dirty="0" err="1"/>
              <a:t>survey</a:t>
            </a:r>
            <a:r>
              <a:rPr lang="fr-CA" b="1" dirty="0"/>
              <a:t>, </a:t>
            </a:r>
            <a:r>
              <a:rPr lang="fr-CA" b="1" dirty="0" err="1"/>
              <a:t>adjustments</a:t>
            </a:r>
            <a:r>
              <a:rPr lang="fr-CA" b="1" dirty="0"/>
              <a:t> and </a:t>
            </a:r>
            <a:r>
              <a:rPr lang="fr-CA" b="1" dirty="0" err="1"/>
              <a:t>reinforcement</a:t>
            </a:r>
            <a:endParaRPr lang="en-CA" b="1" dirty="0"/>
          </a:p>
        </p:txBody>
      </p:sp>
      <p:sp>
        <p:nvSpPr>
          <p:cNvPr id="59" name="ZoneTexte 58">
            <a:extLst>
              <a:ext uri="{FF2B5EF4-FFF2-40B4-BE49-F238E27FC236}">
                <a16:creationId xmlns:a16="http://schemas.microsoft.com/office/drawing/2014/main" id="{9EEF3366-3763-B493-96F0-E3984E5F4223}"/>
              </a:ext>
            </a:extLst>
          </p:cNvPr>
          <p:cNvSpPr txBox="1"/>
          <p:nvPr/>
        </p:nvSpPr>
        <p:spPr>
          <a:xfrm>
            <a:off x="273788" y="2690409"/>
            <a:ext cx="2554103" cy="369332"/>
          </a:xfrm>
          <a:prstGeom prst="rect">
            <a:avLst/>
          </a:prstGeom>
          <a:noFill/>
        </p:spPr>
        <p:txBody>
          <a:bodyPr wrap="square" rtlCol="0">
            <a:spAutoFit/>
          </a:bodyPr>
          <a:lstStyle/>
          <a:p>
            <a:r>
              <a:rPr lang="fr-CA" dirty="0" err="1"/>
              <a:t>Ongoing</a:t>
            </a:r>
            <a:r>
              <a:rPr lang="fr-CA" dirty="0"/>
              <a:t> communications</a:t>
            </a:r>
            <a:endParaRPr lang="en-CA" dirty="0"/>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nvCxnSpPr>
        <p:spPr>
          <a:xfrm>
            <a:off x="4026358" y="2326028"/>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nvSpPr>
        <p:spPr>
          <a:xfrm>
            <a:off x="3923190" y="2195296"/>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nvCxnSpPr>
        <p:spPr>
          <a:xfrm>
            <a:off x="7597363" y="2332954"/>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nvSpPr>
        <p:spPr>
          <a:xfrm>
            <a:off x="7494195" y="2202222"/>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67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nvPr>
        </p:nvSpPr>
        <p:spPr/>
        <p:txBody>
          <a:bodyPr>
            <a:normAutofit/>
          </a:bodyPr>
          <a:lstStyle/>
          <a:p>
            <a:r>
              <a:rPr lang="en-CA" dirty="0"/>
              <a:t>My role as Sponsor of the optimization project</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Build the governance around the project and supervise the project team</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Oversee the Change management strategy</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Show my commitment to this project and lead by example - I will release my assigned office </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Communicate the vision, inform and provide updates on the project</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Make sure you are well equipped to support your teams </a:t>
            </a:r>
          </a:p>
          <a:p>
            <a:endParaRPr lang="en-CA" dirty="0">
              <a:latin typeface="Calibri"/>
              <a:cs typeface="Calibri"/>
            </a:endParaRPr>
          </a:p>
        </p:txBody>
      </p:sp>
      <p:grpSp>
        <p:nvGrpSpPr>
          <p:cNvPr id="2" name="Group 1">
            <a:extLst>
              <a:ext uri="{FF2B5EF4-FFF2-40B4-BE49-F238E27FC236}">
                <a16:creationId xmlns:a16="http://schemas.microsoft.com/office/drawing/2014/main" id="{661B2616-8850-EF91-157D-D23F4AB9BD14}"/>
              </a:ext>
              <a:ext uri="{C183D7F6-B498-43B3-948B-1728B52AA6E4}">
                <adec:decorative xmlns:adec="http://schemas.microsoft.com/office/drawing/2017/decorative" val="1"/>
              </a:ext>
            </a:extLst>
          </p:cNvPr>
          <p:cNvGrpSpPr/>
          <p:nvPr/>
        </p:nvGrpSpPr>
        <p:grpSpPr>
          <a:xfrm>
            <a:off x="6676462" y="1470032"/>
            <a:ext cx="3843977" cy="4837107"/>
            <a:chOff x="6676462" y="1470032"/>
            <a:chExt cx="3843977" cy="4837107"/>
          </a:xfrm>
        </p:grpSpPr>
        <p:sp>
          <p:nvSpPr>
            <p:cNvPr id="33" name="Oval 32">
              <a:extLst>
                <a:ext uri="{FF2B5EF4-FFF2-40B4-BE49-F238E27FC236}">
                  <a16:creationId xmlns:a16="http://schemas.microsoft.com/office/drawing/2014/main" id="{D65CC404-CAC3-6E60-A318-20FF342575B0}"/>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Ellipse 5">
              <a:extLst>
                <a:ext uri="{FF2B5EF4-FFF2-40B4-BE49-F238E27FC236}">
                  <a16:creationId xmlns:a16="http://schemas.microsoft.com/office/drawing/2014/main" id="{6ACEFB4F-F092-80B3-5010-EF9617D5330E}"/>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Ellipse 21">
              <a:extLst>
                <a:ext uri="{FF2B5EF4-FFF2-40B4-BE49-F238E27FC236}">
                  <a16:creationId xmlns:a16="http://schemas.microsoft.com/office/drawing/2014/main" id="{A2BDCF0E-ABB4-1B44-1450-FCFBFF1F5003}"/>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A4FA5544-0B54-A81C-92CD-D2CF76EEB919}"/>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22" name="Straight Connector 21">
                <a:extLst>
                  <a:ext uri="{FF2B5EF4-FFF2-40B4-BE49-F238E27FC236}">
                    <a16:creationId xmlns:a16="http://schemas.microsoft.com/office/drawing/2014/main" id="{28CE36A2-B53A-CD4C-7986-31F3E2BCAC62}"/>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462034-E1B6-6A87-6CFE-0E7EBAB30521}"/>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4D3AA0-EA97-92CE-B679-7FCC941FA581}"/>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1" name="Graphic 10" descr="Continuous Improvement outline">
              <a:extLst>
                <a:ext uri="{FF2B5EF4-FFF2-40B4-BE49-F238E27FC236}">
                  <a16:creationId xmlns:a16="http://schemas.microsoft.com/office/drawing/2014/main" id="{C753CFF1-02FD-BF89-6B3B-119A798B7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7956" y="1470032"/>
              <a:ext cx="1636758" cy="1636758"/>
            </a:xfrm>
            <a:prstGeom prst="rect">
              <a:avLst/>
            </a:prstGeom>
          </p:spPr>
        </p:pic>
        <p:pic>
          <p:nvPicPr>
            <p:cNvPr id="13" name="Graphic 12" descr="Chat outline">
              <a:extLst>
                <a:ext uri="{FF2B5EF4-FFF2-40B4-BE49-F238E27FC236}">
                  <a16:creationId xmlns:a16="http://schemas.microsoft.com/office/drawing/2014/main" id="{D330C3AE-3499-2DA0-C667-8E35256CBD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2519" y="4838241"/>
              <a:ext cx="1468898" cy="1468898"/>
            </a:xfrm>
            <a:prstGeom prst="rect">
              <a:avLst/>
            </a:prstGeom>
          </p:spPr>
        </p:pic>
        <p:pic>
          <p:nvPicPr>
            <p:cNvPr id="15" name="Graphic 14" descr="Clipboard Partially Checked outline">
              <a:extLst>
                <a:ext uri="{FF2B5EF4-FFF2-40B4-BE49-F238E27FC236}">
                  <a16:creationId xmlns:a16="http://schemas.microsoft.com/office/drawing/2014/main" id="{E6E27A8F-134D-2C11-659C-0EF96F386A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8990" y="3229398"/>
              <a:ext cx="1171449" cy="1171449"/>
            </a:xfrm>
            <a:prstGeom prst="rect">
              <a:avLst/>
            </a:prstGeom>
          </p:spPr>
        </p:pic>
        <p:sp>
          <p:nvSpPr>
            <p:cNvPr id="28" name="Oval 27">
              <a:extLst>
                <a:ext uri="{FF2B5EF4-FFF2-40B4-BE49-F238E27FC236}">
                  <a16:creationId xmlns:a16="http://schemas.microsoft.com/office/drawing/2014/main" id="{05B7BA9A-A431-40EF-F3A2-3B3C7851D45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Graphic 29" descr="User with solid fill">
              <a:extLst>
                <a:ext uri="{FF2B5EF4-FFF2-40B4-BE49-F238E27FC236}">
                  <a16:creationId xmlns:a16="http://schemas.microsoft.com/office/drawing/2014/main" id="{DACBDE29-0C8E-38AB-01BA-BB4457F3FE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25968</TotalTime>
  <Words>1685</Words>
  <Application>Microsoft Office PowerPoint</Application>
  <PresentationFormat>Widescreen</PresentationFormat>
  <Paragraphs>192</Paragraphs>
  <Slides>23</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Arial Rounded MT Bold</vt:lpstr>
      <vt:lpstr>Avenir Next LT Pro</vt:lpstr>
      <vt:lpstr>Calibri</vt:lpstr>
      <vt:lpstr>Calibri Light</vt:lpstr>
      <vt:lpstr>Courier New</vt:lpstr>
      <vt:lpstr>Georgia</vt:lpstr>
      <vt:lpstr>1_Office Theme</vt:lpstr>
      <vt:lpstr>think-cell Slide</vt:lpstr>
      <vt:lpstr>Managing Workplace Change</vt:lpstr>
      <vt:lpstr>How to use this document</vt:lpstr>
      <vt:lpstr>Presentation Objectives</vt:lpstr>
      <vt:lpstr>The Government of Canada’s Office Space Portfolio</vt:lpstr>
      <vt:lpstr>Unassigned Office Space Seating by Default: The Impact on the Government of Canada’s Office Portfolio </vt:lpstr>
      <vt:lpstr>Our vision</vt:lpstr>
      <vt:lpstr>What does it mean for our organization</vt:lpstr>
      <vt:lpstr>Timeline</vt:lpstr>
      <vt:lpstr>My role as Sponsor of the optimization project</vt:lpstr>
      <vt:lpstr>Change management Strategy Blueprint</vt:lpstr>
      <vt:lpstr>Your manager’s Change management toolkit</vt:lpstr>
      <vt:lpstr>Why are managers so important during change? </vt:lpstr>
      <vt:lpstr>Your role</vt:lpstr>
      <vt:lpstr>The benefits of communicating during a change</vt:lpstr>
      <vt:lpstr>Your Employees Want to Hear About Change From You</vt:lpstr>
      <vt:lpstr>Advocate and lead by example</vt:lpstr>
      <vt:lpstr>Coaching and managing resistance</vt:lpstr>
      <vt:lpstr>Considering our Employees Needs – the Change Curve Model</vt:lpstr>
      <vt:lpstr>Practice Compassion and Grace</vt:lpstr>
      <vt:lpstr>Supporting Your Employees Through the Change Curve</vt:lpstr>
      <vt:lpstr>Supporting Employees</vt:lpstr>
      <vt:lpstr>Equiping Yourself to Succeed</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Menard, Alexandrine (SPAC/PSPC)</cp:lastModifiedBy>
  <cp:revision>549</cp:revision>
  <dcterms:created xsi:type="dcterms:W3CDTF">2018-01-23T15:59:12Z</dcterms:created>
  <dcterms:modified xsi:type="dcterms:W3CDTF">2024-10-17T19:49:40Z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2016153304</vt:i4>
  </property>
  <property fmtid="{D5CDD505-2E9C-101B-9397-08002B2CF9AE}" pid="3" name="_NewReviewCycle">
    <vt:lpwstr/>
  </property>
  <property fmtid="{D5CDD505-2E9C-101B-9397-08002B2CF9AE}" pid="4" name="_EmailSubject">
    <vt:lpwstr>People Manager toolkit</vt:lpwstr>
  </property>
  <property fmtid="{D5CDD505-2E9C-101B-9397-08002B2CF9AE}" pid="5" name="_AuthorEmail">
    <vt:lpwstr>Chantal.Bemeur@tpsgc-pwgsc.gc.ca</vt:lpwstr>
  </property>
  <property fmtid="{D5CDD505-2E9C-101B-9397-08002B2CF9AE}" pid="6" name="_AuthorEmailDisplayName">
    <vt:lpwstr>Bemeur, Chantal (SPAC/PSPC)</vt:lpwstr>
  </property>
  <property fmtid="{D5CDD505-2E9C-101B-9397-08002B2CF9AE}" pid="7" name="MSIP_Label_834ed4f5-eae4-40c7-82be-b1cdf720a1b9_Enabled">
    <vt:lpwstr>true</vt:lpwstr>
  </property>
  <property fmtid="{D5CDD505-2E9C-101B-9397-08002B2CF9AE}" pid="8" name="MSIP_Label_834ed4f5-eae4-40c7-82be-b1cdf720a1b9_SetDate">
    <vt:lpwstr>2024-06-04T18:28:53Z</vt:lpwstr>
  </property>
  <property fmtid="{D5CDD505-2E9C-101B-9397-08002B2CF9AE}" pid="9" name="MSIP_Label_834ed4f5-eae4-40c7-82be-b1cdf720a1b9_Method">
    <vt:lpwstr>Standard</vt:lpwstr>
  </property>
  <property fmtid="{D5CDD505-2E9C-101B-9397-08002B2CF9AE}" pid="10" name="MSIP_Label_834ed4f5-eae4-40c7-82be-b1cdf720a1b9_Name">
    <vt:lpwstr>Unclassified - Non classifié</vt:lpwstr>
  </property>
  <property fmtid="{D5CDD505-2E9C-101B-9397-08002B2CF9AE}" pid="11" name="MSIP_Label_834ed4f5-eae4-40c7-82be-b1cdf720a1b9_SiteId">
    <vt:lpwstr>e0d54a3c-7bbe-4a64-9d46-f9f84a41c833</vt:lpwstr>
  </property>
  <property fmtid="{D5CDD505-2E9C-101B-9397-08002B2CF9AE}" pid="12" name="MSIP_Label_834ed4f5-eae4-40c7-82be-b1cdf720a1b9_ActionId">
    <vt:lpwstr>e0ecf9c5-6e01-49d0-8fcc-007768e537a2</vt:lpwstr>
  </property>
  <property fmtid="{D5CDD505-2E9C-101B-9397-08002B2CF9AE}" pid="13" name="MSIP_Label_834ed4f5-eae4-40c7-82be-b1cdf720a1b9_ContentBits">
    <vt:lpwstr>0</vt:lpwstr>
  </property>
</Properties>
</file>