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4" r:id="rId1"/>
  </p:sldMasterIdLst>
  <p:notesMasterIdLst>
    <p:notesMasterId r:id="rId1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Lst>
  <p:sldSz cx="9144000" cy="5143500" type="screen16x9"/>
  <p:notesSz cx="6858000" cy="9144000"/>
  <p:embeddedFontLst>
    <p:embeddedFont>
      <p:font typeface="Lato" panose="020F0502020204030203" pitchFamily="34" charset="0"/>
      <p:regular r:id="rId15"/>
      <p:bold r:id="rId16"/>
      <p:italic r:id="rId17"/>
      <p:boldItalic r:id="rId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8" d="100"/>
          <a:sy n="138" d="100"/>
        </p:scale>
        <p:origin x="834" y="12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 Type="http://schemas.openxmlformats.org/officeDocument/2006/relationships/slide" Target="slides/slide1.xml"/><Relationship Id="rId16" Type="http://schemas.openxmlformats.org/officeDocument/2006/relationships/font" Target="fonts/font2.fntdata"/><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font" Target="fonts/font1.fntdata"/><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5"/>
        <p:cNvGrpSpPr/>
        <p:nvPr/>
      </p:nvGrpSpPr>
      <p:grpSpPr>
        <a:xfrm>
          <a:off x="0" y="0"/>
          <a:ext cx="0" cy="0"/>
          <a:chOff x="0" y="0"/>
          <a:chExt cx="0" cy="0"/>
        </a:xfrm>
      </p:grpSpPr>
      <p:sp>
        <p:nvSpPr>
          <p:cNvPr id="4386" name="Google Shape;4386;p1: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387" name="Google Shape;438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7"/>
        <p:cNvGrpSpPr/>
        <p:nvPr/>
      </p:nvGrpSpPr>
      <p:grpSpPr>
        <a:xfrm>
          <a:off x="0" y="0"/>
          <a:ext cx="0" cy="0"/>
          <a:chOff x="0" y="0"/>
          <a:chExt cx="0" cy="0"/>
        </a:xfrm>
      </p:grpSpPr>
      <p:sp>
        <p:nvSpPr>
          <p:cNvPr id="4458" name="Google Shape;4458;p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59" name="Google Shape;4459;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6"/>
        <p:cNvGrpSpPr/>
        <p:nvPr/>
      </p:nvGrpSpPr>
      <p:grpSpPr>
        <a:xfrm>
          <a:off x="0" y="0"/>
          <a:ext cx="0" cy="0"/>
          <a:chOff x="0" y="0"/>
          <a:chExt cx="0" cy="0"/>
        </a:xfrm>
      </p:grpSpPr>
      <p:sp>
        <p:nvSpPr>
          <p:cNvPr id="4467" name="Google Shape;4467;p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68" name="Google Shape;4468;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3"/>
        <p:cNvGrpSpPr/>
        <p:nvPr/>
      </p:nvGrpSpPr>
      <p:grpSpPr>
        <a:xfrm>
          <a:off x="0" y="0"/>
          <a:ext cx="0" cy="0"/>
          <a:chOff x="0" y="0"/>
          <a:chExt cx="0" cy="0"/>
        </a:xfrm>
      </p:grpSpPr>
      <p:sp>
        <p:nvSpPr>
          <p:cNvPr id="4474" name="Google Shape;4474;p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75" name="Google Shape;4475;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0"/>
        <p:cNvGrpSpPr/>
        <p:nvPr/>
      </p:nvGrpSpPr>
      <p:grpSpPr>
        <a:xfrm>
          <a:off x="0" y="0"/>
          <a:ext cx="0" cy="0"/>
          <a:chOff x="0" y="0"/>
          <a:chExt cx="0" cy="0"/>
        </a:xfrm>
      </p:grpSpPr>
      <p:sp>
        <p:nvSpPr>
          <p:cNvPr id="4391" name="Google Shape;4391;p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392" name="Google Shape;439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8"/>
        <p:cNvGrpSpPr/>
        <p:nvPr/>
      </p:nvGrpSpPr>
      <p:grpSpPr>
        <a:xfrm>
          <a:off x="0" y="0"/>
          <a:ext cx="0" cy="0"/>
          <a:chOff x="0" y="0"/>
          <a:chExt cx="0" cy="0"/>
        </a:xfrm>
      </p:grpSpPr>
      <p:sp>
        <p:nvSpPr>
          <p:cNvPr id="4399" name="Google Shape;4399;p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00" name="Google Shape;4400;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7"/>
        <p:cNvGrpSpPr/>
        <p:nvPr/>
      </p:nvGrpSpPr>
      <p:grpSpPr>
        <a:xfrm>
          <a:off x="0" y="0"/>
          <a:ext cx="0" cy="0"/>
          <a:chOff x="0" y="0"/>
          <a:chExt cx="0" cy="0"/>
        </a:xfrm>
      </p:grpSpPr>
      <p:sp>
        <p:nvSpPr>
          <p:cNvPr id="4408" name="Google Shape;4408;p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09" name="Google Shape;4409;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6"/>
        <p:cNvGrpSpPr/>
        <p:nvPr/>
      </p:nvGrpSpPr>
      <p:grpSpPr>
        <a:xfrm>
          <a:off x="0" y="0"/>
          <a:ext cx="0" cy="0"/>
          <a:chOff x="0" y="0"/>
          <a:chExt cx="0" cy="0"/>
        </a:xfrm>
      </p:grpSpPr>
      <p:sp>
        <p:nvSpPr>
          <p:cNvPr id="4417" name="Google Shape;4417;p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18" name="Google Shape;441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4"/>
        <p:cNvGrpSpPr/>
        <p:nvPr/>
      </p:nvGrpSpPr>
      <p:grpSpPr>
        <a:xfrm>
          <a:off x="0" y="0"/>
          <a:ext cx="0" cy="0"/>
          <a:chOff x="0" y="0"/>
          <a:chExt cx="0" cy="0"/>
        </a:xfrm>
      </p:grpSpPr>
      <p:sp>
        <p:nvSpPr>
          <p:cNvPr id="4425" name="Google Shape;4425;p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26" name="Google Shape;4426;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1"/>
        <p:cNvGrpSpPr/>
        <p:nvPr/>
      </p:nvGrpSpPr>
      <p:grpSpPr>
        <a:xfrm>
          <a:off x="0" y="0"/>
          <a:ext cx="0" cy="0"/>
          <a:chOff x="0" y="0"/>
          <a:chExt cx="0" cy="0"/>
        </a:xfrm>
      </p:grpSpPr>
      <p:sp>
        <p:nvSpPr>
          <p:cNvPr id="4432" name="Google Shape;4432;p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33" name="Google Shape;4433;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9"/>
        <p:cNvGrpSpPr/>
        <p:nvPr/>
      </p:nvGrpSpPr>
      <p:grpSpPr>
        <a:xfrm>
          <a:off x="0" y="0"/>
          <a:ext cx="0" cy="0"/>
          <a:chOff x="0" y="0"/>
          <a:chExt cx="0" cy="0"/>
        </a:xfrm>
      </p:grpSpPr>
      <p:sp>
        <p:nvSpPr>
          <p:cNvPr id="4440" name="Google Shape;4440;p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41" name="Google Shape;4441;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7"/>
        <p:cNvGrpSpPr/>
        <p:nvPr/>
      </p:nvGrpSpPr>
      <p:grpSpPr>
        <a:xfrm>
          <a:off x="0" y="0"/>
          <a:ext cx="0" cy="0"/>
          <a:chOff x="0" y="0"/>
          <a:chExt cx="0" cy="0"/>
        </a:xfrm>
      </p:grpSpPr>
      <p:sp>
        <p:nvSpPr>
          <p:cNvPr id="4448" name="Google Shape;4448;p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49" name="Google Shape;444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000_Branding Slide_Ontario_2_FR">
  <p:cSld name="TITLE_1_14_1_1_2_1">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0" name="Google Shape;10;p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509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11;p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chemeClr val="lt1"/>
                </a:solidFill>
                <a:latin typeface="Arial"/>
                <a:ea typeface="Arial"/>
                <a:cs typeface="Arial"/>
                <a:sym typeface="Arial"/>
              </a:rPr>
              <a:t>Ontario, Canada - Photo: Wikipedia</a:t>
            </a:r>
            <a:endParaRPr sz="1400" b="0" i="0" u="none" strike="noStrike" cap="none">
              <a:solidFill>
                <a:schemeClr val="lt1"/>
              </a:solidFill>
              <a:latin typeface="Arial"/>
              <a:ea typeface="Arial"/>
              <a:cs typeface="Arial"/>
              <a:sym typeface="Arial"/>
            </a:endParaRPr>
          </a:p>
        </p:txBody>
      </p:sp>
      <p:sp>
        <p:nvSpPr>
          <p:cNvPr id="12" name="Google Shape;12;p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 name="Google Shape;13;p2"/>
          <p:cNvGrpSpPr/>
          <p:nvPr/>
        </p:nvGrpSpPr>
        <p:grpSpPr>
          <a:xfrm>
            <a:off x="429700" y="1254487"/>
            <a:ext cx="4858710" cy="923133"/>
            <a:chOff x="277295" y="3594869"/>
            <a:chExt cx="2318861" cy="440573"/>
          </a:xfrm>
        </p:grpSpPr>
        <p:sp>
          <p:nvSpPr>
            <p:cNvPr id="14" name="Google Shape;14;p2"/>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2"/>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6;p2"/>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17;p2"/>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 name="Google Shape;18;p2"/>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19;p2"/>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2"/>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2"/>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2"/>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2"/>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2"/>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2"/>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2"/>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2"/>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2"/>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2"/>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2"/>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2"/>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2"/>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2"/>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2"/>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2"/>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2"/>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2"/>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2"/>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2"/>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2"/>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2"/>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2"/>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2"/>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2"/>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2"/>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2"/>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2"/>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2"/>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2"/>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2"/>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2"/>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2"/>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2"/>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2"/>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2"/>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2"/>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2"/>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2"/>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2"/>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2"/>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2"/>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2"/>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2"/>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2"/>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2"/>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2"/>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2"/>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2"/>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 name="Google Shape;69;p2"/>
          <p:cNvGrpSpPr/>
          <p:nvPr/>
        </p:nvGrpSpPr>
        <p:grpSpPr>
          <a:xfrm>
            <a:off x="7941498" y="4793372"/>
            <a:ext cx="729760" cy="173505"/>
            <a:chOff x="7941498" y="4793372"/>
            <a:chExt cx="729760" cy="173505"/>
          </a:xfrm>
        </p:grpSpPr>
        <p:sp>
          <p:nvSpPr>
            <p:cNvPr id="70" name="Google Shape;70;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 name="Google Shape;88;p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 name="Google Shape;89;p2"/>
          <p:cNvGrpSpPr/>
          <p:nvPr/>
        </p:nvGrpSpPr>
        <p:grpSpPr>
          <a:xfrm>
            <a:off x="7941498" y="4793372"/>
            <a:ext cx="729760" cy="173505"/>
            <a:chOff x="7941498" y="4793372"/>
            <a:chExt cx="729760" cy="173505"/>
          </a:xfrm>
        </p:grpSpPr>
        <p:sp>
          <p:nvSpPr>
            <p:cNvPr id="90" name="Google Shape;90;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 name="Google Shape;108;p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000_Branding Slide_Alberta_FR">
  <p:cSld name="TITLE_1_15">
    <p:spTree>
      <p:nvGrpSpPr>
        <p:cNvPr id="1" name="Shape 814"/>
        <p:cNvGrpSpPr/>
        <p:nvPr/>
      </p:nvGrpSpPr>
      <p:grpSpPr>
        <a:xfrm>
          <a:off x="0" y="0"/>
          <a:ext cx="0" cy="0"/>
          <a:chOff x="0" y="0"/>
          <a:chExt cx="0" cy="0"/>
        </a:xfrm>
      </p:grpSpPr>
      <p:pic>
        <p:nvPicPr>
          <p:cNvPr id="815" name="Google Shape;815;p11"/>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816" name="Google Shape;816;p1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381E7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1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Lac Moraine, Alberta, Canada - Photo : Unsplash</a:t>
            </a:r>
            <a:endParaRPr sz="900" b="0" i="0" u="none" strike="noStrike" cap="none">
              <a:solidFill>
                <a:srgbClr val="FFFFFF"/>
              </a:solidFill>
              <a:latin typeface="Arial"/>
              <a:ea typeface="Arial"/>
              <a:cs typeface="Arial"/>
              <a:sym typeface="Arial"/>
            </a:endParaRPr>
          </a:p>
        </p:txBody>
      </p:sp>
      <p:sp>
        <p:nvSpPr>
          <p:cNvPr id="818" name="Google Shape;818;p1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9" name="Google Shape;819;p11"/>
          <p:cNvGrpSpPr/>
          <p:nvPr/>
        </p:nvGrpSpPr>
        <p:grpSpPr>
          <a:xfrm>
            <a:off x="429700" y="1254487"/>
            <a:ext cx="4858710" cy="923133"/>
            <a:chOff x="277295" y="3594869"/>
            <a:chExt cx="2318861" cy="440573"/>
          </a:xfrm>
        </p:grpSpPr>
        <p:sp>
          <p:nvSpPr>
            <p:cNvPr id="820" name="Google Shape;820;p11"/>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11"/>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11"/>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11"/>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11"/>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11"/>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11"/>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11"/>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11"/>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11"/>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11"/>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11"/>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11"/>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11"/>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11"/>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11"/>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11"/>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11"/>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11"/>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11"/>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11"/>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11"/>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11"/>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11"/>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11"/>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11"/>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11"/>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11"/>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11"/>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11"/>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11"/>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11"/>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11"/>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11"/>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11"/>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11"/>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11"/>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11"/>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11"/>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11"/>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11"/>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11"/>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11"/>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11"/>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11"/>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11"/>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11"/>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11"/>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11"/>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11"/>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11"/>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11"/>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11"/>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11"/>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11"/>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 name="Google Shape;875;p11"/>
          <p:cNvGrpSpPr/>
          <p:nvPr/>
        </p:nvGrpSpPr>
        <p:grpSpPr>
          <a:xfrm>
            <a:off x="7941498" y="4793372"/>
            <a:ext cx="729760" cy="173505"/>
            <a:chOff x="7941498" y="4793372"/>
            <a:chExt cx="729760" cy="173505"/>
          </a:xfrm>
        </p:grpSpPr>
        <p:sp>
          <p:nvSpPr>
            <p:cNvPr id="876" name="Google Shape;876;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4" name="Google Shape;894;p1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5" name="Google Shape;895;p11"/>
          <p:cNvGrpSpPr/>
          <p:nvPr/>
        </p:nvGrpSpPr>
        <p:grpSpPr>
          <a:xfrm>
            <a:off x="7941498" y="4793372"/>
            <a:ext cx="729760" cy="173505"/>
            <a:chOff x="7941498" y="4793372"/>
            <a:chExt cx="729760" cy="173505"/>
          </a:xfrm>
        </p:grpSpPr>
        <p:sp>
          <p:nvSpPr>
            <p:cNvPr id="896" name="Google Shape;896;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4" name="Google Shape;914;p1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000_Branding Slide_British-Columbia_EN">
  <p:cSld name="TITLE_1_15_1">
    <p:spTree>
      <p:nvGrpSpPr>
        <p:cNvPr id="1" name="Shape 915"/>
        <p:cNvGrpSpPr/>
        <p:nvPr/>
      </p:nvGrpSpPr>
      <p:grpSpPr>
        <a:xfrm>
          <a:off x="0" y="0"/>
          <a:ext cx="0" cy="0"/>
          <a:chOff x="0" y="0"/>
          <a:chExt cx="0" cy="0"/>
        </a:xfrm>
      </p:grpSpPr>
      <p:pic>
        <p:nvPicPr>
          <p:cNvPr id="916" name="Google Shape;916;p12"/>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917" name="Google Shape;917;p1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BC9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 name="Google Shape;918;p12"/>
          <p:cNvGrpSpPr/>
          <p:nvPr/>
        </p:nvGrpSpPr>
        <p:grpSpPr>
          <a:xfrm>
            <a:off x="7941498" y="4793372"/>
            <a:ext cx="729760" cy="173505"/>
            <a:chOff x="7941498" y="4793372"/>
            <a:chExt cx="729760" cy="173505"/>
          </a:xfrm>
        </p:grpSpPr>
        <p:sp>
          <p:nvSpPr>
            <p:cNvPr id="919" name="Google Shape;919;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7" name="Google Shape;937;p1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Vancouver, British-Columbia, Canada - Photo: Unspalsh</a:t>
            </a:r>
            <a:endParaRPr sz="900" b="0" i="0" u="none" strike="noStrike" cap="none">
              <a:solidFill>
                <a:srgbClr val="FFFFFF"/>
              </a:solidFill>
              <a:latin typeface="Arial"/>
              <a:ea typeface="Arial"/>
              <a:cs typeface="Arial"/>
              <a:sym typeface="Arial"/>
            </a:endParaRPr>
          </a:p>
        </p:txBody>
      </p:sp>
      <p:sp>
        <p:nvSpPr>
          <p:cNvPr id="938" name="Google Shape;938;p1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9" name="Google Shape;939;p12"/>
          <p:cNvGrpSpPr/>
          <p:nvPr/>
        </p:nvGrpSpPr>
        <p:grpSpPr>
          <a:xfrm>
            <a:off x="429700" y="1242820"/>
            <a:ext cx="4866194" cy="944324"/>
            <a:chOff x="277298" y="2872865"/>
            <a:chExt cx="2322433" cy="450687"/>
          </a:xfrm>
        </p:grpSpPr>
        <p:sp>
          <p:nvSpPr>
            <p:cNvPr id="940" name="Google Shape;940;p12"/>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1" name="Google Shape;941;p12"/>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2" name="Google Shape;942;p12"/>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3" name="Google Shape;943;p12"/>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4" name="Google Shape;944;p12"/>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5" name="Google Shape;945;p12"/>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6" name="Google Shape;946;p12"/>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7" name="Google Shape;947;p12"/>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8" name="Google Shape;948;p12"/>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49" name="Google Shape;949;p12"/>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0" name="Google Shape;950;p12"/>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1" name="Google Shape;951;p12"/>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2" name="Google Shape;952;p12"/>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3" name="Google Shape;953;p12"/>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4" name="Google Shape;954;p12"/>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5" name="Google Shape;955;p12"/>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6" name="Google Shape;956;p12"/>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7" name="Google Shape;957;p12"/>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8" name="Google Shape;958;p12"/>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59" name="Google Shape;959;p12"/>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0" name="Google Shape;960;p12"/>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1" name="Google Shape;961;p12"/>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2" name="Google Shape;962;p12"/>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3" name="Google Shape;963;p12"/>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4" name="Google Shape;964;p12"/>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5" name="Google Shape;965;p12"/>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6" name="Google Shape;966;p12"/>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7" name="Google Shape;967;p12"/>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8" name="Google Shape;968;p12"/>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69" name="Google Shape;969;p12"/>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0" name="Google Shape;970;p12"/>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1" name="Google Shape;971;p12"/>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2" name="Google Shape;972;p12"/>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3" name="Google Shape;973;p12"/>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4" name="Google Shape;974;p12"/>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5" name="Google Shape;975;p12"/>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6" name="Google Shape;976;p12"/>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7" name="Google Shape;977;p12"/>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8" name="Google Shape;978;p12"/>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79" name="Google Shape;979;p12"/>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0" name="Google Shape;980;p12"/>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1" name="Google Shape;981;p12"/>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2" name="Google Shape;982;p12"/>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3" name="Google Shape;983;p12"/>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4" name="Google Shape;984;p12"/>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5" name="Google Shape;985;p12"/>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6" name="Google Shape;986;p12"/>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7" name="Google Shape;987;p12"/>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8" name="Google Shape;988;p12"/>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89" name="Google Shape;989;p12"/>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90" name="Google Shape;990;p12"/>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91" name="Google Shape;991;p12"/>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92" name="Google Shape;992;p12"/>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93" name="Google Shape;993;p12"/>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994" name="Google Shape;994;p12"/>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995" name="Google Shape;995;p12"/>
          <p:cNvGrpSpPr/>
          <p:nvPr/>
        </p:nvGrpSpPr>
        <p:grpSpPr>
          <a:xfrm>
            <a:off x="7941498" y="4793372"/>
            <a:ext cx="729760" cy="173505"/>
            <a:chOff x="7941498" y="4793372"/>
            <a:chExt cx="729760" cy="173505"/>
          </a:xfrm>
        </p:grpSpPr>
        <p:sp>
          <p:nvSpPr>
            <p:cNvPr id="996" name="Google Shape;996;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4" name="Google Shape;1014;p1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5" name="Google Shape;1015;p12"/>
          <p:cNvGrpSpPr/>
          <p:nvPr/>
        </p:nvGrpSpPr>
        <p:grpSpPr>
          <a:xfrm>
            <a:off x="7941498" y="4793372"/>
            <a:ext cx="729760" cy="173505"/>
            <a:chOff x="7941498" y="4793372"/>
            <a:chExt cx="729760" cy="173505"/>
          </a:xfrm>
        </p:grpSpPr>
        <p:sp>
          <p:nvSpPr>
            <p:cNvPr id="1016" name="Google Shape;1016;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4" name="Google Shape;1034;p1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0_Branding Slide_British-Columbia_FR">
  <p:cSld name="TITLE_1_15_1_1">
    <p:spTree>
      <p:nvGrpSpPr>
        <p:cNvPr id="1" name="Shape 1035"/>
        <p:cNvGrpSpPr/>
        <p:nvPr/>
      </p:nvGrpSpPr>
      <p:grpSpPr>
        <a:xfrm>
          <a:off x="0" y="0"/>
          <a:ext cx="0" cy="0"/>
          <a:chOff x="0" y="0"/>
          <a:chExt cx="0" cy="0"/>
        </a:xfrm>
      </p:grpSpPr>
      <p:pic>
        <p:nvPicPr>
          <p:cNvPr id="1036" name="Google Shape;1036;p13"/>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037" name="Google Shape;1037;p1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BC9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Vancouver, Colombie-Britannique, Canada - Photo : </a:t>
            </a:r>
            <a:r>
              <a:rPr lang="fr-CA" sz="900" b="0" i="0" u="none" strike="noStrike" cap="none">
                <a:solidFill>
                  <a:schemeClr val="lt1"/>
                </a:solidFill>
                <a:latin typeface="Arial"/>
                <a:ea typeface="Arial"/>
                <a:cs typeface="Arial"/>
                <a:sym typeface="Arial"/>
              </a:rPr>
              <a:t>Unspalsh</a:t>
            </a:r>
            <a:endParaRPr sz="900" b="0" i="0" u="none" strike="noStrike" cap="none">
              <a:solidFill>
                <a:srgbClr val="FFFFFF"/>
              </a:solidFill>
              <a:latin typeface="Arial"/>
              <a:ea typeface="Arial"/>
              <a:cs typeface="Arial"/>
              <a:sym typeface="Arial"/>
            </a:endParaRPr>
          </a:p>
        </p:txBody>
      </p:sp>
      <p:grpSp>
        <p:nvGrpSpPr>
          <p:cNvPr id="1040" name="Google Shape;1040;p13"/>
          <p:cNvGrpSpPr/>
          <p:nvPr/>
        </p:nvGrpSpPr>
        <p:grpSpPr>
          <a:xfrm>
            <a:off x="429700" y="1254487"/>
            <a:ext cx="4858710" cy="923133"/>
            <a:chOff x="277295" y="3594869"/>
            <a:chExt cx="2318861" cy="440573"/>
          </a:xfrm>
        </p:grpSpPr>
        <p:sp>
          <p:nvSpPr>
            <p:cNvPr id="1041" name="Google Shape;1041;p13"/>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3"/>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3"/>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3"/>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3"/>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3"/>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13"/>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13"/>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3"/>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3"/>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3"/>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3"/>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3"/>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3"/>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3"/>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3"/>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3"/>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3"/>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3"/>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3"/>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3"/>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3"/>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3"/>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3"/>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3"/>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3"/>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13"/>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13"/>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3"/>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3"/>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3"/>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3"/>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3"/>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3"/>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3"/>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3"/>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3"/>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3"/>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3"/>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13"/>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3"/>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13"/>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13"/>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3"/>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3"/>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3"/>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3"/>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3"/>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3"/>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3"/>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3"/>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3"/>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3"/>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3"/>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3"/>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 name="Google Shape;1096;p13"/>
          <p:cNvGrpSpPr/>
          <p:nvPr/>
        </p:nvGrpSpPr>
        <p:grpSpPr>
          <a:xfrm>
            <a:off x="7941498" y="4793372"/>
            <a:ext cx="729760" cy="173505"/>
            <a:chOff x="7941498" y="4793372"/>
            <a:chExt cx="729760" cy="173505"/>
          </a:xfrm>
        </p:grpSpPr>
        <p:sp>
          <p:nvSpPr>
            <p:cNvPr id="1097" name="Google Shape;1097;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5" name="Google Shape;1115;p1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6" name="Google Shape;1116;p13"/>
          <p:cNvGrpSpPr/>
          <p:nvPr/>
        </p:nvGrpSpPr>
        <p:grpSpPr>
          <a:xfrm>
            <a:off x="7941498" y="4793372"/>
            <a:ext cx="729760" cy="173505"/>
            <a:chOff x="7941498" y="4793372"/>
            <a:chExt cx="729760" cy="173505"/>
          </a:xfrm>
        </p:grpSpPr>
        <p:sp>
          <p:nvSpPr>
            <p:cNvPr id="1117" name="Google Shape;1117;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35" name="Google Shape;1135;p1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000_Branding Slide_Manitoba_EN">
  <p:cSld name="TITLE_1_15_1_1_1">
    <p:spTree>
      <p:nvGrpSpPr>
        <p:cNvPr id="1" name="Shape 1136"/>
        <p:cNvGrpSpPr/>
        <p:nvPr/>
      </p:nvGrpSpPr>
      <p:grpSpPr>
        <a:xfrm>
          <a:off x="0" y="0"/>
          <a:ext cx="0" cy="0"/>
          <a:chOff x="0" y="0"/>
          <a:chExt cx="0" cy="0"/>
        </a:xfrm>
      </p:grpSpPr>
      <p:pic>
        <p:nvPicPr>
          <p:cNvPr id="1137" name="Google Shape;1137;p14"/>
          <p:cNvPicPr preferRelativeResize="0"/>
          <p:nvPr/>
        </p:nvPicPr>
        <p:blipFill rotWithShape="1">
          <a:blip r:embed="rId2">
            <a:alphaModFix/>
          </a:blip>
          <a:srcRect/>
          <a:stretch/>
        </p:blipFill>
        <p:spPr>
          <a:xfrm>
            <a:off x="0" y="13"/>
            <a:ext cx="9144000" cy="5143476"/>
          </a:xfrm>
          <a:prstGeom prst="rect">
            <a:avLst/>
          </a:prstGeom>
          <a:noFill/>
          <a:ln>
            <a:noFill/>
          </a:ln>
        </p:spPr>
      </p:pic>
      <p:grpSp>
        <p:nvGrpSpPr>
          <p:cNvPr id="1138" name="Google Shape;1138;p14"/>
          <p:cNvGrpSpPr/>
          <p:nvPr/>
        </p:nvGrpSpPr>
        <p:grpSpPr>
          <a:xfrm>
            <a:off x="7941498" y="4793372"/>
            <a:ext cx="729760" cy="173505"/>
            <a:chOff x="7941498" y="4793372"/>
            <a:chExt cx="729760" cy="173505"/>
          </a:xfrm>
        </p:grpSpPr>
        <p:sp>
          <p:nvSpPr>
            <p:cNvPr id="1139" name="Google Shape;1139;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7" name="Google Shape;1157;p1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Manitoba, Canada - Photo : </a:t>
            </a:r>
            <a:r>
              <a:rPr lang="fr-CA" sz="900" b="0" i="0" u="none" strike="noStrike" cap="none">
                <a:solidFill>
                  <a:schemeClr val="lt1"/>
                </a:solidFill>
                <a:latin typeface="Arial"/>
                <a:ea typeface="Arial"/>
                <a:cs typeface="Arial"/>
                <a:sym typeface="Arial"/>
              </a:rPr>
              <a:t>Unspalsh</a:t>
            </a:r>
            <a:endParaRPr sz="900" b="0" i="0" u="none" strike="noStrike" cap="none">
              <a:solidFill>
                <a:srgbClr val="FFFFFF"/>
              </a:solidFill>
              <a:latin typeface="Arial"/>
              <a:ea typeface="Arial"/>
              <a:cs typeface="Arial"/>
              <a:sym typeface="Arial"/>
            </a:endParaRPr>
          </a:p>
        </p:txBody>
      </p:sp>
      <p:sp>
        <p:nvSpPr>
          <p:cNvPr id="1158" name="Google Shape;1158;p1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6001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0" name="Google Shape;1160;p14"/>
          <p:cNvGrpSpPr/>
          <p:nvPr/>
        </p:nvGrpSpPr>
        <p:grpSpPr>
          <a:xfrm>
            <a:off x="429700" y="1242820"/>
            <a:ext cx="4866194" cy="944324"/>
            <a:chOff x="277298" y="2872865"/>
            <a:chExt cx="2322433" cy="450687"/>
          </a:xfrm>
        </p:grpSpPr>
        <p:sp>
          <p:nvSpPr>
            <p:cNvPr id="1161" name="Google Shape;1161;p14"/>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2" name="Google Shape;1162;p14"/>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3" name="Google Shape;1163;p14"/>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4" name="Google Shape;1164;p14"/>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5" name="Google Shape;1165;p14"/>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6" name="Google Shape;1166;p14"/>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7" name="Google Shape;1167;p14"/>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8" name="Google Shape;1168;p14"/>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9" name="Google Shape;1169;p14"/>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0" name="Google Shape;1170;p14"/>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1" name="Google Shape;1171;p14"/>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2" name="Google Shape;1172;p14"/>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3" name="Google Shape;1173;p14"/>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4" name="Google Shape;1174;p14"/>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5" name="Google Shape;1175;p14"/>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6" name="Google Shape;1176;p14"/>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7" name="Google Shape;1177;p14"/>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8" name="Google Shape;1178;p14"/>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79" name="Google Shape;1179;p14"/>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0" name="Google Shape;1180;p14"/>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1" name="Google Shape;1181;p14"/>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2" name="Google Shape;1182;p14"/>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3" name="Google Shape;1183;p14"/>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4" name="Google Shape;1184;p14"/>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5" name="Google Shape;1185;p14"/>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6" name="Google Shape;1186;p14"/>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7" name="Google Shape;1187;p14"/>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8" name="Google Shape;1188;p14"/>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89" name="Google Shape;1189;p14"/>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0" name="Google Shape;1190;p14"/>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1" name="Google Shape;1191;p14"/>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2" name="Google Shape;1192;p14"/>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3" name="Google Shape;1193;p14"/>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4" name="Google Shape;1194;p14"/>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5" name="Google Shape;1195;p14"/>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6" name="Google Shape;1196;p14"/>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7" name="Google Shape;1197;p14"/>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8" name="Google Shape;1198;p14"/>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9" name="Google Shape;1199;p14"/>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0" name="Google Shape;1200;p14"/>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1" name="Google Shape;1201;p14"/>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2" name="Google Shape;1202;p14"/>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3" name="Google Shape;1203;p14"/>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4" name="Google Shape;1204;p14"/>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5" name="Google Shape;1205;p14"/>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6" name="Google Shape;1206;p14"/>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7" name="Google Shape;1207;p14"/>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8" name="Google Shape;1208;p14"/>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09" name="Google Shape;1209;p14"/>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0" name="Google Shape;1210;p14"/>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1" name="Google Shape;1211;p14"/>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2" name="Google Shape;1212;p14"/>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3" name="Google Shape;1213;p14"/>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4" name="Google Shape;1214;p14"/>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215" name="Google Shape;1215;p14"/>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1216" name="Google Shape;1216;p14"/>
          <p:cNvGrpSpPr/>
          <p:nvPr/>
        </p:nvGrpSpPr>
        <p:grpSpPr>
          <a:xfrm>
            <a:off x="7941498" y="4793372"/>
            <a:ext cx="729760" cy="173505"/>
            <a:chOff x="7941498" y="4793372"/>
            <a:chExt cx="729760" cy="173505"/>
          </a:xfrm>
        </p:grpSpPr>
        <p:sp>
          <p:nvSpPr>
            <p:cNvPr id="1217" name="Google Shape;1217;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5" name="Google Shape;1235;p1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6" name="Google Shape;1236;p14"/>
          <p:cNvGrpSpPr/>
          <p:nvPr/>
        </p:nvGrpSpPr>
        <p:grpSpPr>
          <a:xfrm>
            <a:off x="7941498" y="4793372"/>
            <a:ext cx="729760" cy="173505"/>
            <a:chOff x="7941498" y="4793372"/>
            <a:chExt cx="729760" cy="173505"/>
          </a:xfrm>
        </p:grpSpPr>
        <p:sp>
          <p:nvSpPr>
            <p:cNvPr id="1237" name="Google Shape;1237;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55" name="Google Shape;1255;p1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000_Branding Slide_Manitoba_FR">
  <p:cSld name="TITLE_1_15_1_1_1_1">
    <p:spTree>
      <p:nvGrpSpPr>
        <p:cNvPr id="1" name="Shape 1256"/>
        <p:cNvGrpSpPr/>
        <p:nvPr/>
      </p:nvGrpSpPr>
      <p:grpSpPr>
        <a:xfrm>
          <a:off x="0" y="0"/>
          <a:ext cx="0" cy="0"/>
          <a:chOff x="0" y="0"/>
          <a:chExt cx="0" cy="0"/>
        </a:xfrm>
      </p:grpSpPr>
      <p:pic>
        <p:nvPicPr>
          <p:cNvPr id="1257" name="Google Shape;1257;p15"/>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258" name="Google Shape;1258;p1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6001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Manitoba Canada - Photo : </a:t>
            </a:r>
            <a:r>
              <a:rPr lang="fr-CA" sz="900" b="0" i="0" u="none" strike="noStrike" cap="none">
                <a:solidFill>
                  <a:schemeClr val="lt1"/>
                </a:solidFill>
                <a:latin typeface="Arial"/>
                <a:ea typeface="Arial"/>
                <a:cs typeface="Arial"/>
                <a:sym typeface="Arial"/>
              </a:rPr>
              <a:t>Unspalsh</a:t>
            </a:r>
            <a:endParaRPr sz="900" b="0" i="0" u="none" strike="noStrike" cap="none">
              <a:solidFill>
                <a:srgbClr val="FFFFFF"/>
              </a:solidFill>
              <a:latin typeface="Arial"/>
              <a:ea typeface="Arial"/>
              <a:cs typeface="Arial"/>
              <a:sym typeface="Arial"/>
            </a:endParaRPr>
          </a:p>
        </p:txBody>
      </p:sp>
      <p:sp>
        <p:nvSpPr>
          <p:cNvPr id="1260" name="Google Shape;1260;p1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1" name="Google Shape;1261;p15"/>
          <p:cNvGrpSpPr/>
          <p:nvPr/>
        </p:nvGrpSpPr>
        <p:grpSpPr>
          <a:xfrm>
            <a:off x="429700" y="1254487"/>
            <a:ext cx="4858710" cy="923133"/>
            <a:chOff x="277295" y="3594869"/>
            <a:chExt cx="2318861" cy="440573"/>
          </a:xfrm>
        </p:grpSpPr>
        <p:sp>
          <p:nvSpPr>
            <p:cNvPr id="1262" name="Google Shape;1262;p15"/>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5"/>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5"/>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5"/>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5"/>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5"/>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5"/>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5"/>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5"/>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5"/>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5"/>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5"/>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5"/>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5"/>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5"/>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5"/>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5"/>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5"/>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5"/>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5"/>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5"/>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5"/>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5"/>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5"/>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5"/>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5"/>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5"/>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5"/>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5"/>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5"/>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5"/>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5"/>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5"/>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5"/>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5"/>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5"/>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5"/>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5"/>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5"/>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5"/>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5"/>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5"/>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5"/>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5"/>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5"/>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5"/>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5"/>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5"/>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5"/>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5"/>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5"/>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5"/>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5"/>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5"/>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5"/>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7" name="Google Shape;1317;p15"/>
          <p:cNvGrpSpPr/>
          <p:nvPr/>
        </p:nvGrpSpPr>
        <p:grpSpPr>
          <a:xfrm>
            <a:off x="7941498" y="4793372"/>
            <a:ext cx="729760" cy="173505"/>
            <a:chOff x="7941498" y="4793372"/>
            <a:chExt cx="729760" cy="173505"/>
          </a:xfrm>
        </p:grpSpPr>
        <p:sp>
          <p:nvSpPr>
            <p:cNvPr id="1318" name="Google Shape;1318;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6" name="Google Shape;1336;p1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37" name="Google Shape;1337;p15"/>
          <p:cNvGrpSpPr/>
          <p:nvPr/>
        </p:nvGrpSpPr>
        <p:grpSpPr>
          <a:xfrm>
            <a:off x="7941498" y="4793372"/>
            <a:ext cx="729760" cy="173505"/>
            <a:chOff x="7941498" y="4793372"/>
            <a:chExt cx="729760" cy="173505"/>
          </a:xfrm>
        </p:grpSpPr>
        <p:sp>
          <p:nvSpPr>
            <p:cNvPr id="1338" name="Google Shape;1338;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56" name="Google Shape;1356;p1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000_Branding Slide_New Brunswick_EN">
  <p:cSld name="TITLE_1_14">
    <p:spTree>
      <p:nvGrpSpPr>
        <p:cNvPr id="1" name="Shape 1357"/>
        <p:cNvGrpSpPr/>
        <p:nvPr/>
      </p:nvGrpSpPr>
      <p:grpSpPr>
        <a:xfrm>
          <a:off x="0" y="0"/>
          <a:ext cx="0" cy="0"/>
          <a:chOff x="0" y="0"/>
          <a:chExt cx="0" cy="0"/>
        </a:xfrm>
      </p:grpSpPr>
      <p:pic>
        <p:nvPicPr>
          <p:cNvPr id="1358" name="Google Shape;1358;p16"/>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359" name="Google Shape;1359;p1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Shiphaven Trail, New Brunswick, Canada- Photo: Unsplash</a:t>
            </a:r>
            <a:endParaRPr sz="1400" b="0" i="0" u="none" strike="noStrike" cap="none">
              <a:solidFill>
                <a:srgbClr val="FFFFFF"/>
              </a:solidFill>
              <a:latin typeface="Arial"/>
              <a:ea typeface="Arial"/>
              <a:cs typeface="Arial"/>
              <a:sym typeface="Arial"/>
            </a:endParaRPr>
          </a:p>
        </p:txBody>
      </p:sp>
      <p:sp>
        <p:nvSpPr>
          <p:cNvPr id="1361" name="Google Shape;1361;p1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62" name="Google Shape;1362;p16"/>
          <p:cNvGrpSpPr/>
          <p:nvPr/>
        </p:nvGrpSpPr>
        <p:grpSpPr>
          <a:xfrm>
            <a:off x="429700" y="1242820"/>
            <a:ext cx="4866194" cy="944324"/>
            <a:chOff x="277298" y="2872865"/>
            <a:chExt cx="2322433" cy="450687"/>
          </a:xfrm>
        </p:grpSpPr>
        <p:sp>
          <p:nvSpPr>
            <p:cNvPr id="1363" name="Google Shape;1363;p16"/>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4" name="Google Shape;1364;p16"/>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5" name="Google Shape;1365;p16"/>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6" name="Google Shape;1366;p16"/>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7" name="Google Shape;1367;p16"/>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8" name="Google Shape;1368;p16"/>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69" name="Google Shape;1369;p16"/>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0" name="Google Shape;1370;p16"/>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1" name="Google Shape;1371;p16"/>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2" name="Google Shape;1372;p16"/>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3" name="Google Shape;1373;p16"/>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4" name="Google Shape;1374;p16"/>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5" name="Google Shape;1375;p16"/>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6" name="Google Shape;1376;p16"/>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7" name="Google Shape;1377;p16"/>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8" name="Google Shape;1378;p16"/>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79" name="Google Shape;1379;p16"/>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0" name="Google Shape;1380;p16"/>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1" name="Google Shape;1381;p16"/>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2" name="Google Shape;1382;p16"/>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3" name="Google Shape;1383;p16"/>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4" name="Google Shape;1384;p16"/>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5" name="Google Shape;1385;p16"/>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6" name="Google Shape;1386;p16"/>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7" name="Google Shape;1387;p16"/>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8" name="Google Shape;1388;p16"/>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89" name="Google Shape;1389;p16"/>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0" name="Google Shape;1390;p16"/>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1" name="Google Shape;1391;p16"/>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2" name="Google Shape;1392;p16"/>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3" name="Google Shape;1393;p16"/>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4" name="Google Shape;1394;p16"/>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5" name="Google Shape;1395;p16"/>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6" name="Google Shape;1396;p16"/>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7" name="Google Shape;1397;p16"/>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8" name="Google Shape;1398;p16"/>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399" name="Google Shape;1399;p16"/>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0" name="Google Shape;1400;p16"/>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1" name="Google Shape;1401;p16"/>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2" name="Google Shape;1402;p16"/>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3" name="Google Shape;1403;p16"/>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4" name="Google Shape;1404;p16"/>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5" name="Google Shape;1405;p16"/>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6" name="Google Shape;1406;p16"/>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7" name="Google Shape;1407;p16"/>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8" name="Google Shape;1408;p16"/>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09" name="Google Shape;1409;p16"/>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0" name="Google Shape;1410;p16"/>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1" name="Google Shape;1411;p16"/>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2" name="Google Shape;1412;p16"/>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3" name="Google Shape;1413;p16"/>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4" name="Google Shape;1414;p16"/>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5" name="Google Shape;1415;p16"/>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6" name="Google Shape;1416;p16"/>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417" name="Google Shape;1417;p16"/>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1418" name="Google Shape;1418;p16"/>
          <p:cNvGrpSpPr/>
          <p:nvPr/>
        </p:nvGrpSpPr>
        <p:grpSpPr>
          <a:xfrm>
            <a:off x="7941498" y="4793372"/>
            <a:ext cx="729760" cy="173505"/>
            <a:chOff x="7941498" y="4793372"/>
            <a:chExt cx="729760" cy="173505"/>
          </a:xfrm>
        </p:grpSpPr>
        <p:sp>
          <p:nvSpPr>
            <p:cNvPr id="1419" name="Google Shape;1419;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37" name="Google Shape;1437;p1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8" name="Google Shape;1438;p16"/>
          <p:cNvGrpSpPr/>
          <p:nvPr/>
        </p:nvGrpSpPr>
        <p:grpSpPr>
          <a:xfrm>
            <a:off x="7941498" y="4793372"/>
            <a:ext cx="729760" cy="173505"/>
            <a:chOff x="7941498" y="4793372"/>
            <a:chExt cx="729760" cy="173505"/>
          </a:xfrm>
        </p:grpSpPr>
        <p:sp>
          <p:nvSpPr>
            <p:cNvPr id="1439" name="Google Shape;1439;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7" name="Google Shape;1457;p1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000_Branding Slide_New Brunswick_FR">
  <p:cSld name="TITLE_1_14_1">
    <p:spTree>
      <p:nvGrpSpPr>
        <p:cNvPr id="1" name="Shape 1458"/>
        <p:cNvGrpSpPr/>
        <p:nvPr/>
      </p:nvGrpSpPr>
      <p:grpSpPr>
        <a:xfrm>
          <a:off x="0" y="0"/>
          <a:ext cx="0" cy="0"/>
          <a:chOff x="0" y="0"/>
          <a:chExt cx="0" cy="0"/>
        </a:xfrm>
      </p:grpSpPr>
      <p:pic>
        <p:nvPicPr>
          <p:cNvPr id="1459" name="Google Shape;1459;p1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460" name="Google Shape;1460;p1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Sentier Shiphaven, Nouveau-Brunswick, Canada - Photo : Unsplash</a:t>
            </a:r>
            <a:endParaRPr sz="1400" b="0" i="0" u="none" strike="noStrike" cap="none">
              <a:solidFill>
                <a:srgbClr val="FFFFFF"/>
              </a:solidFill>
              <a:latin typeface="Arial"/>
              <a:ea typeface="Arial"/>
              <a:cs typeface="Arial"/>
              <a:sym typeface="Arial"/>
            </a:endParaRPr>
          </a:p>
        </p:txBody>
      </p:sp>
      <p:sp>
        <p:nvSpPr>
          <p:cNvPr id="1462" name="Google Shape;1462;p1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63" name="Google Shape;1463;p17"/>
          <p:cNvGrpSpPr/>
          <p:nvPr/>
        </p:nvGrpSpPr>
        <p:grpSpPr>
          <a:xfrm>
            <a:off x="429700" y="1254487"/>
            <a:ext cx="4858710" cy="923133"/>
            <a:chOff x="277295" y="3594869"/>
            <a:chExt cx="2318861" cy="440573"/>
          </a:xfrm>
        </p:grpSpPr>
        <p:sp>
          <p:nvSpPr>
            <p:cNvPr id="1464" name="Google Shape;1464;p17"/>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7"/>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7"/>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7"/>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7"/>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7"/>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7"/>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7"/>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7"/>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7"/>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7"/>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7"/>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7"/>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7"/>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7"/>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7"/>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7"/>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7"/>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7"/>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7"/>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7"/>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7"/>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7"/>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7"/>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7"/>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7"/>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7"/>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7"/>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7"/>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7"/>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7"/>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7"/>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7"/>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7"/>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7"/>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7"/>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7"/>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7"/>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7"/>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7"/>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7"/>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7"/>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7"/>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7"/>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7"/>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7"/>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7"/>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7"/>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7"/>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7"/>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7"/>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7"/>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7"/>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7"/>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7"/>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9" name="Google Shape;1519;p17"/>
          <p:cNvGrpSpPr/>
          <p:nvPr/>
        </p:nvGrpSpPr>
        <p:grpSpPr>
          <a:xfrm>
            <a:off x="7941498" y="4793372"/>
            <a:ext cx="729760" cy="173505"/>
            <a:chOff x="7941498" y="4793372"/>
            <a:chExt cx="729760" cy="173505"/>
          </a:xfrm>
        </p:grpSpPr>
        <p:sp>
          <p:nvSpPr>
            <p:cNvPr id="1520" name="Google Shape;1520;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38" name="Google Shape;1538;p1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39" name="Google Shape;1539;p17"/>
          <p:cNvGrpSpPr/>
          <p:nvPr/>
        </p:nvGrpSpPr>
        <p:grpSpPr>
          <a:xfrm>
            <a:off x="7941498" y="4793372"/>
            <a:ext cx="729760" cy="173505"/>
            <a:chOff x="7941498" y="4793372"/>
            <a:chExt cx="729760" cy="173505"/>
          </a:xfrm>
        </p:grpSpPr>
        <p:sp>
          <p:nvSpPr>
            <p:cNvPr id="1540" name="Google Shape;1540;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8" name="Google Shape;1558;p1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000_Branding Slide_Newfoundland and Labrador,_EN">
  <p:cSld name="TITLE_1_14_1_2">
    <p:spTree>
      <p:nvGrpSpPr>
        <p:cNvPr id="1" name="Shape 1559"/>
        <p:cNvGrpSpPr/>
        <p:nvPr/>
      </p:nvGrpSpPr>
      <p:grpSpPr>
        <a:xfrm>
          <a:off x="0" y="0"/>
          <a:ext cx="0" cy="0"/>
          <a:chOff x="0" y="0"/>
          <a:chExt cx="0" cy="0"/>
        </a:xfrm>
      </p:grpSpPr>
      <p:pic>
        <p:nvPicPr>
          <p:cNvPr id="1560" name="Google Shape;1560;p18"/>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561" name="Google Shape;1561;p1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Newfoundland and Labrador, Canada - Photo: Freepik</a:t>
            </a:r>
            <a:endParaRPr sz="1400" b="0" i="0" u="none" strike="noStrike" cap="none">
              <a:solidFill>
                <a:srgbClr val="FFFFFF"/>
              </a:solidFill>
              <a:latin typeface="Arial"/>
              <a:ea typeface="Arial"/>
              <a:cs typeface="Arial"/>
              <a:sym typeface="Arial"/>
            </a:endParaRPr>
          </a:p>
        </p:txBody>
      </p:sp>
      <p:sp>
        <p:nvSpPr>
          <p:cNvPr id="1562" name="Google Shape;1562;p1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A1527B">
              <a:alpha val="8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65" name="Google Shape;1565;p18"/>
          <p:cNvGrpSpPr/>
          <p:nvPr/>
        </p:nvGrpSpPr>
        <p:grpSpPr>
          <a:xfrm>
            <a:off x="429700" y="1242820"/>
            <a:ext cx="4866194" cy="944324"/>
            <a:chOff x="277298" y="2872865"/>
            <a:chExt cx="2322433" cy="450687"/>
          </a:xfrm>
        </p:grpSpPr>
        <p:sp>
          <p:nvSpPr>
            <p:cNvPr id="1566" name="Google Shape;1566;p18"/>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67" name="Google Shape;1567;p18"/>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68" name="Google Shape;1568;p18"/>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69" name="Google Shape;1569;p18"/>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0" name="Google Shape;1570;p18"/>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1" name="Google Shape;1571;p18"/>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2" name="Google Shape;1572;p18"/>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3" name="Google Shape;1573;p18"/>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4" name="Google Shape;1574;p18"/>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5" name="Google Shape;1575;p18"/>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6" name="Google Shape;1576;p18"/>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7" name="Google Shape;1577;p18"/>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8" name="Google Shape;1578;p18"/>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79" name="Google Shape;1579;p18"/>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0" name="Google Shape;1580;p18"/>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1" name="Google Shape;1581;p18"/>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2" name="Google Shape;1582;p18"/>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3" name="Google Shape;1583;p18"/>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4" name="Google Shape;1584;p18"/>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5" name="Google Shape;1585;p18"/>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6" name="Google Shape;1586;p18"/>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7" name="Google Shape;1587;p18"/>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8" name="Google Shape;1588;p18"/>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89" name="Google Shape;1589;p18"/>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0" name="Google Shape;1590;p18"/>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1" name="Google Shape;1591;p18"/>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2" name="Google Shape;1592;p18"/>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3" name="Google Shape;1593;p18"/>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4" name="Google Shape;1594;p18"/>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5" name="Google Shape;1595;p18"/>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6" name="Google Shape;1596;p18"/>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7" name="Google Shape;1597;p18"/>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8" name="Google Shape;1598;p18"/>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599" name="Google Shape;1599;p18"/>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0" name="Google Shape;1600;p18"/>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1" name="Google Shape;1601;p18"/>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2" name="Google Shape;1602;p18"/>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3" name="Google Shape;1603;p18"/>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4" name="Google Shape;1604;p18"/>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5" name="Google Shape;1605;p18"/>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6" name="Google Shape;1606;p18"/>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7" name="Google Shape;1607;p18"/>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8" name="Google Shape;1608;p18"/>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09" name="Google Shape;1609;p18"/>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0" name="Google Shape;1610;p18"/>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1" name="Google Shape;1611;p18"/>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2" name="Google Shape;1612;p18"/>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3" name="Google Shape;1613;p18"/>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4" name="Google Shape;1614;p18"/>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5" name="Google Shape;1615;p18"/>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6" name="Google Shape;1616;p18"/>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7" name="Google Shape;1617;p18"/>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8" name="Google Shape;1618;p18"/>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19" name="Google Shape;1619;p18"/>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620" name="Google Shape;1620;p18"/>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1621" name="Google Shape;1621;p18"/>
          <p:cNvGrpSpPr/>
          <p:nvPr/>
        </p:nvGrpSpPr>
        <p:grpSpPr>
          <a:xfrm>
            <a:off x="7941498" y="4793372"/>
            <a:ext cx="729760" cy="173505"/>
            <a:chOff x="7941498" y="4793372"/>
            <a:chExt cx="729760" cy="173505"/>
          </a:xfrm>
        </p:grpSpPr>
        <p:sp>
          <p:nvSpPr>
            <p:cNvPr id="1622" name="Google Shape;1622;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40" name="Google Shape;1640;p1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41" name="Google Shape;1641;p18"/>
          <p:cNvGrpSpPr/>
          <p:nvPr/>
        </p:nvGrpSpPr>
        <p:grpSpPr>
          <a:xfrm>
            <a:off x="7941498" y="4793372"/>
            <a:ext cx="729760" cy="173505"/>
            <a:chOff x="7941498" y="4793372"/>
            <a:chExt cx="729760" cy="173505"/>
          </a:xfrm>
        </p:grpSpPr>
        <p:sp>
          <p:nvSpPr>
            <p:cNvPr id="1642" name="Google Shape;1642;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0" name="Google Shape;1660;p1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000_Branding Slide_Newfoundland and Labrador,_FR">
  <p:cSld name="TITLE_1_14_1_2_1">
    <p:spTree>
      <p:nvGrpSpPr>
        <p:cNvPr id="1" name="Shape 1661"/>
        <p:cNvGrpSpPr/>
        <p:nvPr/>
      </p:nvGrpSpPr>
      <p:grpSpPr>
        <a:xfrm>
          <a:off x="0" y="0"/>
          <a:ext cx="0" cy="0"/>
          <a:chOff x="0" y="0"/>
          <a:chExt cx="0" cy="0"/>
        </a:xfrm>
      </p:grpSpPr>
      <p:pic>
        <p:nvPicPr>
          <p:cNvPr id="1662" name="Google Shape;1662;p1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663" name="Google Shape;1663;p19"/>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A1527B">
              <a:alpha val="8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19"/>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19"/>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Terre-Neuve-et-Labrador, Canada</a:t>
            </a:r>
            <a:r>
              <a:rPr lang="fr-CA" sz="900" b="0" i="0" u="none" strike="noStrike" cap="none">
                <a:solidFill>
                  <a:schemeClr val="lt1"/>
                </a:solidFill>
                <a:latin typeface="Arial"/>
                <a:ea typeface="Arial"/>
                <a:cs typeface="Arial"/>
                <a:sym typeface="Arial"/>
              </a:rPr>
              <a:t>- Photo : Freepik</a:t>
            </a:r>
            <a:endParaRPr sz="900" b="0" i="0" u="none" strike="noStrike" cap="none">
              <a:solidFill>
                <a:srgbClr val="FFFFFF"/>
              </a:solidFill>
              <a:latin typeface="Arial"/>
              <a:ea typeface="Arial"/>
              <a:cs typeface="Arial"/>
              <a:sym typeface="Arial"/>
            </a:endParaRPr>
          </a:p>
        </p:txBody>
      </p:sp>
      <p:grpSp>
        <p:nvGrpSpPr>
          <p:cNvPr id="1666" name="Google Shape;1666;p19"/>
          <p:cNvGrpSpPr/>
          <p:nvPr/>
        </p:nvGrpSpPr>
        <p:grpSpPr>
          <a:xfrm>
            <a:off x="429700" y="1254487"/>
            <a:ext cx="4858710" cy="923133"/>
            <a:chOff x="277295" y="3594869"/>
            <a:chExt cx="2318861" cy="440573"/>
          </a:xfrm>
        </p:grpSpPr>
        <p:sp>
          <p:nvSpPr>
            <p:cNvPr id="1667" name="Google Shape;1667;p19"/>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19"/>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19"/>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19"/>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9"/>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9"/>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9"/>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9"/>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9"/>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9"/>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9"/>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9"/>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9"/>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9"/>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9"/>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9"/>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9"/>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9"/>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9"/>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9"/>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9"/>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9"/>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9"/>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9"/>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9"/>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9"/>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9"/>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9"/>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9"/>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9"/>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9"/>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9"/>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9"/>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9"/>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9"/>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9"/>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9"/>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9"/>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9"/>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9"/>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9"/>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9"/>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9"/>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9"/>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9"/>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9"/>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9"/>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9"/>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9"/>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9"/>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9"/>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9"/>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9"/>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9"/>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9"/>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2" name="Google Shape;1722;p19"/>
          <p:cNvGrpSpPr/>
          <p:nvPr/>
        </p:nvGrpSpPr>
        <p:grpSpPr>
          <a:xfrm>
            <a:off x="7941498" y="4793372"/>
            <a:ext cx="729760" cy="173505"/>
            <a:chOff x="7941498" y="4793372"/>
            <a:chExt cx="729760" cy="173505"/>
          </a:xfrm>
        </p:grpSpPr>
        <p:sp>
          <p:nvSpPr>
            <p:cNvPr id="1723" name="Google Shape;1723;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1" name="Google Shape;1741;p1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2" name="Google Shape;1742;p19"/>
          <p:cNvGrpSpPr/>
          <p:nvPr/>
        </p:nvGrpSpPr>
        <p:grpSpPr>
          <a:xfrm>
            <a:off x="7941498" y="4793372"/>
            <a:ext cx="729760" cy="173505"/>
            <a:chOff x="7941498" y="4793372"/>
            <a:chExt cx="729760" cy="173505"/>
          </a:xfrm>
        </p:grpSpPr>
        <p:sp>
          <p:nvSpPr>
            <p:cNvPr id="1743" name="Google Shape;1743;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1" name="Google Shape;1761;p1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000_Branding Slide_Nova Scotia_EN">
  <p:cSld name="TITLE_1_14_1_2_1_1">
    <p:spTree>
      <p:nvGrpSpPr>
        <p:cNvPr id="1" name="Shape 1762"/>
        <p:cNvGrpSpPr/>
        <p:nvPr/>
      </p:nvGrpSpPr>
      <p:grpSpPr>
        <a:xfrm>
          <a:off x="0" y="0"/>
          <a:ext cx="0" cy="0"/>
          <a:chOff x="0" y="0"/>
          <a:chExt cx="0" cy="0"/>
        </a:xfrm>
      </p:grpSpPr>
      <p:pic>
        <p:nvPicPr>
          <p:cNvPr id="1763" name="Google Shape;1763;p2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764" name="Google Shape;1764;p2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1C18">
              <a:alpha val="4980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2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Nova Scotia, Canada</a:t>
            </a:r>
            <a:r>
              <a:rPr lang="fr-CA" sz="900" b="0" i="0" u="none" strike="noStrike" cap="none">
                <a:solidFill>
                  <a:schemeClr val="lt1"/>
                </a:solidFill>
                <a:latin typeface="Arial"/>
                <a:ea typeface="Arial"/>
                <a:cs typeface="Arial"/>
                <a:sym typeface="Arial"/>
              </a:rPr>
              <a:t>- Photo : Unsplash</a:t>
            </a:r>
            <a:endParaRPr sz="900" b="0" i="0" u="none" strike="noStrike" cap="none">
              <a:solidFill>
                <a:srgbClr val="FFFFFF"/>
              </a:solidFill>
              <a:latin typeface="Arial"/>
              <a:ea typeface="Arial"/>
              <a:cs typeface="Arial"/>
              <a:sym typeface="Arial"/>
            </a:endParaRPr>
          </a:p>
        </p:txBody>
      </p:sp>
      <p:sp>
        <p:nvSpPr>
          <p:cNvPr id="1766" name="Google Shape;1766;p2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67" name="Google Shape;1767;p20"/>
          <p:cNvGrpSpPr/>
          <p:nvPr/>
        </p:nvGrpSpPr>
        <p:grpSpPr>
          <a:xfrm>
            <a:off x="429700" y="1242820"/>
            <a:ext cx="4866194" cy="944324"/>
            <a:chOff x="277298" y="2872865"/>
            <a:chExt cx="2322433" cy="450687"/>
          </a:xfrm>
        </p:grpSpPr>
        <p:sp>
          <p:nvSpPr>
            <p:cNvPr id="1768" name="Google Shape;1768;p20"/>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69" name="Google Shape;1769;p20"/>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0" name="Google Shape;1770;p20"/>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1" name="Google Shape;1771;p20"/>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2" name="Google Shape;1772;p20"/>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3" name="Google Shape;1773;p20"/>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4" name="Google Shape;1774;p20"/>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5" name="Google Shape;1775;p20"/>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6" name="Google Shape;1776;p20"/>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7" name="Google Shape;1777;p20"/>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8" name="Google Shape;1778;p20"/>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79" name="Google Shape;1779;p20"/>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0" name="Google Shape;1780;p20"/>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1" name="Google Shape;1781;p20"/>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2" name="Google Shape;1782;p20"/>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3" name="Google Shape;1783;p20"/>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4" name="Google Shape;1784;p20"/>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5" name="Google Shape;1785;p20"/>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6" name="Google Shape;1786;p20"/>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7" name="Google Shape;1787;p20"/>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8" name="Google Shape;1788;p20"/>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89" name="Google Shape;1789;p20"/>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0" name="Google Shape;1790;p20"/>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1" name="Google Shape;1791;p20"/>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2" name="Google Shape;1792;p20"/>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3" name="Google Shape;1793;p20"/>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4" name="Google Shape;1794;p20"/>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5" name="Google Shape;1795;p20"/>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6" name="Google Shape;1796;p20"/>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7" name="Google Shape;1797;p20"/>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8" name="Google Shape;1798;p20"/>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799" name="Google Shape;1799;p20"/>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0" name="Google Shape;1800;p20"/>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1" name="Google Shape;1801;p20"/>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2" name="Google Shape;1802;p20"/>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3" name="Google Shape;1803;p20"/>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4" name="Google Shape;1804;p20"/>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5" name="Google Shape;1805;p20"/>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6" name="Google Shape;1806;p20"/>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7" name="Google Shape;1807;p20"/>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8" name="Google Shape;1808;p20"/>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09" name="Google Shape;1809;p20"/>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0" name="Google Shape;1810;p20"/>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1" name="Google Shape;1811;p20"/>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2" name="Google Shape;1812;p20"/>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3" name="Google Shape;1813;p20"/>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4" name="Google Shape;1814;p20"/>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5" name="Google Shape;1815;p20"/>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6" name="Google Shape;1816;p20"/>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7" name="Google Shape;1817;p20"/>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8" name="Google Shape;1818;p20"/>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19" name="Google Shape;1819;p20"/>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20" name="Google Shape;1820;p20"/>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21" name="Google Shape;1821;p20"/>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22" name="Google Shape;1822;p20"/>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1823" name="Google Shape;1823;p20"/>
          <p:cNvGrpSpPr/>
          <p:nvPr/>
        </p:nvGrpSpPr>
        <p:grpSpPr>
          <a:xfrm>
            <a:off x="7941498" y="4793372"/>
            <a:ext cx="729760" cy="173505"/>
            <a:chOff x="7941498" y="4793372"/>
            <a:chExt cx="729760" cy="173505"/>
          </a:xfrm>
        </p:grpSpPr>
        <p:sp>
          <p:nvSpPr>
            <p:cNvPr id="1824" name="Google Shape;1824;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42" name="Google Shape;1842;p2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43" name="Google Shape;1843;p20"/>
          <p:cNvGrpSpPr/>
          <p:nvPr/>
        </p:nvGrpSpPr>
        <p:grpSpPr>
          <a:xfrm>
            <a:off x="7941498" y="4793372"/>
            <a:ext cx="729760" cy="173505"/>
            <a:chOff x="7941498" y="4793372"/>
            <a:chExt cx="729760" cy="173505"/>
          </a:xfrm>
        </p:grpSpPr>
        <p:sp>
          <p:nvSpPr>
            <p:cNvPr id="1844" name="Google Shape;1844;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2" name="Google Shape;1862;p2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ext slide - No Header" type="tx">
  <p:cSld name="TITLE_AND_BODY">
    <p:bg>
      <p:bgPr>
        <a:solidFill>
          <a:schemeClr val="lt1"/>
        </a:solidFill>
        <a:effectLst/>
      </p:bgPr>
    </p:bg>
    <p:spTree>
      <p:nvGrpSpPr>
        <p:cNvPr id="1" name="Shape 109"/>
        <p:cNvGrpSpPr/>
        <p:nvPr/>
      </p:nvGrpSpPr>
      <p:grpSpPr>
        <a:xfrm>
          <a:off x="0" y="0"/>
          <a:ext cx="0" cy="0"/>
          <a:chOff x="0" y="0"/>
          <a:chExt cx="0" cy="0"/>
        </a:xfrm>
      </p:grpSpPr>
      <p:sp>
        <p:nvSpPr>
          <p:cNvPr id="110" name="Google Shape;110;p3"/>
          <p:cNvSpPr txBox="1">
            <a:spLocks noGrp="1"/>
          </p:cNvSpPr>
          <p:nvPr>
            <p:ph type="body" idx="1"/>
          </p:nvPr>
        </p:nvSpPr>
        <p:spPr>
          <a:xfrm>
            <a:off x="228600" y="1308813"/>
            <a:ext cx="8686800" cy="3278100"/>
          </a:xfrm>
          <a:prstGeom prst="rect">
            <a:avLst/>
          </a:prstGeom>
          <a:noFill/>
          <a:ln>
            <a:noFill/>
          </a:ln>
        </p:spPr>
        <p:txBody>
          <a:bodyPr spcFirstLastPara="1" wrap="square" lIns="0" tIns="0" rIns="0" bIns="0" anchor="t" anchorCtr="0">
            <a:normAutofit/>
          </a:bodyPr>
          <a:lstStyle>
            <a:lvl1pPr marL="457200" lvl="0" indent="-317500" algn="l">
              <a:lnSpc>
                <a:spcPct val="100000"/>
              </a:lnSpc>
              <a:spcBef>
                <a:spcPts val="0"/>
              </a:spcBef>
              <a:spcAft>
                <a:spcPts val="0"/>
              </a:spcAft>
              <a:buSzPts val="1400"/>
              <a:buAutoNum type="arabicPeriod"/>
              <a:defRPr/>
            </a:lvl1pPr>
            <a:lvl2pPr marL="914400" lvl="1" indent="-317500" algn="l">
              <a:lnSpc>
                <a:spcPct val="100000"/>
              </a:lnSpc>
              <a:spcBef>
                <a:spcPts val="0"/>
              </a:spcBef>
              <a:spcAft>
                <a:spcPts val="0"/>
              </a:spcAft>
              <a:buSzPts val="1400"/>
              <a:buAutoNum type="alphaLcPeriod"/>
              <a:defRPr/>
            </a:lvl2pPr>
            <a:lvl3pPr marL="1371600" lvl="2" indent="-317500" algn="l">
              <a:lnSpc>
                <a:spcPct val="100000"/>
              </a:lnSpc>
              <a:spcBef>
                <a:spcPts val="0"/>
              </a:spcBef>
              <a:spcAft>
                <a:spcPts val="0"/>
              </a:spcAft>
              <a:buSzPts val="1400"/>
              <a:buAutoNum type="romanLcPeriod"/>
              <a:defRPr/>
            </a:lvl3pPr>
            <a:lvl4pPr marL="1828800" lvl="3" indent="-317500" algn="l">
              <a:lnSpc>
                <a:spcPct val="100000"/>
              </a:lnSpc>
              <a:spcBef>
                <a:spcPts val="0"/>
              </a:spcBef>
              <a:spcAft>
                <a:spcPts val="0"/>
              </a:spcAft>
              <a:buSzPts val="1400"/>
              <a:buAutoNum type="arabicPeriod"/>
              <a:defRPr/>
            </a:lvl4pPr>
            <a:lvl5pPr marL="2286000" lvl="4" indent="-317500" algn="l">
              <a:lnSpc>
                <a:spcPct val="100000"/>
              </a:lnSpc>
              <a:spcBef>
                <a:spcPts val="0"/>
              </a:spcBef>
              <a:spcAft>
                <a:spcPts val="0"/>
              </a:spcAft>
              <a:buSzPts val="1400"/>
              <a:buAutoNum type="alphaLcPeriod"/>
              <a:defRPr/>
            </a:lvl5pPr>
            <a:lvl6pPr marL="2743200" lvl="5" indent="-317500" algn="l">
              <a:lnSpc>
                <a:spcPct val="100000"/>
              </a:lnSpc>
              <a:spcBef>
                <a:spcPts val="0"/>
              </a:spcBef>
              <a:spcAft>
                <a:spcPts val="0"/>
              </a:spcAft>
              <a:buSzPts val="1400"/>
              <a:buAutoNum type="romanLcPeriod"/>
              <a:defRPr/>
            </a:lvl6pPr>
            <a:lvl7pPr marL="3200400" lvl="6" indent="-317500" algn="l">
              <a:lnSpc>
                <a:spcPct val="100000"/>
              </a:lnSpc>
              <a:spcBef>
                <a:spcPts val="0"/>
              </a:spcBef>
              <a:spcAft>
                <a:spcPts val="0"/>
              </a:spcAft>
              <a:buSzPts val="1400"/>
              <a:buAutoNum type="arabicPeriod"/>
              <a:defRPr/>
            </a:lvl7pPr>
            <a:lvl8pPr marL="3657600" lvl="7" indent="-317500" algn="l">
              <a:lnSpc>
                <a:spcPct val="100000"/>
              </a:lnSpc>
              <a:spcBef>
                <a:spcPts val="0"/>
              </a:spcBef>
              <a:spcAft>
                <a:spcPts val="0"/>
              </a:spcAft>
              <a:buSzPts val="1400"/>
              <a:buAutoNum type="alphaLcPeriod"/>
              <a:defRPr/>
            </a:lvl8pPr>
            <a:lvl9pPr marL="4114800" lvl="8" indent="-317500" algn="l">
              <a:lnSpc>
                <a:spcPct val="100000"/>
              </a:lnSpc>
              <a:spcBef>
                <a:spcPts val="0"/>
              </a:spcBef>
              <a:spcAft>
                <a:spcPts val="0"/>
              </a:spcAft>
              <a:buSzPts val="1400"/>
              <a:buAutoNum type="romanLcPeriod"/>
              <a:defRPr/>
            </a:lvl9pPr>
          </a:lstStyle>
          <a:p>
            <a:endParaRPr/>
          </a:p>
        </p:txBody>
      </p:sp>
      <p:sp>
        <p:nvSpPr>
          <p:cNvPr id="111" name="Google Shape;111;p3"/>
          <p:cNvSpPr txBox="1">
            <a:spLocks noGrp="1"/>
          </p:cNvSpPr>
          <p:nvPr>
            <p:ph type="subTitle" idx="2"/>
          </p:nvPr>
        </p:nvSpPr>
        <p:spPr>
          <a:xfrm>
            <a:off x="228600" y="774594"/>
            <a:ext cx="3262500" cy="427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a:endParaRPr/>
          </a:p>
        </p:txBody>
      </p:sp>
      <p:sp>
        <p:nvSpPr>
          <p:cNvPr id="112" name="Google Shape;112;p3"/>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113" name="Google Shape;113;p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 name="Google Shape;114;p3"/>
          <p:cNvGrpSpPr/>
          <p:nvPr/>
        </p:nvGrpSpPr>
        <p:grpSpPr>
          <a:xfrm>
            <a:off x="7941498" y="4793372"/>
            <a:ext cx="729760" cy="173505"/>
            <a:chOff x="7941498" y="4793372"/>
            <a:chExt cx="729760" cy="173505"/>
          </a:xfrm>
        </p:grpSpPr>
        <p:sp>
          <p:nvSpPr>
            <p:cNvPr id="115" name="Google Shape;115;p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 name="Google Shape;133;p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134" name="Google Shape;134;p3"/>
          <p:cNvGrpSpPr/>
          <p:nvPr/>
        </p:nvGrpSpPr>
        <p:grpSpPr>
          <a:xfrm>
            <a:off x="229678" y="4812065"/>
            <a:ext cx="952262" cy="184819"/>
            <a:chOff x="238125" y="2164775"/>
            <a:chExt cx="7143750" cy="1385450"/>
          </a:xfrm>
        </p:grpSpPr>
        <p:sp>
          <p:nvSpPr>
            <p:cNvPr id="135" name="Google Shape;135;p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000_Branding Slide_Nova Scotia_FR">
  <p:cSld name="TITLE_1_14_1_2_1_1_1">
    <p:spTree>
      <p:nvGrpSpPr>
        <p:cNvPr id="1" name="Shape 1863"/>
        <p:cNvGrpSpPr/>
        <p:nvPr/>
      </p:nvGrpSpPr>
      <p:grpSpPr>
        <a:xfrm>
          <a:off x="0" y="0"/>
          <a:ext cx="0" cy="0"/>
          <a:chOff x="0" y="0"/>
          <a:chExt cx="0" cy="0"/>
        </a:xfrm>
      </p:grpSpPr>
      <p:pic>
        <p:nvPicPr>
          <p:cNvPr id="1864" name="Google Shape;1864;p21"/>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865" name="Google Shape;1865;p2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1C18">
              <a:alpha val="4980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2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2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Nouvelle-Écosse, Canada - Photo : Unsplash</a:t>
            </a:r>
            <a:endParaRPr sz="900" b="0" i="0" u="none" strike="noStrike" cap="none">
              <a:solidFill>
                <a:srgbClr val="FFFFFF"/>
              </a:solidFill>
              <a:latin typeface="Arial"/>
              <a:ea typeface="Arial"/>
              <a:cs typeface="Arial"/>
              <a:sym typeface="Arial"/>
            </a:endParaRPr>
          </a:p>
        </p:txBody>
      </p:sp>
      <p:grpSp>
        <p:nvGrpSpPr>
          <p:cNvPr id="1868" name="Google Shape;1868;p21"/>
          <p:cNvGrpSpPr/>
          <p:nvPr/>
        </p:nvGrpSpPr>
        <p:grpSpPr>
          <a:xfrm>
            <a:off x="429700" y="1254487"/>
            <a:ext cx="4858710" cy="923133"/>
            <a:chOff x="277295" y="3594869"/>
            <a:chExt cx="2318861" cy="440573"/>
          </a:xfrm>
        </p:grpSpPr>
        <p:sp>
          <p:nvSpPr>
            <p:cNvPr id="1869" name="Google Shape;1869;p21"/>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21"/>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21"/>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21"/>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21"/>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21"/>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21"/>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21"/>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21"/>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21"/>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21"/>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21"/>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21"/>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21"/>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21"/>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21"/>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21"/>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21"/>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21"/>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21"/>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21"/>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21"/>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21"/>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21"/>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21"/>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21"/>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21"/>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21"/>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21"/>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21"/>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21"/>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21"/>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21"/>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21"/>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21"/>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21"/>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21"/>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21"/>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21"/>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21"/>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21"/>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21"/>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21"/>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21"/>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21"/>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21"/>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21"/>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21"/>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21"/>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21"/>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21"/>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21"/>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21"/>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21"/>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21"/>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4" name="Google Shape;1924;p21"/>
          <p:cNvGrpSpPr/>
          <p:nvPr/>
        </p:nvGrpSpPr>
        <p:grpSpPr>
          <a:xfrm>
            <a:off x="7941498" y="4793372"/>
            <a:ext cx="729760" cy="173505"/>
            <a:chOff x="7941498" y="4793372"/>
            <a:chExt cx="729760" cy="173505"/>
          </a:xfrm>
        </p:grpSpPr>
        <p:sp>
          <p:nvSpPr>
            <p:cNvPr id="1925" name="Google Shape;1925;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3" name="Google Shape;1943;p2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44" name="Google Shape;1944;p21"/>
          <p:cNvGrpSpPr/>
          <p:nvPr/>
        </p:nvGrpSpPr>
        <p:grpSpPr>
          <a:xfrm>
            <a:off x="7941498" y="4793372"/>
            <a:ext cx="729760" cy="173505"/>
            <a:chOff x="7941498" y="4793372"/>
            <a:chExt cx="729760" cy="173505"/>
          </a:xfrm>
        </p:grpSpPr>
        <p:sp>
          <p:nvSpPr>
            <p:cNvPr id="1945" name="Google Shape;1945;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63" name="Google Shape;1963;p2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000_Branding Slide_Ontario_1_EN">
  <p:cSld name="TITLE_1_14_1_1">
    <p:spTree>
      <p:nvGrpSpPr>
        <p:cNvPr id="1" name="Shape 1964"/>
        <p:cNvGrpSpPr/>
        <p:nvPr/>
      </p:nvGrpSpPr>
      <p:grpSpPr>
        <a:xfrm>
          <a:off x="0" y="0"/>
          <a:ext cx="0" cy="0"/>
          <a:chOff x="0" y="0"/>
          <a:chExt cx="0" cy="0"/>
        </a:xfrm>
      </p:grpSpPr>
      <p:pic>
        <p:nvPicPr>
          <p:cNvPr id="1965" name="Google Shape;1965;p22"/>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966" name="Google Shape;1966;p2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D82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2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999999"/>
                </a:solidFill>
                <a:latin typeface="Arial"/>
                <a:ea typeface="Arial"/>
                <a:cs typeface="Arial"/>
                <a:sym typeface="Arial"/>
              </a:rPr>
              <a:t>Ontario, Canada - Photo: Unsplash</a:t>
            </a:r>
            <a:endParaRPr sz="1400" b="0" i="0" u="none" strike="noStrike" cap="none">
              <a:solidFill>
                <a:srgbClr val="999999"/>
              </a:solidFill>
              <a:latin typeface="Arial"/>
              <a:ea typeface="Arial"/>
              <a:cs typeface="Arial"/>
              <a:sym typeface="Arial"/>
            </a:endParaRPr>
          </a:p>
        </p:txBody>
      </p:sp>
      <p:sp>
        <p:nvSpPr>
          <p:cNvPr id="1968" name="Google Shape;1968;p2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69" name="Google Shape;1969;p22"/>
          <p:cNvGrpSpPr/>
          <p:nvPr/>
        </p:nvGrpSpPr>
        <p:grpSpPr>
          <a:xfrm>
            <a:off x="429700" y="1242820"/>
            <a:ext cx="4866194" cy="944324"/>
            <a:chOff x="277298" y="2872865"/>
            <a:chExt cx="2322433" cy="450687"/>
          </a:xfrm>
        </p:grpSpPr>
        <p:sp>
          <p:nvSpPr>
            <p:cNvPr id="1970" name="Google Shape;1970;p22"/>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1" name="Google Shape;1971;p22"/>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2" name="Google Shape;1972;p22"/>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 name="Google Shape;1973;p22"/>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4" name="Google Shape;1974;p22"/>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 name="Google Shape;1975;p22"/>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6" name="Google Shape;1976;p22"/>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7" name="Google Shape;1977;p22"/>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8" name="Google Shape;1978;p22"/>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9" name="Google Shape;1979;p22"/>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0" name="Google Shape;1980;p22"/>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1" name="Google Shape;1981;p22"/>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2" name="Google Shape;1982;p22"/>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3" name="Google Shape;1983;p22"/>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4" name="Google Shape;1984;p22"/>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5" name="Google Shape;1985;p22"/>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6" name="Google Shape;1986;p22"/>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7" name="Google Shape;1987;p22"/>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8" name="Google Shape;1988;p22"/>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9" name="Google Shape;1989;p22"/>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0" name="Google Shape;1990;p22"/>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1" name="Google Shape;1991;p22"/>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2" name="Google Shape;1992;p22"/>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3" name="Google Shape;1993;p22"/>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 name="Google Shape;1994;p22"/>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 name="Google Shape;1995;p22"/>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 name="Google Shape;1996;p22"/>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7" name="Google Shape;1997;p22"/>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8" name="Google Shape;1998;p22"/>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9" name="Google Shape;1999;p22"/>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0" name="Google Shape;2000;p22"/>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1" name="Google Shape;2001;p22"/>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2" name="Google Shape;2002;p22"/>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3" name="Google Shape;2003;p22"/>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4" name="Google Shape;2004;p22"/>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 name="Google Shape;2005;p22"/>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6" name="Google Shape;2006;p22"/>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7" name="Google Shape;2007;p22"/>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8" name="Google Shape;2008;p22"/>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9" name="Google Shape;2009;p22"/>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0" name="Google Shape;2010;p22"/>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1" name="Google Shape;2011;p22"/>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2" name="Google Shape;2012;p22"/>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3" name="Google Shape;2013;p22"/>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4" name="Google Shape;2014;p22"/>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5" name="Google Shape;2015;p22"/>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6" name="Google Shape;2016;p22"/>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7" name="Google Shape;2017;p22"/>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8" name="Google Shape;2018;p22"/>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 name="Google Shape;2019;p22"/>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0" name="Google Shape;2020;p22"/>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1" name="Google Shape;2021;p22"/>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2" name="Google Shape;2022;p22"/>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3" name="Google Shape;2023;p22"/>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4" name="Google Shape;2024;p22"/>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025" name="Google Shape;2025;p22"/>
          <p:cNvGrpSpPr/>
          <p:nvPr/>
        </p:nvGrpSpPr>
        <p:grpSpPr>
          <a:xfrm>
            <a:off x="7941498" y="4793372"/>
            <a:ext cx="729760" cy="173505"/>
            <a:chOff x="7941498" y="4793372"/>
            <a:chExt cx="729760" cy="173505"/>
          </a:xfrm>
        </p:grpSpPr>
        <p:sp>
          <p:nvSpPr>
            <p:cNvPr id="2026" name="Google Shape;2026;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44" name="Google Shape;2044;p2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45" name="Google Shape;2045;p22"/>
          <p:cNvGrpSpPr/>
          <p:nvPr/>
        </p:nvGrpSpPr>
        <p:grpSpPr>
          <a:xfrm>
            <a:off x="7941498" y="4793372"/>
            <a:ext cx="729760" cy="173505"/>
            <a:chOff x="7941498" y="4793372"/>
            <a:chExt cx="729760" cy="173505"/>
          </a:xfrm>
        </p:grpSpPr>
        <p:sp>
          <p:nvSpPr>
            <p:cNvPr id="2046" name="Google Shape;2046;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64" name="Google Shape;2064;p2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000_Branding Slide_Ontario_2_FR">
  <p:cSld name="TITLE_1_14_1_1_1">
    <p:spTree>
      <p:nvGrpSpPr>
        <p:cNvPr id="1" name="Shape 2065"/>
        <p:cNvGrpSpPr/>
        <p:nvPr/>
      </p:nvGrpSpPr>
      <p:grpSpPr>
        <a:xfrm>
          <a:off x="0" y="0"/>
          <a:ext cx="0" cy="0"/>
          <a:chOff x="0" y="0"/>
          <a:chExt cx="0" cy="0"/>
        </a:xfrm>
      </p:grpSpPr>
      <p:pic>
        <p:nvPicPr>
          <p:cNvPr id="2066" name="Google Shape;2066;p23"/>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067" name="Google Shape;2067;p2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D82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2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999999"/>
                </a:solidFill>
                <a:latin typeface="Arial"/>
                <a:ea typeface="Arial"/>
                <a:cs typeface="Arial"/>
                <a:sym typeface="Arial"/>
              </a:rPr>
              <a:t>Ontario, Canada - Photo: Unsplash</a:t>
            </a:r>
            <a:endParaRPr sz="1400" b="0" i="0" u="none" strike="noStrike" cap="none">
              <a:solidFill>
                <a:srgbClr val="999999"/>
              </a:solidFill>
              <a:latin typeface="Arial"/>
              <a:ea typeface="Arial"/>
              <a:cs typeface="Arial"/>
              <a:sym typeface="Arial"/>
            </a:endParaRPr>
          </a:p>
        </p:txBody>
      </p:sp>
      <p:sp>
        <p:nvSpPr>
          <p:cNvPr id="2069" name="Google Shape;2069;p2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70" name="Google Shape;2070;p23"/>
          <p:cNvGrpSpPr/>
          <p:nvPr/>
        </p:nvGrpSpPr>
        <p:grpSpPr>
          <a:xfrm>
            <a:off x="429700" y="1254487"/>
            <a:ext cx="4858710" cy="923133"/>
            <a:chOff x="277295" y="3594869"/>
            <a:chExt cx="2318861" cy="440573"/>
          </a:xfrm>
        </p:grpSpPr>
        <p:sp>
          <p:nvSpPr>
            <p:cNvPr id="2071" name="Google Shape;2071;p23"/>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23"/>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23"/>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23"/>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23"/>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23"/>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23"/>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23"/>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23"/>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23"/>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23"/>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23"/>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23"/>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23"/>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23"/>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23"/>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23"/>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23"/>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23"/>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23"/>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23"/>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23"/>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23"/>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23"/>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23"/>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23"/>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23"/>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23"/>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23"/>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23"/>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23"/>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23"/>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23"/>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23"/>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23"/>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23"/>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23"/>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23"/>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23"/>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23"/>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23"/>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23"/>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23"/>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23"/>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23"/>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23"/>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23"/>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23"/>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23"/>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23"/>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23"/>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23"/>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23"/>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23"/>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23"/>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26" name="Google Shape;2126;p23"/>
          <p:cNvGrpSpPr/>
          <p:nvPr/>
        </p:nvGrpSpPr>
        <p:grpSpPr>
          <a:xfrm>
            <a:off x="7941498" y="4793372"/>
            <a:ext cx="729760" cy="173505"/>
            <a:chOff x="7941498" y="4793372"/>
            <a:chExt cx="729760" cy="173505"/>
          </a:xfrm>
        </p:grpSpPr>
        <p:sp>
          <p:nvSpPr>
            <p:cNvPr id="2127" name="Google Shape;2127;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45" name="Google Shape;2145;p2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46" name="Google Shape;2146;p23"/>
          <p:cNvGrpSpPr/>
          <p:nvPr/>
        </p:nvGrpSpPr>
        <p:grpSpPr>
          <a:xfrm>
            <a:off x="7941498" y="4793372"/>
            <a:ext cx="729760" cy="173505"/>
            <a:chOff x="7941498" y="4793372"/>
            <a:chExt cx="729760" cy="173505"/>
          </a:xfrm>
        </p:grpSpPr>
        <p:sp>
          <p:nvSpPr>
            <p:cNvPr id="2147" name="Google Shape;2147;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65" name="Google Shape;2165;p2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000_Branding Slide_Ontario_2_EN">
  <p:cSld name="TITLE_1_14_1_1_2">
    <p:spTree>
      <p:nvGrpSpPr>
        <p:cNvPr id="1" name="Shape 2166"/>
        <p:cNvGrpSpPr/>
        <p:nvPr/>
      </p:nvGrpSpPr>
      <p:grpSpPr>
        <a:xfrm>
          <a:off x="0" y="0"/>
          <a:ext cx="0" cy="0"/>
          <a:chOff x="0" y="0"/>
          <a:chExt cx="0" cy="0"/>
        </a:xfrm>
      </p:grpSpPr>
      <p:pic>
        <p:nvPicPr>
          <p:cNvPr id="2167" name="Google Shape;2167;p24"/>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168" name="Google Shape;2168;p2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509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2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chemeClr val="lt1"/>
                </a:solidFill>
                <a:latin typeface="Arial"/>
                <a:ea typeface="Arial"/>
                <a:cs typeface="Arial"/>
                <a:sym typeface="Arial"/>
              </a:rPr>
              <a:t>Ontario, Canada - Photo: Wikipedia</a:t>
            </a:r>
            <a:endParaRPr sz="1400" b="0" i="0" u="none" strike="noStrike" cap="none">
              <a:solidFill>
                <a:schemeClr val="lt1"/>
              </a:solidFill>
              <a:latin typeface="Arial"/>
              <a:ea typeface="Arial"/>
              <a:cs typeface="Arial"/>
              <a:sym typeface="Arial"/>
            </a:endParaRPr>
          </a:p>
        </p:txBody>
      </p:sp>
      <p:sp>
        <p:nvSpPr>
          <p:cNvPr id="2170" name="Google Shape;2170;p2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71" name="Google Shape;2171;p24"/>
          <p:cNvGrpSpPr/>
          <p:nvPr/>
        </p:nvGrpSpPr>
        <p:grpSpPr>
          <a:xfrm>
            <a:off x="429700" y="1242820"/>
            <a:ext cx="4866194" cy="944324"/>
            <a:chOff x="277298" y="2872865"/>
            <a:chExt cx="2322433" cy="450687"/>
          </a:xfrm>
        </p:grpSpPr>
        <p:sp>
          <p:nvSpPr>
            <p:cNvPr id="2172" name="Google Shape;2172;p24"/>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3" name="Google Shape;2173;p24"/>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4" name="Google Shape;2174;p24"/>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5" name="Google Shape;2175;p24"/>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6" name="Google Shape;2176;p24"/>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7" name="Google Shape;2177;p24"/>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8" name="Google Shape;2178;p24"/>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9" name="Google Shape;2179;p24"/>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0" name="Google Shape;2180;p24"/>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1" name="Google Shape;2181;p24"/>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2" name="Google Shape;2182;p24"/>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3" name="Google Shape;2183;p24"/>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4" name="Google Shape;2184;p24"/>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5" name="Google Shape;2185;p24"/>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6" name="Google Shape;2186;p24"/>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7" name="Google Shape;2187;p24"/>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8" name="Google Shape;2188;p24"/>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9" name="Google Shape;2189;p24"/>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0" name="Google Shape;2190;p24"/>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1" name="Google Shape;2191;p24"/>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2" name="Google Shape;2192;p24"/>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3" name="Google Shape;2193;p24"/>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4" name="Google Shape;2194;p24"/>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5" name="Google Shape;2195;p24"/>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6" name="Google Shape;2196;p24"/>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7" name="Google Shape;2197;p24"/>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8" name="Google Shape;2198;p24"/>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9" name="Google Shape;2199;p24"/>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0" name="Google Shape;2200;p24"/>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1" name="Google Shape;2201;p24"/>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2" name="Google Shape;2202;p24"/>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3" name="Google Shape;2203;p24"/>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4" name="Google Shape;2204;p24"/>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5" name="Google Shape;2205;p24"/>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6" name="Google Shape;2206;p24"/>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7" name="Google Shape;2207;p24"/>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8" name="Google Shape;2208;p24"/>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09" name="Google Shape;2209;p24"/>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0" name="Google Shape;2210;p24"/>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1" name="Google Shape;2211;p24"/>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2" name="Google Shape;2212;p24"/>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3" name="Google Shape;2213;p24"/>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4" name="Google Shape;2214;p24"/>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5" name="Google Shape;2215;p24"/>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6" name="Google Shape;2216;p24"/>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7" name="Google Shape;2217;p24"/>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8" name="Google Shape;2218;p24"/>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19" name="Google Shape;2219;p24"/>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0" name="Google Shape;2220;p24"/>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1" name="Google Shape;2221;p24"/>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2" name="Google Shape;2222;p24"/>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3" name="Google Shape;2223;p24"/>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4" name="Google Shape;2224;p24"/>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5" name="Google Shape;2225;p24"/>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26" name="Google Shape;2226;p24"/>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227" name="Google Shape;2227;p24"/>
          <p:cNvGrpSpPr/>
          <p:nvPr/>
        </p:nvGrpSpPr>
        <p:grpSpPr>
          <a:xfrm>
            <a:off x="7941498" y="4793372"/>
            <a:ext cx="729760" cy="173505"/>
            <a:chOff x="7941498" y="4793372"/>
            <a:chExt cx="729760" cy="173505"/>
          </a:xfrm>
        </p:grpSpPr>
        <p:sp>
          <p:nvSpPr>
            <p:cNvPr id="2228" name="Google Shape;2228;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46" name="Google Shape;2246;p2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247" name="Google Shape;2247;p24"/>
          <p:cNvGrpSpPr/>
          <p:nvPr/>
        </p:nvGrpSpPr>
        <p:grpSpPr>
          <a:xfrm>
            <a:off x="7941498" y="4793372"/>
            <a:ext cx="729760" cy="173505"/>
            <a:chOff x="7941498" y="4793372"/>
            <a:chExt cx="729760" cy="173505"/>
          </a:xfrm>
        </p:grpSpPr>
        <p:sp>
          <p:nvSpPr>
            <p:cNvPr id="2248" name="Google Shape;2248;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66" name="Google Shape;2266;p2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000_Branding Slide_Ontario_3_EN">
  <p:cSld name="TITLE_1_14_1_1_1_2">
    <p:spTree>
      <p:nvGrpSpPr>
        <p:cNvPr id="1" name="Shape 2267"/>
        <p:cNvGrpSpPr/>
        <p:nvPr/>
      </p:nvGrpSpPr>
      <p:grpSpPr>
        <a:xfrm>
          <a:off x="0" y="0"/>
          <a:ext cx="0" cy="0"/>
          <a:chOff x="0" y="0"/>
          <a:chExt cx="0" cy="0"/>
        </a:xfrm>
      </p:grpSpPr>
      <p:pic>
        <p:nvPicPr>
          <p:cNvPr id="2268" name="Google Shape;2268;p25"/>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2269" name="Google Shape;2269;p2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6823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2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chemeClr val="lt1"/>
                </a:solidFill>
                <a:latin typeface="Arial"/>
                <a:ea typeface="Arial"/>
                <a:cs typeface="Arial"/>
                <a:sym typeface="Arial"/>
              </a:rPr>
              <a:t>Photo: Unsplash</a:t>
            </a:r>
            <a:endParaRPr sz="1400" b="0" i="0" u="none" strike="noStrike" cap="none">
              <a:solidFill>
                <a:schemeClr val="lt1"/>
              </a:solidFill>
              <a:latin typeface="Arial"/>
              <a:ea typeface="Arial"/>
              <a:cs typeface="Arial"/>
              <a:sym typeface="Arial"/>
            </a:endParaRPr>
          </a:p>
        </p:txBody>
      </p:sp>
      <p:sp>
        <p:nvSpPr>
          <p:cNvPr id="2271" name="Google Shape;2271;p2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272" name="Google Shape;2272;p25"/>
          <p:cNvGrpSpPr/>
          <p:nvPr/>
        </p:nvGrpSpPr>
        <p:grpSpPr>
          <a:xfrm>
            <a:off x="429700" y="1242820"/>
            <a:ext cx="4866194" cy="944324"/>
            <a:chOff x="277298" y="2872865"/>
            <a:chExt cx="2322433" cy="450687"/>
          </a:xfrm>
        </p:grpSpPr>
        <p:sp>
          <p:nvSpPr>
            <p:cNvPr id="2273" name="Google Shape;2273;p25"/>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4" name="Google Shape;2274;p25"/>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5" name="Google Shape;2275;p25"/>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6" name="Google Shape;2276;p25"/>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7" name="Google Shape;2277;p25"/>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8" name="Google Shape;2278;p25"/>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79" name="Google Shape;2279;p25"/>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0" name="Google Shape;2280;p25"/>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1" name="Google Shape;2281;p25"/>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2" name="Google Shape;2282;p25"/>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3" name="Google Shape;2283;p25"/>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4" name="Google Shape;2284;p25"/>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5" name="Google Shape;2285;p25"/>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6" name="Google Shape;2286;p25"/>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7" name="Google Shape;2287;p25"/>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8" name="Google Shape;2288;p25"/>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89" name="Google Shape;2289;p25"/>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0" name="Google Shape;2290;p25"/>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1" name="Google Shape;2291;p25"/>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2" name="Google Shape;2292;p25"/>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3" name="Google Shape;2293;p25"/>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4" name="Google Shape;2294;p25"/>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5" name="Google Shape;2295;p25"/>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6" name="Google Shape;2296;p25"/>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7" name="Google Shape;2297;p25"/>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8" name="Google Shape;2298;p25"/>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299" name="Google Shape;2299;p25"/>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0" name="Google Shape;2300;p25"/>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1" name="Google Shape;2301;p25"/>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2" name="Google Shape;2302;p25"/>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3" name="Google Shape;2303;p25"/>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4" name="Google Shape;2304;p25"/>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5" name="Google Shape;2305;p25"/>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6" name="Google Shape;2306;p25"/>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7" name="Google Shape;2307;p25"/>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8" name="Google Shape;2308;p25"/>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09" name="Google Shape;2309;p25"/>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0" name="Google Shape;2310;p25"/>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1" name="Google Shape;2311;p25"/>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2" name="Google Shape;2312;p25"/>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3" name="Google Shape;2313;p25"/>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4" name="Google Shape;2314;p25"/>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5" name="Google Shape;2315;p25"/>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6" name="Google Shape;2316;p25"/>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7" name="Google Shape;2317;p25"/>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8" name="Google Shape;2318;p25"/>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19" name="Google Shape;2319;p25"/>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0" name="Google Shape;2320;p25"/>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1" name="Google Shape;2321;p25"/>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2" name="Google Shape;2322;p25"/>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3" name="Google Shape;2323;p25"/>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4" name="Google Shape;2324;p25"/>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5" name="Google Shape;2325;p25"/>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6" name="Google Shape;2326;p25"/>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327" name="Google Shape;2327;p25"/>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328" name="Google Shape;2328;p25"/>
          <p:cNvGrpSpPr/>
          <p:nvPr/>
        </p:nvGrpSpPr>
        <p:grpSpPr>
          <a:xfrm>
            <a:off x="7941498" y="4793372"/>
            <a:ext cx="729760" cy="173505"/>
            <a:chOff x="7941498" y="4793372"/>
            <a:chExt cx="729760" cy="173505"/>
          </a:xfrm>
        </p:grpSpPr>
        <p:sp>
          <p:nvSpPr>
            <p:cNvPr id="2329" name="Google Shape;2329;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47" name="Google Shape;2347;p2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348" name="Google Shape;2348;p25"/>
          <p:cNvGrpSpPr/>
          <p:nvPr/>
        </p:nvGrpSpPr>
        <p:grpSpPr>
          <a:xfrm>
            <a:off x="7941498" y="4793372"/>
            <a:ext cx="729760" cy="173505"/>
            <a:chOff x="7941498" y="4793372"/>
            <a:chExt cx="729760" cy="173505"/>
          </a:xfrm>
        </p:grpSpPr>
        <p:sp>
          <p:nvSpPr>
            <p:cNvPr id="2349" name="Google Shape;2349;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67" name="Google Shape;2367;p2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000_Branding Slide_Ontario_3_FR">
  <p:cSld name="TITLE_1_14_1_1_1_2_1">
    <p:spTree>
      <p:nvGrpSpPr>
        <p:cNvPr id="1" name="Shape 2368"/>
        <p:cNvGrpSpPr/>
        <p:nvPr/>
      </p:nvGrpSpPr>
      <p:grpSpPr>
        <a:xfrm>
          <a:off x="0" y="0"/>
          <a:ext cx="0" cy="0"/>
          <a:chOff x="0" y="0"/>
          <a:chExt cx="0" cy="0"/>
        </a:xfrm>
      </p:grpSpPr>
      <p:pic>
        <p:nvPicPr>
          <p:cNvPr id="2369" name="Google Shape;2369;p26"/>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2370" name="Google Shape;2370;p2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6823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2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chemeClr val="lt1"/>
                </a:solidFill>
                <a:latin typeface="Arial"/>
                <a:ea typeface="Arial"/>
                <a:cs typeface="Arial"/>
                <a:sym typeface="Arial"/>
              </a:rPr>
              <a:t>Photo: Unsplash</a:t>
            </a:r>
            <a:endParaRPr sz="1400" b="0" i="0" u="none" strike="noStrike" cap="none">
              <a:solidFill>
                <a:schemeClr val="lt1"/>
              </a:solidFill>
              <a:latin typeface="Arial"/>
              <a:ea typeface="Arial"/>
              <a:cs typeface="Arial"/>
              <a:sym typeface="Arial"/>
            </a:endParaRPr>
          </a:p>
        </p:txBody>
      </p:sp>
      <p:sp>
        <p:nvSpPr>
          <p:cNvPr id="2372" name="Google Shape;2372;p2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373" name="Google Shape;2373;p26"/>
          <p:cNvGrpSpPr/>
          <p:nvPr/>
        </p:nvGrpSpPr>
        <p:grpSpPr>
          <a:xfrm>
            <a:off x="429700" y="1254487"/>
            <a:ext cx="4858710" cy="923133"/>
            <a:chOff x="277295" y="3594869"/>
            <a:chExt cx="2318861" cy="440573"/>
          </a:xfrm>
        </p:grpSpPr>
        <p:sp>
          <p:nvSpPr>
            <p:cNvPr id="2374" name="Google Shape;2374;p26"/>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26"/>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26"/>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26"/>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26"/>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26"/>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26"/>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26"/>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26"/>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26"/>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26"/>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26"/>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26"/>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26"/>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26"/>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26"/>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26"/>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26"/>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26"/>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26"/>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26"/>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26"/>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26"/>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26"/>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26"/>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26"/>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26"/>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26"/>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26"/>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26"/>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26"/>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26"/>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26"/>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26"/>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26"/>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26"/>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26"/>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26"/>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26"/>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26"/>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26"/>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26"/>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26"/>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26"/>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26"/>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26"/>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26"/>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26"/>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26"/>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26"/>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26"/>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26"/>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26"/>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26"/>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26"/>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29" name="Google Shape;2429;p26"/>
          <p:cNvGrpSpPr/>
          <p:nvPr/>
        </p:nvGrpSpPr>
        <p:grpSpPr>
          <a:xfrm>
            <a:off x="7941498" y="4793372"/>
            <a:ext cx="729760" cy="173505"/>
            <a:chOff x="7941498" y="4793372"/>
            <a:chExt cx="729760" cy="173505"/>
          </a:xfrm>
        </p:grpSpPr>
        <p:sp>
          <p:nvSpPr>
            <p:cNvPr id="2430" name="Google Shape;2430;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48" name="Google Shape;2448;p2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49" name="Google Shape;2449;p26"/>
          <p:cNvGrpSpPr/>
          <p:nvPr/>
        </p:nvGrpSpPr>
        <p:grpSpPr>
          <a:xfrm>
            <a:off x="7941498" y="4793372"/>
            <a:ext cx="729760" cy="173505"/>
            <a:chOff x="7941498" y="4793372"/>
            <a:chExt cx="729760" cy="173505"/>
          </a:xfrm>
        </p:grpSpPr>
        <p:sp>
          <p:nvSpPr>
            <p:cNvPr id="2450" name="Google Shape;2450;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68" name="Google Shape;2468;p2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000_Branding Slide_Prince Edward Island_EN">
  <p:cSld name="TITLE_1_14_1_1_1_1">
    <p:spTree>
      <p:nvGrpSpPr>
        <p:cNvPr id="1" name="Shape 2469"/>
        <p:cNvGrpSpPr/>
        <p:nvPr/>
      </p:nvGrpSpPr>
      <p:grpSpPr>
        <a:xfrm>
          <a:off x="0" y="0"/>
          <a:ext cx="0" cy="0"/>
          <a:chOff x="0" y="0"/>
          <a:chExt cx="0" cy="0"/>
        </a:xfrm>
      </p:grpSpPr>
      <p:pic>
        <p:nvPicPr>
          <p:cNvPr id="2470" name="Google Shape;2470;p2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471" name="Google Shape;2471;p2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2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Prince Edward Island, Canada - Photo: Freepik</a:t>
            </a:r>
            <a:endParaRPr sz="1400" b="0" i="0" u="none" strike="noStrike" cap="none">
              <a:solidFill>
                <a:srgbClr val="FFFFFF"/>
              </a:solidFill>
              <a:latin typeface="Arial"/>
              <a:ea typeface="Arial"/>
              <a:cs typeface="Arial"/>
              <a:sym typeface="Arial"/>
            </a:endParaRPr>
          </a:p>
        </p:txBody>
      </p:sp>
      <p:sp>
        <p:nvSpPr>
          <p:cNvPr id="2473" name="Google Shape;2473;p2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74" name="Google Shape;2474;p27"/>
          <p:cNvGrpSpPr/>
          <p:nvPr/>
        </p:nvGrpSpPr>
        <p:grpSpPr>
          <a:xfrm>
            <a:off x="429700" y="1242820"/>
            <a:ext cx="4866194" cy="944324"/>
            <a:chOff x="277298" y="2872865"/>
            <a:chExt cx="2322433" cy="450687"/>
          </a:xfrm>
        </p:grpSpPr>
        <p:sp>
          <p:nvSpPr>
            <p:cNvPr id="2475" name="Google Shape;2475;p27"/>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6" name="Google Shape;2476;p27"/>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7" name="Google Shape;2477;p27"/>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8" name="Google Shape;2478;p27"/>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79" name="Google Shape;2479;p27"/>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0" name="Google Shape;2480;p27"/>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1" name="Google Shape;2481;p27"/>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2" name="Google Shape;2482;p27"/>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3" name="Google Shape;2483;p27"/>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4" name="Google Shape;2484;p27"/>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5" name="Google Shape;2485;p27"/>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6" name="Google Shape;2486;p27"/>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7" name="Google Shape;2487;p27"/>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8" name="Google Shape;2488;p27"/>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89" name="Google Shape;2489;p27"/>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0" name="Google Shape;2490;p27"/>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1" name="Google Shape;2491;p27"/>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2" name="Google Shape;2492;p27"/>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3" name="Google Shape;2493;p27"/>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4" name="Google Shape;2494;p27"/>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5" name="Google Shape;2495;p27"/>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6" name="Google Shape;2496;p27"/>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7" name="Google Shape;2497;p27"/>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8" name="Google Shape;2498;p27"/>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499" name="Google Shape;2499;p27"/>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0" name="Google Shape;2500;p27"/>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1" name="Google Shape;2501;p27"/>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2" name="Google Shape;2502;p27"/>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3" name="Google Shape;2503;p27"/>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4" name="Google Shape;2504;p27"/>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5" name="Google Shape;2505;p27"/>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6" name="Google Shape;2506;p27"/>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7" name="Google Shape;2507;p27"/>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8" name="Google Shape;2508;p27"/>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09" name="Google Shape;2509;p27"/>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0" name="Google Shape;2510;p27"/>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1" name="Google Shape;2511;p27"/>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2" name="Google Shape;2512;p27"/>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3" name="Google Shape;2513;p27"/>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4" name="Google Shape;2514;p27"/>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5" name="Google Shape;2515;p27"/>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6" name="Google Shape;2516;p27"/>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7" name="Google Shape;2517;p27"/>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8" name="Google Shape;2518;p27"/>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19" name="Google Shape;2519;p27"/>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0" name="Google Shape;2520;p27"/>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1" name="Google Shape;2521;p27"/>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2" name="Google Shape;2522;p27"/>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3" name="Google Shape;2523;p27"/>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4" name="Google Shape;2524;p27"/>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5" name="Google Shape;2525;p27"/>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6" name="Google Shape;2526;p27"/>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7" name="Google Shape;2527;p27"/>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8" name="Google Shape;2528;p27"/>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529" name="Google Shape;2529;p27"/>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530" name="Google Shape;2530;p27"/>
          <p:cNvGrpSpPr/>
          <p:nvPr/>
        </p:nvGrpSpPr>
        <p:grpSpPr>
          <a:xfrm>
            <a:off x="7941498" y="4793372"/>
            <a:ext cx="729760" cy="173505"/>
            <a:chOff x="7941498" y="4793372"/>
            <a:chExt cx="729760" cy="173505"/>
          </a:xfrm>
        </p:grpSpPr>
        <p:sp>
          <p:nvSpPr>
            <p:cNvPr id="2531" name="Google Shape;2531;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49" name="Google Shape;2549;p2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50" name="Google Shape;2550;p27"/>
          <p:cNvGrpSpPr/>
          <p:nvPr/>
        </p:nvGrpSpPr>
        <p:grpSpPr>
          <a:xfrm>
            <a:off x="7941498" y="4793372"/>
            <a:ext cx="729760" cy="173505"/>
            <a:chOff x="7941498" y="4793372"/>
            <a:chExt cx="729760" cy="173505"/>
          </a:xfrm>
        </p:grpSpPr>
        <p:sp>
          <p:nvSpPr>
            <p:cNvPr id="2551" name="Google Shape;2551;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69" name="Google Shape;2569;p2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000_Branding Slide_Prince Edward Island_FR">
  <p:cSld name="TITLE_1_13">
    <p:spTree>
      <p:nvGrpSpPr>
        <p:cNvPr id="1" name="Shape 2570"/>
        <p:cNvGrpSpPr/>
        <p:nvPr/>
      </p:nvGrpSpPr>
      <p:grpSpPr>
        <a:xfrm>
          <a:off x="0" y="0"/>
          <a:ext cx="0" cy="0"/>
          <a:chOff x="0" y="0"/>
          <a:chExt cx="0" cy="0"/>
        </a:xfrm>
      </p:grpSpPr>
      <p:pic>
        <p:nvPicPr>
          <p:cNvPr id="2571" name="Google Shape;2571;p28"/>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572" name="Google Shape;2572;p2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2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1100"/>
              <a:buFont typeface="Arial"/>
              <a:buNone/>
            </a:pPr>
            <a:endParaRPr sz="900" b="0" i="0" u="none" strike="noStrike" cap="none">
              <a:solidFill>
                <a:srgbClr val="FFFFFF"/>
              </a:solidFill>
              <a:latin typeface="Arial"/>
              <a:ea typeface="Arial"/>
              <a:cs typeface="Arial"/>
              <a:sym typeface="Arial"/>
            </a:endParaRPr>
          </a:p>
          <a:p>
            <a:pPr marL="0" marR="0" lvl="0" indent="0" algn="l" rtl="0">
              <a:lnSpc>
                <a:spcPct val="115000"/>
              </a:lnSpc>
              <a:spcBef>
                <a:spcPts val="0"/>
              </a:spcBef>
              <a:spcAft>
                <a:spcPts val="0"/>
              </a:spcAft>
              <a:buClr>
                <a:schemeClr val="dk1"/>
              </a:buClr>
              <a:buSzPts val="1100"/>
              <a:buFont typeface="Arial"/>
              <a:buNone/>
            </a:pPr>
            <a:r>
              <a:rPr lang="fr-CA" sz="900" b="0" i="0" u="none" strike="noStrike" cap="none">
                <a:solidFill>
                  <a:srgbClr val="FFFFFF"/>
                </a:solidFill>
                <a:latin typeface="Arial"/>
                <a:ea typeface="Arial"/>
                <a:cs typeface="Arial"/>
                <a:sym typeface="Arial"/>
              </a:rPr>
              <a:t>Île-du-Prince-Édouard, Canada - Photo : Freepik</a:t>
            </a:r>
            <a:endParaRPr sz="900" b="0" i="0" u="none" strike="noStrike" cap="none">
              <a:solidFill>
                <a:srgbClr val="FFFFFF"/>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2574" name="Google Shape;2574;p2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75" name="Google Shape;2575;p28"/>
          <p:cNvGrpSpPr/>
          <p:nvPr/>
        </p:nvGrpSpPr>
        <p:grpSpPr>
          <a:xfrm>
            <a:off x="429700" y="1254487"/>
            <a:ext cx="4858710" cy="923133"/>
            <a:chOff x="277295" y="3594869"/>
            <a:chExt cx="2318861" cy="440573"/>
          </a:xfrm>
        </p:grpSpPr>
        <p:sp>
          <p:nvSpPr>
            <p:cNvPr id="2576" name="Google Shape;2576;p28"/>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28"/>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28"/>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28"/>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28"/>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28"/>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28"/>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28"/>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28"/>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28"/>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28"/>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28"/>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28"/>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28"/>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28"/>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28"/>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28"/>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28"/>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28"/>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28"/>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28"/>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28"/>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28"/>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28"/>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28"/>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28"/>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28"/>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28"/>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28"/>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28"/>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28"/>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28"/>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28"/>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28"/>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28"/>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28"/>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28"/>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28"/>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28"/>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28"/>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28"/>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28"/>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28"/>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28"/>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28"/>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28"/>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28"/>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28"/>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28"/>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28"/>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28"/>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28"/>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28"/>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28"/>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28"/>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31" name="Google Shape;2631;p28"/>
          <p:cNvGrpSpPr/>
          <p:nvPr/>
        </p:nvGrpSpPr>
        <p:grpSpPr>
          <a:xfrm>
            <a:off x="7941498" y="4793372"/>
            <a:ext cx="729760" cy="173505"/>
            <a:chOff x="7941498" y="4793372"/>
            <a:chExt cx="729760" cy="173505"/>
          </a:xfrm>
        </p:grpSpPr>
        <p:sp>
          <p:nvSpPr>
            <p:cNvPr id="2632" name="Google Shape;2632;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50" name="Google Shape;2650;p2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51" name="Google Shape;2651;p28"/>
          <p:cNvGrpSpPr/>
          <p:nvPr/>
        </p:nvGrpSpPr>
        <p:grpSpPr>
          <a:xfrm>
            <a:off x="7941498" y="4793372"/>
            <a:ext cx="729760" cy="173505"/>
            <a:chOff x="7941498" y="4793372"/>
            <a:chExt cx="729760" cy="173505"/>
          </a:xfrm>
        </p:grpSpPr>
        <p:sp>
          <p:nvSpPr>
            <p:cNvPr id="2652" name="Google Shape;2652;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70" name="Google Shape;2670;p2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000_Branding Slide_Quebec_EN">
  <p:cSld name="TITLE_1_12">
    <p:spTree>
      <p:nvGrpSpPr>
        <p:cNvPr id="1" name="Shape 2671"/>
        <p:cNvGrpSpPr/>
        <p:nvPr/>
      </p:nvGrpSpPr>
      <p:grpSpPr>
        <a:xfrm>
          <a:off x="0" y="0"/>
          <a:ext cx="0" cy="0"/>
          <a:chOff x="0" y="0"/>
          <a:chExt cx="0" cy="0"/>
        </a:xfrm>
      </p:grpSpPr>
      <p:pic>
        <p:nvPicPr>
          <p:cNvPr id="2672" name="Google Shape;2672;p29"/>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673" name="Google Shape;2673;p29"/>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7D002B">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29"/>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Percé, Quebec, Canada - Photo: UNESCO</a:t>
            </a:r>
            <a:endParaRPr sz="1400" b="0" i="0" u="none" strike="noStrike" cap="none">
              <a:solidFill>
                <a:srgbClr val="FFFFFF"/>
              </a:solidFill>
              <a:latin typeface="Arial"/>
              <a:ea typeface="Arial"/>
              <a:cs typeface="Arial"/>
              <a:sym typeface="Arial"/>
            </a:endParaRPr>
          </a:p>
        </p:txBody>
      </p:sp>
      <p:sp>
        <p:nvSpPr>
          <p:cNvPr id="2675" name="Google Shape;2675;p29"/>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76" name="Google Shape;2676;p29"/>
          <p:cNvGrpSpPr/>
          <p:nvPr/>
        </p:nvGrpSpPr>
        <p:grpSpPr>
          <a:xfrm>
            <a:off x="429700" y="1242820"/>
            <a:ext cx="4866194" cy="944324"/>
            <a:chOff x="277298" y="2872865"/>
            <a:chExt cx="2322433" cy="450687"/>
          </a:xfrm>
        </p:grpSpPr>
        <p:sp>
          <p:nvSpPr>
            <p:cNvPr id="2677" name="Google Shape;2677;p29"/>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78" name="Google Shape;2678;p29"/>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79" name="Google Shape;2679;p29"/>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0" name="Google Shape;2680;p29"/>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1" name="Google Shape;2681;p29"/>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2" name="Google Shape;2682;p29"/>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3" name="Google Shape;2683;p29"/>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4" name="Google Shape;2684;p29"/>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5" name="Google Shape;2685;p29"/>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6" name="Google Shape;2686;p29"/>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7" name="Google Shape;2687;p29"/>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8" name="Google Shape;2688;p29"/>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89" name="Google Shape;2689;p29"/>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0" name="Google Shape;2690;p29"/>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1" name="Google Shape;2691;p29"/>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2" name="Google Shape;2692;p29"/>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3" name="Google Shape;2693;p29"/>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4" name="Google Shape;2694;p29"/>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5" name="Google Shape;2695;p29"/>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6" name="Google Shape;2696;p29"/>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7" name="Google Shape;2697;p29"/>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8" name="Google Shape;2698;p29"/>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699" name="Google Shape;2699;p29"/>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0" name="Google Shape;2700;p29"/>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1" name="Google Shape;2701;p29"/>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2" name="Google Shape;2702;p29"/>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3" name="Google Shape;2703;p29"/>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4" name="Google Shape;2704;p29"/>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5" name="Google Shape;2705;p29"/>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6" name="Google Shape;2706;p29"/>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7" name="Google Shape;2707;p29"/>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8" name="Google Shape;2708;p29"/>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09" name="Google Shape;2709;p29"/>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0" name="Google Shape;2710;p29"/>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1" name="Google Shape;2711;p29"/>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2" name="Google Shape;2712;p29"/>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3" name="Google Shape;2713;p29"/>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4" name="Google Shape;2714;p29"/>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5" name="Google Shape;2715;p29"/>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6" name="Google Shape;2716;p29"/>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7" name="Google Shape;2717;p29"/>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8" name="Google Shape;2718;p29"/>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19" name="Google Shape;2719;p29"/>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0" name="Google Shape;2720;p29"/>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1" name="Google Shape;2721;p29"/>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2" name="Google Shape;2722;p29"/>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3" name="Google Shape;2723;p29"/>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4" name="Google Shape;2724;p29"/>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5" name="Google Shape;2725;p29"/>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6" name="Google Shape;2726;p29"/>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7" name="Google Shape;2727;p29"/>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8" name="Google Shape;2728;p29"/>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29" name="Google Shape;2729;p29"/>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30" name="Google Shape;2730;p29"/>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731" name="Google Shape;2731;p29"/>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732" name="Google Shape;2732;p29"/>
          <p:cNvGrpSpPr/>
          <p:nvPr/>
        </p:nvGrpSpPr>
        <p:grpSpPr>
          <a:xfrm>
            <a:off x="7941498" y="4793372"/>
            <a:ext cx="729760" cy="173505"/>
            <a:chOff x="7941498" y="4793372"/>
            <a:chExt cx="729760" cy="173505"/>
          </a:xfrm>
        </p:grpSpPr>
        <p:sp>
          <p:nvSpPr>
            <p:cNvPr id="2733" name="Google Shape;2733;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51" name="Google Shape;2751;p2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52" name="Google Shape;2752;p29"/>
          <p:cNvGrpSpPr/>
          <p:nvPr/>
        </p:nvGrpSpPr>
        <p:grpSpPr>
          <a:xfrm>
            <a:off x="7941498" y="4793372"/>
            <a:ext cx="729760" cy="173505"/>
            <a:chOff x="7941498" y="4793372"/>
            <a:chExt cx="729760" cy="173505"/>
          </a:xfrm>
        </p:grpSpPr>
        <p:sp>
          <p:nvSpPr>
            <p:cNvPr id="2753" name="Google Shape;2753;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71" name="Google Shape;2771;p2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000_Branding Slide_Quebec_FR">
  <p:cSld name="TITLE_1_11">
    <p:spTree>
      <p:nvGrpSpPr>
        <p:cNvPr id="1" name="Shape 2772"/>
        <p:cNvGrpSpPr/>
        <p:nvPr/>
      </p:nvGrpSpPr>
      <p:grpSpPr>
        <a:xfrm>
          <a:off x="0" y="0"/>
          <a:ext cx="0" cy="0"/>
          <a:chOff x="0" y="0"/>
          <a:chExt cx="0" cy="0"/>
        </a:xfrm>
      </p:grpSpPr>
      <p:pic>
        <p:nvPicPr>
          <p:cNvPr id="2773" name="Google Shape;2773;p3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774" name="Google Shape;2774;p3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7D002B">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3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Percé, Quebec, Canada - Photo: UNESCO</a:t>
            </a:r>
            <a:endParaRPr sz="1400" b="0" i="0" u="none" strike="noStrike" cap="none">
              <a:solidFill>
                <a:srgbClr val="FFFFFF"/>
              </a:solidFill>
              <a:latin typeface="Arial"/>
              <a:ea typeface="Arial"/>
              <a:cs typeface="Arial"/>
              <a:sym typeface="Arial"/>
            </a:endParaRPr>
          </a:p>
        </p:txBody>
      </p:sp>
      <p:sp>
        <p:nvSpPr>
          <p:cNvPr id="2776" name="Google Shape;2776;p3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3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78" name="Google Shape;2778;p30"/>
          <p:cNvGrpSpPr/>
          <p:nvPr/>
        </p:nvGrpSpPr>
        <p:grpSpPr>
          <a:xfrm>
            <a:off x="429700" y="1254487"/>
            <a:ext cx="4858710" cy="923133"/>
            <a:chOff x="277295" y="3594869"/>
            <a:chExt cx="2318861" cy="440573"/>
          </a:xfrm>
        </p:grpSpPr>
        <p:sp>
          <p:nvSpPr>
            <p:cNvPr id="2779" name="Google Shape;2779;p30"/>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30"/>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30"/>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30"/>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30"/>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30"/>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30"/>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30"/>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30"/>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30"/>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30"/>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30"/>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30"/>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30"/>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30"/>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30"/>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30"/>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30"/>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30"/>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30"/>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30"/>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30"/>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30"/>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30"/>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30"/>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30"/>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30"/>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30"/>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30"/>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30"/>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30"/>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30"/>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30"/>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30"/>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30"/>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30"/>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30"/>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30"/>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30"/>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30"/>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30"/>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30"/>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30"/>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30"/>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30"/>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30"/>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30"/>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30"/>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30"/>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30"/>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30"/>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30"/>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30"/>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30"/>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30"/>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34" name="Google Shape;2834;p30"/>
          <p:cNvGrpSpPr/>
          <p:nvPr/>
        </p:nvGrpSpPr>
        <p:grpSpPr>
          <a:xfrm>
            <a:off x="7941498" y="4793372"/>
            <a:ext cx="729760" cy="173505"/>
            <a:chOff x="7941498" y="4793372"/>
            <a:chExt cx="729760" cy="173505"/>
          </a:xfrm>
        </p:grpSpPr>
        <p:sp>
          <p:nvSpPr>
            <p:cNvPr id="2835" name="Google Shape;2835;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53" name="Google Shape;2853;p3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54" name="Google Shape;2854;p30"/>
          <p:cNvGrpSpPr/>
          <p:nvPr/>
        </p:nvGrpSpPr>
        <p:grpSpPr>
          <a:xfrm>
            <a:off x="7941498" y="4793372"/>
            <a:ext cx="729760" cy="173505"/>
            <a:chOff x="7941498" y="4793372"/>
            <a:chExt cx="729760" cy="173505"/>
          </a:xfrm>
        </p:grpSpPr>
        <p:sp>
          <p:nvSpPr>
            <p:cNvPr id="2855" name="Google Shape;2855;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73" name="Google Shape;2873;p3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esktop">
  <p:cSld name="ONE_COLUMN_TEXT_1_1">
    <p:bg>
      <p:bgPr>
        <a:solidFill>
          <a:srgbClr val="274E13"/>
        </a:solidFill>
        <a:effectLst/>
      </p:bgPr>
    </p:bg>
    <p:spTree>
      <p:nvGrpSpPr>
        <p:cNvPr id="1" name="Shape 190"/>
        <p:cNvGrpSpPr/>
        <p:nvPr/>
      </p:nvGrpSpPr>
      <p:grpSpPr>
        <a:xfrm>
          <a:off x="0" y="0"/>
          <a:ext cx="0" cy="0"/>
          <a:chOff x="0" y="0"/>
          <a:chExt cx="0" cy="0"/>
        </a:xfrm>
      </p:grpSpPr>
      <p:sp>
        <p:nvSpPr>
          <p:cNvPr id="191" name="Google Shape;191;p4"/>
          <p:cNvSpPr/>
          <p:nvPr/>
        </p:nvSpPr>
        <p:spPr>
          <a:xfrm>
            <a:off x="0" y="7950"/>
            <a:ext cx="4818900" cy="4673400"/>
          </a:xfrm>
          <a:prstGeom prst="rect">
            <a:avLst/>
          </a:prstGeom>
          <a:gradFill>
            <a:gsLst>
              <a:gs pos="0">
                <a:srgbClr val="000000">
                  <a:alpha val="43529"/>
                </a:srgbClr>
              </a:gs>
              <a:gs pos="47000">
                <a:srgbClr val="000000">
                  <a:alpha val="43529"/>
                </a:srgbClr>
              </a:gs>
              <a:gs pos="100000">
                <a:srgbClr val="000000">
                  <a:alpha val="43529"/>
                </a:srgbClr>
              </a:gs>
            </a:gsLst>
            <a:lin ang="5400012"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4"/>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4"/>
          <p:cNvSpPr txBox="1">
            <a:spLocks noGrp="1"/>
          </p:cNvSpPr>
          <p:nvPr>
            <p:ph type="title"/>
          </p:nvPr>
        </p:nvSpPr>
        <p:spPr>
          <a:xfrm>
            <a:off x="5486650" y="1295398"/>
            <a:ext cx="2990100" cy="8571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Clr>
                <a:schemeClr val="lt1"/>
              </a:buClr>
              <a:buSzPts val="2100"/>
              <a:buNone/>
              <a:defRPr sz="2500" b="1">
                <a:solidFill>
                  <a:schemeClr val="lt1"/>
                </a:solidFill>
              </a:defRPr>
            </a:lvl1pPr>
            <a:lvl2pPr lvl="1" algn="l">
              <a:lnSpc>
                <a:spcPct val="100000"/>
              </a:lnSpc>
              <a:spcBef>
                <a:spcPts val="0"/>
              </a:spcBef>
              <a:spcAft>
                <a:spcPts val="0"/>
              </a:spcAft>
              <a:buClr>
                <a:schemeClr val="lt1"/>
              </a:buClr>
              <a:buSzPts val="2100"/>
              <a:buNone/>
              <a:defRPr sz="2100" b="1">
                <a:solidFill>
                  <a:schemeClr val="lt1"/>
                </a:solidFill>
              </a:defRPr>
            </a:lvl2pPr>
            <a:lvl3pPr lvl="2" algn="l">
              <a:lnSpc>
                <a:spcPct val="100000"/>
              </a:lnSpc>
              <a:spcBef>
                <a:spcPts val="0"/>
              </a:spcBef>
              <a:spcAft>
                <a:spcPts val="0"/>
              </a:spcAft>
              <a:buClr>
                <a:schemeClr val="lt1"/>
              </a:buClr>
              <a:buSzPts val="2100"/>
              <a:buNone/>
              <a:defRPr sz="2100" b="1">
                <a:solidFill>
                  <a:schemeClr val="lt1"/>
                </a:solidFill>
              </a:defRPr>
            </a:lvl3pPr>
            <a:lvl4pPr lvl="3" algn="l">
              <a:lnSpc>
                <a:spcPct val="100000"/>
              </a:lnSpc>
              <a:spcBef>
                <a:spcPts val="0"/>
              </a:spcBef>
              <a:spcAft>
                <a:spcPts val="0"/>
              </a:spcAft>
              <a:buClr>
                <a:schemeClr val="lt1"/>
              </a:buClr>
              <a:buSzPts val="2100"/>
              <a:buNone/>
              <a:defRPr sz="2100" b="1">
                <a:solidFill>
                  <a:schemeClr val="lt1"/>
                </a:solidFill>
              </a:defRPr>
            </a:lvl4pPr>
            <a:lvl5pPr lvl="4" algn="l">
              <a:lnSpc>
                <a:spcPct val="100000"/>
              </a:lnSpc>
              <a:spcBef>
                <a:spcPts val="0"/>
              </a:spcBef>
              <a:spcAft>
                <a:spcPts val="0"/>
              </a:spcAft>
              <a:buClr>
                <a:schemeClr val="lt1"/>
              </a:buClr>
              <a:buSzPts val="2100"/>
              <a:buNone/>
              <a:defRPr sz="2100" b="1">
                <a:solidFill>
                  <a:schemeClr val="lt1"/>
                </a:solidFill>
              </a:defRPr>
            </a:lvl5pPr>
            <a:lvl6pPr lvl="5" algn="l">
              <a:lnSpc>
                <a:spcPct val="100000"/>
              </a:lnSpc>
              <a:spcBef>
                <a:spcPts val="0"/>
              </a:spcBef>
              <a:spcAft>
                <a:spcPts val="0"/>
              </a:spcAft>
              <a:buClr>
                <a:schemeClr val="lt1"/>
              </a:buClr>
              <a:buSzPts val="2100"/>
              <a:buNone/>
              <a:defRPr sz="2100" b="1">
                <a:solidFill>
                  <a:schemeClr val="lt1"/>
                </a:solidFill>
              </a:defRPr>
            </a:lvl6pPr>
            <a:lvl7pPr lvl="6" algn="l">
              <a:lnSpc>
                <a:spcPct val="100000"/>
              </a:lnSpc>
              <a:spcBef>
                <a:spcPts val="0"/>
              </a:spcBef>
              <a:spcAft>
                <a:spcPts val="0"/>
              </a:spcAft>
              <a:buClr>
                <a:schemeClr val="lt1"/>
              </a:buClr>
              <a:buSzPts val="2100"/>
              <a:buNone/>
              <a:defRPr sz="2100" b="1">
                <a:solidFill>
                  <a:schemeClr val="lt1"/>
                </a:solidFill>
              </a:defRPr>
            </a:lvl7pPr>
            <a:lvl8pPr lvl="7" algn="l">
              <a:lnSpc>
                <a:spcPct val="100000"/>
              </a:lnSpc>
              <a:spcBef>
                <a:spcPts val="0"/>
              </a:spcBef>
              <a:spcAft>
                <a:spcPts val="0"/>
              </a:spcAft>
              <a:buClr>
                <a:schemeClr val="lt1"/>
              </a:buClr>
              <a:buSzPts val="2100"/>
              <a:buNone/>
              <a:defRPr sz="2100" b="1">
                <a:solidFill>
                  <a:schemeClr val="lt1"/>
                </a:solidFill>
              </a:defRPr>
            </a:lvl8pPr>
            <a:lvl9pPr lvl="8" algn="l">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194" name="Google Shape;194;p4"/>
          <p:cNvSpPr txBox="1">
            <a:spLocks noGrp="1"/>
          </p:cNvSpPr>
          <p:nvPr>
            <p:ph type="subTitle" idx="1"/>
          </p:nvPr>
        </p:nvSpPr>
        <p:spPr>
          <a:xfrm>
            <a:off x="5486500" y="2164945"/>
            <a:ext cx="2990100" cy="11295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1"/>
              </a:buClr>
              <a:buSzPts val="1400"/>
              <a:buNone/>
              <a:defRPr sz="1400">
                <a:solidFill>
                  <a:schemeClr val="lt1"/>
                </a:solidFill>
              </a:defRPr>
            </a:lvl1pPr>
            <a:lvl2pPr lvl="1" algn="l">
              <a:lnSpc>
                <a:spcPct val="100000"/>
              </a:lnSpc>
              <a:spcBef>
                <a:spcPts val="0"/>
              </a:spcBef>
              <a:spcAft>
                <a:spcPts val="0"/>
              </a:spcAft>
              <a:buClr>
                <a:schemeClr val="lt1"/>
              </a:buClr>
              <a:buSzPts val="1400"/>
              <a:buNone/>
              <a:defRPr>
                <a:solidFill>
                  <a:schemeClr val="lt1"/>
                </a:solidFill>
              </a:defRPr>
            </a:lvl2pPr>
            <a:lvl3pPr lvl="2" algn="l">
              <a:lnSpc>
                <a:spcPct val="100000"/>
              </a:lnSpc>
              <a:spcBef>
                <a:spcPts val="0"/>
              </a:spcBef>
              <a:spcAft>
                <a:spcPts val="0"/>
              </a:spcAft>
              <a:buClr>
                <a:schemeClr val="lt1"/>
              </a:buClr>
              <a:buSzPts val="1400"/>
              <a:buNone/>
              <a:defRPr>
                <a:solidFill>
                  <a:schemeClr val="lt1"/>
                </a:solidFill>
              </a:defRPr>
            </a:lvl3pPr>
            <a:lvl4pPr lvl="3" algn="l">
              <a:lnSpc>
                <a:spcPct val="100000"/>
              </a:lnSpc>
              <a:spcBef>
                <a:spcPts val="0"/>
              </a:spcBef>
              <a:spcAft>
                <a:spcPts val="0"/>
              </a:spcAft>
              <a:buClr>
                <a:schemeClr val="lt1"/>
              </a:buClr>
              <a:buSzPts val="1400"/>
              <a:buNone/>
              <a:defRPr>
                <a:solidFill>
                  <a:schemeClr val="lt1"/>
                </a:solidFill>
              </a:defRPr>
            </a:lvl4pPr>
            <a:lvl5pPr lvl="4" algn="l">
              <a:lnSpc>
                <a:spcPct val="100000"/>
              </a:lnSpc>
              <a:spcBef>
                <a:spcPts val="0"/>
              </a:spcBef>
              <a:spcAft>
                <a:spcPts val="0"/>
              </a:spcAft>
              <a:buClr>
                <a:schemeClr val="lt1"/>
              </a:buClr>
              <a:buSzPts val="1400"/>
              <a:buNone/>
              <a:defRPr>
                <a:solidFill>
                  <a:schemeClr val="lt1"/>
                </a:solidFill>
              </a:defRPr>
            </a:lvl5pPr>
            <a:lvl6pPr lvl="5" algn="l">
              <a:lnSpc>
                <a:spcPct val="100000"/>
              </a:lnSpc>
              <a:spcBef>
                <a:spcPts val="0"/>
              </a:spcBef>
              <a:spcAft>
                <a:spcPts val="0"/>
              </a:spcAft>
              <a:buClr>
                <a:schemeClr val="lt1"/>
              </a:buClr>
              <a:buSzPts val="1400"/>
              <a:buNone/>
              <a:defRPr>
                <a:solidFill>
                  <a:schemeClr val="lt1"/>
                </a:solidFill>
              </a:defRPr>
            </a:lvl6pPr>
            <a:lvl7pPr lvl="6" algn="l">
              <a:lnSpc>
                <a:spcPct val="100000"/>
              </a:lnSpc>
              <a:spcBef>
                <a:spcPts val="0"/>
              </a:spcBef>
              <a:spcAft>
                <a:spcPts val="0"/>
              </a:spcAft>
              <a:buClr>
                <a:schemeClr val="lt1"/>
              </a:buClr>
              <a:buSzPts val="1400"/>
              <a:buNone/>
              <a:defRPr>
                <a:solidFill>
                  <a:schemeClr val="lt1"/>
                </a:solidFill>
              </a:defRPr>
            </a:lvl7pPr>
            <a:lvl8pPr lvl="7" algn="l">
              <a:lnSpc>
                <a:spcPct val="100000"/>
              </a:lnSpc>
              <a:spcBef>
                <a:spcPts val="0"/>
              </a:spcBef>
              <a:spcAft>
                <a:spcPts val="0"/>
              </a:spcAft>
              <a:buClr>
                <a:schemeClr val="lt1"/>
              </a:buClr>
              <a:buSzPts val="1400"/>
              <a:buNone/>
              <a:defRPr>
                <a:solidFill>
                  <a:schemeClr val="lt1"/>
                </a:solidFill>
              </a:defRPr>
            </a:lvl8pPr>
            <a:lvl9pPr lvl="8" algn="l">
              <a:lnSpc>
                <a:spcPct val="100000"/>
              </a:lnSpc>
              <a:spcBef>
                <a:spcPts val="0"/>
              </a:spcBef>
              <a:spcAft>
                <a:spcPts val="0"/>
              </a:spcAft>
              <a:buClr>
                <a:schemeClr val="lt1"/>
              </a:buClr>
              <a:buSzPts val="1400"/>
              <a:buNone/>
              <a:defRPr>
                <a:solidFill>
                  <a:schemeClr val="lt1"/>
                </a:solidFill>
              </a:defRPr>
            </a:lvl9pPr>
          </a:lstStyle>
          <a:p>
            <a:endParaRPr/>
          </a:p>
        </p:txBody>
      </p:sp>
      <p:pic>
        <p:nvPicPr>
          <p:cNvPr id="195" name="Google Shape;195;p4"/>
          <p:cNvPicPr preferRelativeResize="0"/>
          <p:nvPr/>
        </p:nvPicPr>
        <p:blipFill rotWithShape="1">
          <a:blip r:embed="rId2">
            <a:alphaModFix/>
          </a:blip>
          <a:srcRect b="1156"/>
          <a:stretch/>
        </p:blipFill>
        <p:spPr>
          <a:xfrm>
            <a:off x="404500" y="557550"/>
            <a:ext cx="4111350" cy="4115850"/>
          </a:xfrm>
          <a:prstGeom prst="rect">
            <a:avLst/>
          </a:prstGeom>
          <a:noFill/>
          <a:ln>
            <a:noFill/>
          </a:ln>
        </p:spPr>
      </p:pic>
      <p:sp>
        <p:nvSpPr>
          <p:cNvPr id="196" name="Google Shape;196;p4"/>
          <p:cNvSpPr>
            <a:spLocks noGrp="1"/>
          </p:cNvSpPr>
          <p:nvPr>
            <p:ph type="pic" idx="2"/>
          </p:nvPr>
        </p:nvSpPr>
        <p:spPr>
          <a:xfrm>
            <a:off x="562729" y="714012"/>
            <a:ext cx="3799200" cy="2140200"/>
          </a:xfrm>
          <a:prstGeom prst="rect">
            <a:avLst/>
          </a:prstGeom>
          <a:solidFill>
            <a:schemeClr val="dk2"/>
          </a:solidFill>
          <a:ln>
            <a:noFill/>
          </a:ln>
        </p:spPr>
      </p:sp>
      <p:sp>
        <p:nvSpPr>
          <p:cNvPr id="197" name="Google Shape;197;p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8" name="Google Shape;198;p4"/>
          <p:cNvGrpSpPr/>
          <p:nvPr/>
        </p:nvGrpSpPr>
        <p:grpSpPr>
          <a:xfrm>
            <a:off x="7941498" y="4793372"/>
            <a:ext cx="729760" cy="173505"/>
            <a:chOff x="7941498" y="4793372"/>
            <a:chExt cx="729760" cy="173505"/>
          </a:xfrm>
        </p:grpSpPr>
        <p:sp>
          <p:nvSpPr>
            <p:cNvPr id="199" name="Google Shape;199;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7" name="Google Shape;217;p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218" name="Google Shape;218;p4"/>
          <p:cNvGrpSpPr/>
          <p:nvPr/>
        </p:nvGrpSpPr>
        <p:grpSpPr>
          <a:xfrm>
            <a:off x="229678" y="4812065"/>
            <a:ext cx="952262" cy="184819"/>
            <a:chOff x="238125" y="2164775"/>
            <a:chExt cx="7143750" cy="1385450"/>
          </a:xfrm>
        </p:grpSpPr>
        <p:sp>
          <p:nvSpPr>
            <p:cNvPr id="219" name="Google Shape;219;p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000_Branding Slide_Saskatchewan_EN">
  <p:cSld name="TITLE_1_11_1">
    <p:spTree>
      <p:nvGrpSpPr>
        <p:cNvPr id="1" name="Shape 2874"/>
        <p:cNvGrpSpPr/>
        <p:nvPr/>
      </p:nvGrpSpPr>
      <p:grpSpPr>
        <a:xfrm>
          <a:off x="0" y="0"/>
          <a:ext cx="0" cy="0"/>
          <a:chOff x="0" y="0"/>
          <a:chExt cx="0" cy="0"/>
        </a:xfrm>
      </p:grpSpPr>
      <p:pic>
        <p:nvPicPr>
          <p:cNvPr id="2875" name="Google Shape;2875;p31"/>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876" name="Google Shape;2876;p3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6F7D">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3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Saskatchewan, Canada - Photo : Unsplash</a:t>
            </a:r>
            <a:endParaRPr sz="1400" b="0" i="0" u="none" strike="noStrike" cap="none">
              <a:solidFill>
                <a:srgbClr val="FFFFFF"/>
              </a:solidFill>
              <a:latin typeface="Arial"/>
              <a:ea typeface="Arial"/>
              <a:cs typeface="Arial"/>
              <a:sym typeface="Arial"/>
            </a:endParaRPr>
          </a:p>
        </p:txBody>
      </p:sp>
      <p:sp>
        <p:nvSpPr>
          <p:cNvPr id="2878" name="Google Shape;2878;p3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3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0" name="Google Shape;2880;p31"/>
          <p:cNvGrpSpPr/>
          <p:nvPr/>
        </p:nvGrpSpPr>
        <p:grpSpPr>
          <a:xfrm>
            <a:off x="429700" y="1242820"/>
            <a:ext cx="4866194" cy="944324"/>
            <a:chOff x="277298" y="2872865"/>
            <a:chExt cx="2322433" cy="450687"/>
          </a:xfrm>
        </p:grpSpPr>
        <p:sp>
          <p:nvSpPr>
            <p:cNvPr id="2881" name="Google Shape;2881;p31"/>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2" name="Google Shape;2882;p31"/>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3" name="Google Shape;2883;p31"/>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4" name="Google Shape;2884;p31"/>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5" name="Google Shape;2885;p31"/>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6" name="Google Shape;2886;p31"/>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7" name="Google Shape;2887;p31"/>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8" name="Google Shape;2888;p31"/>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89" name="Google Shape;2889;p31"/>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0" name="Google Shape;2890;p31"/>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1" name="Google Shape;2891;p31"/>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2" name="Google Shape;2892;p31"/>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3" name="Google Shape;2893;p31"/>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4" name="Google Shape;2894;p31"/>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5" name="Google Shape;2895;p31"/>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6" name="Google Shape;2896;p31"/>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7" name="Google Shape;2897;p31"/>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8" name="Google Shape;2898;p31"/>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899" name="Google Shape;2899;p31"/>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0" name="Google Shape;2900;p31"/>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1" name="Google Shape;2901;p31"/>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2" name="Google Shape;2902;p31"/>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3" name="Google Shape;2903;p31"/>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4" name="Google Shape;2904;p31"/>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5" name="Google Shape;2905;p31"/>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6" name="Google Shape;2906;p31"/>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7" name="Google Shape;2907;p31"/>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8" name="Google Shape;2908;p31"/>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09" name="Google Shape;2909;p31"/>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0" name="Google Shape;2910;p31"/>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1" name="Google Shape;2911;p31"/>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2" name="Google Shape;2912;p31"/>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3" name="Google Shape;2913;p31"/>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4" name="Google Shape;2914;p31"/>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5" name="Google Shape;2915;p31"/>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6" name="Google Shape;2916;p31"/>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7" name="Google Shape;2917;p31"/>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8" name="Google Shape;2918;p31"/>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19" name="Google Shape;2919;p31"/>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0" name="Google Shape;2920;p31"/>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1" name="Google Shape;2921;p31"/>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2" name="Google Shape;2922;p31"/>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3" name="Google Shape;2923;p31"/>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4" name="Google Shape;2924;p31"/>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5" name="Google Shape;2925;p31"/>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6" name="Google Shape;2926;p31"/>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7" name="Google Shape;2927;p31"/>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8" name="Google Shape;2928;p31"/>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29" name="Google Shape;2929;p31"/>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0" name="Google Shape;2930;p31"/>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1" name="Google Shape;2931;p31"/>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2" name="Google Shape;2932;p31"/>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3" name="Google Shape;2933;p31"/>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4" name="Google Shape;2934;p31"/>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935" name="Google Shape;2935;p31"/>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2936" name="Google Shape;2936;p31"/>
          <p:cNvGrpSpPr/>
          <p:nvPr/>
        </p:nvGrpSpPr>
        <p:grpSpPr>
          <a:xfrm>
            <a:off x="7941498" y="4793372"/>
            <a:ext cx="729760" cy="173505"/>
            <a:chOff x="7941498" y="4793372"/>
            <a:chExt cx="729760" cy="173505"/>
          </a:xfrm>
        </p:grpSpPr>
        <p:sp>
          <p:nvSpPr>
            <p:cNvPr id="2937" name="Google Shape;2937;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55" name="Google Shape;2955;p3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56" name="Google Shape;2956;p31"/>
          <p:cNvGrpSpPr/>
          <p:nvPr/>
        </p:nvGrpSpPr>
        <p:grpSpPr>
          <a:xfrm>
            <a:off x="7941498" y="4793372"/>
            <a:ext cx="729760" cy="173505"/>
            <a:chOff x="7941498" y="4793372"/>
            <a:chExt cx="729760" cy="173505"/>
          </a:xfrm>
        </p:grpSpPr>
        <p:sp>
          <p:nvSpPr>
            <p:cNvPr id="2957" name="Google Shape;2957;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75" name="Google Shape;2975;p3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000_Branding Slide_Saskatchewan_FR">
  <p:cSld name="TITLE_1_11_1_1">
    <p:spTree>
      <p:nvGrpSpPr>
        <p:cNvPr id="1" name="Shape 2976"/>
        <p:cNvGrpSpPr/>
        <p:nvPr/>
      </p:nvGrpSpPr>
      <p:grpSpPr>
        <a:xfrm>
          <a:off x="0" y="0"/>
          <a:ext cx="0" cy="0"/>
          <a:chOff x="0" y="0"/>
          <a:chExt cx="0" cy="0"/>
        </a:xfrm>
      </p:grpSpPr>
      <p:pic>
        <p:nvPicPr>
          <p:cNvPr id="2977" name="Google Shape;2977;p32"/>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978" name="Google Shape;2978;p3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6F7D">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3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Saskatchewan, Canada - Photo: Unsplash</a:t>
            </a:r>
            <a:endParaRPr sz="1400" b="0" i="0" u="none" strike="noStrike" cap="none">
              <a:solidFill>
                <a:srgbClr val="FFFFFF"/>
              </a:solidFill>
              <a:latin typeface="Arial"/>
              <a:ea typeface="Arial"/>
              <a:cs typeface="Arial"/>
              <a:sym typeface="Arial"/>
            </a:endParaRPr>
          </a:p>
        </p:txBody>
      </p:sp>
      <p:sp>
        <p:nvSpPr>
          <p:cNvPr id="2980" name="Google Shape;2980;p3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3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82" name="Google Shape;2982;p32"/>
          <p:cNvGrpSpPr/>
          <p:nvPr/>
        </p:nvGrpSpPr>
        <p:grpSpPr>
          <a:xfrm>
            <a:off x="429700" y="1254487"/>
            <a:ext cx="4858710" cy="923133"/>
            <a:chOff x="277295" y="3594869"/>
            <a:chExt cx="2318861" cy="440573"/>
          </a:xfrm>
        </p:grpSpPr>
        <p:sp>
          <p:nvSpPr>
            <p:cNvPr id="2983" name="Google Shape;2983;p32"/>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32"/>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32"/>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32"/>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32"/>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32"/>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32"/>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32"/>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32"/>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32"/>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32"/>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32"/>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32"/>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32"/>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32"/>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32"/>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32"/>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32"/>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32"/>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32"/>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32"/>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32"/>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32"/>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32"/>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32"/>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32"/>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32"/>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32"/>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32"/>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32"/>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32"/>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32"/>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32"/>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32"/>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32"/>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32"/>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32"/>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32"/>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32"/>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32"/>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32"/>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32"/>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32"/>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32"/>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32"/>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32"/>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32"/>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32"/>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32"/>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32"/>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32"/>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32"/>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32"/>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32"/>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32"/>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38" name="Google Shape;3038;p32"/>
          <p:cNvGrpSpPr/>
          <p:nvPr/>
        </p:nvGrpSpPr>
        <p:grpSpPr>
          <a:xfrm>
            <a:off x="7941498" y="4793372"/>
            <a:ext cx="729760" cy="173505"/>
            <a:chOff x="7941498" y="4793372"/>
            <a:chExt cx="729760" cy="173505"/>
          </a:xfrm>
        </p:grpSpPr>
        <p:sp>
          <p:nvSpPr>
            <p:cNvPr id="3039" name="Google Shape;3039;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57" name="Google Shape;3057;p3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58" name="Google Shape;3058;p32"/>
          <p:cNvGrpSpPr/>
          <p:nvPr/>
        </p:nvGrpSpPr>
        <p:grpSpPr>
          <a:xfrm>
            <a:off x="7941498" y="4793372"/>
            <a:ext cx="729760" cy="173505"/>
            <a:chOff x="7941498" y="4793372"/>
            <a:chExt cx="729760" cy="173505"/>
          </a:xfrm>
        </p:grpSpPr>
        <p:sp>
          <p:nvSpPr>
            <p:cNvPr id="3059" name="Google Shape;3059;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77" name="Google Shape;3077;p3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000_Branding Slide_Northwest Territories_EN">
  <p:cSld name="TITLE_1_10">
    <p:spTree>
      <p:nvGrpSpPr>
        <p:cNvPr id="1" name="Shape 3078"/>
        <p:cNvGrpSpPr/>
        <p:nvPr/>
      </p:nvGrpSpPr>
      <p:grpSpPr>
        <a:xfrm>
          <a:off x="0" y="0"/>
          <a:ext cx="0" cy="0"/>
          <a:chOff x="0" y="0"/>
          <a:chExt cx="0" cy="0"/>
        </a:xfrm>
      </p:grpSpPr>
      <p:pic>
        <p:nvPicPr>
          <p:cNvPr id="3079" name="Google Shape;3079;p33"/>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080" name="Google Shape;3080;p3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Aurora borealis, Northwest Territories - Photo Shutterstock</a:t>
            </a:r>
            <a:endParaRPr sz="1400" b="0" i="0" u="none" strike="noStrike" cap="none">
              <a:solidFill>
                <a:srgbClr val="FFFFFF"/>
              </a:solidFill>
              <a:latin typeface="Arial"/>
              <a:ea typeface="Arial"/>
              <a:cs typeface="Arial"/>
              <a:sym typeface="Arial"/>
            </a:endParaRPr>
          </a:p>
        </p:txBody>
      </p:sp>
      <p:sp>
        <p:nvSpPr>
          <p:cNvPr id="3081" name="Google Shape;3081;p3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966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3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83" name="Google Shape;3083;p33"/>
          <p:cNvGrpSpPr/>
          <p:nvPr/>
        </p:nvGrpSpPr>
        <p:grpSpPr>
          <a:xfrm>
            <a:off x="429700" y="1242820"/>
            <a:ext cx="4866194" cy="944324"/>
            <a:chOff x="277298" y="2872865"/>
            <a:chExt cx="2322433" cy="450687"/>
          </a:xfrm>
        </p:grpSpPr>
        <p:sp>
          <p:nvSpPr>
            <p:cNvPr id="3084" name="Google Shape;3084;p33"/>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85" name="Google Shape;3085;p33"/>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86" name="Google Shape;3086;p33"/>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87" name="Google Shape;3087;p33"/>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88" name="Google Shape;3088;p33"/>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89" name="Google Shape;3089;p33"/>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0" name="Google Shape;3090;p33"/>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1" name="Google Shape;3091;p33"/>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2" name="Google Shape;3092;p33"/>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3" name="Google Shape;3093;p33"/>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4" name="Google Shape;3094;p33"/>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5" name="Google Shape;3095;p33"/>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6" name="Google Shape;3096;p33"/>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7" name="Google Shape;3097;p33"/>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8" name="Google Shape;3098;p33"/>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099" name="Google Shape;3099;p33"/>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0" name="Google Shape;3100;p33"/>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1" name="Google Shape;3101;p33"/>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2" name="Google Shape;3102;p33"/>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3" name="Google Shape;3103;p33"/>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4" name="Google Shape;3104;p33"/>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5" name="Google Shape;3105;p33"/>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6" name="Google Shape;3106;p33"/>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7" name="Google Shape;3107;p33"/>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8" name="Google Shape;3108;p33"/>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09" name="Google Shape;3109;p33"/>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0" name="Google Shape;3110;p33"/>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1" name="Google Shape;3111;p33"/>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2" name="Google Shape;3112;p33"/>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3" name="Google Shape;3113;p33"/>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4" name="Google Shape;3114;p33"/>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5" name="Google Shape;3115;p33"/>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6" name="Google Shape;3116;p33"/>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7" name="Google Shape;3117;p33"/>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8" name="Google Shape;3118;p33"/>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19" name="Google Shape;3119;p33"/>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0" name="Google Shape;3120;p33"/>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1" name="Google Shape;3121;p33"/>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2" name="Google Shape;3122;p33"/>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3" name="Google Shape;3123;p33"/>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4" name="Google Shape;3124;p33"/>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5" name="Google Shape;3125;p33"/>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6" name="Google Shape;3126;p33"/>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7" name="Google Shape;3127;p33"/>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8" name="Google Shape;3128;p33"/>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29" name="Google Shape;3129;p33"/>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0" name="Google Shape;3130;p33"/>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1" name="Google Shape;3131;p33"/>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2" name="Google Shape;3132;p33"/>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3" name="Google Shape;3133;p33"/>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4" name="Google Shape;3134;p33"/>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5" name="Google Shape;3135;p33"/>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6" name="Google Shape;3136;p33"/>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7" name="Google Shape;3137;p33"/>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138" name="Google Shape;3138;p33"/>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3139" name="Google Shape;3139;p33"/>
          <p:cNvGrpSpPr/>
          <p:nvPr/>
        </p:nvGrpSpPr>
        <p:grpSpPr>
          <a:xfrm>
            <a:off x="7941498" y="4793372"/>
            <a:ext cx="729760" cy="173505"/>
            <a:chOff x="7941498" y="4793372"/>
            <a:chExt cx="729760" cy="173505"/>
          </a:xfrm>
        </p:grpSpPr>
        <p:sp>
          <p:nvSpPr>
            <p:cNvPr id="3140" name="Google Shape;3140;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58" name="Google Shape;3158;p3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159" name="Google Shape;3159;p33"/>
          <p:cNvGrpSpPr/>
          <p:nvPr/>
        </p:nvGrpSpPr>
        <p:grpSpPr>
          <a:xfrm>
            <a:off x="7941498" y="4793372"/>
            <a:ext cx="729760" cy="173505"/>
            <a:chOff x="7941498" y="4793372"/>
            <a:chExt cx="729760" cy="173505"/>
          </a:xfrm>
        </p:grpSpPr>
        <p:sp>
          <p:nvSpPr>
            <p:cNvPr id="3160" name="Google Shape;3160;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78" name="Google Shape;3178;p3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000_Branding Slide_Northwest Territories_FR">
  <p:cSld name="TITLE_1_9">
    <p:spTree>
      <p:nvGrpSpPr>
        <p:cNvPr id="1" name="Shape 3179"/>
        <p:cNvGrpSpPr/>
        <p:nvPr/>
      </p:nvGrpSpPr>
      <p:grpSpPr>
        <a:xfrm>
          <a:off x="0" y="0"/>
          <a:ext cx="0" cy="0"/>
          <a:chOff x="0" y="0"/>
          <a:chExt cx="0" cy="0"/>
        </a:xfrm>
      </p:grpSpPr>
      <p:pic>
        <p:nvPicPr>
          <p:cNvPr id="3180" name="Google Shape;3180;p34"/>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181" name="Google Shape;3181;p3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966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3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Aurore boréale, Territoires du Nord-Ouest - Photo Shutterstock</a:t>
            </a:r>
            <a:endParaRPr sz="1400" b="0" i="0" u="none" strike="noStrike" cap="none">
              <a:solidFill>
                <a:srgbClr val="FFFFFF"/>
              </a:solidFill>
              <a:latin typeface="Arial"/>
              <a:ea typeface="Arial"/>
              <a:cs typeface="Arial"/>
              <a:sym typeface="Arial"/>
            </a:endParaRPr>
          </a:p>
        </p:txBody>
      </p:sp>
      <p:sp>
        <p:nvSpPr>
          <p:cNvPr id="3183" name="Google Shape;3183;p3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184" name="Google Shape;3184;p34"/>
          <p:cNvGrpSpPr/>
          <p:nvPr/>
        </p:nvGrpSpPr>
        <p:grpSpPr>
          <a:xfrm>
            <a:off x="429700" y="1254487"/>
            <a:ext cx="4858710" cy="923133"/>
            <a:chOff x="277295" y="3594869"/>
            <a:chExt cx="2318861" cy="440573"/>
          </a:xfrm>
        </p:grpSpPr>
        <p:sp>
          <p:nvSpPr>
            <p:cNvPr id="3185" name="Google Shape;3185;p34"/>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34"/>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34"/>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34"/>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34"/>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34"/>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34"/>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34"/>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34"/>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34"/>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34"/>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34"/>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34"/>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34"/>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34"/>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34"/>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34"/>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34"/>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34"/>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34"/>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34"/>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34"/>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34"/>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34"/>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34"/>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34"/>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34"/>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34"/>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34"/>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34"/>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34"/>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34"/>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34"/>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34"/>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34"/>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34"/>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34"/>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34"/>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34"/>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34"/>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34"/>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34"/>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34"/>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34"/>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34"/>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34"/>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34"/>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34"/>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34"/>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34"/>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34"/>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34"/>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34"/>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34"/>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34"/>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40" name="Google Shape;3240;p34"/>
          <p:cNvGrpSpPr/>
          <p:nvPr/>
        </p:nvGrpSpPr>
        <p:grpSpPr>
          <a:xfrm>
            <a:off x="7941498" y="4793372"/>
            <a:ext cx="729760" cy="173505"/>
            <a:chOff x="7941498" y="4793372"/>
            <a:chExt cx="729760" cy="173505"/>
          </a:xfrm>
        </p:grpSpPr>
        <p:sp>
          <p:nvSpPr>
            <p:cNvPr id="3241" name="Google Shape;3241;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59" name="Google Shape;3259;p3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60" name="Google Shape;3260;p34"/>
          <p:cNvGrpSpPr/>
          <p:nvPr/>
        </p:nvGrpSpPr>
        <p:grpSpPr>
          <a:xfrm>
            <a:off x="7941498" y="4793372"/>
            <a:ext cx="729760" cy="173505"/>
            <a:chOff x="7941498" y="4793372"/>
            <a:chExt cx="729760" cy="173505"/>
          </a:xfrm>
        </p:grpSpPr>
        <p:sp>
          <p:nvSpPr>
            <p:cNvPr id="3261" name="Google Shape;3261;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79" name="Google Shape;3279;p3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000_Branding Slide_Nunavut_EN">
  <p:cSld name="TITLE_1_8_1">
    <p:spTree>
      <p:nvGrpSpPr>
        <p:cNvPr id="1" name="Shape 3280"/>
        <p:cNvGrpSpPr/>
        <p:nvPr/>
      </p:nvGrpSpPr>
      <p:grpSpPr>
        <a:xfrm>
          <a:off x="0" y="0"/>
          <a:ext cx="0" cy="0"/>
          <a:chOff x="0" y="0"/>
          <a:chExt cx="0" cy="0"/>
        </a:xfrm>
      </p:grpSpPr>
      <p:pic>
        <p:nvPicPr>
          <p:cNvPr id="3281" name="Google Shape;3281;p35"/>
          <p:cNvPicPr preferRelativeResize="0"/>
          <p:nvPr/>
        </p:nvPicPr>
        <p:blipFill rotWithShape="1">
          <a:blip r:embed="rId2">
            <a:alphaModFix/>
          </a:blip>
          <a:srcRect t="199" b="198"/>
          <a:stretch/>
        </p:blipFill>
        <p:spPr>
          <a:xfrm>
            <a:off x="0" y="13"/>
            <a:ext cx="9144002" cy="5143476"/>
          </a:xfrm>
          <a:prstGeom prst="rect">
            <a:avLst/>
          </a:prstGeom>
          <a:noFill/>
          <a:ln>
            <a:noFill/>
          </a:ln>
        </p:spPr>
      </p:pic>
      <p:sp>
        <p:nvSpPr>
          <p:cNvPr id="3282" name="Google Shape;3282;p3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Baffin Island valley, Territory of Nunavut, Canada - Photo: Freepik</a:t>
            </a:r>
            <a:endParaRPr sz="1400" b="0" i="0" u="none" strike="noStrike" cap="none">
              <a:solidFill>
                <a:srgbClr val="FFFFFF"/>
              </a:solidFill>
              <a:latin typeface="Arial"/>
              <a:ea typeface="Arial"/>
              <a:cs typeface="Arial"/>
              <a:sym typeface="Arial"/>
            </a:endParaRPr>
          </a:p>
        </p:txBody>
      </p:sp>
      <p:sp>
        <p:nvSpPr>
          <p:cNvPr id="3283" name="Google Shape;3283;p3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3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85" name="Google Shape;3285;p35"/>
          <p:cNvGrpSpPr/>
          <p:nvPr/>
        </p:nvGrpSpPr>
        <p:grpSpPr>
          <a:xfrm>
            <a:off x="429700" y="1242820"/>
            <a:ext cx="4866194" cy="944324"/>
            <a:chOff x="277298" y="2872865"/>
            <a:chExt cx="2322433" cy="450687"/>
          </a:xfrm>
        </p:grpSpPr>
        <p:sp>
          <p:nvSpPr>
            <p:cNvPr id="3286" name="Google Shape;3286;p35"/>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87" name="Google Shape;3287;p35"/>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88" name="Google Shape;3288;p35"/>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89" name="Google Shape;3289;p35"/>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0" name="Google Shape;3290;p35"/>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1" name="Google Shape;3291;p35"/>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2" name="Google Shape;3292;p35"/>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3" name="Google Shape;3293;p35"/>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4" name="Google Shape;3294;p35"/>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5" name="Google Shape;3295;p35"/>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6" name="Google Shape;3296;p35"/>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7" name="Google Shape;3297;p35"/>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8" name="Google Shape;3298;p35"/>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299" name="Google Shape;3299;p35"/>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0" name="Google Shape;3300;p35"/>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1" name="Google Shape;3301;p35"/>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2" name="Google Shape;3302;p35"/>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3" name="Google Shape;3303;p35"/>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4" name="Google Shape;3304;p35"/>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5" name="Google Shape;3305;p35"/>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6" name="Google Shape;3306;p35"/>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7" name="Google Shape;3307;p35"/>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8" name="Google Shape;3308;p35"/>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09" name="Google Shape;3309;p35"/>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0" name="Google Shape;3310;p35"/>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1" name="Google Shape;3311;p35"/>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2" name="Google Shape;3312;p35"/>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3" name="Google Shape;3313;p35"/>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4" name="Google Shape;3314;p35"/>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5" name="Google Shape;3315;p35"/>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6" name="Google Shape;3316;p35"/>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7" name="Google Shape;3317;p35"/>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8" name="Google Shape;3318;p35"/>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19" name="Google Shape;3319;p35"/>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0" name="Google Shape;3320;p35"/>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1" name="Google Shape;3321;p35"/>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2" name="Google Shape;3322;p35"/>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3" name="Google Shape;3323;p35"/>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4" name="Google Shape;3324;p35"/>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5" name="Google Shape;3325;p35"/>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6" name="Google Shape;3326;p35"/>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7" name="Google Shape;3327;p35"/>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8" name="Google Shape;3328;p35"/>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29" name="Google Shape;3329;p35"/>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0" name="Google Shape;3330;p35"/>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1" name="Google Shape;3331;p35"/>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2" name="Google Shape;3332;p35"/>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3" name="Google Shape;3333;p35"/>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4" name="Google Shape;3334;p35"/>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5" name="Google Shape;3335;p35"/>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6" name="Google Shape;3336;p35"/>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7" name="Google Shape;3337;p35"/>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8" name="Google Shape;3338;p35"/>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39" name="Google Shape;3339;p35"/>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340" name="Google Shape;3340;p35"/>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3341" name="Google Shape;3341;p35"/>
          <p:cNvGrpSpPr/>
          <p:nvPr/>
        </p:nvGrpSpPr>
        <p:grpSpPr>
          <a:xfrm>
            <a:off x="7941498" y="4793372"/>
            <a:ext cx="729760" cy="173505"/>
            <a:chOff x="7941498" y="4793372"/>
            <a:chExt cx="729760" cy="173505"/>
          </a:xfrm>
        </p:grpSpPr>
        <p:sp>
          <p:nvSpPr>
            <p:cNvPr id="3342" name="Google Shape;3342;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60" name="Google Shape;3360;p3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61" name="Google Shape;3361;p35"/>
          <p:cNvGrpSpPr/>
          <p:nvPr/>
        </p:nvGrpSpPr>
        <p:grpSpPr>
          <a:xfrm>
            <a:off x="7941498" y="4793372"/>
            <a:ext cx="729760" cy="173505"/>
            <a:chOff x="7941498" y="4793372"/>
            <a:chExt cx="729760" cy="173505"/>
          </a:xfrm>
        </p:grpSpPr>
        <p:sp>
          <p:nvSpPr>
            <p:cNvPr id="3362" name="Google Shape;3362;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80" name="Google Shape;3380;p3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000_Branding Slide_Nunavut_FR">
  <p:cSld name="TITLE_1_8_1_1">
    <p:spTree>
      <p:nvGrpSpPr>
        <p:cNvPr id="1" name="Shape 3381"/>
        <p:cNvGrpSpPr/>
        <p:nvPr/>
      </p:nvGrpSpPr>
      <p:grpSpPr>
        <a:xfrm>
          <a:off x="0" y="0"/>
          <a:ext cx="0" cy="0"/>
          <a:chOff x="0" y="0"/>
          <a:chExt cx="0" cy="0"/>
        </a:xfrm>
      </p:grpSpPr>
      <p:pic>
        <p:nvPicPr>
          <p:cNvPr id="3382" name="Google Shape;3382;p36"/>
          <p:cNvPicPr preferRelativeResize="0"/>
          <p:nvPr/>
        </p:nvPicPr>
        <p:blipFill rotWithShape="1">
          <a:blip r:embed="rId2">
            <a:alphaModFix/>
          </a:blip>
          <a:srcRect t="199" b="198"/>
          <a:stretch/>
        </p:blipFill>
        <p:spPr>
          <a:xfrm>
            <a:off x="0" y="13"/>
            <a:ext cx="9144002" cy="5143476"/>
          </a:xfrm>
          <a:prstGeom prst="rect">
            <a:avLst/>
          </a:prstGeom>
          <a:noFill/>
          <a:ln>
            <a:noFill/>
          </a:ln>
        </p:spPr>
      </p:pic>
      <p:sp>
        <p:nvSpPr>
          <p:cNvPr id="3383" name="Google Shape;3383;p3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Baffin Island valley, territory of Nunavut, Canada - Photo: Freepik</a:t>
            </a:r>
            <a:endParaRPr sz="1400" b="0" i="0" u="none" strike="noStrike" cap="none">
              <a:solidFill>
                <a:srgbClr val="FFFFFF"/>
              </a:solidFill>
              <a:latin typeface="Arial"/>
              <a:ea typeface="Arial"/>
              <a:cs typeface="Arial"/>
              <a:sym typeface="Arial"/>
            </a:endParaRPr>
          </a:p>
        </p:txBody>
      </p:sp>
      <p:sp>
        <p:nvSpPr>
          <p:cNvPr id="3384" name="Google Shape;3384;p3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3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86" name="Google Shape;3386;p36"/>
          <p:cNvGrpSpPr/>
          <p:nvPr/>
        </p:nvGrpSpPr>
        <p:grpSpPr>
          <a:xfrm>
            <a:off x="429700" y="1254487"/>
            <a:ext cx="4858710" cy="923133"/>
            <a:chOff x="277295" y="3594869"/>
            <a:chExt cx="2318861" cy="440573"/>
          </a:xfrm>
        </p:grpSpPr>
        <p:sp>
          <p:nvSpPr>
            <p:cNvPr id="3387" name="Google Shape;3387;p36"/>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36"/>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36"/>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36"/>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36"/>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36"/>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36"/>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36"/>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36"/>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36"/>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36"/>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36"/>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36"/>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36"/>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36"/>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36"/>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36"/>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36"/>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36"/>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36"/>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36"/>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36"/>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36"/>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36"/>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36"/>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36"/>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36"/>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36"/>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36"/>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36"/>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36"/>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36"/>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36"/>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36"/>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36"/>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36"/>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36"/>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36"/>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36"/>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36"/>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36"/>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36"/>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36"/>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36"/>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36"/>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36"/>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36"/>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36"/>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36"/>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36"/>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36"/>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36"/>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36"/>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36"/>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36"/>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42" name="Google Shape;3442;p36"/>
          <p:cNvGrpSpPr/>
          <p:nvPr/>
        </p:nvGrpSpPr>
        <p:grpSpPr>
          <a:xfrm>
            <a:off x="7941498" y="4793372"/>
            <a:ext cx="729760" cy="173505"/>
            <a:chOff x="7941498" y="4793372"/>
            <a:chExt cx="729760" cy="173505"/>
          </a:xfrm>
        </p:grpSpPr>
        <p:sp>
          <p:nvSpPr>
            <p:cNvPr id="3443" name="Google Shape;3443;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61" name="Google Shape;3461;p3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62" name="Google Shape;3462;p36"/>
          <p:cNvGrpSpPr/>
          <p:nvPr/>
        </p:nvGrpSpPr>
        <p:grpSpPr>
          <a:xfrm>
            <a:off x="7941498" y="4793372"/>
            <a:ext cx="729760" cy="173505"/>
            <a:chOff x="7941498" y="4793372"/>
            <a:chExt cx="729760" cy="173505"/>
          </a:xfrm>
        </p:grpSpPr>
        <p:sp>
          <p:nvSpPr>
            <p:cNvPr id="3463" name="Google Shape;3463;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81" name="Google Shape;3481;p3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000_Branding Slide_Yukon_EN">
  <p:cSld name="TITLE_1_7">
    <p:spTree>
      <p:nvGrpSpPr>
        <p:cNvPr id="1" name="Shape 3482"/>
        <p:cNvGrpSpPr/>
        <p:nvPr/>
      </p:nvGrpSpPr>
      <p:grpSpPr>
        <a:xfrm>
          <a:off x="0" y="0"/>
          <a:ext cx="0" cy="0"/>
          <a:chOff x="0" y="0"/>
          <a:chExt cx="0" cy="0"/>
        </a:xfrm>
      </p:grpSpPr>
      <p:pic>
        <p:nvPicPr>
          <p:cNvPr id="3483" name="Google Shape;3483;p3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484" name="Google Shape;3484;p37"/>
          <p:cNvSpPr/>
          <p:nvPr/>
        </p:nvSpPr>
        <p:spPr>
          <a:xfrm>
            <a:off x="0" y="4248150"/>
            <a:ext cx="9125100" cy="718800"/>
          </a:xfrm>
          <a:prstGeom prst="rect">
            <a:avLst/>
          </a:prstGeom>
          <a:gradFill>
            <a:gsLst>
              <a:gs pos="0">
                <a:srgbClr val="000000">
                  <a:alpha val="0"/>
                </a:srgbClr>
              </a:gs>
              <a:gs pos="26000">
                <a:srgbClr val="000000">
                  <a:alpha val="55294"/>
                </a:srgbClr>
              </a:gs>
              <a:gs pos="100000">
                <a:schemeClr val="dk1"/>
              </a:gs>
            </a:gsLst>
            <a:lin ang="5400700"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3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Yukon, Territory, Canada - Photo: Unsplash</a:t>
            </a:r>
            <a:endParaRPr sz="1400" b="0" i="0" u="none" strike="noStrike" cap="none">
              <a:solidFill>
                <a:srgbClr val="FFFFFF"/>
              </a:solidFill>
              <a:latin typeface="Arial"/>
              <a:ea typeface="Arial"/>
              <a:cs typeface="Arial"/>
              <a:sym typeface="Arial"/>
            </a:endParaRPr>
          </a:p>
        </p:txBody>
      </p:sp>
      <p:sp>
        <p:nvSpPr>
          <p:cNvPr id="3486" name="Google Shape;3486;p3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3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88" name="Google Shape;3488;p37"/>
          <p:cNvGrpSpPr/>
          <p:nvPr/>
        </p:nvGrpSpPr>
        <p:grpSpPr>
          <a:xfrm>
            <a:off x="429700" y="1242820"/>
            <a:ext cx="4866194" cy="944324"/>
            <a:chOff x="277298" y="2872865"/>
            <a:chExt cx="2322433" cy="450687"/>
          </a:xfrm>
        </p:grpSpPr>
        <p:sp>
          <p:nvSpPr>
            <p:cNvPr id="3489" name="Google Shape;3489;p37"/>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0" name="Google Shape;3490;p37"/>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1" name="Google Shape;3491;p37"/>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2" name="Google Shape;3492;p37"/>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3" name="Google Shape;3493;p37"/>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4" name="Google Shape;3494;p37"/>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5" name="Google Shape;3495;p37"/>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6" name="Google Shape;3496;p37"/>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7" name="Google Shape;3497;p37"/>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8" name="Google Shape;3498;p37"/>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499" name="Google Shape;3499;p37"/>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0" name="Google Shape;3500;p37"/>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1" name="Google Shape;3501;p37"/>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2" name="Google Shape;3502;p37"/>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3" name="Google Shape;3503;p37"/>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4" name="Google Shape;3504;p37"/>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5" name="Google Shape;3505;p37"/>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6" name="Google Shape;3506;p37"/>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7" name="Google Shape;3507;p37"/>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8" name="Google Shape;3508;p37"/>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09" name="Google Shape;3509;p37"/>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0" name="Google Shape;3510;p37"/>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1" name="Google Shape;3511;p37"/>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2" name="Google Shape;3512;p37"/>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3" name="Google Shape;3513;p37"/>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4" name="Google Shape;3514;p37"/>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5" name="Google Shape;3515;p37"/>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6" name="Google Shape;3516;p37"/>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7" name="Google Shape;3517;p37"/>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8" name="Google Shape;3518;p37"/>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19" name="Google Shape;3519;p37"/>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0" name="Google Shape;3520;p37"/>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1" name="Google Shape;3521;p37"/>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2" name="Google Shape;3522;p37"/>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3" name="Google Shape;3523;p37"/>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4" name="Google Shape;3524;p37"/>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5" name="Google Shape;3525;p37"/>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6" name="Google Shape;3526;p37"/>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7" name="Google Shape;3527;p37"/>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8" name="Google Shape;3528;p37"/>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29" name="Google Shape;3529;p37"/>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0" name="Google Shape;3530;p37"/>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1" name="Google Shape;3531;p37"/>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2" name="Google Shape;3532;p37"/>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3" name="Google Shape;3533;p37"/>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4" name="Google Shape;3534;p37"/>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5" name="Google Shape;3535;p37"/>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6" name="Google Shape;3536;p37"/>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7" name="Google Shape;3537;p37"/>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8" name="Google Shape;3538;p37"/>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39" name="Google Shape;3539;p37"/>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40" name="Google Shape;3540;p37"/>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41" name="Google Shape;3541;p37"/>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42" name="Google Shape;3542;p37"/>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3543" name="Google Shape;3543;p37"/>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3544" name="Google Shape;3544;p37"/>
          <p:cNvGrpSpPr/>
          <p:nvPr/>
        </p:nvGrpSpPr>
        <p:grpSpPr>
          <a:xfrm>
            <a:off x="7941498" y="4793372"/>
            <a:ext cx="729760" cy="173505"/>
            <a:chOff x="7941498" y="4793372"/>
            <a:chExt cx="729760" cy="173505"/>
          </a:xfrm>
        </p:grpSpPr>
        <p:sp>
          <p:nvSpPr>
            <p:cNvPr id="3545" name="Google Shape;3545;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63" name="Google Shape;3563;p3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64" name="Google Shape;3564;p37"/>
          <p:cNvGrpSpPr/>
          <p:nvPr/>
        </p:nvGrpSpPr>
        <p:grpSpPr>
          <a:xfrm>
            <a:off x="7941498" y="4793372"/>
            <a:ext cx="729760" cy="173505"/>
            <a:chOff x="7941498" y="4793372"/>
            <a:chExt cx="729760" cy="173505"/>
          </a:xfrm>
        </p:grpSpPr>
        <p:sp>
          <p:nvSpPr>
            <p:cNvPr id="3565" name="Google Shape;3565;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83" name="Google Shape;3583;p3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000_Branding Slide_Yukon_FR">
  <p:cSld name="TITLE_1_7_1">
    <p:spTree>
      <p:nvGrpSpPr>
        <p:cNvPr id="1" name="Shape 3584"/>
        <p:cNvGrpSpPr/>
        <p:nvPr/>
      </p:nvGrpSpPr>
      <p:grpSpPr>
        <a:xfrm>
          <a:off x="0" y="0"/>
          <a:ext cx="0" cy="0"/>
          <a:chOff x="0" y="0"/>
          <a:chExt cx="0" cy="0"/>
        </a:xfrm>
      </p:grpSpPr>
      <p:pic>
        <p:nvPicPr>
          <p:cNvPr id="3585" name="Google Shape;3585;p38"/>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586" name="Google Shape;3586;p38"/>
          <p:cNvSpPr/>
          <p:nvPr/>
        </p:nvSpPr>
        <p:spPr>
          <a:xfrm>
            <a:off x="0" y="4248150"/>
            <a:ext cx="9125100" cy="718800"/>
          </a:xfrm>
          <a:prstGeom prst="rect">
            <a:avLst/>
          </a:prstGeom>
          <a:gradFill>
            <a:gsLst>
              <a:gs pos="0">
                <a:srgbClr val="000000">
                  <a:alpha val="0"/>
                </a:srgbClr>
              </a:gs>
              <a:gs pos="26000">
                <a:srgbClr val="000000">
                  <a:alpha val="55294"/>
                </a:srgbClr>
              </a:gs>
              <a:gs pos="100000">
                <a:schemeClr val="dk1"/>
              </a:gs>
            </a:gsLst>
            <a:lin ang="5400700"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3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chemeClr val="dk1"/>
              </a:buClr>
              <a:buSzPts val="900"/>
              <a:buFont typeface="Arial"/>
              <a:buNone/>
            </a:pPr>
            <a:r>
              <a:rPr lang="fr-CA" sz="900" b="0" i="0" u="none" strike="noStrike" cap="none">
                <a:solidFill>
                  <a:schemeClr val="lt1"/>
                </a:solidFill>
                <a:latin typeface="Arial"/>
                <a:ea typeface="Arial"/>
                <a:cs typeface="Arial"/>
                <a:sym typeface="Arial"/>
              </a:rPr>
              <a:t>Territoire du Yukon, Canada - Photo: Unsplash</a:t>
            </a:r>
            <a:endParaRPr sz="900" b="0" i="0" u="none" strike="noStrike" cap="none">
              <a:solidFill>
                <a:srgbClr val="FFFFFF"/>
              </a:solidFill>
              <a:latin typeface="Arial"/>
              <a:ea typeface="Arial"/>
              <a:cs typeface="Arial"/>
              <a:sym typeface="Arial"/>
            </a:endParaRPr>
          </a:p>
        </p:txBody>
      </p:sp>
      <p:sp>
        <p:nvSpPr>
          <p:cNvPr id="3588" name="Google Shape;3588;p3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3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90" name="Google Shape;3590;p38"/>
          <p:cNvGrpSpPr/>
          <p:nvPr/>
        </p:nvGrpSpPr>
        <p:grpSpPr>
          <a:xfrm>
            <a:off x="429700" y="1254487"/>
            <a:ext cx="4858710" cy="923133"/>
            <a:chOff x="277295" y="3594869"/>
            <a:chExt cx="2318861" cy="440573"/>
          </a:xfrm>
        </p:grpSpPr>
        <p:sp>
          <p:nvSpPr>
            <p:cNvPr id="3591" name="Google Shape;3591;p38"/>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38"/>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38"/>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38"/>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38"/>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38"/>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38"/>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38"/>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38"/>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38"/>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38"/>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38"/>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38"/>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38"/>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38"/>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38"/>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38"/>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38"/>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38"/>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38"/>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38"/>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38"/>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38"/>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38"/>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38"/>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38"/>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38"/>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38"/>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38"/>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38"/>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38"/>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38"/>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38"/>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38"/>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38"/>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38"/>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38"/>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38"/>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38"/>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38"/>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38"/>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38"/>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38"/>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38"/>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38"/>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38"/>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38"/>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38"/>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38"/>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38"/>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38"/>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38"/>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38"/>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38"/>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38"/>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46" name="Google Shape;3646;p38"/>
          <p:cNvGrpSpPr/>
          <p:nvPr/>
        </p:nvGrpSpPr>
        <p:grpSpPr>
          <a:xfrm>
            <a:off x="7941498" y="4793372"/>
            <a:ext cx="729760" cy="173505"/>
            <a:chOff x="7941498" y="4793372"/>
            <a:chExt cx="729760" cy="173505"/>
          </a:xfrm>
        </p:grpSpPr>
        <p:sp>
          <p:nvSpPr>
            <p:cNvPr id="3647" name="Google Shape;3647;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65" name="Google Shape;3665;p3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66" name="Google Shape;3666;p38"/>
          <p:cNvGrpSpPr/>
          <p:nvPr/>
        </p:nvGrpSpPr>
        <p:grpSpPr>
          <a:xfrm>
            <a:off x="7941498" y="4793372"/>
            <a:ext cx="729760" cy="173505"/>
            <a:chOff x="7941498" y="4793372"/>
            <a:chExt cx="729760" cy="173505"/>
          </a:xfrm>
        </p:grpSpPr>
        <p:sp>
          <p:nvSpPr>
            <p:cNvPr id="3667" name="Google Shape;3667;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85" name="Google Shape;3685;p3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ext slide - With Header">
  <p:cSld name="TITLE_AND_BODY_2">
    <p:bg>
      <p:bgPr>
        <a:solidFill>
          <a:schemeClr val="lt1"/>
        </a:solidFill>
        <a:effectLst/>
      </p:bgPr>
    </p:bg>
    <p:spTree>
      <p:nvGrpSpPr>
        <p:cNvPr id="1" name="Shape 3686"/>
        <p:cNvGrpSpPr/>
        <p:nvPr/>
      </p:nvGrpSpPr>
      <p:grpSpPr>
        <a:xfrm>
          <a:off x="0" y="0"/>
          <a:ext cx="0" cy="0"/>
          <a:chOff x="0" y="0"/>
          <a:chExt cx="0" cy="0"/>
        </a:xfrm>
      </p:grpSpPr>
      <p:sp>
        <p:nvSpPr>
          <p:cNvPr id="3687" name="Google Shape;3687;p39"/>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3688" name="Google Shape;3688;p39"/>
          <p:cNvSpPr txBox="1">
            <a:spLocks noGrp="1"/>
          </p:cNvSpPr>
          <p:nvPr>
            <p:ph type="body" idx="1"/>
          </p:nvPr>
        </p:nvSpPr>
        <p:spPr>
          <a:xfrm>
            <a:off x="228600" y="1308813"/>
            <a:ext cx="8686800" cy="3278100"/>
          </a:xfrm>
          <a:prstGeom prst="rect">
            <a:avLst/>
          </a:prstGeom>
          <a:noFill/>
          <a:ln>
            <a:noFill/>
          </a:ln>
        </p:spPr>
        <p:txBody>
          <a:bodyPr spcFirstLastPara="1" wrap="square" lIns="0" tIns="0" rIns="0" bIns="0" anchor="t" anchorCtr="0">
            <a:normAutofit/>
          </a:bodyPr>
          <a:lstStyle>
            <a:lvl1pPr marL="457200" lvl="0" indent="-317500" algn="l">
              <a:lnSpc>
                <a:spcPct val="100000"/>
              </a:lnSpc>
              <a:spcBef>
                <a:spcPts val="0"/>
              </a:spcBef>
              <a:spcAft>
                <a:spcPts val="0"/>
              </a:spcAft>
              <a:buSzPts val="1400"/>
              <a:buAutoNum type="arabicPeriod"/>
              <a:defRPr/>
            </a:lvl1pPr>
            <a:lvl2pPr marL="914400" lvl="1" indent="-317500" algn="l">
              <a:lnSpc>
                <a:spcPct val="100000"/>
              </a:lnSpc>
              <a:spcBef>
                <a:spcPts val="0"/>
              </a:spcBef>
              <a:spcAft>
                <a:spcPts val="0"/>
              </a:spcAft>
              <a:buSzPts val="1400"/>
              <a:buAutoNum type="alphaLcPeriod"/>
              <a:defRPr/>
            </a:lvl2pPr>
            <a:lvl3pPr marL="1371600" lvl="2" indent="-317500" algn="l">
              <a:lnSpc>
                <a:spcPct val="100000"/>
              </a:lnSpc>
              <a:spcBef>
                <a:spcPts val="0"/>
              </a:spcBef>
              <a:spcAft>
                <a:spcPts val="0"/>
              </a:spcAft>
              <a:buSzPts val="1400"/>
              <a:buAutoNum type="romanLcPeriod"/>
              <a:defRPr/>
            </a:lvl3pPr>
            <a:lvl4pPr marL="1828800" lvl="3" indent="-317500" algn="l">
              <a:lnSpc>
                <a:spcPct val="100000"/>
              </a:lnSpc>
              <a:spcBef>
                <a:spcPts val="0"/>
              </a:spcBef>
              <a:spcAft>
                <a:spcPts val="0"/>
              </a:spcAft>
              <a:buSzPts val="1400"/>
              <a:buAutoNum type="arabicPeriod"/>
              <a:defRPr/>
            </a:lvl4pPr>
            <a:lvl5pPr marL="2286000" lvl="4" indent="-317500" algn="l">
              <a:lnSpc>
                <a:spcPct val="100000"/>
              </a:lnSpc>
              <a:spcBef>
                <a:spcPts val="0"/>
              </a:spcBef>
              <a:spcAft>
                <a:spcPts val="0"/>
              </a:spcAft>
              <a:buSzPts val="1400"/>
              <a:buAutoNum type="alphaLcPeriod"/>
              <a:defRPr/>
            </a:lvl5pPr>
            <a:lvl6pPr marL="2743200" lvl="5" indent="-317500" algn="l">
              <a:lnSpc>
                <a:spcPct val="100000"/>
              </a:lnSpc>
              <a:spcBef>
                <a:spcPts val="0"/>
              </a:spcBef>
              <a:spcAft>
                <a:spcPts val="0"/>
              </a:spcAft>
              <a:buSzPts val="1400"/>
              <a:buAutoNum type="romanLcPeriod"/>
              <a:defRPr/>
            </a:lvl6pPr>
            <a:lvl7pPr marL="3200400" lvl="6" indent="-317500" algn="l">
              <a:lnSpc>
                <a:spcPct val="100000"/>
              </a:lnSpc>
              <a:spcBef>
                <a:spcPts val="0"/>
              </a:spcBef>
              <a:spcAft>
                <a:spcPts val="0"/>
              </a:spcAft>
              <a:buSzPts val="1400"/>
              <a:buAutoNum type="arabicPeriod"/>
              <a:defRPr/>
            </a:lvl7pPr>
            <a:lvl8pPr marL="3657600" lvl="7" indent="-317500" algn="l">
              <a:lnSpc>
                <a:spcPct val="100000"/>
              </a:lnSpc>
              <a:spcBef>
                <a:spcPts val="0"/>
              </a:spcBef>
              <a:spcAft>
                <a:spcPts val="0"/>
              </a:spcAft>
              <a:buSzPts val="1400"/>
              <a:buAutoNum type="alphaLcPeriod"/>
              <a:defRPr/>
            </a:lvl8pPr>
            <a:lvl9pPr marL="4114800" lvl="8" indent="-317500" algn="l">
              <a:lnSpc>
                <a:spcPct val="100000"/>
              </a:lnSpc>
              <a:spcBef>
                <a:spcPts val="0"/>
              </a:spcBef>
              <a:spcAft>
                <a:spcPts val="0"/>
              </a:spcAft>
              <a:buSzPts val="1400"/>
              <a:buAutoNum type="romanLcPeriod"/>
              <a:defRPr/>
            </a:lvl9pPr>
          </a:lstStyle>
          <a:p>
            <a:endParaRPr/>
          </a:p>
        </p:txBody>
      </p:sp>
      <p:sp>
        <p:nvSpPr>
          <p:cNvPr id="3689" name="Google Shape;3689;p39"/>
          <p:cNvSpPr txBox="1">
            <a:spLocks noGrp="1"/>
          </p:cNvSpPr>
          <p:nvPr>
            <p:ph type="subTitle" idx="2"/>
          </p:nvPr>
        </p:nvSpPr>
        <p:spPr>
          <a:xfrm>
            <a:off x="228600" y="774594"/>
            <a:ext cx="3262500" cy="427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a:endParaRPr/>
          </a:p>
        </p:txBody>
      </p:sp>
      <p:sp>
        <p:nvSpPr>
          <p:cNvPr id="3690" name="Google Shape;3690;p3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91" name="Google Shape;3691;p39"/>
          <p:cNvGrpSpPr/>
          <p:nvPr/>
        </p:nvGrpSpPr>
        <p:grpSpPr>
          <a:xfrm>
            <a:off x="7941498" y="4793372"/>
            <a:ext cx="729760" cy="173505"/>
            <a:chOff x="7941498" y="4793372"/>
            <a:chExt cx="729760" cy="173505"/>
          </a:xfrm>
        </p:grpSpPr>
        <p:sp>
          <p:nvSpPr>
            <p:cNvPr id="3692" name="Google Shape;3692;p3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3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3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3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3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3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3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3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3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3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3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3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3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3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3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3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3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3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10" name="Google Shape;3710;p3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3711" name="Google Shape;3711;p39"/>
          <p:cNvGrpSpPr/>
          <p:nvPr/>
        </p:nvGrpSpPr>
        <p:grpSpPr>
          <a:xfrm>
            <a:off x="229678" y="4812065"/>
            <a:ext cx="952262" cy="184819"/>
            <a:chOff x="238125" y="2164775"/>
            <a:chExt cx="7143750" cy="1385450"/>
          </a:xfrm>
        </p:grpSpPr>
        <p:sp>
          <p:nvSpPr>
            <p:cNvPr id="3712" name="Google Shape;3712;p3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3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3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3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3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3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3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3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3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3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3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3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3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3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3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3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3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3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3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3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3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3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3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3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3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3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3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3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3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3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3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3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3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3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3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3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3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3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3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3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3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3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3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3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3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3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3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3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3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3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3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3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3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3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3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ew section">
  <p:cSld name="ONE_COLUMN_TEXT">
    <p:spTree>
      <p:nvGrpSpPr>
        <p:cNvPr id="1" name="Shape 3767"/>
        <p:cNvGrpSpPr/>
        <p:nvPr/>
      </p:nvGrpSpPr>
      <p:grpSpPr>
        <a:xfrm>
          <a:off x="0" y="0"/>
          <a:ext cx="0" cy="0"/>
          <a:chOff x="0" y="0"/>
          <a:chExt cx="0" cy="0"/>
        </a:xfrm>
      </p:grpSpPr>
      <p:sp>
        <p:nvSpPr>
          <p:cNvPr id="3768" name="Google Shape;3768;p40"/>
          <p:cNvSpPr>
            <a:spLocks noGrp="1"/>
          </p:cNvSpPr>
          <p:nvPr>
            <p:ph type="pic" idx="2"/>
          </p:nvPr>
        </p:nvSpPr>
        <p:spPr>
          <a:xfrm>
            <a:off x="0" y="0"/>
            <a:ext cx="3811500" cy="4673400"/>
          </a:xfrm>
          <a:prstGeom prst="rect">
            <a:avLst/>
          </a:prstGeom>
          <a:solidFill>
            <a:schemeClr val="dk2"/>
          </a:solidFill>
          <a:ln>
            <a:noFill/>
          </a:ln>
        </p:spPr>
      </p:sp>
      <p:sp>
        <p:nvSpPr>
          <p:cNvPr id="3769" name="Google Shape;3769;p40"/>
          <p:cNvSpPr txBox="1">
            <a:spLocks noGrp="1"/>
          </p:cNvSpPr>
          <p:nvPr>
            <p:ph type="title"/>
          </p:nvPr>
        </p:nvSpPr>
        <p:spPr>
          <a:xfrm>
            <a:off x="4464900" y="228600"/>
            <a:ext cx="4450500" cy="2202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100"/>
              <a:buNone/>
              <a:defRPr sz="4000" b="1"/>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3770" name="Google Shape;3770;p40"/>
          <p:cNvSpPr txBox="1">
            <a:spLocks noGrp="1"/>
          </p:cNvSpPr>
          <p:nvPr>
            <p:ph type="subTitle" idx="1"/>
          </p:nvPr>
        </p:nvSpPr>
        <p:spPr>
          <a:xfrm>
            <a:off x="4464900" y="2698750"/>
            <a:ext cx="4450500" cy="10524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1600"/>
              <a:buNone/>
              <a:defRPr sz="1600">
                <a:solidFill>
                  <a:schemeClr val="dk1"/>
                </a:solidFill>
              </a:defRPr>
            </a:lvl1pPr>
            <a:lvl2pPr lvl="1" algn="l">
              <a:lnSpc>
                <a:spcPct val="100000"/>
              </a:lnSpc>
              <a:spcBef>
                <a:spcPts val="0"/>
              </a:spcBef>
              <a:spcAft>
                <a:spcPts val="0"/>
              </a:spcAft>
              <a:buClr>
                <a:schemeClr val="dk1"/>
              </a:buClr>
              <a:buSzPts val="1400"/>
              <a:buNone/>
              <a:defRPr>
                <a:solidFill>
                  <a:schemeClr val="dk1"/>
                </a:solidFill>
              </a:defRPr>
            </a:lvl2pPr>
            <a:lvl3pPr lvl="2" algn="l">
              <a:lnSpc>
                <a:spcPct val="100000"/>
              </a:lnSpc>
              <a:spcBef>
                <a:spcPts val="0"/>
              </a:spcBef>
              <a:spcAft>
                <a:spcPts val="0"/>
              </a:spcAft>
              <a:buClr>
                <a:schemeClr val="dk1"/>
              </a:buClr>
              <a:buSzPts val="1400"/>
              <a:buNone/>
              <a:defRPr>
                <a:solidFill>
                  <a:schemeClr val="dk1"/>
                </a:solidFill>
              </a:defRPr>
            </a:lvl3pPr>
            <a:lvl4pPr lvl="3" algn="l">
              <a:lnSpc>
                <a:spcPct val="100000"/>
              </a:lnSpc>
              <a:spcBef>
                <a:spcPts val="0"/>
              </a:spcBef>
              <a:spcAft>
                <a:spcPts val="0"/>
              </a:spcAft>
              <a:buClr>
                <a:schemeClr val="dk1"/>
              </a:buClr>
              <a:buSzPts val="1400"/>
              <a:buNone/>
              <a:defRPr>
                <a:solidFill>
                  <a:schemeClr val="dk1"/>
                </a:solidFill>
              </a:defRPr>
            </a:lvl4pPr>
            <a:lvl5pPr lvl="4" algn="l">
              <a:lnSpc>
                <a:spcPct val="100000"/>
              </a:lnSpc>
              <a:spcBef>
                <a:spcPts val="0"/>
              </a:spcBef>
              <a:spcAft>
                <a:spcPts val="0"/>
              </a:spcAft>
              <a:buClr>
                <a:schemeClr val="dk1"/>
              </a:buClr>
              <a:buSzPts val="1400"/>
              <a:buNone/>
              <a:defRPr>
                <a:solidFill>
                  <a:schemeClr val="dk1"/>
                </a:solidFill>
              </a:defRPr>
            </a:lvl5pPr>
            <a:lvl6pPr lvl="5" algn="l">
              <a:lnSpc>
                <a:spcPct val="100000"/>
              </a:lnSpc>
              <a:spcBef>
                <a:spcPts val="0"/>
              </a:spcBef>
              <a:spcAft>
                <a:spcPts val="0"/>
              </a:spcAft>
              <a:buClr>
                <a:schemeClr val="dk1"/>
              </a:buClr>
              <a:buSzPts val="1400"/>
              <a:buNone/>
              <a:defRPr>
                <a:solidFill>
                  <a:schemeClr val="dk1"/>
                </a:solidFill>
              </a:defRPr>
            </a:lvl6pPr>
            <a:lvl7pPr lvl="6" algn="l">
              <a:lnSpc>
                <a:spcPct val="100000"/>
              </a:lnSpc>
              <a:spcBef>
                <a:spcPts val="0"/>
              </a:spcBef>
              <a:spcAft>
                <a:spcPts val="0"/>
              </a:spcAft>
              <a:buClr>
                <a:schemeClr val="dk1"/>
              </a:buClr>
              <a:buSzPts val="1400"/>
              <a:buNone/>
              <a:defRPr>
                <a:solidFill>
                  <a:schemeClr val="dk1"/>
                </a:solidFill>
              </a:defRPr>
            </a:lvl7pPr>
            <a:lvl8pPr lvl="7" algn="l">
              <a:lnSpc>
                <a:spcPct val="100000"/>
              </a:lnSpc>
              <a:spcBef>
                <a:spcPts val="0"/>
              </a:spcBef>
              <a:spcAft>
                <a:spcPts val="0"/>
              </a:spcAft>
              <a:buClr>
                <a:schemeClr val="dk1"/>
              </a:buClr>
              <a:buSzPts val="1400"/>
              <a:buNone/>
              <a:defRPr>
                <a:solidFill>
                  <a:schemeClr val="dk1"/>
                </a:solidFill>
              </a:defRPr>
            </a:lvl8pPr>
            <a:lvl9pPr lvl="8" algn="l">
              <a:lnSpc>
                <a:spcPct val="100000"/>
              </a:lnSpc>
              <a:spcBef>
                <a:spcPts val="0"/>
              </a:spcBef>
              <a:spcAft>
                <a:spcPts val="0"/>
              </a:spcAft>
              <a:buClr>
                <a:schemeClr val="dk1"/>
              </a:buClr>
              <a:buSzPts val="1400"/>
              <a:buNone/>
              <a:defRPr>
                <a:solidFill>
                  <a:schemeClr val="dk1"/>
                </a:solidFill>
              </a:defRPr>
            </a:lvl9pPr>
          </a:lstStyle>
          <a:p>
            <a:endParaRPr/>
          </a:p>
        </p:txBody>
      </p:sp>
      <p:grpSp>
        <p:nvGrpSpPr>
          <p:cNvPr id="3771" name="Google Shape;3771;p40"/>
          <p:cNvGrpSpPr/>
          <p:nvPr/>
        </p:nvGrpSpPr>
        <p:grpSpPr>
          <a:xfrm>
            <a:off x="7941498" y="4793372"/>
            <a:ext cx="729760" cy="173505"/>
            <a:chOff x="7941498" y="4793372"/>
            <a:chExt cx="729760" cy="173505"/>
          </a:xfrm>
        </p:grpSpPr>
        <p:sp>
          <p:nvSpPr>
            <p:cNvPr id="3772" name="Google Shape;3772;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90" name="Google Shape;3790;p40"/>
          <p:cNvSpPr/>
          <p:nvPr/>
        </p:nvSpPr>
        <p:spPr>
          <a:xfrm>
            <a:off x="38115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4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2" name="Google Shape;3792;p40"/>
          <p:cNvGrpSpPr/>
          <p:nvPr/>
        </p:nvGrpSpPr>
        <p:grpSpPr>
          <a:xfrm>
            <a:off x="7941498" y="4793372"/>
            <a:ext cx="729760" cy="173505"/>
            <a:chOff x="7941498" y="4793372"/>
            <a:chExt cx="729760" cy="173505"/>
          </a:xfrm>
        </p:grpSpPr>
        <p:sp>
          <p:nvSpPr>
            <p:cNvPr id="3793" name="Google Shape;3793;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11" name="Google Shape;3811;p4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3812" name="Google Shape;3812;p40"/>
          <p:cNvGrpSpPr/>
          <p:nvPr/>
        </p:nvGrpSpPr>
        <p:grpSpPr>
          <a:xfrm>
            <a:off x="229678" y="4812065"/>
            <a:ext cx="952262" cy="184819"/>
            <a:chOff x="238125" y="2164775"/>
            <a:chExt cx="7143750" cy="1385450"/>
          </a:xfrm>
        </p:grpSpPr>
        <p:sp>
          <p:nvSpPr>
            <p:cNvPr id="3813" name="Google Shape;3813;p40"/>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40"/>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40"/>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40"/>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40"/>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40"/>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40"/>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40"/>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40"/>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40"/>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40"/>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40"/>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40"/>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40"/>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40"/>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40"/>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40"/>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40"/>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40"/>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40"/>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40"/>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40"/>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40"/>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40"/>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40"/>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40"/>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40"/>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40"/>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40"/>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40"/>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40"/>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40"/>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40"/>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40"/>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40"/>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40"/>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40"/>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40"/>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40"/>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40"/>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40"/>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40"/>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40"/>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40"/>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40"/>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40"/>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40"/>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40"/>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40"/>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40"/>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40"/>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40"/>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40"/>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40"/>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40"/>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ext slide" type="titleOnly">
  <p:cSld name="TITLE_ONLY">
    <p:spTree>
      <p:nvGrpSpPr>
        <p:cNvPr id="1" name="Shape 274"/>
        <p:cNvGrpSpPr/>
        <p:nvPr/>
      </p:nvGrpSpPr>
      <p:grpSpPr>
        <a:xfrm>
          <a:off x="0" y="0"/>
          <a:ext cx="0" cy="0"/>
          <a:chOff x="0" y="0"/>
          <a:chExt cx="0" cy="0"/>
        </a:xfrm>
      </p:grpSpPr>
      <p:sp>
        <p:nvSpPr>
          <p:cNvPr id="275" name="Google Shape;275;p5"/>
          <p:cNvSpPr txBox="1">
            <a:spLocks noGrp="1"/>
          </p:cNvSpPr>
          <p:nvPr>
            <p:ph type="subTitle" idx="1"/>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a:endParaRPr/>
          </a:p>
        </p:txBody>
      </p:sp>
      <p:sp>
        <p:nvSpPr>
          <p:cNvPr id="276" name="Google Shape;276;p5"/>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277" name="Google Shape;277;p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8" name="Google Shape;278;p5"/>
          <p:cNvGrpSpPr/>
          <p:nvPr/>
        </p:nvGrpSpPr>
        <p:grpSpPr>
          <a:xfrm>
            <a:off x="7941498" y="4793372"/>
            <a:ext cx="729760" cy="173505"/>
            <a:chOff x="7941498" y="4793372"/>
            <a:chExt cx="729760" cy="173505"/>
          </a:xfrm>
        </p:grpSpPr>
        <p:sp>
          <p:nvSpPr>
            <p:cNvPr id="279" name="Google Shape;279;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7" name="Google Shape;297;p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298" name="Google Shape;298;p5"/>
          <p:cNvGrpSpPr/>
          <p:nvPr/>
        </p:nvGrpSpPr>
        <p:grpSpPr>
          <a:xfrm>
            <a:off x="229678" y="4812065"/>
            <a:ext cx="952262" cy="184819"/>
            <a:chOff x="238125" y="2164775"/>
            <a:chExt cx="7143750" cy="1385450"/>
          </a:xfrm>
        </p:grpSpPr>
        <p:sp>
          <p:nvSpPr>
            <p:cNvPr id="299" name="Google Shape;299;p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orient="horz" pos="2880">
          <p15:clr>
            <a:srgbClr val="E46962"/>
          </p15:clr>
        </p15:guide>
        <p15:guide id="5" pos="5616">
          <p15:clr>
            <a:srgbClr val="E46962"/>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Laptop">
  <p:cSld name="ONE_COLUMN_TEXT_1">
    <p:bg>
      <p:bgPr>
        <a:solidFill>
          <a:schemeClr val="accent1"/>
        </a:solidFill>
        <a:effectLst/>
      </p:bgPr>
    </p:bg>
    <p:spTree>
      <p:nvGrpSpPr>
        <p:cNvPr id="1" name="Shape 3868"/>
        <p:cNvGrpSpPr/>
        <p:nvPr/>
      </p:nvGrpSpPr>
      <p:grpSpPr>
        <a:xfrm>
          <a:off x="0" y="0"/>
          <a:ext cx="0" cy="0"/>
          <a:chOff x="0" y="0"/>
          <a:chExt cx="0" cy="0"/>
        </a:xfrm>
      </p:grpSpPr>
      <p:sp>
        <p:nvSpPr>
          <p:cNvPr id="3869" name="Google Shape;3869;p41"/>
          <p:cNvSpPr/>
          <p:nvPr/>
        </p:nvSpPr>
        <p:spPr>
          <a:xfrm>
            <a:off x="0" y="2254450"/>
            <a:ext cx="4818900" cy="2427000"/>
          </a:xfrm>
          <a:prstGeom prst="rect">
            <a:avLst/>
          </a:prstGeom>
          <a:gradFill>
            <a:gsLst>
              <a:gs pos="0">
                <a:srgbClr val="000000">
                  <a:alpha val="43529"/>
                </a:srgbClr>
              </a:gs>
              <a:gs pos="100000">
                <a:srgbClr val="000000">
                  <a:alpha val="43529"/>
                </a:srgbClr>
              </a:gs>
            </a:gsLst>
            <a:lin ang="5400012"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41"/>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41"/>
          <p:cNvSpPr txBox="1">
            <a:spLocks noGrp="1"/>
          </p:cNvSpPr>
          <p:nvPr>
            <p:ph type="title"/>
          </p:nvPr>
        </p:nvSpPr>
        <p:spPr>
          <a:xfrm>
            <a:off x="5486650" y="1295398"/>
            <a:ext cx="2990100" cy="8571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Clr>
                <a:schemeClr val="lt1"/>
              </a:buClr>
              <a:buSzPts val="2100"/>
              <a:buNone/>
              <a:defRPr sz="2500" b="1">
                <a:solidFill>
                  <a:schemeClr val="lt1"/>
                </a:solidFill>
              </a:defRPr>
            </a:lvl1pPr>
            <a:lvl2pPr lvl="1" algn="l">
              <a:lnSpc>
                <a:spcPct val="100000"/>
              </a:lnSpc>
              <a:spcBef>
                <a:spcPts val="0"/>
              </a:spcBef>
              <a:spcAft>
                <a:spcPts val="0"/>
              </a:spcAft>
              <a:buClr>
                <a:schemeClr val="lt1"/>
              </a:buClr>
              <a:buSzPts val="2100"/>
              <a:buNone/>
              <a:defRPr sz="2100" b="1">
                <a:solidFill>
                  <a:schemeClr val="lt1"/>
                </a:solidFill>
              </a:defRPr>
            </a:lvl2pPr>
            <a:lvl3pPr lvl="2" algn="l">
              <a:lnSpc>
                <a:spcPct val="100000"/>
              </a:lnSpc>
              <a:spcBef>
                <a:spcPts val="0"/>
              </a:spcBef>
              <a:spcAft>
                <a:spcPts val="0"/>
              </a:spcAft>
              <a:buClr>
                <a:schemeClr val="lt1"/>
              </a:buClr>
              <a:buSzPts val="2100"/>
              <a:buNone/>
              <a:defRPr sz="2100" b="1">
                <a:solidFill>
                  <a:schemeClr val="lt1"/>
                </a:solidFill>
              </a:defRPr>
            </a:lvl3pPr>
            <a:lvl4pPr lvl="3" algn="l">
              <a:lnSpc>
                <a:spcPct val="100000"/>
              </a:lnSpc>
              <a:spcBef>
                <a:spcPts val="0"/>
              </a:spcBef>
              <a:spcAft>
                <a:spcPts val="0"/>
              </a:spcAft>
              <a:buClr>
                <a:schemeClr val="lt1"/>
              </a:buClr>
              <a:buSzPts val="2100"/>
              <a:buNone/>
              <a:defRPr sz="2100" b="1">
                <a:solidFill>
                  <a:schemeClr val="lt1"/>
                </a:solidFill>
              </a:defRPr>
            </a:lvl4pPr>
            <a:lvl5pPr lvl="4" algn="l">
              <a:lnSpc>
                <a:spcPct val="100000"/>
              </a:lnSpc>
              <a:spcBef>
                <a:spcPts val="0"/>
              </a:spcBef>
              <a:spcAft>
                <a:spcPts val="0"/>
              </a:spcAft>
              <a:buClr>
                <a:schemeClr val="lt1"/>
              </a:buClr>
              <a:buSzPts val="2100"/>
              <a:buNone/>
              <a:defRPr sz="2100" b="1">
                <a:solidFill>
                  <a:schemeClr val="lt1"/>
                </a:solidFill>
              </a:defRPr>
            </a:lvl5pPr>
            <a:lvl6pPr lvl="5" algn="l">
              <a:lnSpc>
                <a:spcPct val="100000"/>
              </a:lnSpc>
              <a:spcBef>
                <a:spcPts val="0"/>
              </a:spcBef>
              <a:spcAft>
                <a:spcPts val="0"/>
              </a:spcAft>
              <a:buClr>
                <a:schemeClr val="lt1"/>
              </a:buClr>
              <a:buSzPts val="2100"/>
              <a:buNone/>
              <a:defRPr sz="2100" b="1">
                <a:solidFill>
                  <a:schemeClr val="lt1"/>
                </a:solidFill>
              </a:defRPr>
            </a:lvl6pPr>
            <a:lvl7pPr lvl="6" algn="l">
              <a:lnSpc>
                <a:spcPct val="100000"/>
              </a:lnSpc>
              <a:spcBef>
                <a:spcPts val="0"/>
              </a:spcBef>
              <a:spcAft>
                <a:spcPts val="0"/>
              </a:spcAft>
              <a:buClr>
                <a:schemeClr val="lt1"/>
              </a:buClr>
              <a:buSzPts val="2100"/>
              <a:buNone/>
              <a:defRPr sz="2100" b="1">
                <a:solidFill>
                  <a:schemeClr val="lt1"/>
                </a:solidFill>
              </a:defRPr>
            </a:lvl7pPr>
            <a:lvl8pPr lvl="7" algn="l">
              <a:lnSpc>
                <a:spcPct val="100000"/>
              </a:lnSpc>
              <a:spcBef>
                <a:spcPts val="0"/>
              </a:spcBef>
              <a:spcAft>
                <a:spcPts val="0"/>
              </a:spcAft>
              <a:buClr>
                <a:schemeClr val="lt1"/>
              </a:buClr>
              <a:buSzPts val="2100"/>
              <a:buNone/>
              <a:defRPr sz="2100" b="1">
                <a:solidFill>
                  <a:schemeClr val="lt1"/>
                </a:solidFill>
              </a:defRPr>
            </a:lvl8pPr>
            <a:lvl9pPr lvl="8" algn="l">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3872" name="Google Shape;3872;p41"/>
          <p:cNvSpPr txBox="1">
            <a:spLocks noGrp="1"/>
          </p:cNvSpPr>
          <p:nvPr>
            <p:ph type="subTitle" idx="1"/>
          </p:nvPr>
        </p:nvSpPr>
        <p:spPr>
          <a:xfrm>
            <a:off x="5486500" y="2164945"/>
            <a:ext cx="2990100" cy="11295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1"/>
              </a:buClr>
              <a:buSzPts val="1400"/>
              <a:buNone/>
              <a:defRPr sz="1400">
                <a:solidFill>
                  <a:schemeClr val="lt1"/>
                </a:solidFill>
              </a:defRPr>
            </a:lvl1pPr>
            <a:lvl2pPr lvl="1" algn="l">
              <a:lnSpc>
                <a:spcPct val="100000"/>
              </a:lnSpc>
              <a:spcBef>
                <a:spcPts val="0"/>
              </a:spcBef>
              <a:spcAft>
                <a:spcPts val="0"/>
              </a:spcAft>
              <a:buClr>
                <a:schemeClr val="lt1"/>
              </a:buClr>
              <a:buSzPts val="1400"/>
              <a:buNone/>
              <a:defRPr>
                <a:solidFill>
                  <a:schemeClr val="lt1"/>
                </a:solidFill>
              </a:defRPr>
            </a:lvl2pPr>
            <a:lvl3pPr lvl="2" algn="l">
              <a:lnSpc>
                <a:spcPct val="100000"/>
              </a:lnSpc>
              <a:spcBef>
                <a:spcPts val="0"/>
              </a:spcBef>
              <a:spcAft>
                <a:spcPts val="0"/>
              </a:spcAft>
              <a:buClr>
                <a:schemeClr val="lt1"/>
              </a:buClr>
              <a:buSzPts val="1400"/>
              <a:buNone/>
              <a:defRPr>
                <a:solidFill>
                  <a:schemeClr val="lt1"/>
                </a:solidFill>
              </a:defRPr>
            </a:lvl3pPr>
            <a:lvl4pPr lvl="3" algn="l">
              <a:lnSpc>
                <a:spcPct val="100000"/>
              </a:lnSpc>
              <a:spcBef>
                <a:spcPts val="0"/>
              </a:spcBef>
              <a:spcAft>
                <a:spcPts val="0"/>
              </a:spcAft>
              <a:buClr>
                <a:schemeClr val="lt1"/>
              </a:buClr>
              <a:buSzPts val="1400"/>
              <a:buNone/>
              <a:defRPr>
                <a:solidFill>
                  <a:schemeClr val="lt1"/>
                </a:solidFill>
              </a:defRPr>
            </a:lvl4pPr>
            <a:lvl5pPr lvl="4" algn="l">
              <a:lnSpc>
                <a:spcPct val="100000"/>
              </a:lnSpc>
              <a:spcBef>
                <a:spcPts val="0"/>
              </a:spcBef>
              <a:spcAft>
                <a:spcPts val="0"/>
              </a:spcAft>
              <a:buClr>
                <a:schemeClr val="lt1"/>
              </a:buClr>
              <a:buSzPts val="1400"/>
              <a:buNone/>
              <a:defRPr>
                <a:solidFill>
                  <a:schemeClr val="lt1"/>
                </a:solidFill>
              </a:defRPr>
            </a:lvl5pPr>
            <a:lvl6pPr lvl="5" algn="l">
              <a:lnSpc>
                <a:spcPct val="100000"/>
              </a:lnSpc>
              <a:spcBef>
                <a:spcPts val="0"/>
              </a:spcBef>
              <a:spcAft>
                <a:spcPts val="0"/>
              </a:spcAft>
              <a:buClr>
                <a:schemeClr val="lt1"/>
              </a:buClr>
              <a:buSzPts val="1400"/>
              <a:buNone/>
              <a:defRPr>
                <a:solidFill>
                  <a:schemeClr val="lt1"/>
                </a:solidFill>
              </a:defRPr>
            </a:lvl6pPr>
            <a:lvl7pPr lvl="6" algn="l">
              <a:lnSpc>
                <a:spcPct val="100000"/>
              </a:lnSpc>
              <a:spcBef>
                <a:spcPts val="0"/>
              </a:spcBef>
              <a:spcAft>
                <a:spcPts val="0"/>
              </a:spcAft>
              <a:buClr>
                <a:schemeClr val="lt1"/>
              </a:buClr>
              <a:buSzPts val="1400"/>
              <a:buNone/>
              <a:defRPr>
                <a:solidFill>
                  <a:schemeClr val="lt1"/>
                </a:solidFill>
              </a:defRPr>
            </a:lvl7pPr>
            <a:lvl8pPr lvl="7" algn="l">
              <a:lnSpc>
                <a:spcPct val="100000"/>
              </a:lnSpc>
              <a:spcBef>
                <a:spcPts val="0"/>
              </a:spcBef>
              <a:spcAft>
                <a:spcPts val="0"/>
              </a:spcAft>
              <a:buClr>
                <a:schemeClr val="lt1"/>
              </a:buClr>
              <a:buSzPts val="1400"/>
              <a:buNone/>
              <a:defRPr>
                <a:solidFill>
                  <a:schemeClr val="lt1"/>
                </a:solidFill>
              </a:defRPr>
            </a:lvl8pPr>
            <a:lvl9pPr lvl="8" algn="l">
              <a:lnSpc>
                <a:spcPct val="100000"/>
              </a:lnSpc>
              <a:spcBef>
                <a:spcPts val="0"/>
              </a:spcBef>
              <a:spcAft>
                <a:spcPts val="0"/>
              </a:spcAft>
              <a:buClr>
                <a:schemeClr val="lt1"/>
              </a:buClr>
              <a:buSzPts val="1400"/>
              <a:buNone/>
              <a:defRPr>
                <a:solidFill>
                  <a:schemeClr val="lt1"/>
                </a:solidFill>
              </a:defRPr>
            </a:lvl9pPr>
          </a:lstStyle>
          <a:p>
            <a:endParaRPr/>
          </a:p>
        </p:txBody>
      </p:sp>
      <p:pic>
        <p:nvPicPr>
          <p:cNvPr id="3873" name="Google Shape;3873;p41"/>
          <p:cNvPicPr preferRelativeResize="0"/>
          <p:nvPr/>
        </p:nvPicPr>
        <p:blipFill rotWithShape="1">
          <a:blip r:embed="rId2">
            <a:alphaModFix/>
          </a:blip>
          <a:srcRect/>
          <a:stretch/>
        </p:blipFill>
        <p:spPr>
          <a:xfrm>
            <a:off x="128792" y="1012226"/>
            <a:ext cx="4590403" cy="2777095"/>
          </a:xfrm>
          <a:prstGeom prst="rect">
            <a:avLst/>
          </a:prstGeom>
          <a:noFill/>
          <a:ln>
            <a:noFill/>
          </a:ln>
        </p:spPr>
      </p:pic>
      <p:sp>
        <p:nvSpPr>
          <p:cNvPr id="3874" name="Google Shape;3874;p41"/>
          <p:cNvSpPr>
            <a:spLocks noGrp="1"/>
          </p:cNvSpPr>
          <p:nvPr>
            <p:ph type="pic" idx="2"/>
          </p:nvPr>
        </p:nvSpPr>
        <p:spPr>
          <a:xfrm>
            <a:off x="714442" y="1162050"/>
            <a:ext cx="3453000" cy="2148000"/>
          </a:xfrm>
          <a:prstGeom prst="rect">
            <a:avLst/>
          </a:prstGeom>
          <a:solidFill>
            <a:schemeClr val="dk2"/>
          </a:solidFill>
          <a:ln>
            <a:noFill/>
          </a:ln>
        </p:spPr>
      </p:sp>
      <p:sp>
        <p:nvSpPr>
          <p:cNvPr id="3875" name="Google Shape;3875;p4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76" name="Google Shape;3876;p41"/>
          <p:cNvGrpSpPr/>
          <p:nvPr/>
        </p:nvGrpSpPr>
        <p:grpSpPr>
          <a:xfrm>
            <a:off x="7941498" y="4793372"/>
            <a:ext cx="729760" cy="173505"/>
            <a:chOff x="7941498" y="4793372"/>
            <a:chExt cx="729760" cy="173505"/>
          </a:xfrm>
        </p:grpSpPr>
        <p:sp>
          <p:nvSpPr>
            <p:cNvPr id="3877" name="Google Shape;3877;p4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4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4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4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4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4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4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4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4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4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4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4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4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4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4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4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4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4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95" name="Google Shape;3895;p4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3896" name="Google Shape;3896;p41"/>
          <p:cNvGrpSpPr/>
          <p:nvPr/>
        </p:nvGrpSpPr>
        <p:grpSpPr>
          <a:xfrm>
            <a:off x="229678" y="4812065"/>
            <a:ext cx="952262" cy="184819"/>
            <a:chOff x="238125" y="2164775"/>
            <a:chExt cx="7143750" cy="1385450"/>
          </a:xfrm>
        </p:grpSpPr>
        <p:sp>
          <p:nvSpPr>
            <p:cNvPr id="3897" name="Google Shape;3897;p41"/>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41"/>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41"/>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41"/>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41"/>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41"/>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41"/>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41"/>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41"/>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41"/>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41"/>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41"/>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41"/>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41"/>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41"/>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41"/>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41"/>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41"/>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41"/>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41"/>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41"/>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41"/>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41"/>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41"/>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41"/>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41"/>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41"/>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41"/>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41"/>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41"/>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41"/>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41"/>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41"/>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41"/>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41"/>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41"/>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41"/>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41"/>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41"/>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41"/>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41"/>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41"/>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41"/>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41"/>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41"/>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41"/>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41"/>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41"/>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41"/>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41"/>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41"/>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41"/>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41"/>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41"/>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41"/>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Desktop 1">
  <p:cSld name="ONE_COLUMN_TEXT_1_1_1">
    <p:bg>
      <p:bgPr>
        <a:solidFill>
          <a:srgbClr val="741B47"/>
        </a:solidFill>
        <a:effectLst/>
      </p:bgPr>
    </p:bg>
    <p:spTree>
      <p:nvGrpSpPr>
        <p:cNvPr id="1" name="Shape 3952"/>
        <p:cNvGrpSpPr/>
        <p:nvPr/>
      </p:nvGrpSpPr>
      <p:grpSpPr>
        <a:xfrm>
          <a:off x="0" y="0"/>
          <a:ext cx="0" cy="0"/>
          <a:chOff x="0" y="0"/>
          <a:chExt cx="0" cy="0"/>
        </a:xfrm>
      </p:grpSpPr>
      <p:sp>
        <p:nvSpPr>
          <p:cNvPr id="3953" name="Google Shape;3953;p42"/>
          <p:cNvSpPr/>
          <p:nvPr/>
        </p:nvSpPr>
        <p:spPr>
          <a:xfrm>
            <a:off x="0" y="7950"/>
            <a:ext cx="3202800" cy="4673400"/>
          </a:xfrm>
          <a:prstGeom prst="rect">
            <a:avLst/>
          </a:prstGeom>
          <a:gradFill>
            <a:gsLst>
              <a:gs pos="0">
                <a:srgbClr val="000000">
                  <a:alpha val="43529"/>
                </a:srgbClr>
              </a:gs>
              <a:gs pos="47000">
                <a:srgbClr val="000000">
                  <a:alpha val="43529"/>
                </a:srgbClr>
              </a:gs>
              <a:gs pos="100000">
                <a:srgbClr val="000000">
                  <a:alpha val="43529"/>
                </a:srgbClr>
              </a:gs>
            </a:gsLst>
            <a:lin ang="5400012"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42"/>
          <p:cNvSpPr/>
          <p:nvPr/>
        </p:nvSpPr>
        <p:spPr>
          <a:xfrm>
            <a:off x="32028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42"/>
          <p:cNvSpPr txBox="1">
            <a:spLocks noGrp="1"/>
          </p:cNvSpPr>
          <p:nvPr>
            <p:ph type="title"/>
          </p:nvPr>
        </p:nvSpPr>
        <p:spPr>
          <a:xfrm>
            <a:off x="3870553" y="1295400"/>
            <a:ext cx="5044800" cy="8571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Clr>
                <a:schemeClr val="lt1"/>
              </a:buClr>
              <a:buSzPts val="2100"/>
              <a:buNone/>
              <a:defRPr sz="2500" b="1">
                <a:solidFill>
                  <a:schemeClr val="lt1"/>
                </a:solidFill>
              </a:defRPr>
            </a:lvl1pPr>
            <a:lvl2pPr lvl="1" algn="l">
              <a:lnSpc>
                <a:spcPct val="100000"/>
              </a:lnSpc>
              <a:spcBef>
                <a:spcPts val="0"/>
              </a:spcBef>
              <a:spcAft>
                <a:spcPts val="0"/>
              </a:spcAft>
              <a:buClr>
                <a:schemeClr val="lt1"/>
              </a:buClr>
              <a:buSzPts val="2100"/>
              <a:buNone/>
              <a:defRPr sz="2100" b="1">
                <a:solidFill>
                  <a:schemeClr val="lt1"/>
                </a:solidFill>
              </a:defRPr>
            </a:lvl2pPr>
            <a:lvl3pPr lvl="2" algn="l">
              <a:lnSpc>
                <a:spcPct val="100000"/>
              </a:lnSpc>
              <a:spcBef>
                <a:spcPts val="0"/>
              </a:spcBef>
              <a:spcAft>
                <a:spcPts val="0"/>
              </a:spcAft>
              <a:buClr>
                <a:schemeClr val="lt1"/>
              </a:buClr>
              <a:buSzPts val="2100"/>
              <a:buNone/>
              <a:defRPr sz="2100" b="1">
                <a:solidFill>
                  <a:schemeClr val="lt1"/>
                </a:solidFill>
              </a:defRPr>
            </a:lvl3pPr>
            <a:lvl4pPr lvl="3" algn="l">
              <a:lnSpc>
                <a:spcPct val="100000"/>
              </a:lnSpc>
              <a:spcBef>
                <a:spcPts val="0"/>
              </a:spcBef>
              <a:spcAft>
                <a:spcPts val="0"/>
              </a:spcAft>
              <a:buClr>
                <a:schemeClr val="lt1"/>
              </a:buClr>
              <a:buSzPts val="2100"/>
              <a:buNone/>
              <a:defRPr sz="2100" b="1">
                <a:solidFill>
                  <a:schemeClr val="lt1"/>
                </a:solidFill>
              </a:defRPr>
            </a:lvl4pPr>
            <a:lvl5pPr lvl="4" algn="l">
              <a:lnSpc>
                <a:spcPct val="100000"/>
              </a:lnSpc>
              <a:spcBef>
                <a:spcPts val="0"/>
              </a:spcBef>
              <a:spcAft>
                <a:spcPts val="0"/>
              </a:spcAft>
              <a:buClr>
                <a:schemeClr val="lt1"/>
              </a:buClr>
              <a:buSzPts val="2100"/>
              <a:buNone/>
              <a:defRPr sz="2100" b="1">
                <a:solidFill>
                  <a:schemeClr val="lt1"/>
                </a:solidFill>
              </a:defRPr>
            </a:lvl5pPr>
            <a:lvl6pPr lvl="5" algn="l">
              <a:lnSpc>
                <a:spcPct val="100000"/>
              </a:lnSpc>
              <a:spcBef>
                <a:spcPts val="0"/>
              </a:spcBef>
              <a:spcAft>
                <a:spcPts val="0"/>
              </a:spcAft>
              <a:buClr>
                <a:schemeClr val="lt1"/>
              </a:buClr>
              <a:buSzPts val="2100"/>
              <a:buNone/>
              <a:defRPr sz="2100" b="1">
                <a:solidFill>
                  <a:schemeClr val="lt1"/>
                </a:solidFill>
              </a:defRPr>
            </a:lvl6pPr>
            <a:lvl7pPr lvl="6" algn="l">
              <a:lnSpc>
                <a:spcPct val="100000"/>
              </a:lnSpc>
              <a:spcBef>
                <a:spcPts val="0"/>
              </a:spcBef>
              <a:spcAft>
                <a:spcPts val="0"/>
              </a:spcAft>
              <a:buClr>
                <a:schemeClr val="lt1"/>
              </a:buClr>
              <a:buSzPts val="2100"/>
              <a:buNone/>
              <a:defRPr sz="2100" b="1">
                <a:solidFill>
                  <a:schemeClr val="lt1"/>
                </a:solidFill>
              </a:defRPr>
            </a:lvl7pPr>
            <a:lvl8pPr lvl="7" algn="l">
              <a:lnSpc>
                <a:spcPct val="100000"/>
              </a:lnSpc>
              <a:spcBef>
                <a:spcPts val="0"/>
              </a:spcBef>
              <a:spcAft>
                <a:spcPts val="0"/>
              </a:spcAft>
              <a:buClr>
                <a:schemeClr val="lt1"/>
              </a:buClr>
              <a:buSzPts val="2100"/>
              <a:buNone/>
              <a:defRPr sz="2100" b="1">
                <a:solidFill>
                  <a:schemeClr val="lt1"/>
                </a:solidFill>
              </a:defRPr>
            </a:lvl8pPr>
            <a:lvl9pPr lvl="8" algn="l">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3956" name="Google Shape;3956;p42"/>
          <p:cNvSpPr txBox="1">
            <a:spLocks noGrp="1"/>
          </p:cNvSpPr>
          <p:nvPr>
            <p:ph type="subTitle" idx="1"/>
          </p:nvPr>
        </p:nvSpPr>
        <p:spPr>
          <a:xfrm>
            <a:off x="3870300" y="2164948"/>
            <a:ext cx="5044800" cy="11295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1"/>
              </a:buClr>
              <a:buSzPts val="1400"/>
              <a:buNone/>
              <a:defRPr sz="1400">
                <a:solidFill>
                  <a:schemeClr val="lt1"/>
                </a:solidFill>
              </a:defRPr>
            </a:lvl1pPr>
            <a:lvl2pPr lvl="1" algn="l">
              <a:lnSpc>
                <a:spcPct val="100000"/>
              </a:lnSpc>
              <a:spcBef>
                <a:spcPts val="0"/>
              </a:spcBef>
              <a:spcAft>
                <a:spcPts val="0"/>
              </a:spcAft>
              <a:buClr>
                <a:schemeClr val="lt1"/>
              </a:buClr>
              <a:buSzPts val="1400"/>
              <a:buNone/>
              <a:defRPr>
                <a:solidFill>
                  <a:schemeClr val="lt1"/>
                </a:solidFill>
              </a:defRPr>
            </a:lvl2pPr>
            <a:lvl3pPr lvl="2" algn="l">
              <a:lnSpc>
                <a:spcPct val="100000"/>
              </a:lnSpc>
              <a:spcBef>
                <a:spcPts val="0"/>
              </a:spcBef>
              <a:spcAft>
                <a:spcPts val="0"/>
              </a:spcAft>
              <a:buClr>
                <a:schemeClr val="lt1"/>
              </a:buClr>
              <a:buSzPts val="1400"/>
              <a:buNone/>
              <a:defRPr>
                <a:solidFill>
                  <a:schemeClr val="lt1"/>
                </a:solidFill>
              </a:defRPr>
            </a:lvl3pPr>
            <a:lvl4pPr lvl="3" algn="l">
              <a:lnSpc>
                <a:spcPct val="100000"/>
              </a:lnSpc>
              <a:spcBef>
                <a:spcPts val="0"/>
              </a:spcBef>
              <a:spcAft>
                <a:spcPts val="0"/>
              </a:spcAft>
              <a:buClr>
                <a:schemeClr val="lt1"/>
              </a:buClr>
              <a:buSzPts val="1400"/>
              <a:buNone/>
              <a:defRPr>
                <a:solidFill>
                  <a:schemeClr val="lt1"/>
                </a:solidFill>
              </a:defRPr>
            </a:lvl4pPr>
            <a:lvl5pPr lvl="4" algn="l">
              <a:lnSpc>
                <a:spcPct val="100000"/>
              </a:lnSpc>
              <a:spcBef>
                <a:spcPts val="0"/>
              </a:spcBef>
              <a:spcAft>
                <a:spcPts val="0"/>
              </a:spcAft>
              <a:buClr>
                <a:schemeClr val="lt1"/>
              </a:buClr>
              <a:buSzPts val="1400"/>
              <a:buNone/>
              <a:defRPr>
                <a:solidFill>
                  <a:schemeClr val="lt1"/>
                </a:solidFill>
              </a:defRPr>
            </a:lvl5pPr>
            <a:lvl6pPr lvl="5" algn="l">
              <a:lnSpc>
                <a:spcPct val="100000"/>
              </a:lnSpc>
              <a:spcBef>
                <a:spcPts val="0"/>
              </a:spcBef>
              <a:spcAft>
                <a:spcPts val="0"/>
              </a:spcAft>
              <a:buClr>
                <a:schemeClr val="lt1"/>
              </a:buClr>
              <a:buSzPts val="1400"/>
              <a:buNone/>
              <a:defRPr>
                <a:solidFill>
                  <a:schemeClr val="lt1"/>
                </a:solidFill>
              </a:defRPr>
            </a:lvl6pPr>
            <a:lvl7pPr lvl="6" algn="l">
              <a:lnSpc>
                <a:spcPct val="100000"/>
              </a:lnSpc>
              <a:spcBef>
                <a:spcPts val="0"/>
              </a:spcBef>
              <a:spcAft>
                <a:spcPts val="0"/>
              </a:spcAft>
              <a:buClr>
                <a:schemeClr val="lt1"/>
              </a:buClr>
              <a:buSzPts val="1400"/>
              <a:buNone/>
              <a:defRPr>
                <a:solidFill>
                  <a:schemeClr val="lt1"/>
                </a:solidFill>
              </a:defRPr>
            </a:lvl7pPr>
            <a:lvl8pPr lvl="7" algn="l">
              <a:lnSpc>
                <a:spcPct val="100000"/>
              </a:lnSpc>
              <a:spcBef>
                <a:spcPts val="0"/>
              </a:spcBef>
              <a:spcAft>
                <a:spcPts val="0"/>
              </a:spcAft>
              <a:buClr>
                <a:schemeClr val="lt1"/>
              </a:buClr>
              <a:buSzPts val="1400"/>
              <a:buNone/>
              <a:defRPr>
                <a:solidFill>
                  <a:schemeClr val="lt1"/>
                </a:solidFill>
              </a:defRPr>
            </a:lvl8pPr>
            <a:lvl9pPr lvl="8" algn="l">
              <a:lnSpc>
                <a:spcPct val="100000"/>
              </a:lnSpc>
              <a:spcBef>
                <a:spcPts val="0"/>
              </a:spcBef>
              <a:spcAft>
                <a:spcPts val="0"/>
              </a:spcAft>
              <a:buClr>
                <a:schemeClr val="lt1"/>
              </a:buClr>
              <a:buSzPts val="1400"/>
              <a:buNone/>
              <a:defRPr>
                <a:solidFill>
                  <a:schemeClr val="lt1"/>
                </a:solidFill>
              </a:defRPr>
            </a:lvl9pPr>
          </a:lstStyle>
          <a:p>
            <a:endParaRPr/>
          </a:p>
        </p:txBody>
      </p:sp>
      <p:pic>
        <p:nvPicPr>
          <p:cNvPr id="3957" name="Google Shape;3957;p42"/>
          <p:cNvPicPr preferRelativeResize="0"/>
          <p:nvPr/>
        </p:nvPicPr>
        <p:blipFill rotWithShape="1">
          <a:blip r:embed="rId2">
            <a:alphaModFix/>
          </a:blip>
          <a:srcRect/>
          <a:stretch/>
        </p:blipFill>
        <p:spPr>
          <a:xfrm>
            <a:off x="543679" y="208362"/>
            <a:ext cx="2115442" cy="4272573"/>
          </a:xfrm>
          <a:prstGeom prst="rect">
            <a:avLst/>
          </a:prstGeom>
          <a:noFill/>
          <a:ln>
            <a:noFill/>
          </a:ln>
        </p:spPr>
      </p:pic>
      <p:sp>
        <p:nvSpPr>
          <p:cNvPr id="3958" name="Google Shape;3958;p42"/>
          <p:cNvSpPr>
            <a:spLocks noGrp="1"/>
          </p:cNvSpPr>
          <p:nvPr>
            <p:ph type="pic" idx="2"/>
          </p:nvPr>
        </p:nvSpPr>
        <p:spPr>
          <a:xfrm>
            <a:off x="662000" y="662000"/>
            <a:ext cx="1885500" cy="3327600"/>
          </a:xfrm>
          <a:prstGeom prst="rect">
            <a:avLst/>
          </a:prstGeom>
          <a:solidFill>
            <a:schemeClr val="dk2"/>
          </a:solidFill>
          <a:ln>
            <a:noFill/>
          </a:ln>
        </p:spPr>
      </p:sp>
      <p:sp>
        <p:nvSpPr>
          <p:cNvPr id="3959" name="Google Shape;3959;p4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960" name="Google Shape;3960;p42"/>
          <p:cNvGrpSpPr/>
          <p:nvPr/>
        </p:nvGrpSpPr>
        <p:grpSpPr>
          <a:xfrm>
            <a:off x="7941498" y="4793372"/>
            <a:ext cx="729760" cy="173505"/>
            <a:chOff x="7941498" y="4793372"/>
            <a:chExt cx="729760" cy="173505"/>
          </a:xfrm>
        </p:grpSpPr>
        <p:sp>
          <p:nvSpPr>
            <p:cNvPr id="3961" name="Google Shape;3961;p4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4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4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4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4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4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4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4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4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4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4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4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4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4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4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4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4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4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979" name="Google Shape;3979;p4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3980" name="Google Shape;3980;p42"/>
          <p:cNvGrpSpPr/>
          <p:nvPr/>
        </p:nvGrpSpPr>
        <p:grpSpPr>
          <a:xfrm>
            <a:off x="229678" y="4812065"/>
            <a:ext cx="952262" cy="184819"/>
            <a:chOff x="238125" y="2164775"/>
            <a:chExt cx="7143750" cy="1385450"/>
          </a:xfrm>
        </p:grpSpPr>
        <p:sp>
          <p:nvSpPr>
            <p:cNvPr id="3981" name="Google Shape;3981;p42"/>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42"/>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42"/>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42"/>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42"/>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42"/>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42"/>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42"/>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42"/>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42"/>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42"/>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42"/>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42"/>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42"/>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42"/>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42"/>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42"/>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42"/>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42"/>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42"/>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42"/>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42"/>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42"/>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42"/>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42"/>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42"/>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42"/>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42"/>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42"/>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42"/>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42"/>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42"/>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42"/>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42"/>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42"/>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42"/>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42"/>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42"/>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42"/>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42"/>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42"/>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42"/>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42"/>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42"/>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42"/>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42"/>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42"/>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42"/>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42"/>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42"/>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42"/>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42"/>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42"/>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42"/>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42"/>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tatement Slide">
  <p:cSld name="BLANK_1_1_1_1">
    <p:bg>
      <p:bgPr>
        <a:solidFill>
          <a:schemeClr val="lt1"/>
        </a:solidFill>
        <a:effectLst/>
      </p:bgPr>
    </p:bg>
    <p:spTree>
      <p:nvGrpSpPr>
        <p:cNvPr id="1" name="Shape 4036"/>
        <p:cNvGrpSpPr/>
        <p:nvPr/>
      </p:nvGrpSpPr>
      <p:grpSpPr>
        <a:xfrm>
          <a:off x="0" y="0"/>
          <a:ext cx="0" cy="0"/>
          <a:chOff x="0" y="0"/>
          <a:chExt cx="0" cy="0"/>
        </a:xfrm>
      </p:grpSpPr>
      <p:sp>
        <p:nvSpPr>
          <p:cNvPr id="4037" name="Google Shape;4037;p43"/>
          <p:cNvSpPr txBox="1">
            <a:spLocks noGrp="1"/>
          </p:cNvSpPr>
          <p:nvPr>
            <p:ph type="ctrTitle"/>
          </p:nvPr>
        </p:nvSpPr>
        <p:spPr>
          <a:xfrm>
            <a:off x="495750" y="1143000"/>
            <a:ext cx="8191200" cy="12237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000"/>
              <a:buFont typeface="Arial"/>
              <a:buNone/>
              <a:defRPr sz="4000" b="1">
                <a:latin typeface="Arial"/>
                <a:ea typeface="Arial"/>
                <a:cs typeface="Arial"/>
                <a:sym typeface="Arial"/>
              </a:defRPr>
            </a:lvl1pPr>
            <a:lvl2pPr lvl="1" algn="l">
              <a:lnSpc>
                <a:spcPct val="100000"/>
              </a:lnSpc>
              <a:spcBef>
                <a:spcPts val="0"/>
              </a:spcBef>
              <a:spcAft>
                <a:spcPts val="0"/>
              </a:spcAft>
              <a:buSzPts val="4400"/>
              <a:buNone/>
              <a:defRPr sz="4400" b="1"/>
            </a:lvl2pPr>
            <a:lvl3pPr lvl="2" algn="l">
              <a:lnSpc>
                <a:spcPct val="100000"/>
              </a:lnSpc>
              <a:spcBef>
                <a:spcPts val="0"/>
              </a:spcBef>
              <a:spcAft>
                <a:spcPts val="0"/>
              </a:spcAft>
              <a:buSzPts val="4400"/>
              <a:buNone/>
              <a:defRPr sz="4400" b="1"/>
            </a:lvl3pPr>
            <a:lvl4pPr lvl="3" algn="l">
              <a:lnSpc>
                <a:spcPct val="100000"/>
              </a:lnSpc>
              <a:spcBef>
                <a:spcPts val="0"/>
              </a:spcBef>
              <a:spcAft>
                <a:spcPts val="0"/>
              </a:spcAft>
              <a:buSzPts val="4400"/>
              <a:buNone/>
              <a:defRPr sz="4400" b="1"/>
            </a:lvl4pPr>
            <a:lvl5pPr lvl="4" algn="l">
              <a:lnSpc>
                <a:spcPct val="100000"/>
              </a:lnSpc>
              <a:spcBef>
                <a:spcPts val="0"/>
              </a:spcBef>
              <a:spcAft>
                <a:spcPts val="0"/>
              </a:spcAft>
              <a:buSzPts val="4400"/>
              <a:buNone/>
              <a:defRPr sz="4400" b="1"/>
            </a:lvl5pPr>
            <a:lvl6pPr lvl="5" algn="l">
              <a:lnSpc>
                <a:spcPct val="100000"/>
              </a:lnSpc>
              <a:spcBef>
                <a:spcPts val="0"/>
              </a:spcBef>
              <a:spcAft>
                <a:spcPts val="0"/>
              </a:spcAft>
              <a:buSzPts val="4400"/>
              <a:buNone/>
              <a:defRPr sz="4400" b="1"/>
            </a:lvl6pPr>
            <a:lvl7pPr lvl="6" algn="l">
              <a:lnSpc>
                <a:spcPct val="100000"/>
              </a:lnSpc>
              <a:spcBef>
                <a:spcPts val="0"/>
              </a:spcBef>
              <a:spcAft>
                <a:spcPts val="0"/>
              </a:spcAft>
              <a:buSzPts val="4400"/>
              <a:buNone/>
              <a:defRPr sz="4400" b="1"/>
            </a:lvl7pPr>
            <a:lvl8pPr lvl="7" algn="l">
              <a:lnSpc>
                <a:spcPct val="100000"/>
              </a:lnSpc>
              <a:spcBef>
                <a:spcPts val="0"/>
              </a:spcBef>
              <a:spcAft>
                <a:spcPts val="0"/>
              </a:spcAft>
              <a:buSzPts val="4400"/>
              <a:buNone/>
              <a:defRPr sz="4400" b="1"/>
            </a:lvl8pPr>
            <a:lvl9pPr lvl="8" algn="l">
              <a:lnSpc>
                <a:spcPct val="100000"/>
              </a:lnSpc>
              <a:spcBef>
                <a:spcPts val="0"/>
              </a:spcBef>
              <a:spcAft>
                <a:spcPts val="0"/>
              </a:spcAft>
              <a:buSzPts val="4400"/>
              <a:buNone/>
              <a:defRPr sz="4400" b="1"/>
            </a:lvl9pPr>
          </a:lstStyle>
          <a:p>
            <a:endParaRPr/>
          </a:p>
        </p:txBody>
      </p:sp>
      <p:sp>
        <p:nvSpPr>
          <p:cNvPr id="4038" name="Google Shape;4038;p43"/>
          <p:cNvSpPr txBox="1">
            <a:spLocks noGrp="1"/>
          </p:cNvSpPr>
          <p:nvPr>
            <p:ph type="subTitle" idx="1"/>
          </p:nvPr>
        </p:nvSpPr>
        <p:spPr>
          <a:xfrm>
            <a:off x="495750" y="2790825"/>
            <a:ext cx="8191200" cy="1068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000"/>
              <a:buFont typeface="Arial"/>
              <a:buNone/>
              <a:defRPr sz="2000">
                <a:latin typeface="Arial"/>
                <a:ea typeface="Arial"/>
                <a:cs typeface="Arial"/>
                <a:sym typeface="Arial"/>
              </a:defRPr>
            </a:lvl1pPr>
            <a:lvl2pPr lvl="1" algn="l">
              <a:lnSpc>
                <a:spcPct val="100000"/>
              </a:lnSpc>
              <a:spcBef>
                <a:spcPts val="0"/>
              </a:spcBef>
              <a:spcAft>
                <a:spcPts val="0"/>
              </a:spcAft>
              <a:buSzPts val="2000"/>
              <a:buFont typeface="Arial"/>
              <a:buNone/>
              <a:defRPr sz="2000">
                <a:latin typeface="Arial"/>
                <a:ea typeface="Arial"/>
                <a:cs typeface="Arial"/>
                <a:sym typeface="Arial"/>
              </a:defRPr>
            </a:lvl2pPr>
            <a:lvl3pPr lvl="2" algn="l">
              <a:lnSpc>
                <a:spcPct val="100000"/>
              </a:lnSpc>
              <a:spcBef>
                <a:spcPts val="0"/>
              </a:spcBef>
              <a:spcAft>
                <a:spcPts val="0"/>
              </a:spcAft>
              <a:buSzPts val="2000"/>
              <a:buFont typeface="Arial"/>
              <a:buNone/>
              <a:defRPr sz="2000">
                <a:latin typeface="Arial"/>
                <a:ea typeface="Arial"/>
                <a:cs typeface="Arial"/>
                <a:sym typeface="Arial"/>
              </a:defRPr>
            </a:lvl3pPr>
            <a:lvl4pPr lvl="3" algn="l">
              <a:lnSpc>
                <a:spcPct val="100000"/>
              </a:lnSpc>
              <a:spcBef>
                <a:spcPts val="0"/>
              </a:spcBef>
              <a:spcAft>
                <a:spcPts val="0"/>
              </a:spcAft>
              <a:buSzPts val="2000"/>
              <a:buFont typeface="Arial"/>
              <a:buNone/>
              <a:defRPr sz="2000">
                <a:latin typeface="Arial"/>
                <a:ea typeface="Arial"/>
                <a:cs typeface="Arial"/>
                <a:sym typeface="Arial"/>
              </a:defRPr>
            </a:lvl4pPr>
            <a:lvl5pPr lvl="4" algn="l">
              <a:lnSpc>
                <a:spcPct val="100000"/>
              </a:lnSpc>
              <a:spcBef>
                <a:spcPts val="0"/>
              </a:spcBef>
              <a:spcAft>
                <a:spcPts val="0"/>
              </a:spcAft>
              <a:buSzPts val="2000"/>
              <a:buFont typeface="Arial"/>
              <a:buNone/>
              <a:defRPr sz="2000">
                <a:latin typeface="Arial"/>
                <a:ea typeface="Arial"/>
                <a:cs typeface="Arial"/>
                <a:sym typeface="Arial"/>
              </a:defRPr>
            </a:lvl5pPr>
            <a:lvl6pPr lvl="5" algn="l">
              <a:lnSpc>
                <a:spcPct val="100000"/>
              </a:lnSpc>
              <a:spcBef>
                <a:spcPts val="0"/>
              </a:spcBef>
              <a:spcAft>
                <a:spcPts val="0"/>
              </a:spcAft>
              <a:buSzPts val="2000"/>
              <a:buFont typeface="Arial"/>
              <a:buNone/>
              <a:defRPr sz="2000">
                <a:latin typeface="Arial"/>
                <a:ea typeface="Arial"/>
                <a:cs typeface="Arial"/>
                <a:sym typeface="Arial"/>
              </a:defRPr>
            </a:lvl6pPr>
            <a:lvl7pPr lvl="6" algn="l">
              <a:lnSpc>
                <a:spcPct val="100000"/>
              </a:lnSpc>
              <a:spcBef>
                <a:spcPts val="0"/>
              </a:spcBef>
              <a:spcAft>
                <a:spcPts val="0"/>
              </a:spcAft>
              <a:buSzPts val="2000"/>
              <a:buFont typeface="Arial"/>
              <a:buNone/>
              <a:defRPr sz="2000">
                <a:latin typeface="Arial"/>
                <a:ea typeface="Arial"/>
                <a:cs typeface="Arial"/>
                <a:sym typeface="Arial"/>
              </a:defRPr>
            </a:lvl7pPr>
            <a:lvl8pPr lvl="7" algn="l">
              <a:lnSpc>
                <a:spcPct val="100000"/>
              </a:lnSpc>
              <a:spcBef>
                <a:spcPts val="0"/>
              </a:spcBef>
              <a:spcAft>
                <a:spcPts val="0"/>
              </a:spcAft>
              <a:buSzPts val="2000"/>
              <a:buFont typeface="Arial"/>
              <a:buNone/>
              <a:defRPr sz="2000">
                <a:latin typeface="Arial"/>
                <a:ea typeface="Arial"/>
                <a:cs typeface="Arial"/>
                <a:sym typeface="Arial"/>
              </a:defRPr>
            </a:lvl8pPr>
            <a:lvl9pPr lvl="8" algn="l">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4039" name="Google Shape;4039;p43"/>
          <p:cNvSpPr txBox="1">
            <a:spLocks noGrp="1"/>
          </p:cNvSpPr>
          <p:nvPr>
            <p:ph type="title" idx="2"/>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4040" name="Google Shape;4040;p4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41" name="Google Shape;4041;p43"/>
          <p:cNvGrpSpPr/>
          <p:nvPr/>
        </p:nvGrpSpPr>
        <p:grpSpPr>
          <a:xfrm>
            <a:off x="7941498" y="4793372"/>
            <a:ext cx="729760" cy="173505"/>
            <a:chOff x="7941498" y="4793372"/>
            <a:chExt cx="729760" cy="173505"/>
          </a:xfrm>
        </p:grpSpPr>
        <p:sp>
          <p:nvSpPr>
            <p:cNvPr id="4042" name="Google Shape;4042;p4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4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4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4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4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4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4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4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4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4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4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4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4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4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4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4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4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4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060" name="Google Shape;4060;p4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4061" name="Google Shape;4061;p43"/>
          <p:cNvGrpSpPr/>
          <p:nvPr/>
        </p:nvGrpSpPr>
        <p:grpSpPr>
          <a:xfrm>
            <a:off x="229678" y="4812065"/>
            <a:ext cx="952262" cy="184819"/>
            <a:chOff x="238125" y="2164775"/>
            <a:chExt cx="7143750" cy="1385450"/>
          </a:xfrm>
        </p:grpSpPr>
        <p:sp>
          <p:nvSpPr>
            <p:cNvPr id="4062" name="Google Shape;4062;p4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4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4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4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4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4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4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4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4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4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4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4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4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4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4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4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4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4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4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4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4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4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4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4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4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4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4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4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4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4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4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4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4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4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4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4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4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4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4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4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4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4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4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4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4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4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4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4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4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4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4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4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4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4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4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pos="312">
          <p15:clr>
            <a:srgbClr val="E46962"/>
          </p15:clr>
        </p15:guide>
        <p15:guide id="3" orient="horz" pos="2880">
          <p15:clr>
            <a:srgbClr val="E46962"/>
          </p15:clr>
        </p15:guide>
        <p15:guide id="4" pos="5472">
          <p15:clr>
            <a:srgbClr val="E46962"/>
          </p15:clr>
        </p15:guide>
        <p15:guide id="5" orient="horz" pos="720">
          <p15:clr>
            <a:srgbClr val="E46962"/>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4117"/>
        <p:cNvGrpSpPr/>
        <p:nvPr/>
      </p:nvGrpSpPr>
      <p:grpSpPr>
        <a:xfrm>
          <a:off x="0" y="0"/>
          <a:ext cx="0" cy="0"/>
          <a:chOff x="0" y="0"/>
          <a:chExt cx="0" cy="0"/>
        </a:xfrm>
      </p:grpSpPr>
      <p:sp>
        <p:nvSpPr>
          <p:cNvPr id="4118" name="Google Shape;4118;p44"/>
          <p:cNvSpPr txBox="1">
            <a:spLocks noGrp="1"/>
          </p:cNvSpPr>
          <p:nvPr>
            <p:ph type="subTitle" idx="1"/>
          </p:nvPr>
        </p:nvSpPr>
        <p:spPr>
          <a:xfrm>
            <a:off x="389530" y="1897175"/>
            <a:ext cx="3969300" cy="4428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1800"/>
              <a:buNone/>
              <a:defRPr sz="1800"/>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a:endParaRPr/>
          </a:p>
        </p:txBody>
      </p:sp>
      <p:sp>
        <p:nvSpPr>
          <p:cNvPr id="4119" name="Google Shape;4119;p44"/>
          <p:cNvSpPr txBox="1">
            <a:spLocks noGrp="1"/>
          </p:cNvSpPr>
          <p:nvPr>
            <p:ph type="subTitle" idx="2"/>
          </p:nvPr>
        </p:nvSpPr>
        <p:spPr>
          <a:xfrm>
            <a:off x="381004" y="2595325"/>
            <a:ext cx="3969300" cy="1239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0" name="Google Shape;4120;p44"/>
          <p:cNvSpPr txBox="1">
            <a:spLocks noGrp="1"/>
          </p:cNvSpPr>
          <p:nvPr>
            <p:ph type="subTitle" idx="3"/>
          </p:nvPr>
        </p:nvSpPr>
        <p:spPr>
          <a:xfrm>
            <a:off x="4735518" y="1897175"/>
            <a:ext cx="3969300" cy="4428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1800"/>
              <a:buNone/>
              <a:defRPr sz="1800"/>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a:endParaRPr/>
          </a:p>
        </p:txBody>
      </p:sp>
      <p:sp>
        <p:nvSpPr>
          <p:cNvPr id="4121" name="Google Shape;4121;p44"/>
          <p:cNvSpPr txBox="1">
            <a:spLocks noGrp="1"/>
          </p:cNvSpPr>
          <p:nvPr>
            <p:ph type="subTitle" idx="4"/>
          </p:nvPr>
        </p:nvSpPr>
        <p:spPr>
          <a:xfrm>
            <a:off x="4726991" y="2595325"/>
            <a:ext cx="3969300" cy="1239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2" name="Google Shape;4122;p44"/>
          <p:cNvSpPr txBox="1">
            <a:spLocks noGrp="1"/>
          </p:cNvSpPr>
          <p:nvPr>
            <p:ph type="subTitle" idx="5"/>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a:endParaRPr/>
          </a:p>
        </p:txBody>
      </p:sp>
      <p:sp>
        <p:nvSpPr>
          <p:cNvPr id="4123" name="Google Shape;4123;p44"/>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4124" name="Google Shape;4124;p4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25" name="Google Shape;4125;p44"/>
          <p:cNvGrpSpPr/>
          <p:nvPr/>
        </p:nvGrpSpPr>
        <p:grpSpPr>
          <a:xfrm>
            <a:off x="7941498" y="4793372"/>
            <a:ext cx="729760" cy="173505"/>
            <a:chOff x="7941498" y="4793372"/>
            <a:chExt cx="729760" cy="173505"/>
          </a:xfrm>
        </p:grpSpPr>
        <p:sp>
          <p:nvSpPr>
            <p:cNvPr id="4126" name="Google Shape;4126;p4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4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4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4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4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4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4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4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4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4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4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4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4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4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4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4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4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4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44" name="Google Shape;4144;p4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4145" name="Google Shape;4145;p44"/>
          <p:cNvGrpSpPr/>
          <p:nvPr/>
        </p:nvGrpSpPr>
        <p:grpSpPr>
          <a:xfrm>
            <a:off x="229678" y="4812065"/>
            <a:ext cx="952262" cy="184819"/>
            <a:chOff x="238125" y="2164775"/>
            <a:chExt cx="7143750" cy="1385450"/>
          </a:xfrm>
        </p:grpSpPr>
        <p:sp>
          <p:nvSpPr>
            <p:cNvPr id="4146" name="Google Shape;4146;p4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4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4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4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4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4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4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4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4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4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4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4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4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4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4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4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4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4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4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4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4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4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4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4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4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4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4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4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4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4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4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4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4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4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4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4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4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4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4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4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4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4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4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4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4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4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4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4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4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4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4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4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4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4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4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pos="5616">
          <p15:clr>
            <a:srgbClr val="E46962"/>
          </p15:clr>
        </p15:guide>
        <p15:guide id="4" orient="horz" pos="2944">
          <p15:clr>
            <a:srgbClr val="E46962"/>
          </p15:clr>
        </p15:guide>
        <p15:guide id="5" orient="horz" pos="2880">
          <p15:clr>
            <a:srgbClr val="E46962"/>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hanks">
  <p:cSld name="CUSTOM_12_1">
    <p:bg>
      <p:bgPr>
        <a:solidFill>
          <a:schemeClr val="lt1"/>
        </a:solidFill>
        <a:effectLst/>
      </p:bgPr>
    </p:bg>
    <p:spTree>
      <p:nvGrpSpPr>
        <p:cNvPr id="1" name="Shape 4201"/>
        <p:cNvGrpSpPr/>
        <p:nvPr/>
      </p:nvGrpSpPr>
      <p:grpSpPr>
        <a:xfrm>
          <a:off x="0" y="0"/>
          <a:ext cx="0" cy="0"/>
          <a:chOff x="0" y="0"/>
          <a:chExt cx="0" cy="0"/>
        </a:xfrm>
      </p:grpSpPr>
      <p:sp>
        <p:nvSpPr>
          <p:cNvPr id="4202" name="Google Shape;4202;p45"/>
          <p:cNvSpPr txBox="1">
            <a:spLocks noGrp="1"/>
          </p:cNvSpPr>
          <p:nvPr>
            <p:ph type="subTitle" idx="1"/>
          </p:nvPr>
        </p:nvSpPr>
        <p:spPr>
          <a:xfrm>
            <a:off x="337655" y="2990850"/>
            <a:ext cx="1900800" cy="55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
              <a:buNone/>
              <a:defRPr sz="1200" b="1"/>
            </a:lvl1pPr>
            <a:lvl2pPr lvl="1" algn="ctr">
              <a:lnSpc>
                <a:spcPct val="100000"/>
              </a:lnSpc>
              <a:spcBef>
                <a:spcPts val="0"/>
              </a:spcBef>
              <a:spcAft>
                <a:spcPts val="0"/>
              </a:spcAft>
              <a:buSzPts val="1200"/>
              <a:buNone/>
              <a:defRPr sz="1200" b="1"/>
            </a:lvl2pPr>
            <a:lvl3pPr lvl="2" algn="ctr">
              <a:lnSpc>
                <a:spcPct val="100000"/>
              </a:lnSpc>
              <a:spcBef>
                <a:spcPts val="0"/>
              </a:spcBef>
              <a:spcAft>
                <a:spcPts val="0"/>
              </a:spcAft>
              <a:buSzPts val="1200"/>
              <a:buNone/>
              <a:defRPr sz="1200" b="1"/>
            </a:lvl3pPr>
            <a:lvl4pPr lvl="3" algn="ctr">
              <a:lnSpc>
                <a:spcPct val="100000"/>
              </a:lnSpc>
              <a:spcBef>
                <a:spcPts val="0"/>
              </a:spcBef>
              <a:spcAft>
                <a:spcPts val="0"/>
              </a:spcAft>
              <a:buSzPts val="1200"/>
              <a:buNone/>
              <a:defRPr sz="1200" b="1"/>
            </a:lvl4pPr>
            <a:lvl5pPr lvl="4" algn="ctr">
              <a:lnSpc>
                <a:spcPct val="100000"/>
              </a:lnSpc>
              <a:spcBef>
                <a:spcPts val="0"/>
              </a:spcBef>
              <a:spcAft>
                <a:spcPts val="0"/>
              </a:spcAft>
              <a:buSzPts val="1200"/>
              <a:buNone/>
              <a:defRPr sz="1200" b="1"/>
            </a:lvl5pPr>
            <a:lvl6pPr lvl="5" algn="ctr">
              <a:lnSpc>
                <a:spcPct val="100000"/>
              </a:lnSpc>
              <a:spcBef>
                <a:spcPts val="0"/>
              </a:spcBef>
              <a:spcAft>
                <a:spcPts val="0"/>
              </a:spcAft>
              <a:buSzPts val="1200"/>
              <a:buNone/>
              <a:defRPr sz="1200" b="1"/>
            </a:lvl6pPr>
            <a:lvl7pPr lvl="6" algn="ctr">
              <a:lnSpc>
                <a:spcPct val="100000"/>
              </a:lnSpc>
              <a:spcBef>
                <a:spcPts val="0"/>
              </a:spcBef>
              <a:spcAft>
                <a:spcPts val="0"/>
              </a:spcAft>
              <a:buSzPts val="1200"/>
              <a:buNone/>
              <a:defRPr sz="1200" b="1"/>
            </a:lvl7pPr>
            <a:lvl8pPr lvl="7" algn="ctr">
              <a:lnSpc>
                <a:spcPct val="100000"/>
              </a:lnSpc>
              <a:spcBef>
                <a:spcPts val="0"/>
              </a:spcBef>
              <a:spcAft>
                <a:spcPts val="0"/>
              </a:spcAft>
              <a:buSzPts val="1200"/>
              <a:buNone/>
              <a:defRPr sz="1200" b="1"/>
            </a:lvl8pPr>
            <a:lvl9pPr lvl="8" algn="ctr">
              <a:lnSpc>
                <a:spcPct val="100000"/>
              </a:lnSpc>
              <a:spcBef>
                <a:spcPts val="0"/>
              </a:spcBef>
              <a:spcAft>
                <a:spcPts val="0"/>
              </a:spcAft>
              <a:buSzPts val="1200"/>
              <a:buNone/>
              <a:defRPr sz="1200" b="1"/>
            </a:lvl9pPr>
          </a:lstStyle>
          <a:p>
            <a:endParaRPr/>
          </a:p>
        </p:txBody>
      </p:sp>
      <p:sp>
        <p:nvSpPr>
          <p:cNvPr id="4203" name="Google Shape;4203;p45"/>
          <p:cNvSpPr txBox="1">
            <a:spLocks noGrp="1"/>
          </p:cNvSpPr>
          <p:nvPr>
            <p:ph type="subTitle" idx="2"/>
          </p:nvPr>
        </p:nvSpPr>
        <p:spPr>
          <a:xfrm>
            <a:off x="337655" y="3692232"/>
            <a:ext cx="1900800" cy="5523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204" name="Google Shape;4204;p45"/>
          <p:cNvSpPr>
            <a:spLocks noGrp="1"/>
          </p:cNvSpPr>
          <p:nvPr>
            <p:ph type="pic" idx="3"/>
          </p:nvPr>
        </p:nvSpPr>
        <p:spPr>
          <a:xfrm>
            <a:off x="540305" y="1454400"/>
            <a:ext cx="1495500" cy="1495500"/>
          </a:xfrm>
          <a:prstGeom prst="ellipse">
            <a:avLst/>
          </a:prstGeom>
          <a:noFill/>
          <a:ln w="38100" cap="flat" cmpd="sng">
            <a:solidFill>
              <a:srgbClr val="999999"/>
            </a:solidFill>
            <a:prstDash val="solid"/>
            <a:round/>
            <a:headEnd type="none" w="sm" len="sm"/>
            <a:tailEnd type="none" w="sm" len="sm"/>
          </a:ln>
        </p:spPr>
      </p:sp>
      <p:sp>
        <p:nvSpPr>
          <p:cNvPr id="4205" name="Google Shape;4205;p45"/>
          <p:cNvSpPr txBox="1">
            <a:spLocks noGrp="1"/>
          </p:cNvSpPr>
          <p:nvPr>
            <p:ph type="subTitle" idx="4"/>
          </p:nvPr>
        </p:nvSpPr>
        <p:spPr>
          <a:xfrm>
            <a:off x="2490305" y="2990850"/>
            <a:ext cx="1900800" cy="55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
              <a:buNone/>
              <a:defRPr sz="1200" b="1"/>
            </a:lvl1pPr>
            <a:lvl2pPr lvl="1" algn="ctr">
              <a:lnSpc>
                <a:spcPct val="100000"/>
              </a:lnSpc>
              <a:spcBef>
                <a:spcPts val="0"/>
              </a:spcBef>
              <a:spcAft>
                <a:spcPts val="0"/>
              </a:spcAft>
              <a:buSzPts val="1200"/>
              <a:buNone/>
              <a:defRPr sz="1200" b="1"/>
            </a:lvl2pPr>
            <a:lvl3pPr lvl="2" algn="ctr">
              <a:lnSpc>
                <a:spcPct val="100000"/>
              </a:lnSpc>
              <a:spcBef>
                <a:spcPts val="0"/>
              </a:spcBef>
              <a:spcAft>
                <a:spcPts val="0"/>
              </a:spcAft>
              <a:buSzPts val="1200"/>
              <a:buNone/>
              <a:defRPr sz="1200" b="1"/>
            </a:lvl3pPr>
            <a:lvl4pPr lvl="3" algn="ctr">
              <a:lnSpc>
                <a:spcPct val="100000"/>
              </a:lnSpc>
              <a:spcBef>
                <a:spcPts val="0"/>
              </a:spcBef>
              <a:spcAft>
                <a:spcPts val="0"/>
              </a:spcAft>
              <a:buSzPts val="1200"/>
              <a:buNone/>
              <a:defRPr sz="1200" b="1"/>
            </a:lvl4pPr>
            <a:lvl5pPr lvl="4" algn="ctr">
              <a:lnSpc>
                <a:spcPct val="100000"/>
              </a:lnSpc>
              <a:spcBef>
                <a:spcPts val="0"/>
              </a:spcBef>
              <a:spcAft>
                <a:spcPts val="0"/>
              </a:spcAft>
              <a:buSzPts val="1200"/>
              <a:buNone/>
              <a:defRPr sz="1200" b="1"/>
            </a:lvl5pPr>
            <a:lvl6pPr lvl="5" algn="ctr">
              <a:lnSpc>
                <a:spcPct val="100000"/>
              </a:lnSpc>
              <a:spcBef>
                <a:spcPts val="0"/>
              </a:spcBef>
              <a:spcAft>
                <a:spcPts val="0"/>
              </a:spcAft>
              <a:buSzPts val="1200"/>
              <a:buNone/>
              <a:defRPr sz="1200" b="1"/>
            </a:lvl6pPr>
            <a:lvl7pPr lvl="6" algn="ctr">
              <a:lnSpc>
                <a:spcPct val="100000"/>
              </a:lnSpc>
              <a:spcBef>
                <a:spcPts val="0"/>
              </a:spcBef>
              <a:spcAft>
                <a:spcPts val="0"/>
              </a:spcAft>
              <a:buSzPts val="1200"/>
              <a:buNone/>
              <a:defRPr sz="1200" b="1"/>
            </a:lvl7pPr>
            <a:lvl8pPr lvl="7" algn="ctr">
              <a:lnSpc>
                <a:spcPct val="100000"/>
              </a:lnSpc>
              <a:spcBef>
                <a:spcPts val="0"/>
              </a:spcBef>
              <a:spcAft>
                <a:spcPts val="0"/>
              </a:spcAft>
              <a:buSzPts val="1200"/>
              <a:buNone/>
              <a:defRPr sz="1200" b="1"/>
            </a:lvl8pPr>
            <a:lvl9pPr lvl="8" algn="ctr">
              <a:lnSpc>
                <a:spcPct val="100000"/>
              </a:lnSpc>
              <a:spcBef>
                <a:spcPts val="0"/>
              </a:spcBef>
              <a:spcAft>
                <a:spcPts val="0"/>
              </a:spcAft>
              <a:buSzPts val="1200"/>
              <a:buNone/>
              <a:defRPr sz="1200" b="1"/>
            </a:lvl9pPr>
          </a:lstStyle>
          <a:p>
            <a:endParaRPr/>
          </a:p>
        </p:txBody>
      </p:sp>
      <p:sp>
        <p:nvSpPr>
          <p:cNvPr id="4206" name="Google Shape;4206;p45"/>
          <p:cNvSpPr txBox="1">
            <a:spLocks noGrp="1"/>
          </p:cNvSpPr>
          <p:nvPr>
            <p:ph type="subTitle" idx="5"/>
          </p:nvPr>
        </p:nvSpPr>
        <p:spPr>
          <a:xfrm>
            <a:off x="2490305" y="3692232"/>
            <a:ext cx="1900800" cy="5523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207" name="Google Shape;4207;p45"/>
          <p:cNvSpPr>
            <a:spLocks noGrp="1"/>
          </p:cNvSpPr>
          <p:nvPr>
            <p:ph type="pic" idx="6"/>
          </p:nvPr>
        </p:nvSpPr>
        <p:spPr>
          <a:xfrm>
            <a:off x="2692955" y="1454400"/>
            <a:ext cx="1495500" cy="1495500"/>
          </a:xfrm>
          <a:prstGeom prst="ellipse">
            <a:avLst/>
          </a:prstGeom>
          <a:noFill/>
          <a:ln w="38100" cap="flat" cmpd="sng">
            <a:solidFill>
              <a:srgbClr val="999999"/>
            </a:solidFill>
            <a:prstDash val="solid"/>
            <a:round/>
            <a:headEnd type="none" w="sm" len="sm"/>
            <a:tailEnd type="none" w="sm" len="sm"/>
          </a:ln>
        </p:spPr>
      </p:sp>
      <p:sp>
        <p:nvSpPr>
          <p:cNvPr id="4208" name="Google Shape;4208;p45"/>
          <p:cNvSpPr txBox="1">
            <a:spLocks noGrp="1"/>
          </p:cNvSpPr>
          <p:nvPr>
            <p:ph type="subTitle" idx="7"/>
          </p:nvPr>
        </p:nvSpPr>
        <p:spPr>
          <a:xfrm>
            <a:off x="4652480" y="2990850"/>
            <a:ext cx="1900800" cy="55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
              <a:buNone/>
              <a:defRPr sz="1200" b="1"/>
            </a:lvl1pPr>
            <a:lvl2pPr lvl="1" algn="ctr">
              <a:lnSpc>
                <a:spcPct val="100000"/>
              </a:lnSpc>
              <a:spcBef>
                <a:spcPts val="0"/>
              </a:spcBef>
              <a:spcAft>
                <a:spcPts val="0"/>
              </a:spcAft>
              <a:buSzPts val="1200"/>
              <a:buNone/>
              <a:defRPr sz="1200" b="1"/>
            </a:lvl2pPr>
            <a:lvl3pPr lvl="2" algn="ctr">
              <a:lnSpc>
                <a:spcPct val="100000"/>
              </a:lnSpc>
              <a:spcBef>
                <a:spcPts val="0"/>
              </a:spcBef>
              <a:spcAft>
                <a:spcPts val="0"/>
              </a:spcAft>
              <a:buSzPts val="1200"/>
              <a:buNone/>
              <a:defRPr sz="1200" b="1"/>
            </a:lvl3pPr>
            <a:lvl4pPr lvl="3" algn="ctr">
              <a:lnSpc>
                <a:spcPct val="100000"/>
              </a:lnSpc>
              <a:spcBef>
                <a:spcPts val="0"/>
              </a:spcBef>
              <a:spcAft>
                <a:spcPts val="0"/>
              </a:spcAft>
              <a:buSzPts val="1200"/>
              <a:buNone/>
              <a:defRPr sz="1200" b="1"/>
            </a:lvl4pPr>
            <a:lvl5pPr lvl="4" algn="ctr">
              <a:lnSpc>
                <a:spcPct val="100000"/>
              </a:lnSpc>
              <a:spcBef>
                <a:spcPts val="0"/>
              </a:spcBef>
              <a:spcAft>
                <a:spcPts val="0"/>
              </a:spcAft>
              <a:buSzPts val="1200"/>
              <a:buNone/>
              <a:defRPr sz="1200" b="1"/>
            </a:lvl5pPr>
            <a:lvl6pPr lvl="5" algn="ctr">
              <a:lnSpc>
                <a:spcPct val="100000"/>
              </a:lnSpc>
              <a:spcBef>
                <a:spcPts val="0"/>
              </a:spcBef>
              <a:spcAft>
                <a:spcPts val="0"/>
              </a:spcAft>
              <a:buSzPts val="1200"/>
              <a:buNone/>
              <a:defRPr sz="1200" b="1"/>
            </a:lvl6pPr>
            <a:lvl7pPr lvl="6" algn="ctr">
              <a:lnSpc>
                <a:spcPct val="100000"/>
              </a:lnSpc>
              <a:spcBef>
                <a:spcPts val="0"/>
              </a:spcBef>
              <a:spcAft>
                <a:spcPts val="0"/>
              </a:spcAft>
              <a:buSzPts val="1200"/>
              <a:buNone/>
              <a:defRPr sz="1200" b="1"/>
            </a:lvl7pPr>
            <a:lvl8pPr lvl="7" algn="ctr">
              <a:lnSpc>
                <a:spcPct val="100000"/>
              </a:lnSpc>
              <a:spcBef>
                <a:spcPts val="0"/>
              </a:spcBef>
              <a:spcAft>
                <a:spcPts val="0"/>
              </a:spcAft>
              <a:buSzPts val="1200"/>
              <a:buNone/>
              <a:defRPr sz="1200" b="1"/>
            </a:lvl8pPr>
            <a:lvl9pPr lvl="8" algn="ctr">
              <a:lnSpc>
                <a:spcPct val="100000"/>
              </a:lnSpc>
              <a:spcBef>
                <a:spcPts val="0"/>
              </a:spcBef>
              <a:spcAft>
                <a:spcPts val="0"/>
              </a:spcAft>
              <a:buSzPts val="1200"/>
              <a:buNone/>
              <a:defRPr sz="1200" b="1"/>
            </a:lvl9pPr>
          </a:lstStyle>
          <a:p>
            <a:endParaRPr/>
          </a:p>
        </p:txBody>
      </p:sp>
      <p:sp>
        <p:nvSpPr>
          <p:cNvPr id="4209" name="Google Shape;4209;p45"/>
          <p:cNvSpPr txBox="1">
            <a:spLocks noGrp="1"/>
          </p:cNvSpPr>
          <p:nvPr>
            <p:ph type="subTitle" idx="8"/>
          </p:nvPr>
        </p:nvSpPr>
        <p:spPr>
          <a:xfrm>
            <a:off x="4652480" y="3692232"/>
            <a:ext cx="1900800" cy="5523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210" name="Google Shape;4210;p45"/>
          <p:cNvSpPr>
            <a:spLocks noGrp="1"/>
          </p:cNvSpPr>
          <p:nvPr>
            <p:ph type="pic" idx="9"/>
          </p:nvPr>
        </p:nvSpPr>
        <p:spPr>
          <a:xfrm>
            <a:off x="4845605" y="1454400"/>
            <a:ext cx="1495500" cy="1495500"/>
          </a:xfrm>
          <a:prstGeom prst="ellipse">
            <a:avLst/>
          </a:prstGeom>
          <a:noFill/>
          <a:ln w="38100" cap="flat" cmpd="sng">
            <a:solidFill>
              <a:srgbClr val="999999"/>
            </a:solidFill>
            <a:prstDash val="solid"/>
            <a:round/>
            <a:headEnd type="none" w="sm" len="sm"/>
            <a:tailEnd type="none" w="sm" len="sm"/>
          </a:ln>
        </p:spPr>
      </p:sp>
      <p:sp>
        <p:nvSpPr>
          <p:cNvPr id="4211" name="Google Shape;4211;p45"/>
          <p:cNvSpPr txBox="1">
            <a:spLocks noGrp="1"/>
          </p:cNvSpPr>
          <p:nvPr>
            <p:ph type="subTitle" idx="13"/>
          </p:nvPr>
        </p:nvSpPr>
        <p:spPr>
          <a:xfrm>
            <a:off x="6795605" y="2990850"/>
            <a:ext cx="1900800" cy="55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
              <a:buNone/>
              <a:defRPr sz="1200" b="1"/>
            </a:lvl1pPr>
            <a:lvl2pPr lvl="1" algn="ctr">
              <a:lnSpc>
                <a:spcPct val="100000"/>
              </a:lnSpc>
              <a:spcBef>
                <a:spcPts val="0"/>
              </a:spcBef>
              <a:spcAft>
                <a:spcPts val="0"/>
              </a:spcAft>
              <a:buSzPts val="1200"/>
              <a:buNone/>
              <a:defRPr sz="1200" b="1"/>
            </a:lvl2pPr>
            <a:lvl3pPr lvl="2" algn="ctr">
              <a:lnSpc>
                <a:spcPct val="100000"/>
              </a:lnSpc>
              <a:spcBef>
                <a:spcPts val="0"/>
              </a:spcBef>
              <a:spcAft>
                <a:spcPts val="0"/>
              </a:spcAft>
              <a:buSzPts val="1200"/>
              <a:buNone/>
              <a:defRPr sz="1200" b="1"/>
            </a:lvl3pPr>
            <a:lvl4pPr lvl="3" algn="ctr">
              <a:lnSpc>
                <a:spcPct val="100000"/>
              </a:lnSpc>
              <a:spcBef>
                <a:spcPts val="0"/>
              </a:spcBef>
              <a:spcAft>
                <a:spcPts val="0"/>
              </a:spcAft>
              <a:buSzPts val="1200"/>
              <a:buNone/>
              <a:defRPr sz="1200" b="1"/>
            </a:lvl4pPr>
            <a:lvl5pPr lvl="4" algn="ctr">
              <a:lnSpc>
                <a:spcPct val="100000"/>
              </a:lnSpc>
              <a:spcBef>
                <a:spcPts val="0"/>
              </a:spcBef>
              <a:spcAft>
                <a:spcPts val="0"/>
              </a:spcAft>
              <a:buSzPts val="1200"/>
              <a:buNone/>
              <a:defRPr sz="1200" b="1"/>
            </a:lvl5pPr>
            <a:lvl6pPr lvl="5" algn="ctr">
              <a:lnSpc>
                <a:spcPct val="100000"/>
              </a:lnSpc>
              <a:spcBef>
                <a:spcPts val="0"/>
              </a:spcBef>
              <a:spcAft>
                <a:spcPts val="0"/>
              </a:spcAft>
              <a:buSzPts val="1200"/>
              <a:buNone/>
              <a:defRPr sz="1200" b="1"/>
            </a:lvl6pPr>
            <a:lvl7pPr lvl="6" algn="ctr">
              <a:lnSpc>
                <a:spcPct val="100000"/>
              </a:lnSpc>
              <a:spcBef>
                <a:spcPts val="0"/>
              </a:spcBef>
              <a:spcAft>
                <a:spcPts val="0"/>
              </a:spcAft>
              <a:buSzPts val="1200"/>
              <a:buNone/>
              <a:defRPr sz="1200" b="1"/>
            </a:lvl7pPr>
            <a:lvl8pPr lvl="7" algn="ctr">
              <a:lnSpc>
                <a:spcPct val="100000"/>
              </a:lnSpc>
              <a:spcBef>
                <a:spcPts val="0"/>
              </a:spcBef>
              <a:spcAft>
                <a:spcPts val="0"/>
              </a:spcAft>
              <a:buSzPts val="1200"/>
              <a:buNone/>
              <a:defRPr sz="1200" b="1"/>
            </a:lvl8pPr>
            <a:lvl9pPr lvl="8" algn="ctr">
              <a:lnSpc>
                <a:spcPct val="100000"/>
              </a:lnSpc>
              <a:spcBef>
                <a:spcPts val="0"/>
              </a:spcBef>
              <a:spcAft>
                <a:spcPts val="0"/>
              </a:spcAft>
              <a:buSzPts val="1200"/>
              <a:buNone/>
              <a:defRPr sz="1200" b="1"/>
            </a:lvl9pPr>
          </a:lstStyle>
          <a:p>
            <a:endParaRPr/>
          </a:p>
        </p:txBody>
      </p:sp>
      <p:sp>
        <p:nvSpPr>
          <p:cNvPr id="4212" name="Google Shape;4212;p45"/>
          <p:cNvSpPr txBox="1">
            <a:spLocks noGrp="1"/>
          </p:cNvSpPr>
          <p:nvPr>
            <p:ph type="subTitle" idx="14"/>
          </p:nvPr>
        </p:nvSpPr>
        <p:spPr>
          <a:xfrm>
            <a:off x="6795605" y="3692232"/>
            <a:ext cx="1900800" cy="5523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213" name="Google Shape;4213;p45"/>
          <p:cNvSpPr>
            <a:spLocks noGrp="1"/>
          </p:cNvSpPr>
          <p:nvPr>
            <p:ph type="pic" idx="15"/>
          </p:nvPr>
        </p:nvSpPr>
        <p:spPr>
          <a:xfrm>
            <a:off x="6998255" y="1454400"/>
            <a:ext cx="1495500" cy="1495500"/>
          </a:xfrm>
          <a:prstGeom prst="ellipse">
            <a:avLst/>
          </a:prstGeom>
          <a:noFill/>
          <a:ln w="38100" cap="flat" cmpd="sng">
            <a:solidFill>
              <a:srgbClr val="999999"/>
            </a:solidFill>
            <a:prstDash val="solid"/>
            <a:round/>
            <a:headEnd type="none" w="sm" len="sm"/>
            <a:tailEnd type="none" w="sm" len="sm"/>
          </a:ln>
        </p:spPr>
      </p:sp>
      <p:sp>
        <p:nvSpPr>
          <p:cNvPr id="4214" name="Google Shape;4214;p45"/>
          <p:cNvSpPr txBox="1">
            <a:spLocks noGrp="1"/>
          </p:cNvSpPr>
          <p:nvPr>
            <p:ph type="subTitle" idx="16"/>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a:endParaRPr/>
          </a:p>
        </p:txBody>
      </p:sp>
      <p:sp>
        <p:nvSpPr>
          <p:cNvPr id="4215" name="Google Shape;4215;p45"/>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a:lnSpc>
                <a:spcPct val="100000"/>
              </a:lnSpc>
              <a:spcBef>
                <a:spcPts val="0"/>
              </a:spcBef>
              <a:spcAft>
                <a:spcPts val="0"/>
              </a:spcAft>
              <a:buClr>
                <a:schemeClr val="lt1"/>
              </a:buClr>
              <a:buSzPts val="2000"/>
              <a:buNone/>
              <a:defRPr sz="2000" b="1">
                <a:solidFill>
                  <a:schemeClr val="lt1"/>
                </a:solidFill>
              </a:defRPr>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4216" name="Google Shape;4216;p4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17" name="Google Shape;4217;p45"/>
          <p:cNvGrpSpPr/>
          <p:nvPr/>
        </p:nvGrpSpPr>
        <p:grpSpPr>
          <a:xfrm>
            <a:off x="7941498" y="4793372"/>
            <a:ext cx="729760" cy="173505"/>
            <a:chOff x="7941498" y="4793372"/>
            <a:chExt cx="729760" cy="173505"/>
          </a:xfrm>
        </p:grpSpPr>
        <p:sp>
          <p:nvSpPr>
            <p:cNvPr id="4218" name="Google Shape;4218;p4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4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4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4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4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4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4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4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4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4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4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4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4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4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4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4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4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4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36" name="Google Shape;4236;p4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4237" name="Google Shape;4237;p45"/>
          <p:cNvGrpSpPr/>
          <p:nvPr/>
        </p:nvGrpSpPr>
        <p:grpSpPr>
          <a:xfrm>
            <a:off x="229678" y="4812065"/>
            <a:ext cx="952262" cy="184819"/>
            <a:chOff x="238125" y="2164775"/>
            <a:chExt cx="7143750" cy="1385450"/>
          </a:xfrm>
        </p:grpSpPr>
        <p:sp>
          <p:nvSpPr>
            <p:cNvPr id="4238" name="Google Shape;4238;p4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4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4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4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4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4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4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4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4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4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4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4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4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4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4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4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4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4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4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4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4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4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4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4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4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4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4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4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4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4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4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4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4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4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4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4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4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4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4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4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4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4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4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4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4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4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4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4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4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4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4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4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4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4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4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pos="144">
          <p15:clr>
            <a:srgbClr val="E46962"/>
          </p15:clr>
        </p15:guide>
        <p15:guide id="2" orient="horz" pos="144">
          <p15:clr>
            <a:srgbClr val="E46962"/>
          </p15:clr>
        </p15:guide>
        <p15:guide id="3" pos="5616">
          <p15:clr>
            <a:srgbClr val="E46962"/>
          </p15:clr>
        </p15:guide>
        <p15:guide id="4" orient="horz" pos="2944">
          <p15:clr>
            <a:srgbClr val="E46962"/>
          </p15:clr>
        </p15:guide>
        <p15:guide id="5" orient="horz" pos="2880">
          <p15:clr>
            <a:srgbClr val="E46962"/>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1">
  <p:cSld name="CUSTOM_12_1_1">
    <p:bg>
      <p:bgPr>
        <a:solidFill>
          <a:schemeClr val="accent3"/>
        </a:solidFill>
        <a:effectLst/>
      </p:bgPr>
    </p:bg>
    <p:spTree>
      <p:nvGrpSpPr>
        <p:cNvPr id="1" name="Shape 4293"/>
        <p:cNvGrpSpPr/>
        <p:nvPr/>
      </p:nvGrpSpPr>
      <p:grpSpPr>
        <a:xfrm>
          <a:off x="0" y="0"/>
          <a:ext cx="0" cy="0"/>
          <a:chOff x="0" y="0"/>
          <a:chExt cx="0" cy="0"/>
        </a:xfrm>
      </p:grpSpPr>
      <p:sp>
        <p:nvSpPr>
          <p:cNvPr id="4294" name="Google Shape;4294;p46"/>
          <p:cNvSpPr/>
          <p:nvPr/>
        </p:nvSpPr>
        <p:spPr>
          <a:xfrm>
            <a:off x="3143250" y="0"/>
            <a:ext cx="6000900" cy="4771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295" name="Google Shape;4295;p46"/>
          <p:cNvPicPr preferRelativeResize="0"/>
          <p:nvPr/>
        </p:nvPicPr>
        <p:blipFill rotWithShape="1">
          <a:blip r:embed="rId2">
            <a:alphaModFix/>
          </a:blip>
          <a:srcRect l="10164" t="24039" r="48298" b="24038"/>
          <a:stretch/>
        </p:blipFill>
        <p:spPr>
          <a:xfrm>
            <a:off x="514500" y="514525"/>
            <a:ext cx="2004000" cy="2004000"/>
          </a:xfrm>
          <a:prstGeom prst="ellipse">
            <a:avLst/>
          </a:prstGeom>
          <a:noFill/>
          <a:ln w="76200" cap="flat" cmpd="sng">
            <a:solidFill>
              <a:schemeClr val="lt1"/>
            </a:solidFill>
            <a:prstDash val="solid"/>
            <a:round/>
            <a:headEnd type="none" w="sm" len="sm"/>
            <a:tailEnd type="none" w="sm" len="sm"/>
          </a:ln>
        </p:spPr>
      </p:pic>
      <p:sp>
        <p:nvSpPr>
          <p:cNvPr id="4296" name="Google Shape;4296;p46"/>
          <p:cNvSpPr/>
          <p:nvPr/>
        </p:nvSpPr>
        <p:spPr>
          <a:xfrm>
            <a:off x="3033100" y="0"/>
            <a:ext cx="272400" cy="47910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46"/>
          <p:cNvSpPr txBox="1">
            <a:spLocks noGrp="1"/>
          </p:cNvSpPr>
          <p:nvPr>
            <p:ph type="subTitle" idx="1"/>
          </p:nvPr>
        </p:nvSpPr>
        <p:spPr>
          <a:xfrm>
            <a:off x="4303400" y="1209688"/>
            <a:ext cx="4611000" cy="3810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1500"/>
              <a:buFont typeface="Arial"/>
              <a:buNone/>
              <a:defRPr sz="1500">
                <a:latin typeface="Arial"/>
                <a:ea typeface="Arial"/>
                <a:cs typeface="Arial"/>
                <a:sym typeface="Arial"/>
              </a:defRPr>
            </a:lvl2pPr>
            <a:lvl3pPr lvl="2" algn="l">
              <a:lnSpc>
                <a:spcPct val="100000"/>
              </a:lnSpc>
              <a:spcBef>
                <a:spcPts val="0"/>
              </a:spcBef>
              <a:spcAft>
                <a:spcPts val="0"/>
              </a:spcAft>
              <a:buSzPts val="1500"/>
              <a:buFont typeface="Arial"/>
              <a:buNone/>
              <a:defRPr sz="1500">
                <a:latin typeface="Arial"/>
                <a:ea typeface="Arial"/>
                <a:cs typeface="Arial"/>
                <a:sym typeface="Arial"/>
              </a:defRPr>
            </a:lvl3pPr>
            <a:lvl4pPr lvl="3" algn="l">
              <a:lnSpc>
                <a:spcPct val="100000"/>
              </a:lnSpc>
              <a:spcBef>
                <a:spcPts val="0"/>
              </a:spcBef>
              <a:spcAft>
                <a:spcPts val="0"/>
              </a:spcAft>
              <a:buSzPts val="1500"/>
              <a:buFont typeface="Arial"/>
              <a:buNone/>
              <a:defRPr sz="1500">
                <a:latin typeface="Arial"/>
                <a:ea typeface="Arial"/>
                <a:cs typeface="Arial"/>
                <a:sym typeface="Arial"/>
              </a:defRPr>
            </a:lvl4pPr>
            <a:lvl5pPr lvl="4" algn="l">
              <a:lnSpc>
                <a:spcPct val="100000"/>
              </a:lnSpc>
              <a:spcBef>
                <a:spcPts val="0"/>
              </a:spcBef>
              <a:spcAft>
                <a:spcPts val="0"/>
              </a:spcAft>
              <a:buSzPts val="1500"/>
              <a:buFont typeface="Arial"/>
              <a:buNone/>
              <a:defRPr sz="1500">
                <a:latin typeface="Arial"/>
                <a:ea typeface="Arial"/>
                <a:cs typeface="Arial"/>
                <a:sym typeface="Arial"/>
              </a:defRPr>
            </a:lvl5pPr>
            <a:lvl6pPr lvl="5" algn="l">
              <a:lnSpc>
                <a:spcPct val="100000"/>
              </a:lnSpc>
              <a:spcBef>
                <a:spcPts val="0"/>
              </a:spcBef>
              <a:spcAft>
                <a:spcPts val="0"/>
              </a:spcAft>
              <a:buSzPts val="1500"/>
              <a:buFont typeface="Arial"/>
              <a:buNone/>
              <a:defRPr sz="1500">
                <a:latin typeface="Arial"/>
                <a:ea typeface="Arial"/>
                <a:cs typeface="Arial"/>
                <a:sym typeface="Arial"/>
              </a:defRPr>
            </a:lvl6pPr>
            <a:lvl7pPr lvl="6" algn="l">
              <a:lnSpc>
                <a:spcPct val="100000"/>
              </a:lnSpc>
              <a:spcBef>
                <a:spcPts val="0"/>
              </a:spcBef>
              <a:spcAft>
                <a:spcPts val="0"/>
              </a:spcAft>
              <a:buSzPts val="1500"/>
              <a:buFont typeface="Arial"/>
              <a:buNone/>
              <a:defRPr sz="1500">
                <a:latin typeface="Arial"/>
                <a:ea typeface="Arial"/>
                <a:cs typeface="Arial"/>
                <a:sym typeface="Arial"/>
              </a:defRPr>
            </a:lvl7pPr>
            <a:lvl8pPr lvl="7" algn="l">
              <a:lnSpc>
                <a:spcPct val="100000"/>
              </a:lnSpc>
              <a:spcBef>
                <a:spcPts val="0"/>
              </a:spcBef>
              <a:spcAft>
                <a:spcPts val="0"/>
              </a:spcAft>
              <a:buSzPts val="1500"/>
              <a:buFont typeface="Arial"/>
              <a:buNone/>
              <a:defRPr sz="1500">
                <a:latin typeface="Arial"/>
                <a:ea typeface="Arial"/>
                <a:cs typeface="Arial"/>
                <a:sym typeface="Arial"/>
              </a:defRPr>
            </a:lvl8pPr>
            <a:lvl9pPr lvl="8" algn="l">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298" name="Google Shape;4298;p46"/>
          <p:cNvSpPr txBox="1">
            <a:spLocks noGrp="1"/>
          </p:cNvSpPr>
          <p:nvPr>
            <p:ph type="subTitle" idx="2"/>
          </p:nvPr>
        </p:nvSpPr>
        <p:spPr>
          <a:xfrm>
            <a:off x="318375" y="2672050"/>
            <a:ext cx="2396400" cy="5919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400"/>
              <a:buNone/>
              <a:defRPr b="1"/>
            </a:lvl1pPr>
            <a:lvl2pPr lvl="1" algn="ctr">
              <a:lnSpc>
                <a:spcPct val="100000"/>
              </a:lnSpc>
              <a:spcBef>
                <a:spcPts val="0"/>
              </a:spcBef>
              <a:spcAft>
                <a:spcPts val="0"/>
              </a:spcAft>
              <a:buSzPts val="1200"/>
              <a:buNone/>
              <a:defRPr sz="1200" b="1"/>
            </a:lvl2pPr>
            <a:lvl3pPr lvl="2" algn="ctr">
              <a:lnSpc>
                <a:spcPct val="100000"/>
              </a:lnSpc>
              <a:spcBef>
                <a:spcPts val="0"/>
              </a:spcBef>
              <a:spcAft>
                <a:spcPts val="0"/>
              </a:spcAft>
              <a:buSzPts val="1200"/>
              <a:buNone/>
              <a:defRPr sz="1200" b="1"/>
            </a:lvl3pPr>
            <a:lvl4pPr lvl="3" algn="ctr">
              <a:lnSpc>
                <a:spcPct val="100000"/>
              </a:lnSpc>
              <a:spcBef>
                <a:spcPts val="0"/>
              </a:spcBef>
              <a:spcAft>
                <a:spcPts val="0"/>
              </a:spcAft>
              <a:buSzPts val="1200"/>
              <a:buNone/>
              <a:defRPr sz="1200" b="1"/>
            </a:lvl4pPr>
            <a:lvl5pPr lvl="4" algn="ctr">
              <a:lnSpc>
                <a:spcPct val="100000"/>
              </a:lnSpc>
              <a:spcBef>
                <a:spcPts val="0"/>
              </a:spcBef>
              <a:spcAft>
                <a:spcPts val="0"/>
              </a:spcAft>
              <a:buSzPts val="1200"/>
              <a:buNone/>
              <a:defRPr sz="1200" b="1"/>
            </a:lvl5pPr>
            <a:lvl6pPr lvl="5" algn="ctr">
              <a:lnSpc>
                <a:spcPct val="100000"/>
              </a:lnSpc>
              <a:spcBef>
                <a:spcPts val="0"/>
              </a:spcBef>
              <a:spcAft>
                <a:spcPts val="0"/>
              </a:spcAft>
              <a:buSzPts val="1200"/>
              <a:buNone/>
              <a:defRPr sz="1200" b="1"/>
            </a:lvl6pPr>
            <a:lvl7pPr lvl="6" algn="ctr">
              <a:lnSpc>
                <a:spcPct val="100000"/>
              </a:lnSpc>
              <a:spcBef>
                <a:spcPts val="0"/>
              </a:spcBef>
              <a:spcAft>
                <a:spcPts val="0"/>
              </a:spcAft>
              <a:buSzPts val="1200"/>
              <a:buNone/>
              <a:defRPr sz="1200" b="1"/>
            </a:lvl7pPr>
            <a:lvl8pPr lvl="7" algn="ctr">
              <a:lnSpc>
                <a:spcPct val="100000"/>
              </a:lnSpc>
              <a:spcBef>
                <a:spcPts val="0"/>
              </a:spcBef>
              <a:spcAft>
                <a:spcPts val="0"/>
              </a:spcAft>
              <a:buSzPts val="1200"/>
              <a:buNone/>
              <a:defRPr sz="1200" b="1"/>
            </a:lvl8pPr>
            <a:lvl9pPr lvl="8" algn="ctr">
              <a:lnSpc>
                <a:spcPct val="100000"/>
              </a:lnSpc>
              <a:spcBef>
                <a:spcPts val="0"/>
              </a:spcBef>
              <a:spcAft>
                <a:spcPts val="0"/>
              </a:spcAft>
              <a:buSzPts val="1200"/>
              <a:buNone/>
              <a:defRPr sz="1200" b="1"/>
            </a:lvl9pPr>
          </a:lstStyle>
          <a:p>
            <a:endParaRPr/>
          </a:p>
        </p:txBody>
      </p:sp>
      <p:sp>
        <p:nvSpPr>
          <p:cNvPr id="4299" name="Google Shape;4299;p46"/>
          <p:cNvSpPr txBox="1">
            <a:spLocks noGrp="1"/>
          </p:cNvSpPr>
          <p:nvPr>
            <p:ph type="subTitle" idx="3"/>
          </p:nvPr>
        </p:nvSpPr>
        <p:spPr>
          <a:xfrm>
            <a:off x="318300" y="3423900"/>
            <a:ext cx="2396400" cy="5919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300" name="Google Shape;4300;p46"/>
          <p:cNvSpPr txBox="1">
            <a:spLocks noGrp="1"/>
          </p:cNvSpPr>
          <p:nvPr>
            <p:ph type="title"/>
          </p:nvPr>
        </p:nvSpPr>
        <p:spPr>
          <a:xfrm>
            <a:off x="3610300" y="228600"/>
            <a:ext cx="5304000" cy="546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200"/>
              <a:buNone/>
              <a:defRPr sz="2200" b="1"/>
            </a:lvl1pPr>
            <a:lvl2pPr lvl="1" algn="ctr">
              <a:lnSpc>
                <a:spcPct val="100000"/>
              </a:lnSpc>
              <a:spcBef>
                <a:spcPts val="0"/>
              </a:spcBef>
              <a:spcAft>
                <a:spcPts val="0"/>
              </a:spcAft>
              <a:buSzPts val="2200"/>
              <a:buNone/>
              <a:defRPr sz="2200" b="1"/>
            </a:lvl2pPr>
            <a:lvl3pPr lvl="2" algn="ctr">
              <a:lnSpc>
                <a:spcPct val="100000"/>
              </a:lnSpc>
              <a:spcBef>
                <a:spcPts val="0"/>
              </a:spcBef>
              <a:spcAft>
                <a:spcPts val="0"/>
              </a:spcAft>
              <a:buSzPts val="2200"/>
              <a:buNone/>
              <a:defRPr sz="2200" b="1"/>
            </a:lvl3pPr>
            <a:lvl4pPr lvl="3" algn="ctr">
              <a:lnSpc>
                <a:spcPct val="100000"/>
              </a:lnSpc>
              <a:spcBef>
                <a:spcPts val="0"/>
              </a:spcBef>
              <a:spcAft>
                <a:spcPts val="0"/>
              </a:spcAft>
              <a:buSzPts val="2200"/>
              <a:buNone/>
              <a:defRPr sz="2200" b="1"/>
            </a:lvl4pPr>
            <a:lvl5pPr lvl="4" algn="ctr">
              <a:lnSpc>
                <a:spcPct val="100000"/>
              </a:lnSpc>
              <a:spcBef>
                <a:spcPts val="0"/>
              </a:spcBef>
              <a:spcAft>
                <a:spcPts val="0"/>
              </a:spcAft>
              <a:buSzPts val="2200"/>
              <a:buNone/>
              <a:defRPr sz="2200" b="1"/>
            </a:lvl5pPr>
            <a:lvl6pPr lvl="5" algn="ctr">
              <a:lnSpc>
                <a:spcPct val="100000"/>
              </a:lnSpc>
              <a:spcBef>
                <a:spcPts val="0"/>
              </a:spcBef>
              <a:spcAft>
                <a:spcPts val="0"/>
              </a:spcAft>
              <a:buSzPts val="2200"/>
              <a:buNone/>
              <a:defRPr sz="2200" b="1"/>
            </a:lvl6pPr>
            <a:lvl7pPr lvl="6" algn="ctr">
              <a:lnSpc>
                <a:spcPct val="100000"/>
              </a:lnSpc>
              <a:spcBef>
                <a:spcPts val="0"/>
              </a:spcBef>
              <a:spcAft>
                <a:spcPts val="0"/>
              </a:spcAft>
              <a:buSzPts val="2200"/>
              <a:buNone/>
              <a:defRPr sz="2200" b="1"/>
            </a:lvl7pPr>
            <a:lvl8pPr lvl="7" algn="ctr">
              <a:lnSpc>
                <a:spcPct val="100000"/>
              </a:lnSpc>
              <a:spcBef>
                <a:spcPts val="0"/>
              </a:spcBef>
              <a:spcAft>
                <a:spcPts val="0"/>
              </a:spcAft>
              <a:buSzPts val="2200"/>
              <a:buNone/>
              <a:defRPr sz="2200" b="1"/>
            </a:lvl8pPr>
            <a:lvl9pPr lvl="8" algn="ctr">
              <a:lnSpc>
                <a:spcPct val="100000"/>
              </a:lnSpc>
              <a:spcBef>
                <a:spcPts val="0"/>
              </a:spcBef>
              <a:spcAft>
                <a:spcPts val="0"/>
              </a:spcAft>
              <a:buSzPts val="2200"/>
              <a:buNone/>
              <a:defRPr sz="2200" b="1"/>
            </a:lvl9pPr>
          </a:lstStyle>
          <a:p>
            <a:endParaRPr/>
          </a:p>
        </p:txBody>
      </p:sp>
      <p:sp>
        <p:nvSpPr>
          <p:cNvPr id="4301" name="Google Shape;4301;p46"/>
          <p:cNvSpPr txBox="1">
            <a:spLocks noGrp="1"/>
          </p:cNvSpPr>
          <p:nvPr>
            <p:ph type="subTitle" idx="4"/>
          </p:nvPr>
        </p:nvSpPr>
        <p:spPr>
          <a:xfrm>
            <a:off x="4303400" y="1863088"/>
            <a:ext cx="4611000" cy="3810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1500"/>
              <a:buFont typeface="Arial"/>
              <a:buNone/>
              <a:defRPr sz="1500">
                <a:latin typeface="Arial"/>
                <a:ea typeface="Arial"/>
                <a:cs typeface="Arial"/>
                <a:sym typeface="Arial"/>
              </a:defRPr>
            </a:lvl2pPr>
            <a:lvl3pPr lvl="2" algn="l">
              <a:lnSpc>
                <a:spcPct val="100000"/>
              </a:lnSpc>
              <a:spcBef>
                <a:spcPts val="0"/>
              </a:spcBef>
              <a:spcAft>
                <a:spcPts val="0"/>
              </a:spcAft>
              <a:buSzPts val="1500"/>
              <a:buFont typeface="Arial"/>
              <a:buNone/>
              <a:defRPr sz="1500">
                <a:latin typeface="Arial"/>
                <a:ea typeface="Arial"/>
                <a:cs typeface="Arial"/>
                <a:sym typeface="Arial"/>
              </a:defRPr>
            </a:lvl3pPr>
            <a:lvl4pPr lvl="3" algn="l">
              <a:lnSpc>
                <a:spcPct val="100000"/>
              </a:lnSpc>
              <a:spcBef>
                <a:spcPts val="0"/>
              </a:spcBef>
              <a:spcAft>
                <a:spcPts val="0"/>
              </a:spcAft>
              <a:buSzPts val="1500"/>
              <a:buFont typeface="Arial"/>
              <a:buNone/>
              <a:defRPr sz="1500">
                <a:latin typeface="Arial"/>
                <a:ea typeface="Arial"/>
                <a:cs typeface="Arial"/>
                <a:sym typeface="Arial"/>
              </a:defRPr>
            </a:lvl4pPr>
            <a:lvl5pPr lvl="4" algn="l">
              <a:lnSpc>
                <a:spcPct val="100000"/>
              </a:lnSpc>
              <a:spcBef>
                <a:spcPts val="0"/>
              </a:spcBef>
              <a:spcAft>
                <a:spcPts val="0"/>
              </a:spcAft>
              <a:buSzPts val="1500"/>
              <a:buFont typeface="Arial"/>
              <a:buNone/>
              <a:defRPr sz="1500">
                <a:latin typeface="Arial"/>
                <a:ea typeface="Arial"/>
                <a:cs typeface="Arial"/>
                <a:sym typeface="Arial"/>
              </a:defRPr>
            </a:lvl5pPr>
            <a:lvl6pPr lvl="5" algn="l">
              <a:lnSpc>
                <a:spcPct val="100000"/>
              </a:lnSpc>
              <a:spcBef>
                <a:spcPts val="0"/>
              </a:spcBef>
              <a:spcAft>
                <a:spcPts val="0"/>
              </a:spcAft>
              <a:buSzPts val="1500"/>
              <a:buFont typeface="Arial"/>
              <a:buNone/>
              <a:defRPr sz="1500">
                <a:latin typeface="Arial"/>
                <a:ea typeface="Arial"/>
                <a:cs typeface="Arial"/>
                <a:sym typeface="Arial"/>
              </a:defRPr>
            </a:lvl6pPr>
            <a:lvl7pPr lvl="6" algn="l">
              <a:lnSpc>
                <a:spcPct val="100000"/>
              </a:lnSpc>
              <a:spcBef>
                <a:spcPts val="0"/>
              </a:spcBef>
              <a:spcAft>
                <a:spcPts val="0"/>
              </a:spcAft>
              <a:buSzPts val="1500"/>
              <a:buFont typeface="Arial"/>
              <a:buNone/>
              <a:defRPr sz="1500">
                <a:latin typeface="Arial"/>
                <a:ea typeface="Arial"/>
                <a:cs typeface="Arial"/>
                <a:sym typeface="Arial"/>
              </a:defRPr>
            </a:lvl7pPr>
            <a:lvl8pPr lvl="7" algn="l">
              <a:lnSpc>
                <a:spcPct val="100000"/>
              </a:lnSpc>
              <a:spcBef>
                <a:spcPts val="0"/>
              </a:spcBef>
              <a:spcAft>
                <a:spcPts val="0"/>
              </a:spcAft>
              <a:buSzPts val="1500"/>
              <a:buFont typeface="Arial"/>
              <a:buNone/>
              <a:defRPr sz="1500">
                <a:latin typeface="Arial"/>
                <a:ea typeface="Arial"/>
                <a:cs typeface="Arial"/>
                <a:sym typeface="Arial"/>
              </a:defRPr>
            </a:lvl8pPr>
            <a:lvl9pPr lvl="8" algn="l">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2" name="Google Shape;4302;p46"/>
          <p:cNvSpPr txBox="1">
            <a:spLocks noGrp="1"/>
          </p:cNvSpPr>
          <p:nvPr>
            <p:ph type="subTitle" idx="5"/>
          </p:nvPr>
        </p:nvSpPr>
        <p:spPr>
          <a:xfrm>
            <a:off x="4303400" y="2516488"/>
            <a:ext cx="4611000" cy="3810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1500"/>
              <a:buFont typeface="Arial"/>
              <a:buNone/>
              <a:defRPr sz="1500">
                <a:latin typeface="Arial"/>
                <a:ea typeface="Arial"/>
                <a:cs typeface="Arial"/>
                <a:sym typeface="Arial"/>
              </a:defRPr>
            </a:lvl2pPr>
            <a:lvl3pPr lvl="2" algn="l">
              <a:lnSpc>
                <a:spcPct val="100000"/>
              </a:lnSpc>
              <a:spcBef>
                <a:spcPts val="0"/>
              </a:spcBef>
              <a:spcAft>
                <a:spcPts val="0"/>
              </a:spcAft>
              <a:buSzPts val="1500"/>
              <a:buFont typeface="Arial"/>
              <a:buNone/>
              <a:defRPr sz="1500">
                <a:latin typeface="Arial"/>
                <a:ea typeface="Arial"/>
                <a:cs typeface="Arial"/>
                <a:sym typeface="Arial"/>
              </a:defRPr>
            </a:lvl3pPr>
            <a:lvl4pPr lvl="3" algn="l">
              <a:lnSpc>
                <a:spcPct val="100000"/>
              </a:lnSpc>
              <a:spcBef>
                <a:spcPts val="0"/>
              </a:spcBef>
              <a:spcAft>
                <a:spcPts val="0"/>
              </a:spcAft>
              <a:buSzPts val="1500"/>
              <a:buFont typeface="Arial"/>
              <a:buNone/>
              <a:defRPr sz="1500">
                <a:latin typeface="Arial"/>
                <a:ea typeface="Arial"/>
                <a:cs typeface="Arial"/>
                <a:sym typeface="Arial"/>
              </a:defRPr>
            </a:lvl4pPr>
            <a:lvl5pPr lvl="4" algn="l">
              <a:lnSpc>
                <a:spcPct val="100000"/>
              </a:lnSpc>
              <a:spcBef>
                <a:spcPts val="0"/>
              </a:spcBef>
              <a:spcAft>
                <a:spcPts val="0"/>
              </a:spcAft>
              <a:buSzPts val="1500"/>
              <a:buFont typeface="Arial"/>
              <a:buNone/>
              <a:defRPr sz="1500">
                <a:latin typeface="Arial"/>
                <a:ea typeface="Arial"/>
                <a:cs typeface="Arial"/>
                <a:sym typeface="Arial"/>
              </a:defRPr>
            </a:lvl5pPr>
            <a:lvl6pPr lvl="5" algn="l">
              <a:lnSpc>
                <a:spcPct val="100000"/>
              </a:lnSpc>
              <a:spcBef>
                <a:spcPts val="0"/>
              </a:spcBef>
              <a:spcAft>
                <a:spcPts val="0"/>
              </a:spcAft>
              <a:buSzPts val="1500"/>
              <a:buFont typeface="Arial"/>
              <a:buNone/>
              <a:defRPr sz="1500">
                <a:latin typeface="Arial"/>
                <a:ea typeface="Arial"/>
                <a:cs typeface="Arial"/>
                <a:sym typeface="Arial"/>
              </a:defRPr>
            </a:lvl6pPr>
            <a:lvl7pPr lvl="6" algn="l">
              <a:lnSpc>
                <a:spcPct val="100000"/>
              </a:lnSpc>
              <a:spcBef>
                <a:spcPts val="0"/>
              </a:spcBef>
              <a:spcAft>
                <a:spcPts val="0"/>
              </a:spcAft>
              <a:buSzPts val="1500"/>
              <a:buFont typeface="Arial"/>
              <a:buNone/>
              <a:defRPr sz="1500">
                <a:latin typeface="Arial"/>
                <a:ea typeface="Arial"/>
                <a:cs typeface="Arial"/>
                <a:sym typeface="Arial"/>
              </a:defRPr>
            </a:lvl7pPr>
            <a:lvl8pPr lvl="7" algn="l">
              <a:lnSpc>
                <a:spcPct val="100000"/>
              </a:lnSpc>
              <a:spcBef>
                <a:spcPts val="0"/>
              </a:spcBef>
              <a:spcAft>
                <a:spcPts val="0"/>
              </a:spcAft>
              <a:buSzPts val="1500"/>
              <a:buFont typeface="Arial"/>
              <a:buNone/>
              <a:defRPr sz="1500">
                <a:latin typeface="Arial"/>
                <a:ea typeface="Arial"/>
                <a:cs typeface="Arial"/>
                <a:sym typeface="Arial"/>
              </a:defRPr>
            </a:lvl8pPr>
            <a:lvl9pPr lvl="8" algn="l">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3" name="Google Shape;4303;p46"/>
          <p:cNvSpPr txBox="1">
            <a:spLocks noGrp="1"/>
          </p:cNvSpPr>
          <p:nvPr>
            <p:ph type="subTitle" idx="6"/>
          </p:nvPr>
        </p:nvSpPr>
        <p:spPr>
          <a:xfrm>
            <a:off x="4303400" y="3169888"/>
            <a:ext cx="4611000" cy="3810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1500"/>
              <a:buFont typeface="Arial"/>
              <a:buNone/>
              <a:defRPr sz="1500">
                <a:latin typeface="Arial"/>
                <a:ea typeface="Arial"/>
                <a:cs typeface="Arial"/>
                <a:sym typeface="Arial"/>
              </a:defRPr>
            </a:lvl2pPr>
            <a:lvl3pPr lvl="2" algn="l">
              <a:lnSpc>
                <a:spcPct val="100000"/>
              </a:lnSpc>
              <a:spcBef>
                <a:spcPts val="0"/>
              </a:spcBef>
              <a:spcAft>
                <a:spcPts val="0"/>
              </a:spcAft>
              <a:buSzPts val="1500"/>
              <a:buFont typeface="Arial"/>
              <a:buNone/>
              <a:defRPr sz="1500">
                <a:latin typeface="Arial"/>
                <a:ea typeface="Arial"/>
                <a:cs typeface="Arial"/>
                <a:sym typeface="Arial"/>
              </a:defRPr>
            </a:lvl3pPr>
            <a:lvl4pPr lvl="3" algn="l">
              <a:lnSpc>
                <a:spcPct val="100000"/>
              </a:lnSpc>
              <a:spcBef>
                <a:spcPts val="0"/>
              </a:spcBef>
              <a:spcAft>
                <a:spcPts val="0"/>
              </a:spcAft>
              <a:buSzPts val="1500"/>
              <a:buFont typeface="Arial"/>
              <a:buNone/>
              <a:defRPr sz="1500">
                <a:latin typeface="Arial"/>
                <a:ea typeface="Arial"/>
                <a:cs typeface="Arial"/>
                <a:sym typeface="Arial"/>
              </a:defRPr>
            </a:lvl4pPr>
            <a:lvl5pPr lvl="4" algn="l">
              <a:lnSpc>
                <a:spcPct val="100000"/>
              </a:lnSpc>
              <a:spcBef>
                <a:spcPts val="0"/>
              </a:spcBef>
              <a:spcAft>
                <a:spcPts val="0"/>
              </a:spcAft>
              <a:buSzPts val="1500"/>
              <a:buFont typeface="Arial"/>
              <a:buNone/>
              <a:defRPr sz="1500">
                <a:latin typeface="Arial"/>
                <a:ea typeface="Arial"/>
                <a:cs typeface="Arial"/>
                <a:sym typeface="Arial"/>
              </a:defRPr>
            </a:lvl5pPr>
            <a:lvl6pPr lvl="5" algn="l">
              <a:lnSpc>
                <a:spcPct val="100000"/>
              </a:lnSpc>
              <a:spcBef>
                <a:spcPts val="0"/>
              </a:spcBef>
              <a:spcAft>
                <a:spcPts val="0"/>
              </a:spcAft>
              <a:buSzPts val="1500"/>
              <a:buFont typeface="Arial"/>
              <a:buNone/>
              <a:defRPr sz="1500">
                <a:latin typeface="Arial"/>
                <a:ea typeface="Arial"/>
                <a:cs typeface="Arial"/>
                <a:sym typeface="Arial"/>
              </a:defRPr>
            </a:lvl6pPr>
            <a:lvl7pPr lvl="6" algn="l">
              <a:lnSpc>
                <a:spcPct val="100000"/>
              </a:lnSpc>
              <a:spcBef>
                <a:spcPts val="0"/>
              </a:spcBef>
              <a:spcAft>
                <a:spcPts val="0"/>
              </a:spcAft>
              <a:buSzPts val="1500"/>
              <a:buFont typeface="Arial"/>
              <a:buNone/>
              <a:defRPr sz="1500">
                <a:latin typeface="Arial"/>
                <a:ea typeface="Arial"/>
                <a:cs typeface="Arial"/>
                <a:sym typeface="Arial"/>
              </a:defRPr>
            </a:lvl7pPr>
            <a:lvl8pPr lvl="7" algn="l">
              <a:lnSpc>
                <a:spcPct val="100000"/>
              </a:lnSpc>
              <a:spcBef>
                <a:spcPts val="0"/>
              </a:spcBef>
              <a:spcAft>
                <a:spcPts val="0"/>
              </a:spcAft>
              <a:buSzPts val="1500"/>
              <a:buFont typeface="Arial"/>
              <a:buNone/>
              <a:defRPr sz="1500">
                <a:latin typeface="Arial"/>
                <a:ea typeface="Arial"/>
                <a:cs typeface="Arial"/>
                <a:sym typeface="Arial"/>
              </a:defRPr>
            </a:lvl8pPr>
            <a:lvl9pPr lvl="8" algn="l">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4" name="Google Shape;4304;p4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05" name="Google Shape;4305;p46"/>
          <p:cNvGrpSpPr/>
          <p:nvPr/>
        </p:nvGrpSpPr>
        <p:grpSpPr>
          <a:xfrm>
            <a:off x="7941498" y="4793372"/>
            <a:ext cx="729760" cy="173505"/>
            <a:chOff x="7941498" y="4793372"/>
            <a:chExt cx="729760" cy="173505"/>
          </a:xfrm>
        </p:grpSpPr>
        <p:sp>
          <p:nvSpPr>
            <p:cNvPr id="4306" name="Google Shape;4306;p4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4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4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4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4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4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4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4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4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4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4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4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4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4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4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4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4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4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24" name="Google Shape;4324;p4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4325" name="Google Shape;4325;p46"/>
          <p:cNvGrpSpPr/>
          <p:nvPr/>
        </p:nvGrpSpPr>
        <p:grpSpPr>
          <a:xfrm>
            <a:off x="229678" y="4812065"/>
            <a:ext cx="952262" cy="184819"/>
            <a:chOff x="238125" y="2164775"/>
            <a:chExt cx="7143750" cy="1385450"/>
          </a:xfrm>
        </p:grpSpPr>
        <p:sp>
          <p:nvSpPr>
            <p:cNvPr id="4326" name="Google Shape;4326;p4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4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4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4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4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4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4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4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4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4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4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4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4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4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4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4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4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4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4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4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4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4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4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4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4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4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4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4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4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4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4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4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4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4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4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4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4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4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4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4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4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4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4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4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4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4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4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4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4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4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4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4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4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4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4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orient="horz" pos="144">
          <p15:clr>
            <a:srgbClr val="E46962"/>
          </p15:clr>
        </p15:guide>
        <p15:guide id="4" pos="145">
          <p15:clr>
            <a:srgbClr val="E46962"/>
          </p15:clr>
        </p15:guide>
        <p15:guide id="5" pos="5615">
          <p15:clr>
            <a:srgbClr val="E46962"/>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slide 2">
  <p:cSld name="TITLE_3">
    <p:spTree>
      <p:nvGrpSpPr>
        <p:cNvPr id="1" name="Shape 4381"/>
        <p:cNvGrpSpPr/>
        <p:nvPr/>
      </p:nvGrpSpPr>
      <p:grpSpPr>
        <a:xfrm>
          <a:off x="0" y="0"/>
          <a:ext cx="0" cy="0"/>
          <a:chOff x="0" y="0"/>
          <a:chExt cx="0" cy="0"/>
        </a:xfrm>
      </p:grpSpPr>
      <p:sp>
        <p:nvSpPr>
          <p:cNvPr id="4382" name="Google Shape;4382;p47"/>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4383" name="Google Shape;4383;p47"/>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4384" name="Google Shape;4384;p4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fr-CA"/>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Person holding Laptop">
  <p:cSld name="ONE_COLUMN_TEXT_2">
    <p:bg>
      <p:bgPr>
        <a:solidFill>
          <a:schemeClr val="accent1"/>
        </a:solidFill>
        <a:effectLst/>
      </p:bgPr>
    </p:bg>
    <p:spTree>
      <p:nvGrpSpPr>
        <p:cNvPr id="1" name="Shape 354"/>
        <p:cNvGrpSpPr/>
        <p:nvPr/>
      </p:nvGrpSpPr>
      <p:grpSpPr>
        <a:xfrm>
          <a:off x="0" y="0"/>
          <a:ext cx="0" cy="0"/>
          <a:chOff x="0" y="0"/>
          <a:chExt cx="0" cy="0"/>
        </a:xfrm>
      </p:grpSpPr>
      <p:pic>
        <p:nvPicPr>
          <p:cNvPr id="355" name="Google Shape;355;p6"/>
          <p:cNvPicPr preferRelativeResize="0"/>
          <p:nvPr/>
        </p:nvPicPr>
        <p:blipFill rotWithShape="1">
          <a:blip r:embed="rId2">
            <a:alphaModFix/>
          </a:blip>
          <a:srcRect l="12602"/>
          <a:stretch/>
        </p:blipFill>
        <p:spPr>
          <a:xfrm>
            <a:off x="-29424" y="0"/>
            <a:ext cx="5468774" cy="4673525"/>
          </a:xfrm>
          <a:prstGeom prst="rect">
            <a:avLst/>
          </a:prstGeom>
          <a:noFill/>
          <a:ln>
            <a:noFill/>
          </a:ln>
        </p:spPr>
      </p:pic>
      <p:grpSp>
        <p:nvGrpSpPr>
          <p:cNvPr id="356" name="Google Shape;356;p6"/>
          <p:cNvGrpSpPr/>
          <p:nvPr/>
        </p:nvGrpSpPr>
        <p:grpSpPr>
          <a:xfrm>
            <a:off x="4144600" y="441975"/>
            <a:ext cx="4714875" cy="3441356"/>
            <a:chOff x="238125" y="250400"/>
            <a:chExt cx="7143750" cy="5214175"/>
          </a:xfrm>
        </p:grpSpPr>
        <p:sp>
          <p:nvSpPr>
            <p:cNvPr id="357" name="Google Shape;357;p6"/>
            <p:cNvSpPr/>
            <p:nvPr/>
          </p:nvSpPr>
          <p:spPr>
            <a:xfrm>
              <a:off x="1006200" y="250400"/>
              <a:ext cx="6375675" cy="5214175"/>
            </a:xfrm>
            <a:custGeom>
              <a:avLst/>
              <a:gdLst/>
              <a:ahLst/>
              <a:cxnLst/>
              <a:rect l="l" t="t" r="r" b="b"/>
              <a:pathLst>
                <a:path w="255027" h="208567" extrusionOk="0">
                  <a:moveTo>
                    <a:pt x="4746" y="0"/>
                  </a:moveTo>
                  <a:lnTo>
                    <a:pt x="3872" y="125"/>
                  </a:lnTo>
                  <a:lnTo>
                    <a:pt x="2873" y="375"/>
                  </a:lnTo>
                  <a:lnTo>
                    <a:pt x="2123" y="874"/>
                  </a:lnTo>
                  <a:lnTo>
                    <a:pt x="1374" y="1374"/>
                  </a:lnTo>
                  <a:lnTo>
                    <a:pt x="749" y="2123"/>
                  </a:lnTo>
                  <a:lnTo>
                    <a:pt x="375" y="2997"/>
                  </a:lnTo>
                  <a:lnTo>
                    <a:pt x="0" y="3872"/>
                  </a:lnTo>
                  <a:lnTo>
                    <a:pt x="0" y="4871"/>
                  </a:lnTo>
                  <a:lnTo>
                    <a:pt x="0" y="203821"/>
                  </a:lnTo>
                  <a:lnTo>
                    <a:pt x="0" y="204820"/>
                  </a:lnTo>
                  <a:lnTo>
                    <a:pt x="375" y="205695"/>
                  </a:lnTo>
                  <a:lnTo>
                    <a:pt x="749" y="206569"/>
                  </a:lnTo>
                  <a:lnTo>
                    <a:pt x="1374" y="207193"/>
                  </a:lnTo>
                  <a:lnTo>
                    <a:pt x="2123" y="207818"/>
                  </a:lnTo>
                  <a:lnTo>
                    <a:pt x="2873" y="208192"/>
                  </a:lnTo>
                  <a:lnTo>
                    <a:pt x="3872" y="208567"/>
                  </a:lnTo>
                  <a:lnTo>
                    <a:pt x="251155" y="208567"/>
                  </a:lnTo>
                  <a:lnTo>
                    <a:pt x="252155" y="208192"/>
                  </a:lnTo>
                  <a:lnTo>
                    <a:pt x="252904" y="207818"/>
                  </a:lnTo>
                  <a:lnTo>
                    <a:pt x="253653" y="207193"/>
                  </a:lnTo>
                  <a:lnTo>
                    <a:pt x="254278" y="206569"/>
                  </a:lnTo>
                  <a:lnTo>
                    <a:pt x="254652" y="205695"/>
                  </a:lnTo>
                  <a:lnTo>
                    <a:pt x="254902" y="204820"/>
                  </a:lnTo>
                  <a:lnTo>
                    <a:pt x="255027" y="203821"/>
                  </a:lnTo>
                  <a:lnTo>
                    <a:pt x="254902" y="203821"/>
                  </a:lnTo>
                  <a:lnTo>
                    <a:pt x="254902" y="4871"/>
                  </a:lnTo>
                  <a:lnTo>
                    <a:pt x="254777" y="3872"/>
                  </a:lnTo>
                  <a:lnTo>
                    <a:pt x="254527" y="2997"/>
                  </a:lnTo>
                  <a:lnTo>
                    <a:pt x="254153" y="2123"/>
                  </a:lnTo>
                  <a:lnTo>
                    <a:pt x="253528" y="1374"/>
                  </a:lnTo>
                  <a:lnTo>
                    <a:pt x="252779" y="874"/>
                  </a:lnTo>
                  <a:lnTo>
                    <a:pt x="252030" y="375"/>
                  </a:lnTo>
                  <a:lnTo>
                    <a:pt x="251031" y="125"/>
                  </a:lnTo>
                  <a:lnTo>
                    <a:pt x="2500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6"/>
            <p:cNvSpPr/>
            <p:nvPr/>
          </p:nvSpPr>
          <p:spPr>
            <a:xfrm>
              <a:off x="238125" y="2451575"/>
              <a:ext cx="833650" cy="633850"/>
            </a:xfrm>
            <a:custGeom>
              <a:avLst/>
              <a:gdLst/>
              <a:ahLst/>
              <a:cxnLst/>
              <a:rect l="l" t="t" r="r" b="b"/>
              <a:pathLst>
                <a:path w="33346" h="25354" extrusionOk="0">
                  <a:moveTo>
                    <a:pt x="33346" y="1"/>
                  </a:moveTo>
                  <a:lnTo>
                    <a:pt x="0" y="25354"/>
                  </a:lnTo>
                  <a:lnTo>
                    <a:pt x="33346" y="22606"/>
                  </a:lnTo>
                  <a:lnTo>
                    <a:pt x="33346" y="16986"/>
                  </a:lnTo>
                  <a:lnTo>
                    <a:pt x="33346" y="4497"/>
                  </a:lnTo>
                  <a:lnTo>
                    <a:pt x="3334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 name="Google Shape;359;p6"/>
          <p:cNvSpPr txBox="1">
            <a:spLocks noGrp="1"/>
          </p:cNvSpPr>
          <p:nvPr>
            <p:ph type="title"/>
          </p:nvPr>
        </p:nvSpPr>
        <p:spPr>
          <a:xfrm>
            <a:off x="4951250" y="766663"/>
            <a:ext cx="3720000" cy="18408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100"/>
              <a:buNone/>
              <a:defRPr sz="4000" b="1"/>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360" name="Google Shape;360;p6"/>
          <p:cNvSpPr txBox="1">
            <a:spLocks noGrp="1"/>
          </p:cNvSpPr>
          <p:nvPr>
            <p:ph type="subTitle" idx="1"/>
          </p:nvPr>
        </p:nvSpPr>
        <p:spPr>
          <a:xfrm>
            <a:off x="4951250" y="2831426"/>
            <a:ext cx="3720000" cy="879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1600"/>
              <a:buNone/>
              <a:defRPr sz="1600">
                <a:solidFill>
                  <a:schemeClr val="dk1"/>
                </a:solidFill>
              </a:defRPr>
            </a:lvl1pPr>
            <a:lvl2pPr lvl="1" algn="l">
              <a:lnSpc>
                <a:spcPct val="100000"/>
              </a:lnSpc>
              <a:spcBef>
                <a:spcPts val="0"/>
              </a:spcBef>
              <a:spcAft>
                <a:spcPts val="0"/>
              </a:spcAft>
              <a:buClr>
                <a:schemeClr val="dk1"/>
              </a:buClr>
              <a:buSzPts val="1400"/>
              <a:buNone/>
              <a:defRPr>
                <a:solidFill>
                  <a:schemeClr val="dk1"/>
                </a:solidFill>
              </a:defRPr>
            </a:lvl2pPr>
            <a:lvl3pPr lvl="2" algn="l">
              <a:lnSpc>
                <a:spcPct val="100000"/>
              </a:lnSpc>
              <a:spcBef>
                <a:spcPts val="0"/>
              </a:spcBef>
              <a:spcAft>
                <a:spcPts val="0"/>
              </a:spcAft>
              <a:buClr>
                <a:schemeClr val="dk1"/>
              </a:buClr>
              <a:buSzPts val="1400"/>
              <a:buNone/>
              <a:defRPr>
                <a:solidFill>
                  <a:schemeClr val="dk1"/>
                </a:solidFill>
              </a:defRPr>
            </a:lvl3pPr>
            <a:lvl4pPr lvl="3" algn="l">
              <a:lnSpc>
                <a:spcPct val="100000"/>
              </a:lnSpc>
              <a:spcBef>
                <a:spcPts val="0"/>
              </a:spcBef>
              <a:spcAft>
                <a:spcPts val="0"/>
              </a:spcAft>
              <a:buClr>
                <a:schemeClr val="dk1"/>
              </a:buClr>
              <a:buSzPts val="1400"/>
              <a:buNone/>
              <a:defRPr>
                <a:solidFill>
                  <a:schemeClr val="dk1"/>
                </a:solidFill>
              </a:defRPr>
            </a:lvl4pPr>
            <a:lvl5pPr lvl="4" algn="l">
              <a:lnSpc>
                <a:spcPct val="100000"/>
              </a:lnSpc>
              <a:spcBef>
                <a:spcPts val="0"/>
              </a:spcBef>
              <a:spcAft>
                <a:spcPts val="0"/>
              </a:spcAft>
              <a:buClr>
                <a:schemeClr val="dk1"/>
              </a:buClr>
              <a:buSzPts val="1400"/>
              <a:buNone/>
              <a:defRPr>
                <a:solidFill>
                  <a:schemeClr val="dk1"/>
                </a:solidFill>
              </a:defRPr>
            </a:lvl5pPr>
            <a:lvl6pPr lvl="5" algn="l">
              <a:lnSpc>
                <a:spcPct val="100000"/>
              </a:lnSpc>
              <a:spcBef>
                <a:spcPts val="0"/>
              </a:spcBef>
              <a:spcAft>
                <a:spcPts val="0"/>
              </a:spcAft>
              <a:buClr>
                <a:schemeClr val="dk1"/>
              </a:buClr>
              <a:buSzPts val="1400"/>
              <a:buNone/>
              <a:defRPr>
                <a:solidFill>
                  <a:schemeClr val="dk1"/>
                </a:solidFill>
              </a:defRPr>
            </a:lvl6pPr>
            <a:lvl7pPr lvl="6" algn="l">
              <a:lnSpc>
                <a:spcPct val="100000"/>
              </a:lnSpc>
              <a:spcBef>
                <a:spcPts val="0"/>
              </a:spcBef>
              <a:spcAft>
                <a:spcPts val="0"/>
              </a:spcAft>
              <a:buClr>
                <a:schemeClr val="dk1"/>
              </a:buClr>
              <a:buSzPts val="1400"/>
              <a:buNone/>
              <a:defRPr>
                <a:solidFill>
                  <a:schemeClr val="dk1"/>
                </a:solidFill>
              </a:defRPr>
            </a:lvl7pPr>
            <a:lvl8pPr lvl="7" algn="l">
              <a:lnSpc>
                <a:spcPct val="100000"/>
              </a:lnSpc>
              <a:spcBef>
                <a:spcPts val="0"/>
              </a:spcBef>
              <a:spcAft>
                <a:spcPts val="0"/>
              </a:spcAft>
              <a:buClr>
                <a:schemeClr val="dk1"/>
              </a:buClr>
              <a:buSzPts val="1400"/>
              <a:buNone/>
              <a:defRPr>
                <a:solidFill>
                  <a:schemeClr val="dk1"/>
                </a:solidFill>
              </a:defRPr>
            </a:lvl8pPr>
            <a:lvl9pPr lvl="8" algn="l">
              <a:lnSpc>
                <a:spcPct val="100000"/>
              </a:lnSpc>
              <a:spcBef>
                <a:spcPts val="0"/>
              </a:spcBef>
              <a:spcAft>
                <a:spcPts val="0"/>
              </a:spcAft>
              <a:buClr>
                <a:schemeClr val="dk1"/>
              </a:buClr>
              <a:buSzPts val="1400"/>
              <a:buNone/>
              <a:defRPr>
                <a:solidFill>
                  <a:schemeClr val="dk1"/>
                </a:solidFill>
              </a:defRPr>
            </a:lvl9pPr>
          </a:lstStyle>
          <a:p>
            <a:endParaRPr/>
          </a:p>
        </p:txBody>
      </p:sp>
      <p:sp>
        <p:nvSpPr>
          <p:cNvPr id="361" name="Google Shape;361;p6"/>
          <p:cNvSpPr>
            <a:spLocks noGrp="1"/>
          </p:cNvSpPr>
          <p:nvPr>
            <p:ph type="pic" idx="2"/>
          </p:nvPr>
        </p:nvSpPr>
        <p:spPr>
          <a:xfrm>
            <a:off x="806974" y="1539413"/>
            <a:ext cx="2880900" cy="1792200"/>
          </a:xfrm>
          <a:prstGeom prst="rect">
            <a:avLst/>
          </a:prstGeom>
          <a:solidFill>
            <a:schemeClr val="dk2"/>
          </a:solidFill>
          <a:ln>
            <a:noFill/>
          </a:ln>
        </p:spPr>
      </p:sp>
      <p:sp>
        <p:nvSpPr>
          <p:cNvPr id="362" name="Google Shape;362;p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3" name="Google Shape;363;p6"/>
          <p:cNvGrpSpPr/>
          <p:nvPr/>
        </p:nvGrpSpPr>
        <p:grpSpPr>
          <a:xfrm>
            <a:off x="7941498" y="4793372"/>
            <a:ext cx="729760" cy="173505"/>
            <a:chOff x="7941498" y="4793372"/>
            <a:chExt cx="729760" cy="173505"/>
          </a:xfrm>
        </p:grpSpPr>
        <p:sp>
          <p:nvSpPr>
            <p:cNvPr id="364" name="Google Shape;364;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2" name="Google Shape;382;p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383" name="Google Shape;383;p6"/>
          <p:cNvGrpSpPr/>
          <p:nvPr/>
        </p:nvGrpSpPr>
        <p:grpSpPr>
          <a:xfrm>
            <a:off x="229678" y="4812065"/>
            <a:ext cx="952262" cy="184819"/>
            <a:chOff x="238125" y="2164775"/>
            <a:chExt cx="7143750" cy="1385450"/>
          </a:xfrm>
        </p:grpSpPr>
        <p:sp>
          <p:nvSpPr>
            <p:cNvPr id="384" name="Google Shape;384;p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39"/>
        <p:cNvGrpSpPr/>
        <p:nvPr/>
      </p:nvGrpSpPr>
      <p:grpSpPr>
        <a:xfrm>
          <a:off x="0" y="0"/>
          <a:ext cx="0" cy="0"/>
          <a:chOff x="0" y="0"/>
          <a:chExt cx="0" cy="0"/>
        </a:xfrm>
      </p:grpSpPr>
      <p:sp>
        <p:nvSpPr>
          <p:cNvPr id="440" name="Google Shape;440;p7"/>
          <p:cNvSpPr/>
          <p:nvPr/>
        </p:nvSpPr>
        <p:spPr>
          <a:xfrm>
            <a:off x="308095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
          <p:cNvSpPr txBox="1">
            <a:spLocks noGrp="1"/>
          </p:cNvSpPr>
          <p:nvPr>
            <p:ph type="ctrTitle"/>
          </p:nvPr>
        </p:nvSpPr>
        <p:spPr>
          <a:xfrm>
            <a:off x="3658150" y="228600"/>
            <a:ext cx="4826400" cy="21381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000"/>
              <a:buFont typeface="Arial"/>
              <a:buNone/>
              <a:defRPr sz="4000" b="1">
                <a:latin typeface="Arial"/>
                <a:ea typeface="Arial"/>
                <a:cs typeface="Arial"/>
                <a:sym typeface="Arial"/>
              </a:defRPr>
            </a:lvl1pPr>
            <a:lvl2pPr lvl="1" algn="l">
              <a:lnSpc>
                <a:spcPct val="100000"/>
              </a:lnSpc>
              <a:spcBef>
                <a:spcPts val="0"/>
              </a:spcBef>
              <a:spcAft>
                <a:spcPts val="0"/>
              </a:spcAft>
              <a:buSzPts val="4400"/>
              <a:buNone/>
              <a:defRPr sz="4400" b="1"/>
            </a:lvl2pPr>
            <a:lvl3pPr lvl="2" algn="l">
              <a:lnSpc>
                <a:spcPct val="100000"/>
              </a:lnSpc>
              <a:spcBef>
                <a:spcPts val="0"/>
              </a:spcBef>
              <a:spcAft>
                <a:spcPts val="0"/>
              </a:spcAft>
              <a:buSzPts val="4400"/>
              <a:buNone/>
              <a:defRPr sz="4400" b="1"/>
            </a:lvl3pPr>
            <a:lvl4pPr lvl="3" algn="l">
              <a:lnSpc>
                <a:spcPct val="100000"/>
              </a:lnSpc>
              <a:spcBef>
                <a:spcPts val="0"/>
              </a:spcBef>
              <a:spcAft>
                <a:spcPts val="0"/>
              </a:spcAft>
              <a:buSzPts val="4400"/>
              <a:buNone/>
              <a:defRPr sz="4400" b="1"/>
            </a:lvl4pPr>
            <a:lvl5pPr lvl="4" algn="l">
              <a:lnSpc>
                <a:spcPct val="100000"/>
              </a:lnSpc>
              <a:spcBef>
                <a:spcPts val="0"/>
              </a:spcBef>
              <a:spcAft>
                <a:spcPts val="0"/>
              </a:spcAft>
              <a:buSzPts val="4400"/>
              <a:buNone/>
              <a:defRPr sz="4400" b="1"/>
            </a:lvl5pPr>
            <a:lvl6pPr lvl="5" algn="l">
              <a:lnSpc>
                <a:spcPct val="100000"/>
              </a:lnSpc>
              <a:spcBef>
                <a:spcPts val="0"/>
              </a:spcBef>
              <a:spcAft>
                <a:spcPts val="0"/>
              </a:spcAft>
              <a:buSzPts val="4400"/>
              <a:buNone/>
              <a:defRPr sz="4400" b="1"/>
            </a:lvl6pPr>
            <a:lvl7pPr lvl="6" algn="l">
              <a:lnSpc>
                <a:spcPct val="100000"/>
              </a:lnSpc>
              <a:spcBef>
                <a:spcPts val="0"/>
              </a:spcBef>
              <a:spcAft>
                <a:spcPts val="0"/>
              </a:spcAft>
              <a:buSzPts val="4400"/>
              <a:buNone/>
              <a:defRPr sz="4400" b="1"/>
            </a:lvl7pPr>
            <a:lvl8pPr lvl="7" algn="l">
              <a:lnSpc>
                <a:spcPct val="100000"/>
              </a:lnSpc>
              <a:spcBef>
                <a:spcPts val="0"/>
              </a:spcBef>
              <a:spcAft>
                <a:spcPts val="0"/>
              </a:spcAft>
              <a:buSzPts val="4400"/>
              <a:buNone/>
              <a:defRPr sz="4400" b="1"/>
            </a:lvl8pPr>
            <a:lvl9pPr lvl="8" algn="l">
              <a:lnSpc>
                <a:spcPct val="100000"/>
              </a:lnSpc>
              <a:spcBef>
                <a:spcPts val="0"/>
              </a:spcBef>
              <a:spcAft>
                <a:spcPts val="0"/>
              </a:spcAft>
              <a:buSzPts val="4400"/>
              <a:buNone/>
              <a:defRPr sz="4400" b="1"/>
            </a:lvl9pPr>
          </a:lstStyle>
          <a:p>
            <a:endParaRPr/>
          </a:p>
        </p:txBody>
      </p:sp>
      <p:sp>
        <p:nvSpPr>
          <p:cNvPr id="442" name="Google Shape;442;p7"/>
          <p:cNvSpPr txBox="1">
            <a:spLocks noGrp="1"/>
          </p:cNvSpPr>
          <p:nvPr>
            <p:ph type="subTitle" idx="1"/>
          </p:nvPr>
        </p:nvSpPr>
        <p:spPr>
          <a:xfrm>
            <a:off x="3658150" y="3923975"/>
            <a:ext cx="4826400" cy="6483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algn="l">
              <a:lnSpc>
                <a:spcPct val="100000"/>
              </a:lnSpc>
              <a:spcBef>
                <a:spcPts val="0"/>
              </a:spcBef>
              <a:spcAft>
                <a:spcPts val="0"/>
              </a:spcAft>
              <a:buSzPts val="1200"/>
              <a:buFont typeface="Arial"/>
              <a:buNone/>
              <a:defRPr sz="1200">
                <a:latin typeface="Arial"/>
                <a:ea typeface="Arial"/>
                <a:cs typeface="Arial"/>
                <a:sym typeface="Arial"/>
              </a:defRPr>
            </a:lvl2pPr>
            <a:lvl3pPr lvl="2" algn="l">
              <a:lnSpc>
                <a:spcPct val="100000"/>
              </a:lnSpc>
              <a:spcBef>
                <a:spcPts val="0"/>
              </a:spcBef>
              <a:spcAft>
                <a:spcPts val="0"/>
              </a:spcAft>
              <a:buSzPts val="1200"/>
              <a:buFont typeface="Arial"/>
              <a:buNone/>
              <a:defRPr sz="1200">
                <a:latin typeface="Arial"/>
                <a:ea typeface="Arial"/>
                <a:cs typeface="Arial"/>
                <a:sym typeface="Arial"/>
              </a:defRPr>
            </a:lvl3pPr>
            <a:lvl4pPr lvl="3" algn="l">
              <a:lnSpc>
                <a:spcPct val="100000"/>
              </a:lnSpc>
              <a:spcBef>
                <a:spcPts val="0"/>
              </a:spcBef>
              <a:spcAft>
                <a:spcPts val="0"/>
              </a:spcAft>
              <a:buSzPts val="1200"/>
              <a:buFont typeface="Arial"/>
              <a:buNone/>
              <a:defRPr sz="1200">
                <a:latin typeface="Arial"/>
                <a:ea typeface="Arial"/>
                <a:cs typeface="Arial"/>
                <a:sym typeface="Arial"/>
              </a:defRPr>
            </a:lvl4pPr>
            <a:lvl5pPr lvl="4" algn="l">
              <a:lnSpc>
                <a:spcPct val="100000"/>
              </a:lnSpc>
              <a:spcBef>
                <a:spcPts val="0"/>
              </a:spcBef>
              <a:spcAft>
                <a:spcPts val="0"/>
              </a:spcAft>
              <a:buSzPts val="1200"/>
              <a:buFont typeface="Arial"/>
              <a:buNone/>
              <a:defRPr sz="1200">
                <a:latin typeface="Arial"/>
                <a:ea typeface="Arial"/>
                <a:cs typeface="Arial"/>
                <a:sym typeface="Arial"/>
              </a:defRPr>
            </a:lvl5pPr>
            <a:lvl6pPr lvl="5" algn="l">
              <a:lnSpc>
                <a:spcPct val="100000"/>
              </a:lnSpc>
              <a:spcBef>
                <a:spcPts val="0"/>
              </a:spcBef>
              <a:spcAft>
                <a:spcPts val="0"/>
              </a:spcAft>
              <a:buSzPts val="1200"/>
              <a:buFont typeface="Arial"/>
              <a:buNone/>
              <a:defRPr sz="1200">
                <a:latin typeface="Arial"/>
                <a:ea typeface="Arial"/>
                <a:cs typeface="Arial"/>
                <a:sym typeface="Arial"/>
              </a:defRPr>
            </a:lvl6pPr>
            <a:lvl7pPr lvl="6" algn="l">
              <a:lnSpc>
                <a:spcPct val="100000"/>
              </a:lnSpc>
              <a:spcBef>
                <a:spcPts val="0"/>
              </a:spcBef>
              <a:spcAft>
                <a:spcPts val="0"/>
              </a:spcAft>
              <a:buSzPts val="1200"/>
              <a:buFont typeface="Arial"/>
              <a:buNone/>
              <a:defRPr sz="1200">
                <a:latin typeface="Arial"/>
                <a:ea typeface="Arial"/>
                <a:cs typeface="Arial"/>
                <a:sym typeface="Arial"/>
              </a:defRPr>
            </a:lvl7pPr>
            <a:lvl8pPr lvl="7" algn="l">
              <a:lnSpc>
                <a:spcPct val="100000"/>
              </a:lnSpc>
              <a:spcBef>
                <a:spcPts val="0"/>
              </a:spcBef>
              <a:spcAft>
                <a:spcPts val="0"/>
              </a:spcAft>
              <a:buSzPts val="1200"/>
              <a:buFont typeface="Arial"/>
              <a:buNone/>
              <a:defRPr sz="1200">
                <a:latin typeface="Arial"/>
                <a:ea typeface="Arial"/>
                <a:cs typeface="Arial"/>
                <a:sym typeface="Arial"/>
              </a:defRPr>
            </a:lvl8pPr>
            <a:lvl9pPr lvl="8" algn="l">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443" name="Google Shape;443;p7"/>
          <p:cNvSpPr txBox="1">
            <a:spLocks noGrp="1"/>
          </p:cNvSpPr>
          <p:nvPr>
            <p:ph type="subTitle" idx="2"/>
          </p:nvPr>
        </p:nvSpPr>
        <p:spPr>
          <a:xfrm>
            <a:off x="3658150" y="2790825"/>
            <a:ext cx="4826400" cy="1068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000"/>
              <a:buFont typeface="Arial"/>
              <a:buNone/>
              <a:defRPr sz="2000">
                <a:latin typeface="Arial"/>
                <a:ea typeface="Arial"/>
                <a:cs typeface="Arial"/>
                <a:sym typeface="Arial"/>
              </a:defRPr>
            </a:lvl1pPr>
            <a:lvl2pPr lvl="1" algn="l">
              <a:lnSpc>
                <a:spcPct val="100000"/>
              </a:lnSpc>
              <a:spcBef>
                <a:spcPts val="0"/>
              </a:spcBef>
              <a:spcAft>
                <a:spcPts val="0"/>
              </a:spcAft>
              <a:buSzPts val="2000"/>
              <a:buFont typeface="Arial"/>
              <a:buNone/>
              <a:defRPr sz="2000">
                <a:latin typeface="Arial"/>
                <a:ea typeface="Arial"/>
                <a:cs typeface="Arial"/>
                <a:sym typeface="Arial"/>
              </a:defRPr>
            </a:lvl2pPr>
            <a:lvl3pPr lvl="2" algn="l">
              <a:lnSpc>
                <a:spcPct val="100000"/>
              </a:lnSpc>
              <a:spcBef>
                <a:spcPts val="0"/>
              </a:spcBef>
              <a:spcAft>
                <a:spcPts val="0"/>
              </a:spcAft>
              <a:buSzPts val="2000"/>
              <a:buFont typeface="Arial"/>
              <a:buNone/>
              <a:defRPr sz="2000">
                <a:latin typeface="Arial"/>
                <a:ea typeface="Arial"/>
                <a:cs typeface="Arial"/>
                <a:sym typeface="Arial"/>
              </a:defRPr>
            </a:lvl3pPr>
            <a:lvl4pPr lvl="3" algn="l">
              <a:lnSpc>
                <a:spcPct val="100000"/>
              </a:lnSpc>
              <a:spcBef>
                <a:spcPts val="0"/>
              </a:spcBef>
              <a:spcAft>
                <a:spcPts val="0"/>
              </a:spcAft>
              <a:buSzPts val="2000"/>
              <a:buFont typeface="Arial"/>
              <a:buNone/>
              <a:defRPr sz="2000">
                <a:latin typeface="Arial"/>
                <a:ea typeface="Arial"/>
                <a:cs typeface="Arial"/>
                <a:sym typeface="Arial"/>
              </a:defRPr>
            </a:lvl4pPr>
            <a:lvl5pPr lvl="4" algn="l">
              <a:lnSpc>
                <a:spcPct val="100000"/>
              </a:lnSpc>
              <a:spcBef>
                <a:spcPts val="0"/>
              </a:spcBef>
              <a:spcAft>
                <a:spcPts val="0"/>
              </a:spcAft>
              <a:buSzPts val="2000"/>
              <a:buFont typeface="Arial"/>
              <a:buNone/>
              <a:defRPr sz="2000">
                <a:latin typeface="Arial"/>
                <a:ea typeface="Arial"/>
                <a:cs typeface="Arial"/>
                <a:sym typeface="Arial"/>
              </a:defRPr>
            </a:lvl5pPr>
            <a:lvl6pPr lvl="5" algn="l">
              <a:lnSpc>
                <a:spcPct val="100000"/>
              </a:lnSpc>
              <a:spcBef>
                <a:spcPts val="0"/>
              </a:spcBef>
              <a:spcAft>
                <a:spcPts val="0"/>
              </a:spcAft>
              <a:buSzPts val="2000"/>
              <a:buFont typeface="Arial"/>
              <a:buNone/>
              <a:defRPr sz="2000">
                <a:latin typeface="Arial"/>
                <a:ea typeface="Arial"/>
                <a:cs typeface="Arial"/>
                <a:sym typeface="Arial"/>
              </a:defRPr>
            </a:lvl6pPr>
            <a:lvl7pPr lvl="6" algn="l">
              <a:lnSpc>
                <a:spcPct val="100000"/>
              </a:lnSpc>
              <a:spcBef>
                <a:spcPts val="0"/>
              </a:spcBef>
              <a:spcAft>
                <a:spcPts val="0"/>
              </a:spcAft>
              <a:buSzPts val="2000"/>
              <a:buFont typeface="Arial"/>
              <a:buNone/>
              <a:defRPr sz="2000">
                <a:latin typeface="Arial"/>
                <a:ea typeface="Arial"/>
                <a:cs typeface="Arial"/>
                <a:sym typeface="Arial"/>
              </a:defRPr>
            </a:lvl7pPr>
            <a:lvl8pPr lvl="7" algn="l">
              <a:lnSpc>
                <a:spcPct val="100000"/>
              </a:lnSpc>
              <a:spcBef>
                <a:spcPts val="0"/>
              </a:spcBef>
              <a:spcAft>
                <a:spcPts val="0"/>
              </a:spcAft>
              <a:buSzPts val="2000"/>
              <a:buFont typeface="Arial"/>
              <a:buNone/>
              <a:defRPr sz="2000">
                <a:latin typeface="Arial"/>
                <a:ea typeface="Arial"/>
                <a:cs typeface="Arial"/>
                <a:sym typeface="Arial"/>
              </a:defRPr>
            </a:lvl8pPr>
            <a:lvl9pPr lvl="8" algn="l">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444" name="Google Shape;444;p7"/>
          <p:cNvSpPr>
            <a:spLocks noGrp="1"/>
          </p:cNvSpPr>
          <p:nvPr>
            <p:ph type="pic" idx="3"/>
          </p:nvPr>
        </p:nvSpPr>
        <p:spPr>
          <a:xfrm>
            <a:off x="0" y="0"/>
            <a:ext cx="3081000" cy="4673400"/>
          </a:xfrm>
          <a:prstGeom prst="rect">
            <a:avLst/>
          </a:prstGeom>
          <a:solidFill>
            <a:schemeClr val="dk2"/>
          </a:solidFill>
          <a:ln>
            <a:noFill/>
          </a:ln>
        </p:spPr>
      </p:sp>
      <p:sp>
        <p:nvSpPr>
          <p:cNvPr id="445" name="Google Shape;445;p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6" name="Google Shape;446;p7"/>
          <p:cNvGrpSpPr/>
          <p:nvPr/>
        </p:nvGrpSpPr>
        <p:grpSpPr>
          <a:xfrm>
            <a:off x="7941498" y="4793372"/>
            <a:ext cx="729760" cy="173505"/>
            <a:chOff x="7941498" y="4793372"/>
            <a:chExt cx="729760" cy="173505"/>
          </a:xfrm>
        </p:grpSpPr>
        <p:sp>
          <p:nvSpPr>
            <p:cNvPr id="447" name="Google Shape;447;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5" name="Google Shape;465;p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466" name="Google Shape;466;p7"/>
          <p:cNvGrpSpPr/>
          <p:nvPr/>
        </p:nvGrpSpPr>
        <p:grpSpPr>
          <a:xfrm>
            <a:off x="229678" y="4812065"/>
            <a:ext cx="952262" cy="184819"/>
            <a:chOff x="238125" y="2164775"/>
            <a:chExt cx="7143750" cy="1385450"/>
          </a:xfrm>
        </p:grpSpPr>
        <p:sp>
          <p:nvSpPr>
            <p:cNvPr id="467" name="Google Shape;467;p7"/>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slide 1">
  <p:cSld name="TITLE_2">
    <p:bg>
      <p:bgPr>
        <a:solidFill>
          <a:schemeClr val="accent1"/>
        </a:solidFill>
        <a:effectLst/>
      </p:bgPr>
    </p:bg>
    <p:spTree>
      <p:nvGrpSpPr>
        <p:cNvPr id="1" name="Shape 522"/>
        <p:cNvGrpSpPr/>
        <p:nvPr/>
      </p:nvGrpSpPr>
      <p:grpSpPr>
        <a:xfrm>
          <a:off x="0" y="0"/>
          <a:ext cx="0" cy="0"/>
          <a:chOff x="0" y="0"/>
          <a:chExt cx="0" cy="0"/>
        </a:xfrm>
      </p:grpSpPr>
      <p:sp>
        <p:nvSpPr>
          <p:cNvPr id="523" name="Google Shape;523;p8"/>
          <p:cNvSpPr/>
          <p:nvPr/>
        </p:nvSpPr>
        <p:spPr>
          <a:xfrm>
            <a:off x="4929525" y="0"/>
            <a:ext cx="42144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8"/>
          <p:cNvSpPr/>
          <p:nvPr/>
        </p:nvSpPr>
        <p:spPr>
          <a:xfrm>
            <a:off x="0" y="2254450"/>
            <a:ext cx="4929600" cy="2427000"/>
          </a:xfrm>
          <a:prstGeom prst="rect">
            <a:avLst/>
          </a:prstGeom>
          <a:gradFill>
            <a:gsLst>
              <a:gs pos="0">
                <a:srgbClr val="000000">
                  <a:alpha val="43529"/>
                </a:srgbClr>
              </a:gs>
              <a:gs pos="100000">
                <a:srgbClr val="000000">
                  <a:alpha val="43529"/>
                </a:srgbClr>
              </a:gs>
            </a:gsLst>
            <a:lin ang="5400012"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8"/>
          <p:cNvSpPr txBox="1">
            <a:spLocks noGrp="1"/>
          </p:cNvSpPr>
          <p:nvPr>
            <p:ph type="ctrTitle"/>
          </p:nvPr>
        </p:nvSpPr>
        <p:spPr>
          <a:xfrm>
            <a:off x="5350125" y="228600"/>
            <a:ext cx="3134400" cy="21381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000"/>
              <a:buFont typeface="Arial"/>
              <a:buNone/>
              <a:defRPr sz="4000" b="1">
                <a:latin typeface="Arial"/>
                <a:ea typeface="Arial"/>
                <a:cs typeface="Arial"/>
                <a:sym typeface="Arial"/>
              </a:defRPr>
            </a:lvl1pPr>
            <a:lvl2pPr lvl="1" algn="l">
              <a:lnSpc>
                <a:spcPct val="100000"/>
              </a:lnSpc>
              <a:spcBef>
                <a:spcPts val="0"/>
              </a:spcBef>
              <a:spcAft>
                <a:spcPts val="0"/>
              </a:spcAft>
              <a:buSzPts val="4400"/>
              <a:buNone/>
              <a:defRPr sz="4400" b="1"/>
            </a:lvl2pPr>
            <a:lvl3pPr lvl="2" algn="l">
              <a:lnSpc>
                <a:spcPct val="100000"/>
              </a:lnSpc>
              <a:spcBef>
                <a:spcPts val="0"/>
              </a:spcBef>
              <a:spcAft>
                <a:spcPts val="0"/>
              </a:spcAft>
              <a:buSzPts val="4400"/>
              <a:buNone/>
              <a:defRPr sz="4400" b="1"/>
            </a:lvl3pPr>
            <a:lvl4pPr lvl="3" algn="l">
              <a:lnSpc>
                <a:spcPct val="100000"/>
              </a:lnSpc>
              <a:spcBef>
                <a:spcPts val="0"/>
              </a:spcBef>
              <a:spcAft>
                <a:spcPts val="0"/>
              </a:spcAft>
              <a:buSzPts val="4400"/>
              <a:buNone/>
              <a:defRPr sz="4400" b="1"/>
            </a:lvl4pPr>
            <a:lvl5pPr lvl="4" algn="l">
              <a:lnSpc>
                <a:spcPct val="100000"/>
              </a:lnSpc>
              <a:spcBef>
                <a:spcPts val="0"/>
              </a:spcBef>
              <a:spcAft>
                <a:spcPts val="0"/>
              </a:spcAft>
              <a:buSzPts val="4400"/>
              <a:buNone/>
              <a:defRPr sz="4400" b="1"/>
            </a:lvl5pPr>
            <a:lvl6pPr lvl="5" algn="l">
              <a:lnSpc>
                <a:spcPct val="100000"/>
              </a:lnSpc>
              <a:spcBef>
                <a:spcPts val="0"/>
              </a:spcBef>
              <a:spcAft>
                <a:spcPts val="0"/>
              </a:spcAft>
              <a:buSzPts val="4400"/>
              <a:buNone/>
              <a:defRPr sz="4400" b="1"/>
            </a:lvl6pPr>
            <a:lvl7pPr lvl="6" algn="l">
              <a:lnSpc>
                <a:spcPct val="100000"/>
              </a:lnSpc>
              <a:spcBef>
                <a:spcPts val="0"/>
              </a:spcBef>
              <a:spcAft>
                <a:spcPts val="0"/>
              </a:spcAft>
              <a:buSzPts val="4400"/>
              <a:buNone/>
              <a:defRPr sz="4400" b="1"/>
            </a:lvl7pPr>
            <a:lvl8pPr lvl="7" algn="l">
              <a:lnSpc>
                <a:spcPct val="100000"/>
              </a:lnSpc>
              <a:spcBef>
                <a:spcPts val="0"/>
              </a:spcBef>
              <a:spcAft>
                <a:spcPts val="0"/>
              </a:spcAft>
              <a:buSzPts val="4400"/>
              <a:buNone/>
              <a:defRPr sz="4400" b="1"/>
            </a:lvl8pPr>
            <a:lvl9pPr lvl="8" algn="l">
              <a:lnSpc>
                <a:spcPct val="100000"/>
              </a:lnSpc>
              <a:spcBef>
                <a:spcPts val="0"/>
              </a:spcBef>
              <a:spcAft>
                <a:spcPts val="0"/>
              </a:spcAft>
              <a:buSzPts val="4400"/>
              <a:buNone/>
              <a:defRPr sz="4400" b="1"/>
            </a:lvl9pPr>
          </a:lstStyle>
          <a:p>
            <a:endParaRPr/>
          </a:p>
        </p:txBody>
      </p:sp>
      <p:sp>
        <p:nvSpPr>
          <p:cNvPr id="526" name="Google Shape;526;p8"/>
          <p:cNvSpPr txBox="1">
            <a:spLocks noGrp="1"/>
          </p:cNvSpPr>
          <p:nvPr>
            <p:ph type="subTitle" idx="1"/>
          </p:nvPr>
        </p:nvSpPr>
        <p:spPr>
          <a:xfrm>
            <a:off x="5350125" y="3923975"/>
            <a:ext cx="3134400" cy="6483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algn="l">
              <a:lnSpc>
                <a:spcPct val="100000"/>
              </a:lnSpc>
              <a:spcBef>
                <a:spcPts val="0"/>
              </a:spcBef>
              <a:spcAft>
                <a:spcPts val="0"/>
              </a:spcAft>
              <a:buSzPts val="1200"/>
              <a:buFont typeface="Arial"/>
              <a:buNone/>
              <a:defRPr sz="1200">
                <a:latin typeface="Arial"/>
                <a:ea typeface="Arial"/>
                <a:cs typeface="Arial"/>
                <a:sym typeface="Arial"/>
              </a:defRPr>
            </a:lvl2pPr>
            <a:lvl3pPr lvl="2" algn="l">
              <a:lnSpc>
                <a:spcPct val="100000"/>
              </a:lnSpc>
              <a:spcBef>
                <a:spcPts val="0"/>
              </a:spcBef>
              <a:spcAft>
                <a:spcPts val="0"/>
              </a:spcAft>
              <a:buSzPts val="1200"/>
              <a:buFont typeface="Arial"/>
              <a:buNone/>
              <a:defRPr sz="1200">
                <a:latin typeface="Arial"/>
                <a:ea typeface="Arial"/>
                <a:cs typeface="Arial"/>
                <a:sym typeface="Arial"/>
              </a:defRPr>
            </a:lvl3pPr>
            <a:lvl4pPr lvl="3" algn="l">
              <a:lnSpc>
                <a:spcPct val="100000"/>
              </a:lnSpc>
              <a:spcBef>
                <a:spcPts val="0"/>
              </a:spcBef>
              <a:spcAft>
                <a:spcPts val="0"/>
              </a:spcAft>
              <a:buSzPts val="1200"/>
              <a:buFont typeface="Arial"/>
              <a:buNone/>
              <a:defRPr sz="1200">
                <a:latin typeface="Arial"/>
                <a:ea typeface="Arial"/>
                <a:cs typeface="Arial"/>
                <a:sym typeface="Arial"/>
              </a:defRPr>
            </a:lvl4pPr>
            <a:lvl5pPr lvl="4" algn="l">
              <a:lnSpc>
                <a:spcPct val="100000"/>
              </a:lnSpc>
              <a:spcBef>
                <a:spcPts val="0"/>
              </a:spcBef>
              <a:spcAft>
                <a:spcPts val="0"/>
              </a:spcAft>
              <a:buSzPts val="1200"/>
              <a:buFont typeface="Arial"/>
              <a:buNone/>
              <a:defRPr sz="1200">
                <a:latin typeface="Arial"/>
                <a:ea typeface="Arial"/>
                <a:cs typeface="Arial"/>
                <a:sym typeface="Arial"/>
              </a:defRPr>
            </a:lvl5pPr>
            <a:lvl6pPr lvl="5" algn="l">
              <a:lnSpc>
                <a:spcPct val="100000"/>
              </a:lnSpc>
              <a:spcBef>
                <a:spcPts val="0"/>
              </a:spcBef>
              <a:spcAft>
                <a:spcPts val="0"/>
              </a:spcAft>
              <a:buSzPts val="1200"/>
              <a:buFont typeface="Arial"/>
              <a:buNone/>
              <a:defRPr sz="1200">
                <a:latin typeface="Arial"/>
                <a:ea typeface="Arial"/>
                <a:cs typeface="Arial"/>
                <a:sym typeface="Arial"/>
              </a:defRPr>
            </a:lvl6pPr>
            <a:lvl7pPr lvl="6" algn="l">
              <a:lnSpc>
                <a:spcPct val="100000"/>
              </a:lnSpc>
              <a:spcBef>
                <a:spcPts val="0"/>
              </a:spcBef>
              <a:spcAft>
                <a:spcPts val="0"/>
              </a:spcAft>
              <a:buSzPts val="1200"/>
              <a:buFont typeface="Arial"/>
              <a:buNone/>
              <a:defRPr sz="1200">
                <a:latin typeface="Arial"/>
                <a:ea typeface="Arial"/>
                <a:cs typeface="Arial"/>
                <a:sym typeface="Arial"/>
              </a:defRPr>
            </a:lvl7pPr>
            <a:lvl8pPr lvl="7" algn="l">
              <a:lnSpc>
                <a:spcPct val="100000"/>
              </a:lnSpc>
              <a:spcBef>
                <a:spcPts val="0"/>
              </a:spcBef>
              <a:spcAft>
                <a:spcPts val="0"/>
              </a:spcAft>
              <a:buSzPts val="1200"/>
              <a:buFont typeface="Arial"/>
              <a:buNone/>
              <a:defRPr sz="1200">
                <a:latin typeface="Arial"/>
                <a:ea typeface="Arial"/>
                <a:cs typeface="Arial"/>
                <a:sym typeface="Arial"/>
              </a:defRPr>
            </a:lvl8pPr>
            <a:lvl9pPr lvl="8" algn="l">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527" name="Google Shape;527;p8"/>
          <p:cNvSpPr txBox="1">
            <a:spLocks noGrp="1"/>
          </p:cNvSpPr>
          <p:nvPr>
            <p:ph type="subTitle" idx="2"/>
          </p:nvPr>
        </p:nvSpPr>
        <p:spPr>
          <a:xfrm>
            <a:off x="5350125" y="2790825"/>
            <a:ext cx="3134400" cy="1068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000"/>
              <a:buFont typeface="Arial"/>
              <a:buNone/>
              <a:defRPr sz="2000">
                <a:latin typeface="Arial"/>
                <a:ea typeface="Arial"/>
                <a:cs typeface="Arial"/>
                <a:sym typeface="Arial"/>
              </a:defRPr>
            </a:lvl1pPr>
            <a:lvl2pPr lvl="1" algn="l">
              <a:lnSpc>
                <a:spcPct val="100000"/>
              </a:lnSpc>
              <a:spcBef>
                <a:spcPts val="0"/>
              </a:spcBef>
              <a:spcAft>
                <a:spcPts val="0"/>
              </a:spcAft>
              <a:buSzPts val="2000"/>
              <a:buFont typeface="Arial"/>
              <a:buNone/>
              <a:defRPr sz="2000">
                <a:latin typeface="Arial"/>
                <a:ea typeface="Arial"/>
                <a:cs typeface="Arial"/>
                <a:sym typeface="Arial"/>
              </a:defRPr>
            </a:lvl2pPr>
            <a:lvl3pPr lvl="2" algn="l">
              <a:lnSpc>
                <a:spcPct val="100000"/>
              </a:lnSpc>
              <a:spcBef>
                <a:spcPts val="0"/>
              </a:spcBef>
              <a:spcAft>
                <a:spcPts val="0"/>
              </a:spcAft>
              <a:buSzPts val="2000"/>
              <a:buFont typeface="Arial"/>
              <a:buNone/>
              <a:defRPr sz="2000">
                <a:latin typeface="Arial"/>
                <a:ea typeface="Arial"/>
                <a:cs typeface="Arial"/>
                <a:sym typeface="Arial"/>
              </a:defRPr>
            </a:lvl3pPr>
            <a:lvl4pPr lvl="3" algn="l">
              <a:lnSpc>
                <a:spcPct val="100000"/>
              </a:lnSpc>
              <a:spcBef>
                <a:spcPts val="0"/>
              </a:spcBef>
              <a:spcAft>
                <a:spcPts val="0"/>
              </a:spcAft>
              <a:buSzPts val="2000"/>
              <a:buFont typeface="Arial"/>
              <a:buNone/>
              <a:defRPr sz="2000">
                <a:latin typeface="Arial"/>
                <a:ea typeface="Arial"/>
                <a:cs typeface="Arial"/>
                <a:sym typeface="Arial"/>
              </a:defRPr>
            </a:lvl4pPr>
            <a:lvl5pPr lvl="4" algn="l">
              <a:lnSpc>
                <a:spcPct val="100000"/>
              </a:lnSpc>
              <a:spcBef>
                <a:spcPts val="0"/>
              </a:spcBef>
              <a:spcAft>
                <a:spcPts val="0"/>
              </a:spcAft>
              <a:buSzPts val="2000"/>
              <a:buFont typeface="Arial"/>
              <a:buNone/>
              <a:defRPr sz="2000">
                <a:latin typeface="Arial"/>
                <a:ea typeface="Arial"/>
                <a:cs typeface="Arial"/>
                <a:sym typeface="Arial"/>
              </a:defRPr>
            </a:lvl5pPr>
            <a:lvl6pPr lvl="5" algn="l">
              <a:lnSpc>
                <a:spcPct val="100000"/>
              </a:lnSpc>
              <a:spcBef>
                <a:spcPts val="0"/>
              </a:spcBef>
              <a:spcAft>
                <a:spcPts val="0"/>
              </a:spcAft>
              <a:buSzPts val="2000"/>
              <a:buFont typeface="Arial"/>
              <a:buNone/>
              <a:defRPr sz="2000">
                <a:latin typeface="Arial"/>
                <a:ea typeface="Arial"/>
                <a:cs typeface="Arial"/>
                <a:sym typeface="Arial"/>
              </a:defRPr>
            </a:lvl6pPr>
            <a:lvl7pPr lvl="6" algn="l">
              <a:lnSpc>
                <a:spcPct val="100000"/>
              </a:lnSpc>
              <a:spcBef>
                <a:spcPts val="0"/>
              </a:spcBef>
              <a:spcAft>
                <a:spcPts val="0"/>
              </a:spcAft>
              <a:buSzPts val="2000"/>
              <a:buFont typeface="Arial"/>
              <a:buNone/>
              <a:defRPr sz="2000">
                <a:latin typeface="Arial"/>
                <a:ea typeface="Arial"/>
                <a:cs typeface="Arial"/>
                <a:sym typeface="Arial"/>
              </a:defRPr>
            </a:lvl7pPr>
            <a:lvl8pPr lvl="7" algn="l">
              <a:lnSpc>
                <a:spcPct val="100000"/>
              </a:lnSpc>
              <a:spcBef>
                <a:spcPts val="0"/>
              </a:spcBef>
              <a:spcAft>
                <a:spcPts val="0"/>
              </a:spcAft>
              <a:buSzPts val="2000"/>
              <a:buFont typeface="Arial"/>
              <a:buNone/>
              <a:defRPr sz="2000">
                <a:latin typeface="Arial"/>
                <a:ea typeface="Arial"/>
                <a:cs typeface="Arial"/>
                <a:sym typeface="Arial"/>
              </a:defRPr>
            </a:lvl8pPr>
            <a:lvl9pPr lvl="8" algn="l">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528" name="Google Shape;528;p8"/>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29" name="Google Shape;529;p8"/>
          <p:cNvPicPr preferRelativeResize="0"/>
          <p:nvPr/>
        </p:nvPicPr>
        <p:blipFill rotWithShape="1">
          <a:blip r:embed="rId2">
            <a:alphaModFix/>
          </a:blip>
          <a:srcRect b="1156"/>
          <a:stretch/>
        </p:blipFill>
        <p:spPr>
          <a:xfrm>
            <a:off x="404500" y="938550"/>
            <a:ext cx="4111350" cy="4115850"/>
          </a:xfrm>
          <a:prstGeom prst="rect">
            <a:avLst/>
          </a:prstGeom>
          <a:noFill/>
          <a:ln>
            <a:noFill/>
          </a:ln>
        </p:spPr>
      </p:pic>
      <p:sp>
        <p:nvSpPr>
          <p:cNvPr id="530" name="Google Shape;530;p8"/>
          <p:cNvSpPr>
            <a:spLocks noGrp="1"/>
          </p:cNvSpPr>
          <p:nvPr>
            <p:ph type="pic" idx="3"/>
          </p:nvPr>
        </p:nvSpPr>
        <p:spPr>
          <a:xfrm>
            <a:off x="562729" y="1095012"/>
            <a:ext cx="3799200" cy="2140200"/>
          </a:xfrm>
          <a:prstGeom prst="rect">
            <a:avLst/>
          </a:prstGeom>
          <a:solidFill>
            <a:schemeClr val="dk2"/>
          </a:solidFill>
          <a:ln>
            <a:noFill/>
          </a:ln>
        </p:spPr>
      </p:sp>
      <p:sp>
        <p:nvSpPr>
          <p:cNvPr id="531" name="Google Shape;531;p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2" name="Google Shape;532;p8"/>
          <p:cNvGrpSpPr/>
          <p:nvPr/>
        </p:nvGrpSpPr>
        <p:grpSpPr>
          <a:xfrm>
            <a:off x="7941498" y="4793372"/>
            <a:ext cx="729760" cy="173505"/>
            <a:chOff x="7941498" y="4793372"/>
            <a:chExt cx="729760" cy="173505"/>
          </a:xfrm>
        </p:grpSpPr>
        <p:sp>
          <p:nvSpPr>
            <p:cNvPr id="533" name="Google Shape;533;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1" name="Google Shape;551;p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552" name="Google Shape;552;p8"/>
          <p:cNvGrpSpPr/>
          <p:nvPr/>
        </p:nvGrpSpPr>
        <p:grpSpPr>
          <a:xfrm>
            <a:off x="229678" y="4812065"/>
            <a:ext cx="952262" cy="184819"/>
            <a:chOff x="238125" y="2164775"/>
            <a:chExt cx="7143750" cy="1385450"/>
          </a:xfrm>
        </p:grpSpPr>
        <p:sp>
          <p:nvSpPr>
            <p:cNvPr id="553" name="Google Shape;553;p8"/>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8"/>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8"/>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8"/>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8"/>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8"/>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8"/>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8"/>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8"/>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8"/>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8"/>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8"/>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8"/>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8"/>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8"/>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8"/>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8"/>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8"/>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8"/>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8"/>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8"/>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8"/>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8"/>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8"/>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8"/>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8"/>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8"/>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8"/>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8"/>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8"/>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8"/>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8"/>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8"/>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8"/>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8"/>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8"/>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8"/>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8"/>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8"/>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8"/>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8"/>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8"/>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8"/>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8"/>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8"/>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8"/>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8"/>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8"/>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8"/>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8"/>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8"/>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8"/>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8"/>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8"/>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8"/>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slide 1 1 1 1">
  <p:cSld name="TITLE_2_1_1_1">
    <p:bg>
      <p:bgPr>
        <a:solidFill>
          <a:schemeClr val="accent1"/>
        </a:solidFill>
        <a:effectLst/>
      </p:bgPr>
    </p:bg>
    <p:spTree>
      <p:nvGrpSpPr>
        <p:cNvPr id="1" name="Shape 608"/>
        <p:cNvGrpSpPr/>
        <p:nvPr/>
      </p:nvGrpSpPr>
      <p:grpSpPr>
        <a:xfrm>
          <a:off x="0" y="0"/>
          <a:ext cx="0" cy="0"/>
          <a:chOff x="0" y="0"/>
          <a:chExt cx="0" cy="0"/>
        </a:xfrm>
      </p:grpSpPr>
      <p:sp>
        <p:nvSpPr>
          <p:cNvPr id="609" name="Google Shape;609;p9"/>
          <p:cNvSpPr/>
          <p:nvPr/>
        </p:nvSpPr>
        <p:spPr>
          <a:xfrm>
            <a:off x="3339625" y="8400"/>
            <a:ext cx="5804400" cy="51351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9"/>
          <p:cNvSpPr/>
          <p:nvPr/>
        </p:nvSpPr>
        <p:spPr>
          <a:xfrm>
            <a:off x="0" y="2254450"/>
            <a:ext cx="3339600" cy="2427000"/>
          </a:xfrm>
          <a:prstGeom prst="rect">
            <a:avLst/>
          </a:prstGeom>
          <a:gradFill>
            <a:gsLst>
              <a:gs pos="0">
                <a:srgbClr val="000000">
                  <a:alpha val="43529"/>
                </a:srgbClr>
              </a:gs>
              <a:gs pos="100000">
                <a:srgbClr val="000000">
                  <a:alpha val="43529"/>
                </a:srgbClr>
              </a:gs>
            </a:gsLst>
            <a:lin ang="5400012" scaled="0"/>
          </a:gra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1" name="Google Shape;611;p9"/>
          <p:cNvGrpSpPr/>
          <p:nvPr/>
        </p:nvGrpSpPr>
        <p:grpSpPr>
          <a:xfrm>
            <a:off x="7941498" y="4793372"/>
            <a:ext cx="729760" cy="173505"/>
            <a:chOff x="7941498" y="4793372"/>
            <a:chExt cx="729760" cy="173505"/>
          </a:xfrm>
        </p:grpSpPr>
        <p:sp>
          <p:nvSpPr>
            <p:cNvPr id="612" name="Google Shape;612;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30" name="Google Shape;630;p9"/>
          <p:cNvSpPr txBox="1">
            <a:spLocks noGrp="1"/>
          </p:cNvSpPr>
          <p:nvPr>
            <p:ph type="ctrTitle"/>
          </p:nvPr>
        </p:nvSpPr>
        <p:spPr>
          <a:xfrm>
            <a:off x="3793875" y="228600"/>
            <a:ext cx="4690500" cy="21381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000"/>
              <a:buFont typeface="Arial"/>
              <a:buNone/>
              <a:defRPr sz="4000" b="1">
                <a:latin typeface="Arial"/>
                <a:ea typeface="Arial"/>
                <a:cs typeface="Arial"/>
                <a:sym typeface="Arial"/>
              </a:defRPr>
            </a:lvl1pPr>
            <a:lvl2pPr lvl="1" algn="l">
              <a:lnSpc>
                <a:spcPct val="100000"/>
              </a:lnSpc>
              <a:spcBef>
                <a:spcPts val="0"/>
              </a:spcBef>
              <a:spcAft>
                <a:spcPts val="0"/>
              </a:spcAft>
              <a:buSzPts val="4400"/>
              <a:buNone/>
              <a:defRPr sz="4400" b="1"/>
            </a:lvl2pPr>
            <a:lvl3pPr lvl="2" algn="l">
              <a:lnSpc>
                <a:spcPct val="100000"/>
              </a:lnSpc>
              <a:spcBef>
                <a:spcPts val="0"/>
              </a:spcBef>
              <a:spcAft>
                <a:spcPts val="0"/>
              </a:spcAft>
              <a:buSzPts val="4400"/>
              <a:buNone/>
              <a:defRPr sz="4400" b="1"/>
            </a:lvl3pPr>
            <a:lvl4pPr lvl="3" algn="l">
              <a:lnSpc>
                <a:spcPct val="100000"/>
              </a:lnSpc>
              <a:spcBef>
                <a:spcPts val="0"/>
              </a:spcBef>
              <a:spcAft>
                <a:spcPts val="0"/>
              </a:spcAft>
              <a:buSzPts val="4400"/>
              <a:buNone/>
              <a:defRPr sz="4400" b="1"/>
            </a:lvl4pPr>
            <a:lvl5pPr lvl="4" algn="l">
              <a:lnSpc>
                <a:spcPct val="100000"/>
              </a:lnSpc>
              <a:spcBef>
                <a:spcPts val="0"/>
              </a:spcBef>
              <a:spcAft>
                <a:spcPts val="0"/>
              </a:spcAft>
              <a:buSzPts val="4400"/>
              <a:buNone/>
              <a:defRPr sz="4400" b="1"/>
            </a:lvl5pPr>
            <a:lvl6pPr lvl="5" algn="l">
              <a:lnSpc>
                <a:spcPct val="100000"/>
              </a:lnSpc>
              <a:spcBef>
                <a:spcPts val="0"/>
              </a:spcBef>
              <a:spcAft>
                <a:spcPts val="0"/>
              </a:spcAft>
              <a:buSzPts val="4400"/>
              <a:buNone/>
              <a:defRPr sz="4400" b="1"/>
            </a:lvl6pPr>
            <a:lvl7pPr lvl="6" algn="l">
              <a:lnSpc>
                <a:spcPct val="100000"/>
              </a:lnSpc>
              <a:spcBef>
                <a:spcPts val="0"/>
              </a:spcBef>
              <a:spcAft>
                <a:spcPts val="0"/>
              </a:spcAft>
              <a:buSzPts val="4400"/>
              <a:buNone/>
              <a:defRPr sz="4400" b="1"/>
            </a:lvl7pPr>
            <a:lvl8pPr lvl="7" algn="l">
              <a:lnSpc>
                <a:spcPct val="100000"/>
              </a:lnSpc>
              <a:spcBef>
                <a:spcPts val="0"/>
              </a:spcBef>
              <a:spcAft>
                <a:spcPts val="0"/>
              </a:spcAft>
              <a:buSzPts val="4400"/>
              <a:buNone/>
              <a:defRPr sz="4400" b="1"/>
            </a:lvl8pPr>
            <a:lvl9pPr lvl="8" algn="l">
              <a:lnSpc>
                <a:spcPct val="100000"/>
              </a:lnSpc>
              <a:spcBef>
                <a:spcPts val="0"/>
              </a:spcBef>
              <a:spcAft>
                <a:spcPts val="0"/>
              </a:spcAft>
              <a:buSzPts val="4400"/>
              <a:buNone/>
              <a:defRPr sz="4400" b="1"/>
            </a:lvl9pPr>
          </a:lstStyle>
          <a:p>
            <a:endParaRPr/>
          </a:p>
        </p:txBody>
      </p:sp>
      <p:sp>
        <p:nvSpPr>
          <p:cNvPr id="631" name="Google Shape;631;p9"/>
          <p:cNvSpPr txBox="1">
            <a:spLocks noGrp="1"/>
          </p:cNvSpPr>
          <p:nvPr>
            <p:ph type="subTitle" idx="1"/>
          </p:nvPr>
        </p:nvSpPr>
        <p:spPr>
          <a:xfrm>
            <a:off x="3793875" y="3923975"/>
            <a:ext cx="4690500" cy="6483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algn="l">
              <a:lnSpc>
                <a:spcPct val="100000"/>
              </a:lnSpc>
              <a:spcBef>
                <a:spcPts val="0"/>
              </a:spcBef>
              <a:spcAft>
                <a:spcPts val="0"/>
              </a:spcAft>
              <a:buSzPts val="1200"/>
              <a:buFont typeface="Arial"/>
              <a:buNone/>
              <a:defRPr sz="1200">
                <a:latin typeface="Arial"/>
                <a:ea typeface="Arial"/>
                <a:cs typeface="Arial"/>
                <a:sym typeface="Arial"/>
              </a:defRPr>
            </a:lvl2pPr>
            <a:lvl3pPr lvl="2" algn="l">
              <a:lnSpc>
                <a:spcPct val="100000"/>
              </a:lnSpc>
              <a:spcBef>
                <a:spcPts val="0"/>
              </a:spcBef>
              <a:spcAft>
                <a:spcPts val="0"/>
              </a:spcAft>
              <a:buSzPts val="1200"/>
              <a:buFont typeface="Arial"/>
              <a:buNone/>
              <a:defRPr sz="1200">
                <a:latin typeface="Arial"/>
                <a:ea typeface="Arial"/>
                <a:cs typeface="Arial"/>
                <a:sym typeface="Arial"/>
              </a:defRPr>
            </a:lvl3pPr>
            <a:lvl4pPr lvl="3" algn="l">
              <a:lnSpc>
                <a:spcPct val="100000"/>
              </a:lnSpc>
              <a:spcBef>
                <a:spcPts val="0"/>
              </a:spcBef>
              <a:spcAft>
                <a:spcPts val="0"/>
              </a:spcAft>
              <a:buSzPts val="1200"/>
              <a:buFont typeface="Arial"/>
              <a:buNone/>
              <a:defRPr sz="1200">
                <a:latin typeface="Arial"/>
                <a:ea typeface="Arial"/>
                <a:cs typeface="Arial"/>
                <a:sym typeface="Arial"/>
              </a:defRPr>
            </a:lvl4pPr>
            <a:lvl5pPr lvl="4" algn="l">
              <a:lnSpc>
                <a:spcPct val="100000"/>
              </a:lnSpc>
              <a:spcBef>
                <a:spcPts val="0"/>
              </a:spcBef>
              <a:spcAft>
                <a:spcPts val="0"/>
              </a:spcAft>
              <a:buSzPts val="1200"/>
              <a:buFont typeface="Arial"/>
              <a:buNone/>
              <a:defRPr sz="1200">
                <a:latin typeface="Arial"/>
                <a:ea typeface="Arial"/>
                <a:cs typeface="Arial"/>
                <a:sym typeface="Arial"/>
              </a:defRPr>
            </a:lvl5pPr>
            <a:lvl6pPr lvl="5" algn="l">
              <a:lnSpc>
                <a:spcPct val="100000"/>
              </a:lnSpc>
              <a:spcBef>
                <a:spcPts val="0"/>
              </a:spcBef>
              <a:spcAft>
                <a:spcPts val="0"/>
              </a:spcAft>
              <a:buSzPts val="1200"/>
              <a:buFont typeface="Arial"/>
              <a:buNone/>
              <a:defRPr sz="1200">
                <a:latin typeface="Arial"/>
                <a:ea typeface="Arial"/>
                <a:cs typeface="Arial"/>
                <a:sym typeface="Arial"/>
              </a:defRPr>
            </a:lvl6pPr>
            <a:lvl7pPr lvl="6" algn="l">
              <a:lnSpc>
                <a:spcPct val="100000"/>
              </a:lnSpc>
              <a:spcBef>
                <a:spcPts val="0"/>
              </a:spcBef>
              <a:spcAft>
                <a:spcPts val="0"/>
              </a:spcAft>
              <a:buSzPts val="1200"/>
              <a:buFont typeface="Arial"/>
              <a:buNone/>
              <a:defRPr sz="1200">
                <a:latin typeface="Arial"/>
                <a:ea typeface="Arial"/>
                <a:cs typeface="Arial"/>
                <a:sym typeface="Arial"/>
              </a:defRPr>
            </a:lvl7pPr>
            <a:lvl8pPr lvl="7" algn="l">
              <a:lnSpc>
                <a:spcPct val="100000"/>
              </a:lnSpc>
              <a:spcBef>
                <a:spcPts val="0"/>
              </a:spcBef>
              <a:spcAft>
                <a:spcPts val="0"/>
              </a:spcAft>
              <a:buSzPts val="1200"/>
              <a:buFont typeface="Arial"/>
              <a:buNone/>
              <a:defRPr sz="1200">
                <a:latin typeface="Arial"/>
                <a:ea typeface="Arial"/>
                <a:cs typeface="Arial"/>
                <a:sym typeface="Arial"/>
              </a:defRPr>
            </a:lvl8pPr>
            <a:lvl9pPr lvl="8" algn="l">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632" name="Google Shape;632;p9"/>
          <p:cNvSpPr txBox="1">
            <a:spLocks noGrp="1"/>
          </p:cNvSpPr>
          <p:nvPr>
            <p:ph type="subTitle" idx="2"/>
          </p:nvPr>
        </p:nvSpPr>
        <p:spPr>
          <a:xfrm>
            <a:off x="3793875" y="2790825"/>
            <a:ext cx="4690500" cy="1068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000"/>
              <a:buFont typeface="Arial"/>
              <a:buNone/>
              <a:defRPr sz="2000">
                <a:latin typeface="Arial"/>
                <a:ea typeface="Arial"/>
                <a:cs typeface="Arial"/>
                <a:sym typeface="Arial"/>
              </a:defRPr>
            </a:lvl1pPr>
            <a:lvl2pPr lvl="1" algn="l">
              <a:lnSpc>
                <a:spcPct val="100000"/>
              </a:lnSpc>
              <a:spcBef>
                <a:spcPts val="0"/>
              </a:spcBef>
              <a:spcAft>
                <a:spcPts val="0"/>
              </a:spcAft>
              <a:buSzPts val="2000"/>
              <a:buFont typeface="Arial"/>
              <a:buNone/>
              <a:defRPr sz="2000">
                <a:latin typeface="Arial"/>
                <a:ea typeface="Arial"/>
                <a:cs typeface="Arial"/>
                <a:sym typeface="Arial"/>
              </a:defRPr>
            </a:lvl2pPr>
            <a:lvl3pPr lvl="2" algn="l">
              <a:lnSpc>
                <a:spcPct val="100000"/>
              </a:lnSpc>
              <a:spcBef>
                <a:spcPts val="0"/>
              </a:spcBef>
              <a:spcAft>
                <a:spcPts val="0"/>
              </a:spcAft>
              <a:buSzPts val="2000"/>
              <a:buFont typeface="Arial"/>
              <a:buNone/>
              <a:defRPr sz="2000">
                <a:latin typeface="Arial"/>
                <a:ea typeface="Arial"/>
                <a:cs typeface="Arial"/>
                <a:sym typeface="Arial"/>
              </a:defRPr>
            </a:lvl3pPr>
            <a:lvl4pPr lvl="3" algn="l">
              <a:lnSpc>
                <a:spcPct val="100000"/>
              </a:lnSpc>
              <a:spcBef>
                <a:spcPts val="0"/>
              </a:spcBef>
              <a:spcAft>
                <a:spcPts val="0"/>
              </a:spcAft>
              <a:buSzPts val="2000"/>
              <a:buFont typeface="Arial"/>
              <a:buNone/>
              <a:defRPr sz="2000">
                <a:latin typeface="Arial"/>
                <a:ea typeface="Arial"/>
                <a:cs typeface="Arial"/>
                <a:sym typeface="Arial"/>
              </a:defRPr>
            </a:lvl4pPr>
            <a:lvl5pPr lvl="4" algn="l">
              <a:lnSpc>
                <a:spcPct val="100000"/>
              </a:lnSpc>
              <a:spcBef>
                <a:spcPts val="0"/>
              </a:spcBef>
              <a:spcAft>
                <a:spcPts val="0"/>
              </a:spcAft>
              <a:buSzPts val="2000"/>
              <a:buFont typeface="Arial"/>
              <a:buNone/>
              <a:defRPr sz="2000">
                <a:latin typeface="Arial"/>
                <a:ea typeface="Arial"/>
                <a:cs typeface="Arial"/>
                <a:sym typeface="Arial"/>
              </a:defRPr>
            </a:lvl5pPr>
            <a:lvl6pPr lvl="5" algn="l">
              <a:lnSpc>
                <a:spcPct val="100000"/>
              </a:lnSpc>
              <a:spcBef>
                <a:spcPts val="0"/>
              </a:spcBef>
              <a:spcAft>
                <a:spcPts val="0"/>
              </a:spcAft>
              <a:buSzPts val="2000"/>
              <a:buFont typeface="Arial"/>
              <a:buNone/>
              <a:defRPr sz="2000">
                <a:latin typeface="Arial"/>
                <a:ea typeface="Arial"/>
                <a:cs typeface="Arial"/>
                <a:sym typeface="Arial"/>
              </a:defRPr>
            </a:lvl6pPr>
            <a:lvl7pPr lvl="6" algn="l">
              <a:lnSpc>
                <a:spcPct val="100000"/>
              </a:lnSpc>
              <a:spcBef>
                <a:spcPts val="0"/>
              </a:spcBef>
              <a:spcAft>
                <a:spcPts val="0"/>
              </a:spcAft>
              <a:buSzPts val="2000"/>
              <a:buFont typeface="Arial"/>
              <a:buNone/>
              <a:defRPr sz="2000">
                <a:latin typeface="Arial"/>
                <a:ea typeface="Arial"/>
                <a:cs typeface="Arial"/>
                <a:sym typeface="Arial"/>
              </a:defRPr>
            </a:lvl7pPr>
            <a:lvl8pPr lvl="7" algn="l">
              <a:lnSpc>
                <a:spcPct val="100000"/>
              </a:lnSpc>
              <a:spcBef>
                <a:spcPts val="0"/>
              </a:spcBef>
              <a:spcAft>
                <a:spcPts val="0"/>
              </a:spcAft>
              <a:buSzPts val="2000"/>
              <a:buFont typeface="Arial"/>
              <a:buNone/>
              <a:defRPr sz="2000">
                <a:latin typeface="Arial"/>
                <a:ea typeface="Arial"/>
                <a:cs typeface="Arial"/>
                <a:sym typeface="Arial"/>
              </a:defRPr>
            </a:lvl8pPr>
            <a:lvl9pPr lvl="8" algn="l">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pic>
        <p:nvPicPr>
          <p:cNvPr id="633" name="Google Shape;633;p9"/>
          <p:cNvPicPr preferRelativeResize="0"/>
          <p:nvPr/>
        </p:nvPicPr>
        <p:blipFill rotWithShape="1">
          <a:blip r:embed="rId2">
            <a:alphaModFix/>
          </a:blip>
          <a:srcRect/>
          <a:stretch/>
        </p:blipFill>
        <p:spPr>
          <a:xfrm>
            <a:off x="543679" y="208362"/>
            <a:ext cx="2115442" cy="4272573"/>
          </a:xfrm>
          <a:prstGeom prst="rect">
            <a:avLst/>
          </a:prstGeom>
          <a:noFill/>
          <a:ln>
            <a:noFill/>
          </a:ln>
        </p:spPr>
      </p:pic>
      <p:sp>
        <p:nvSpPr>
          <p:cNvPr id="634" name="Google Shape;634;p9"/>
          <p:cNvSpPr>
            <a:spLocks noGrp="1"/>
          </p:cNvSpPr>
          <p:nvPr>
            <p:ph type="pic" idx="3"/>
          </p:nvPr>
        </p:nvSpPr>
        <p:spPr>
          <a:xfrm>
            <a:off x="662000" y="662000"/>
            <a:ext cx="1885500" cy="3327600"/>
          </a:xfrm>
          <a:prstGeom prst="rect">
            <a:avLst/>
          </a:prstGeom>
          <a:solidFill>
            <a:schemeClr val="dk2"/>
          </a:solidFill>
          <a:ln>
            <a:noFill/>
          </a:ln>
        </p:spPr>
      </p:sp>
      <p:sp>
        <p:nvSpPr>
          <p:cNvPr id="635" name="Google Shape;635;p9"/>
          <p:cNvSpPr/>
          <p:nvPr/>
        </p:nvSpPr>
        <p:spPr>
          <a:xfrm>
            <a:off x="32028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7" name="Google Shape;637;p9"/>
          <p:cNvGrpSpPr/>
          <p:nvPr/>
        </p:nvGrpSpPr>
        <p:grpSpPr>
          <a:xfrm>
            <a:off x="7941498" y="4793372"/>
            <a:ext cx="729760" cy="173505"/>
            <a:chOff x="7941498" y="4793372"/>
            <a:chExt cx="729760" cy="173505"/>
          </a:xfrm>
        </p:grpSpPr>
        <p:sp>
          <p:nvSpPr>
            <p:cNvPr id="638" name="Google Shape;638;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6" name="Google Shape;656;p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657" name="Google Shape;657;p9"/>
          <p:cNvGrpSpPr/>
          <p:nvPr/>
        </p:nvGrpSpPr>
        <p:grpSpPr>
          <a:xfrm>
            <a:off x="229678" y="4812065"/>
            <a:ext cx="952262" cy="184819"/>
            <a:chOff x="238125" y="2164775"/>
            <a:chExt cx="7143750" cy="1385450"/>
          </a:xfrm>
        </p:grpSpPr>
        <p:sp>
          <p:nvSpPr>
            <p:cNvPr id="658" name="Google Shape;658;p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00_Branding Slide_Alberta_EN">
  <p:cSld name="TITLE_1">
    <p:spTree>
      <p:nvGrpSpPr>
        <p:cNvPr id="1" name="Shape 713"/>
        <p:cNvGrpSpPr/>
        <p:nvPr/>
      </p:nvGrpSpPr>
      <p:grpSpPr>
        <a:xfrm>
          <a:off x="0" y="0"/>
          <a:ext cx="0" cy="0"/>
          <a:chOff x="0" y="0"/>
          <a:chExt cx="0" cy="0"/>
        </a:xfrm>
      </p:grpSpPr>
      <p:pic>
        <p:nvPicPr>
          <p:cNvPr id="714" name="Google Shape;714;p1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715" name="Google Shape;715;p1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381E78">
              <a:alpha val="8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1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fr-CA" sz="900" b="0" i="0" u="none" strike="noStrike" cap="none">
                <a:solidFill>
                  <a:srgbClr val="FFFFFF"/>
                </a:solidFill>
                <a:latin typeface="Arial"/>
                <a:ea typeface="Arial"/>
                <a:cs typeface="Arial"/>
                <a:sym typeface="Arial"/>
              </a:rPr>
              <a:t>Moraine-Lake, Alberta, Canada - Photo: Unsplash</a:t>
            </a:r>
            <a:endParaRPr sz="1400" b="0" i="0" u="none" strike="noStrike" cap="none">
              <a:solidFill>
                <a:srgbClr val="FFFFFF"/>
              </a:solidFill>
              <a:latin typeface="Arial"/>
              <a:ea typeface="Arial"/>
              <a:cs typeface="Arial"/>
              <a:sym typeface="Arial"/>
            </a:endParaRPr>
          </a:p>
        </p:txBody>
      </p:sp>
      <p:sp>
        <p:nvSpPr>
          <p:cNvPr id="717" name="Google Shape;717;p1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8" name="Google Shape;718;p10"/>
          <p:cNvGrpSpPr/>
          <p:nvPr/>
        </p:nvGrpSpPr>
        <p:grpSpPr>
          <a:xfrm>
            <a:off x="429700" y="1242820"/>
            <a:ext cx="4866194" cy="944324"/>
            <a:chOff x="277298" y="2872865"/>
            <a:chExt cx="2322433" cy="450687"/>
          </a:xfrm>
        </p:grpSpPr>
        <p:sp>
          <p:nvSpPr>
            <p:cNvPr id="719" name="Google Shape;719;p10"/>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0" name="Google Shape;720;p10"/>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1" name="Google Shape;721;p10"/>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2" name="Google Shape;722;p10"/>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3" name="Google Shape;723;p10"/>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4" name="Google Shape;724;p10"/>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5" name="Google Shape;725;p10"/>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6" name="Google Shape;726;p10"/>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7" name="Google Shape;727;p10"/>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8" name="Google Shape;728;p10"/>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29" name="Google Shape;729;p10"/>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0" name="Google Shape;730;p10"/>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1" name="Google Shape;731;p10"/>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2" name="Google Shape;732;p10"/>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3" name="Google Shape;733;p10"/>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4" name="Google Shape;734;p10"/>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5" name="Google Shape;735;p10"/>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6" name="Google Shape;736;p10"/>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7" name="Google Shape;737;p10"/>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8" name="Google Shape;738;p10"/>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39" name="Google Shape;739;p10"/>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0" name="Google Shape;740;p10"/>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1" name="Google Shape;741;p10"/>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2" name="Google Shape;742;p10"/>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3" name="Google Shape;743;p10"/>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4" name="Google Shape;744;p10"/>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5" name="Google Shape;745;p10"/>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6" name="Google Shape;746;p10"/>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7" name="Google Shape;747;p10"/>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8" name="Google Shape;748;p10"/>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49" name="Google Shape;749;p10"/>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0" name="Google Shape;750;p10"/>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1" name="Google Shape;751;p10"/>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2" name="Google Shape;752;p10"/>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3" name="Google Shape;753;p10"/>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4" name="Google Shape;754;p10"/>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5" name="Google Shape;755;p10"/>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6" name="Google Shape;756;p10"/>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7" name="Google Shape;757;p10"/>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8" name="Google Shape;758;p10"/>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59" name="Google Shape;759;p10"/>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0" name="Google Shape;760;p10"/>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1" name="Google Shape;761;p10"/>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2" name="Google Shape;762;p10"/>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3" name="Google Shape;763;p10"/>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4" name="Google Shape;764;p10"/>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5" name="Google Shape;765;p10"/>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6" name="Google Shape;766;p10"/>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7" name="Google Shape;767;p10"/>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8" name="Google Shape;768;p10"/>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69" name="Google Shape;769;p10"/>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0" name="Google Shape;770;p10"/>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1" name="Google Shape;771;p10"/>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2" name="Google Shape;772;p10"/>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773" name="Google Shape;773;p10"/>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grpSp>
        <p:nvGrpSpPr>
          <p:cNvPr id="774" name="Google Shape;774;p10"/>
          <p:cNvGrpSpPr/>
          <p:nvPr/>
        </p:nvGrpSpPr>
        <p:grpSpPr>
          <a:xfrm>
            <a:off x="7941498" y="4793372"/>
            <a:ext cx="729760" cy="173505"/>
            <a:chOff x="7941498" y="4793372"/>
            <a:chExt cx="729760" cy="173505"/>
          </a:xfrm>
        </p:grpSpPr>
        <p:sp>
          <p:nvSpPr>
            <p:cNvPr id="775" name="Google Shape;775;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3" name="Google Shape;793;p1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4" name="Google Shape;794;p10"/>
          <p:cNvGrpSpPr/>
          <p:nvPr/>
        </p:nvGrpSpPr>
        <p:grpSpPr>
          <a:xfrm>
            <a:off x="7941498" y="4793372"/>
            <a:ext cx="729760" cy="173505"/>
            <a:chOff x="7941498" y="4793372"/>
            <a:chExt cx="729760" cy="173505"/>
          </a:xfrm>
        </p:grpSpPr>
        <p:sp>
          <p:nvSpPr>
            <p:cNvPr id="795" name="Google Shape;795;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3" name="Google Shape;813;p1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fr-CA"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46000"/>
          </a:xfrm>
          <a:prstGeom prst="rect">
            <a:avLst/>
          </a:prstGeom>
          <a:noFill/>
          <a:ln>
            <a:noFill/>
          </a:ln>
        </p:spPr>
        <p:txBody>
          <a:bodyPr spcFirstLastPara="1" wrap="square" lIns="0" tIns="0" rIns="0" bIns="0" anchor="t" anchorCtr="0">
            <a:noAutofit/>
          </a:bodyPr>
          <a:lstStyle>
            <a:lvl1pPr marR="0" lvl="0"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1pPr>
            <a:lvl2pPr marR="0" lvl="1"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713225" y="1183025"/>
            <a:ext cx="7717500" cy="3416400"/>
          </a:xfrm>
          <a:prstGeom prst="rect">
            <a:avLst/>
          </a:prstGeom>
          <a:noFill/>
          <a:ln>
            <a:noFill/>
          </a:ln>
        </p:spPr>
        <p:txBody>
          <a:bodyPr spcFirstLastPara="1" wrap="square" lIns="0" tIns="0" rIns="0" bIns="0" anchor="t" anchorCtr="0">
            <a:noAutofit/>
          </a:bodyPr>
          <a:lstStyle>
            <a:lvl1pPr marL="457200" marR="0" lvl="0"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1pPr>
            <a:lvl2pPr marL="914400" marR="0" lvl="1"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6pPr>
            <a:lvl7pPr marL="3200400" marR="0" lvl="6"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7pPr>
            <a:lvl8pPr marL="3657600" marR="0" lvl="7"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8pPr>
            <a:lvl9pPr marL="4114800" marR="0" lvl="8" indent="-317500" algn="l" rtl="0">
              <a:lnSpc>
                <a:spcPct val="100000"/>
              </a:lnSpc>
              <a:spcBef>
                <a:spcPts val="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test.canada.ca/wayfinding-orientation-2023/ai/text-citations-trust.html"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42.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hyperlink" Target="https://design.canada.ca/research-summaries/trust.html"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hyperlink" Target="https://docs.google.com/presentation/d/1MrU6tkPjHjM9ocbZ4eRtBcrBj07OdNSsFvUiLY1jdn0/edit?usp=sharing"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hyperlink" Target="https://docs.google.com/document/d/1CHqR4nxdu2UikCtlKRF5GAHKsFb26Nq9ixJAcd6rNFQ/edit?usp=sharing"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hyperlink" Target="https://test.canada.ca/wayfinding-orientation-2023/ai/answered.html" TargetMode="External"/><Relationship Id="rId5" Type="http://schemas.openxmlformats.org/officeDocument/2006/relationships/image" Target="../media/image25.pn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hyperlink" Target="https://test.canada.ca/wayfinding-orientation-2023/ai/overlay-demo.html" TargetMode="External"/><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27.gif"/><Relationship Id="rId4" Type="http://schemas.openxmlformats.org/officeDocument/2006/relationships/image" Target="../media/image26.gif"/></Relationships>
</file>

<file path=ppt/slides/_rels/slide6.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9.gif"/></Relationships>
</file>

<file path=ppt/slides/_rels/slide7.xml.rels><?xml version="1.0" encoding="UTF-8" standalone="yes"?>
<Relationships xmlns="http://schemas.openxmlformats.org/package/2006/relationships"><Relationship Id="rId3" Type="http://schemas.openxmlformats.org/officeDocument/2006/relationships/hyperlink" Target="https://www.canada.ca/en/government/system/digital-government/digital-government-innovations/responsible-use-ai/guide-use-generative-ai.html#toc-4" TargetMode="Externa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hyperlink" Target="https://www.canada.ca/en/services/finance.html" TargetMode="External"/><Relationship Id="rId4" Type="http://schemas.openxmlformats.org/officeDocument/2006/relationships/image" Target="../media/image33.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hyperlink" Target="https://www.canada.ca/en/services/finance.html" TargetMode="External"/><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88"/>
        <p:cNvGrpSpPr/>
        <p:nvPr/>
      </p:nvGrpSpPr>
      <p:grpSpPr>
        <a:xfrm>
          <a:off x="0" y="0"/>
          <a:ext cx="0" cy="0"/>
          <a:chOff x="0" y="0"/>
          <a:chExt cx="0" cy="0"/>
        </a:xfrm>
      </p:grpSpPr>
      <p:sp>
        <p:nvSpPr>
          <p:cNvPr id="4389" name="Google Shape;4389;p48"/>
          <p:cNvSpPr txBox="1"/>
          <p:nvPr/>
        </p:nvSpPr>
        <p:spPr>
          <a:xfrm>
            <a:off x="367475" y="0"/>
            <a:ext cx="5831700" cy="8313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fr-CA" sz="2100" b="1" i="0" u="none" strike="noStrike" cap="none">
                <a:solidFill>
                  <a:schemeClr val="lt1"/>
                </a:solidFill>
                <a:latin typeface="Arial"/>
                <a:ea typeface="Arial"/>
                <a:cs typeface="Arial"/>
                <a:sym typeface="Arial"/>
              </a:rPr>
              <a:t>Conception de l’étude sur la confiance n</a:t>
            </a:r>
            <a:r>
              <a:rPr lang="fr-CA" sz="2100" b="1" i="0" u="none" strike="noStrike" cap="none" baseline="30000">
                <a:solidFill>
                  <a:schemeClr val="lt1"/>
                </a:solidFill>
                <a:latin typeface="Arial"/>
                <a:ea typeface="Arial"/>
                <a:cs typeface="Arial"/>
                <a:sym typeface="Arial"/>
              </a:rPr>
              <a:t>o</a:t>
            </a:r>
            <a:r>
              <a:rPr lang="fr-CA" sz="2100" b="1" i="0" u="none" strike="noStrike" cap="none">
                <a:solidFill>
                  <a:schemeClr val="lt1"/>
                </a:solidFill>
                <a:latin typeface="Arial"/>
                <a:ea typeface="Arial"/>
                <a:cs typeface="Arial"/>
                <a:sym typeface="Arial"/>
              </a:rPr>
              <a:t> 2</a:t>
            </a:r>
            <a:endParaRPr sz="2100" b="1">
              <a:solidFill>
                <a:schemeClr val="lt1"/>
              </a:solidFill>
            </a:endParaRPr>
          </a:p>
          <a:p>
            <a:pPr marL="0" marR="0" lvl="0" indent="0" algn="l" rtl="0">
              <a:lnSpc>
                <a:spcPct val="100000"/>
              </a:lnSpc>
              <a:spcBef>
                <a:spcPts val="0"/>
              </a:spcBef>
              <a:spcAft>
                <a:spcPts val="0"/>
              </a:spcAft>
              <a:buClr>
                <a:srgbClr val="000000"/>
              </a:buClr>
              <a:buSzPts val="2400"/>
              <a:buFont typeface="Arial"/>
              <a:buNone/>
            </a:pPr>
            <a:r>
              <a:rPr lang="fr-CA" sz="2100" b="1" i="0" u="none" strike="noStrike" cap="none">
                <a:solidFill>
                  <a:schemeClr val="lt1"/>
                </a:solidFill>
                <a:latin typeface="Arial"/>
                <a:ea typeface="Arial"/>
                <a:cs typeface="Arial"/>
                <a:sym typeface="Arial"/>
              </a:rPr>
              <a:t>Juin 2024</a:t>
            </a:r>
            <a:endParaRPr sz="2100" b="1" i="0" u="none" strike="noStrike" cap="none">
              <a:solidFill>
                <a:schemeClr val="lt1"/>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60"/>
        <p:cNvGrpSpPr/>
        <p:nvPr/>
      </p:nvGrpSpPr>
      <p:grpSpPr>
        <a:xfrm>
          <a:off x="0" y="0"/>
          <a:ext cx="0" cy="0"/>
          <a:chOff x="0" y="0"/>
          <a:chExt cx="0" cy="0"/>
        </a:xfrm>
      </p:grpSpPr>
      <p:sp>
        <p:nvSpPr>
          <p:cNvPr id="4461" name="Google Shape;4461;p57"/>
          <p:cNvSpPr txBox="1">
            <a:spLocks noGrp="1"/>
          </p:cNvSpPr>
          <p:nvPr>
            <p:ph type="title"/>
          </p:nvPr>
        </p:nvSpPr>
        <p:spPr>
          <a:xfrm>
            <a:off x="5990050" y="0"/>
            <a:ext cx="3153900" cy="4673400"/>
          </a:xfrm>
          <a:prstGeom prst="rect">
            <a:avLst/>
          </a:prstGeom>
          <a:solidFill>
            <a:schemeClr val="accent1"/>
          </a:solidFill>
          <a:ln>
            <a:noFill/>
          </a:ln>
        </p:spPr>
        <p:txBody>
          <a:bodyPr spcFirstLastPara="1" wrap="square" lIns="228600" tIns="0" rIns="0" bIns="0" anchor="ctr" anchorCtr="0">
            <a:noAutofit/>
          </a:bodyPr>
          <a:lstStyle/>
          <a:p>
            <a:pPr marL="0" marR="43931" lvl="0" indent="0" algn="l" rtl="0">
              <a:lnSpc>
                <a:spcPct val="100000"/>
              </a:lnSpc>
              <a:spcBef>
                <a:spcPts val="0"/>
              </a:spcBef>
              <a:spcAft>
                <a:spcPts val="0"/>
              </a:spcAft>
              <a:buSzPts val="2000"/>
              <a:buNone/>
            </a:pPr>
            <a:r>
              <a:rPr lang="fr-CA"/>
              <a:t>Mentions de texte créé par IA</a:t>
            </a:r>
            <a:endParaRPr/>
          </a:p>
          <a:p>
            <a:pPr marL="0" marR="43931" lvl="0" indent="0" algn="l" rtl="0">
              <a:lnSpc>
                <a:spcPct val="100000"/>
              </a:lnSpc>
              <a:spcBef>
                <a:spcPts val="0"/>
              </a:spcBef>
              <a:spcAft>
                <a:spcPts val="0"/>
              </a:spcAft>
              <a:buSzPts val="2000"/>
              <a:buNone/>
            </a:pPr>
            <a:endParaRPr sz="800"/>
          </a:p>
          <a:p>
            <a:pPr marL="0" marR="43931" lvl="0" indent="0" algn="l" rtl="0">
              <a:lnSpc>
                <a:spcPct val="115000"/>
              </a:lnSpc>
              <a:spcBef>
                <a:spcPts val="0"/>
              </a:spcBef>
              <a:spcAft>
                <a:spcPts val="0"/>
              </a:spcAft>
              <a:buSzPts val="2000"/>
              <a:buNone/>
            </a:pPr>
            <a:r>
              <a:rPr lang="fr-CA" sz="1400" b="0"/>
              <a:t>Élaborer des recommandations sur la transparence requise concernant l’utilisation de l’IA sur Canada.ca</a:t>
            </a:r>
            <a:endParaRPr sz="1400" b="0"/>
          </a:p>
          <a:p>
            <a:pPr marL="0" marR="43931" lvl="0" indent="0" algn="l" rtl="0">
              <a:lnSpc>
                <a:spcPct val="115000"/>
              </a:lnSpc>
              <a:spcBef>
                <a:spcPts val="0"/>
              </a:spcBef>
              <a:spcAft>
                <a:spcPts val="0"/>
              </a:spcAft>
              <a:buSzPts val="2000"/>
              <a:buNone/>
            </a:pPr>
            <a:endParaRPr sz="1400" b="0"/>
          </a:p>
          <a:p>
            <a:pPr marL="0" marR="43931" lvl="0" indent="0" algn="l" rtl="0">
              <a:lnSpc>
                <a:spcPct val="115000"/>
              </a:lnSpc>
              <a:spcBef>
                <a:spcPts val="0"/>
              </a:spcBef>
              <a:spcAft>
                <a:spcPts val="0"/>
              </a:spcAft>
              <a:buSzPts val="2000"/>
              <a:buNone/>
            </a:pPr>
            <a:r>
              <a:rPr lang="fr-CA" sz="1400" b="0"/>
              <a:t>Même modèle que celui pour les images; d’abord un test visant à savoir quelle mention de recours à l’IA suscite le plus de confiance, puis un test sur l’absence vs la présence d’une mention.</a:t>
            </a:r>
            <a:endParaRPr sz="1400" b="0"/>
          </a:p>
          <a:p>
            <a:pPr marL="0" marR="43931" lvl="0" indent="0" algn="l" rtl="0">
              <a:lnSpc>
                <a:spcPct val="115000"/>
              </a:lnSpc>
              <a:spcBef>
                <a:spcPts val="0"/>
              </a:spcBef>
              <a:spcAft>
                <a:spcPts val="0"/>
              </a:spcAft>
              <a:buSzPts val="2000"/>
              <a:buNone/>
            </a:pPr>
            <a:endParaRPr sz="1400" b="0"/>
          </a:p>
          <a:p>
            <a:pPr marL="0" marR="43931" lvl="0" indent="0" algn="l" rtl="0">
              <a:lnSpc>
                <a:spcPct val="115000"/>
              </a:lnSpc>
              <a:spcBef>
                <a:spcPts val="0"/>
              </a:spcBef>
              <a:spcAft>
                <a:spcPts val="0"/>
              </a:spcAft>
              <a:buSzPts val="2000"/>
              <a:buNone/>
            </a:pPr>
            <a:r>
              <a:rPr lang="fr-CA" sz="1400" b="0"/>
              <a:t>Mentions provenant de l’équipe chargée de l’IA du SCT</a:t>
            </a:r>
            <a:endParaRPr sz="1400" b="0"/>
          </a:p>
        </p:txBody>
      </p:sp>
      <p:sp>
        <p:nvSpPr>
          <p:cNvPr id="4462" name="Google Shape;4462;p57"/>
          <p:cNvSpPr txBox="1"/>
          <p:nvPr/>
        </p:nvSpPr>
        <p:spPr>
          <a:xfrm>
            <a:off x="1385300" y="4673525"/>
            <a:ext cx="68109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sng" strike="noStrike" cap="none">
                <a:solidFill>
                  <a:schemeClr val="hlink"/>
                </a:solidFill>
                <a:latin typeface="Arial"/>
                <a:ea typeface="Arial"/>
                <a:cs typeface="Arial"/>
                <a:sym typeface="Arial"/>
                <a:hlinkClick r:id="rId3"/>
              </a:rPr>
              <a:t>https://test.canada.ca/wayfinding-orientation-2023/ai/text-citations-trust.html</a:t>
            </a:r>
            <a:endParaRPr sz="1400" b="0" i="0" u="none" strike="noStrike" cap="none">
              <a:solidFill>
                <a:srgbClr val="000000"/>
              </a:solidFill>
              <a:latin typeface="Arial"/>
              <a:ea typeface="Arial"/>
              <a:cs typeface="Arial"/>
              <a:sym typeface="Arial"/>
            </a:endParaRPr>
          </a:p>
        </p:txBody>
      </p:sp>
      <p:pic>
        <p:nvPicPr>
          <p:cNvPr id="4463" name="Google Shape;4463;p57" title="text-mo-1-en.png"/>
          <p:cNvPicPr preferRelativeResize="0"/>
          <p:nvPr/>
        </p:nvPicPr>
        <p:blipFill rotWithShape="1">
          <a:blip r:embed="rId4">
            <a:alphaModFix/>
          </a:blip>
          <a:srcRect/>
          <a:stretch/>
        </p:blipFill>
        <p:spPr>
          <a:xfrm>
            <a:off x="152400" y="152400"/>
            <a:ext cx="3325034" cy="4368725"/>
          </a:xfrm>
          <a:prstGeom prst="rect">
            <a:avLst/>
          </a:prstGeom>
          <a:noFill/>
          <a:ln>
            <a:noFill/>
          </a:ln>
          <a:effectLst>
            <a:outerShdw blurRad="57150" dist="19050" dir="5400000" algn="bl" rotWithShape="0">
              <a:srgbClr val="000000">
                <a:alpha val="49803"/>
              </a:srgbClr>
            </a:outerShdw>
          </a:effectLst>
        </p:spPr>
      </p:pic>
      <p:pic>
        <p:nvPicPr>
          <p:cNvPr id="4464" name="Google Shape;4464;p57" title="text-mo-2-en.png"/>
          <p:cNvPicPr preferRelativeResize="0"/>
          <p:nvPr/>
        </p:nvPicPr>
        <p:blipFill rotWithShape="1">
          <a:blip r:embed="rId5">
            <a:alphaModFix/>
          </a:blip>
          <a:srcRect/>
          <a:stretch/>
        </p:blipFill>
        <p:spPr>
          <a:xfrm>
            <a:off x="3629834" y="152400"/>
            <a:ext cx="2207817" cy="2214001"/>
          </a:xfrm>
          <a:prstGeom prst="rect">
            <a:avLst/>
          </a:prstGeom>
          <a:noFill/>
          <a:ln>
            <a:noFill/>
          </a:ln>
          <a:effectLst>
            <a:outerShdw blurRad="57150" dist="19050" dir="5400000" algn="bl" rotWithShape="0">
              <a:srgbClr val="000000">
                <a:alpha val="49803"/>
              </a:srgbClr>
            </a:outerShdw>
          </a:effectLst>
        </p:spPr>
      </p:pic>
      <p:pic>
        <p:nvPicPr>
          <p:cNvPr id="4465" name="Google Shape;4465;p57" title="text-mo-3-en.png"/>
          <p:cNvPicPr preferRelativeResize="0"/>
          <p:nvPr/>
        </p:nvPicPr>
        <p:blipFill rotWithShape="1">
          <a:blip r:embed="rId6">
            <a:alphaModFix/>
          </a:blip>
          <a:srcRect/>
          <a:stretch/>
        </p:blipFill>
        <p:spPr>
          <a:xfrm>
            <a:off x="3629824" y="2518800"/>
            <a:ext cx="2207825" cy="2201695"/>
          </a:xfrm>
          <a:prstGeom prst="rect">
            <a:avLst/>
          </a:prstGeom>
          <a:noFill/>
          <a:ln>
            <a:noFill/>
          </a:ln>
          <a:effectLst>
            <a:outerShdw blurRad="57150" dist="19050" dir="5400000" algn="bl" rotWithShape="0">
              <a:srgbClr val="000000">
                <a:alpha val="49803"/>
              </a:srgbClr>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469"/>
        <p:cNvGrpSpPr/>
        <p:nvPr/>
      </p:nvGrpSpPr>
      <p:grpSpPr>
        <a:xfrm>
          <a:off x="0" y="0"/>
          <a:ext cx="0" cy="0"/>
          <a:chOff x="0" y="0"/>
          <a:chExt cx="0" cy="0"/>
        </a:xfrm>
      </p:grpSpPr>
      <p:sp>
        <p:nvSpPr>
          <p:cNvPr id="4470" name="Google Shape;4470;p58"/>
          <p:cNvSpPr txBox="1">
            <a:spLocks noGrp="1"/>
          </p:cNvSpPr>
          <p:nvPr>
            <p:ph type="title"/>
          </p:nvPr>
        </p:nvSpPr>
        <p:spPr>
          <a:xfrm>
            <a:off x="6042300" y="0"/>
            <a:ext cx="3101700" cy="4673400"/>
          </a:xfrm>
          <a:prstGeom prst="rect">
            <a:avLst/>
          </a:prstGeom>
          <a:solidFill>
            <a:schemeClr val="accent1"/>
          </a:solidFill>
          <a:ln>
            <a:noFill/>
          </a:ln>
        </p:spPr>
        <p:txBody>
          <a:bodyPr spcFirstLastPara="1" wrap="square" lIns="228600" tIns="0" rIns="0" bIns="0" anchor="ctr" anchorCtr="0">
            <a:noAutofit/>
          </a:bodyPr>
          <a:lstStyle/>
          <a:p>
            <a:pPr marL="0" marR="76600" lvl="0" indent="0" algn="l" rtl="0">
              <a:lnSpc>
                <a:spcPct val="100000"/>
              </a:lnSpc>
              <a:spcBef>
                <a:spcPts val="0"/>
              </a:spcBef>
              <a:spcAft>
                <a:spcPts val="0"/>
              </a:spcAft>
              <a:buSzPts val="2000"/>
              <a:buNone/>
            </a:pPr>
            <a:r>
              <a:rPr lang="fr-CA" sz="1700"/>
              <a:t>Renforcer la confiance dans les éléments de la marque Canada.ca (pas une question relative à l’IA)</a:t>
            </a:r>
            <a:endParaRPr sz="1700"/>
          </a:p>
          <a:p>
            <a:pPr marL="0" marR="76600" lvl="0" indent="0" algn="l" rtl="0">
              <a:lnSpc>
                <a:spcPct val="100000"/>
              </a:lnSpc>
              <a:spcBef>
                <a:spcPts val="0"/>
              </a:spcBef>
              <a:spcAft>
                <a:spcPts val="0"/>
              </a:spcAft>
              <a:buSzPts val="2000"/>
              <a:buNone/>
            </a:pPr>
            <a:endParaRPr sz="1700"/>
          </a:p>
          <a:p>
            <a:pPr marL="0" marR="76600" lvl="0" indent="0" algn="l" rtl="0">
              <a:lnSpc>
                <a:spcPct val="100000"/>
              </a:lnSpc>
              <a:spcBef>
                <a:spcPts val="0"/>
              </a:spcBef>
              <a:spcAft>
                <a:spcPts val="0"/>
              </a:spcAft>
              <a:buSzPts val="2000"/>
              <a:buNone/>
            </a:pPr>
            <a:r>
              <a:rPr lang="fr-CA" sz="1700" b="0"/>
              <a:t>L’étude précédente avait déterminé que l’en-tête avec le drapeau du Canada était essentiel à l’identité de marque</a:t>
            </a:r>
            <a:endParaRPr sz="1700" b="0"/>
          </a:p>
          <a:p>
            <a:pPr marL="0" marR="76600" lvl="0" indent="0" algn="l" rtl="0">
              <a:lnSpc>
                <a:spcPct val="100000"/>
              </a:lnSpc>
              <a:spcBef>
                <a:spcPts val="0"/>
              </a:spcBef>
              <a:spcAft>
                <a:spcPts val="0"/>
              </a:spcAft>
              <a:buSzPts val="2000"/>
              <a:buNone/>
            </a:pPr>
            <a:endParaRPr sz="1700" b="0"/>
          </a:p>
          <a:p>
            <a:pPr marL="0" marR="76600" lvl="0" indent="0" algn="l" rtl="0">
              <a:lnSpc>
                <a:spcPct val="100000"/>
              </a:lnSpc>
              <a:spcBef>
                <a:spcPts val="0"/>
              </a:spcBef>
              <a:spcAft>
                <a:spcPts val="0"/>
              </a:spcAft>
              <a:buSzPts val="2000"/>
              <a:buNone/>
            </a:pPr>
            <a:r>
              <a:rPr lang="fr-CA" sz="1700" b="0"/>
              <a:t>Cette question aidera à tirer au clair l’incidence du titre et du chemin de navigation sur l’identité de marque de Canada.ca</a:t>
            </a:r>
            <a:endParaRPr sz="1700" b="0"/>
          </a:p>
        </p:txBody>
      </p:sp>
      <p:pic>
        <p:nvPicPr>
          <p:cNvPr id="4471" name="Google Shape;4471;p58"/>
          <p:cNvPicPr preferRelativeResize="0"/>
          <p:nvPr/>
        </p:nvPicPr>
        <p:blipFill rotWithShape="1">
          <a:blip r:embed="rId3">
            <a:alphaModFix/>
          </a:blip>
          <a:srcRect/>
          <a:stretch/>
        </p:blipFill>
        <p:spPr>
          <a:xfrm>
            <a:off x="0" y="0"/>
            <a:ext cx="2955759" cy="5143499"/>
          </a:xfrm>
          <a:prstGeom prst="rect">
            <a:avLst/>
          </a:prstGeom>
          <a:noFill/>
          <a:ln>
            <a:noFill/>
          </a:ln>
          <a:effectLst>
            <a:outerShdw blurRad="57150" dist="19050" dir="5400000" algn="bl" rotWithShape="0">
              <a:srgbClr val="000000">
                <a:alpha val="49803"/>
              </a:srgbClr>
            </a:outerShdw>
          </a:effectLst>
        </p:spPr>
      </p:pic>
      <p:pic>
        <p:nvPicPr>
          <p:cNvPr id="4472" name="Google Shape;4472;p58" title="retirement-ca-mo-en.png"/>
          <p:cNvPicPr preferRelativeResize="0"/>
          <p:nvPr/>
        </p:nvPicPr>
        <p:blipFill rotWithShape="1">
          <a:blip r:embed="rId4">
            <a:alphaModFix/>
          </a:blip>
          <a:srcRect/>
          <a:stretch/>
        </p:blipFill>
        <p:spPr>
          <a:xfrm>
            <a:off x="3021150" y="0"/>
            <a:ext cx="2955750" cy="5143489"/>
          </a:xfrm>
          <a:prstGeom prst="rect">
            <a:avLst/>
          </a:prstGeom>
          <a:noFill/>
          <a:ln>
            <a:noFill/>
          </a:ln>
          <a:effectLst>
            <a:outerShdw blurRad="57150" dist="19050" dir="5400000" algn="bl" rotWithShape="0">
              <a:srgbClr val="000000">
                <a:alpha val="49803"/>
              </a:srgbClr>
            </a:outerShdw>
          </a:effectLst>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76"/>
        <p:cNvGrpSpPr/>
        <p:nvPr/>
      </p:nvGrpSpPr>
      <p:grpSpPr>
        <a:xfrm>
          <a:off x="0" y="0"/>
          <a:ext cx="0" cy="0"/>
          <a:chOff x="0" y="0"/>
          <a:chExt cx="0" cy="0"/>
        </a:xfrm>
      </p:grpSpPr>
      <p:sp>
        <p:nvSpPr>
          <p:cNvPr id="4477" name="Google Shape;4477;p59"/>
          <p:cNvSpPr txBox="1">
            <a:spLocks noGrp="1"/>
          </p:cNvSpPr>
          <p:nvPr>
            <p:ph type="title"/>
          </p:nvPr>
        </p:nvSpPr>
        <p:spPr>
          <a:xfrm>
            <a:off x="4860225" y="645300"/>
            <a:ext cx="3879300" cy="3056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100"/>
              <a:buNone/>
            </a:pPr>
            <a:r>
              <a:rPr lang="fr-CA" sz="3200"/>
              <a:t>Prochaines étapes</a:t>
            </a:r>
            <a:endParaRPr sz="1760"/>
          </a:p>
          <a:p>
            <a:pPr marL="457200" lvl="0" indent="-340360" algn="l" rtl="0">
              <a:lnSpc>
                <a:spcPct val="100000"/>
              </a:lnSpc>
              <a:spcBef>
                <a:spcPts val="0"/>
              </a:spcBef>
              <a:spcAft>
                <a:spcPts val="0"/>
              </a:spcAft>
              <a:buSzPts val="1760"/>
              <a:buChar char="●"/>
            </a:pPr>
            <a:r>
              <a:rPr lang="fr-CA" sz="1760"/>
              <a:t>Formulaire d’invitation à transmettre à l’Éditeur principal pour configurer l’invitation sur les pages de Canada.ca</a:t>
            </a:r>
            <a:endParaRPr sz="1760"/>
          </a:p>
          <a:p>
            <a:pPr marL="457200" lvl="0" indent="-340360" algn="l" rtl="0">
              <a:lnSpc>
                <a:spcPct val="100000"/>
              </a:lnSpc>
              <a:spcBef>
                <a:spcPts val="0"/>
              </a:spcBef>
              <a:spcAft>
                <a:spcPts val="0"/>
              </a:spcAft>
              <a:buSzPts val="1760"/>
              <a:buChar char="●"/>
            </a:pPr>
            <a:r>
              <a:rPr lang="fr-CA" sz="1760"/>
              <a:t>L’étude comportera un échantillon d’au moins 1000 répondant·es canadien·nes </a:t>
            </a:r>
            <a:endParaRPr sz="1760"/>
          </a:p>
          <a:p>
            <a:pPr marL="457200" lvl="0" indent="-340360" algn="l" rtl="0">
              <a:lnSpc>
                <a:spcPct val="100000"/>
              </a:lnSpc>
              <a:spcBef>
                <a:spcPts val="0"/>
              </a:spcBef>
              <a:spcAft>
                <a:spcPts val="0"/>
              </a:spcAft>
              <a:buSzPts val="1760"/>
              <a:buChar char="●"/>
            </a:pPr>
            <a:r>
              <a:rPr lang="fr-CA" sz="1760"/>
              <a:t>Séances qualitatives avec vidéo pour obtenir des informations</a:t>
            </a:r>
            <a:endParaRPr sz="1760"/>
          </a:p>
        </p:txBody>
      </p:sp>
      <p:pic>
        <p:nvPicPr>
          <p:cNvPr id="4478" name="Google Shape;4478;p59"/>
          <p:cNvPicPr preferRelativeResize="0"/>
          <p:nvPr/>
        </p:nvPicPr>
        <p:blipFill rotWithShape="1">
          <a:blip r:embed="rId3">
            <a:alphaModFix/>
          </a:blip>
          <a:srcRect/>
          <a:stretch/>
        </p:blipFill>
        <p:spPr>
          <a:xfrm>
            <a:off x="823858" y="1477150"/>
            <a:ext cx="2769292" cy="18408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393"/>
        <p:cNvGrpSpPr/>
        <p:nvPr/>
      </p:nvGrpSpPr>
      <p:grpSpPr>
        <a:xfrm>
          <a:off x="0" y="0"/>
          <a:ext cx="0" cy="0"/>
          <a:chOff x="0" y="0"/>
          <a:chExt cx="0" cy="0"/>
        </a:xfrm>
      </p:grpSpPr>
      <p:sp>
        <p:nvSpPr>
          <p:cNvPr id="4394" name="Google Shape;4394;p49"/>
          <p:cNvSpPr txBox="1"/>
          <p:nvPr/>
        </p:nvSpPr>
        <p:spPr>
          <a:xfrm>
            <a:off x="1230425" y="4692100"/>
            <a:ext cx="6081300" cy="6156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sng" strike="noStrike" cap="none">
                <a:solidFill>
                  <a:schemeClr val="hlink"/>
                </a:solidFill>
                <a:latin typeface="Arial"/>
                <a:ea typeface="Arial"/>
                <a:cs typeface="Arial"/>
                <a:sym typeface="Arial"/>
                <a:hlinkClick r:id="rId3"/>
              </a:rPr>
              <a:t>https://conception.canada.ca/resumes-recherche/confiance.html</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49"/>
          <p:cNvSpPr txBox="1"/>
          <p:nvPr/>
        </p:nvSpPr>
        <p:spPr>
          <a:xfrm>
            <a:off x="5078675" y="0"/>
            <a:ext cx="4065300" cy="4673400"/>
          </a:xfrm>
          <a:prstGeom prst="rect">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200" b="0" i="0" u="none" strike="noStrike" cap="none">
              <a:solidFill>
                <a:schemeClr val="lt1"/>
              </a:solidFill>
              <a:latin typeface="Lato"/>
              <a:ea typeface="Lato"/>
              <a:cs typeface="Lato"/>
              <a:sym typeface="Lato"/>
            </a:endParaRPr>
          </a:p>
          <a:p>
            <a:pPr marL="0" marR="0" lvl="0" indent="0" algn="l" rtl="0">
              <a:lnSpc>
                <a:spcPct val="100000"/>
              </a:lnSpc>
              <a:spcBef>
                <a:spcPts val="0"/>
              </a:spcBef>
              <a:spcAft>
                <a:spcPts val="0"/>
              </a:spcAft>
              <a:buClr>
                <a:srgbClr val="000000"/>
              </a:buClr>
              <a:buSzPts val="2400"/>
              <a:buFont typeface="Arial"/>
              <a:buNone/>
            </a:pPr>
            <a:r>
              <a:rPr lang="fr-CA" sz="2200" b="1" i="0" u="none" strike="noStrike" cap="none">
                <a:solidFill>
                  <a:schemeClr val="lt1"/>
                </a:solidFill>
                <a:latin typeface="Lato"/>
                <a:ea typeface="Lato"/>
                <a:cs typeface="Lato"/>
                <a:sym typeface="Lato"/>
              </a:rPr>
              <a:t>Contexte</a:t>
            </a:r>
            <a:endParaRPr sz="2200" b="1" i="0" u="none" strike="noStrike" cap="none">
              <a:solidFill>
                <a:schemeClr val="lt1"/>
              </a:solidFill>
              <a:latin typeface="Lato"/>
              <a:ea typeface="Lato"/>
              <a:cs typeface="Lato"/>
              <a:sym typeface="Lato"/>
            </a:endParaRPr>
          </a:p>
          <a:p>
            <a:pPr marL="0" marR="0" lvl="0" indent="0" algn="l" rtl="0">
              <a:lnSpc>
                <a:spcPct val="100000"/>
              </a:lnSpc>
              <a:spcBef>
                <a:spcPts val="0"/>
              </a:spcBef>
              <a:spcAft>
                <a:spcPts val="0"/>
              </a:spcAft>
              <a:buClr>
                <a:srgbClr val="000000"/>
              </a:buClr>
              <a:buSzPts val="2400"/>
              <a:buFont typeface="Arial"/>
              <a:buNone/>
            </a:pPr>
            <a:endParaRPr sz="2200" b="0" i="0" u="none" strike="noStrike" cap="none">
              <a:solidFill>
                <a:schemeClr val="lt1"/>
              </a:solidFill>
              <a:latin typeface="Lato"/>
              <a:ea typeface="Lato"/>
              <a:cs typeface="Lato"/>
              <a:sym typeface="Lato"/>
            </a:endParaRPr>
          </a:p>
          <a:p>
            <a:pPr marL="457200" marR="0" lvl="0" indent="-368300" algn="l" rtl="0">
              <a:lnSpc>
                <a:spcPct val="100000"/>
              </a:lnSpc>
              <a:spcBef>
                <a:spcPts val="0"/>
              </a:spcBef>
              <a:spcAft>
                <a:spcPts val="0"/>
              </a:spcAft>
              <a:buClr>
                <a:schemeClr val="lt1"/>
              </a:buClr>
              <a:buSzPts val="2200"/>
              <a:buFont typeface="Lato"/>
              <a:buChar char="●"/>
            </a:pPr>
            <a:r>
              <a:rPr lang="fr-CA" sz="2200" b="0" i="0" u="none" strike="noStrike" cap="none">
                <a:solidFill>
                  <a:schemeClr val="lt1"/>
                </a:solidFill>
                <a:latin typeface="Lato"/>
                <a:ea typeface="Lato"/>
                <a:cs typeface="Lato"/>
                <a:sym typeface="Lato"/>
              </a:rPr>
              <a:t>L’étude sur la confiance n</a:t>
            </a:r>
            <a:r>
              <a:rPr lang="fr-CA" sz="2200" b="0" i="0" u="none" strike="noStrike" cap="none" baseline="30000">
                <a:solidFill>
                  <a:schemeClr val="lt1"/>
                </a:solidFill>
                <a:latin typeface="Lato"/>
                <a:ea typeface="Lato"/>
                <a:cs typeface="Lato"/>
                <a:sym typeface="Lato"/>
              </a:rPr>
              <a:t>o </a:t>
            </a:r>
            <a:r>
              <a:rPr lang="fr-CA" sz="2200" b="0" i="0" u="none" strike="noStrike" cap="none">
                <a:solidFill>
                  <a:schemeClr val="lt1"/>
                </a:solidFill>
                <a:latin typeface="Lato"/>
                <a:ea typeface="Lato"/>
                <a:cs typeface="Lato"/>
                <a:sym typeface="Lato"/>
              </a:rPr>
              <a:t>1 a eu lieu en 2022 et portait sur Canada.ca (</a:t>
            </a:r>
            <a:r>
              <a:rPr lang="fr-CA" sz="2200" b="0" i="0" u="sng" strike="noStrike" cap="none">
                <a:solidFill>
                  <a:schemeClr val="hlink"/>
                </a:solidFill>
                <a:latin typeface="Lato"/>
                <a:ea typeface="Lato"/>
                <a:cs typeface="Lato"/>
                <a:sym typeface="Lato"/>
                <a:hlinkClick r:id="rId4"/>
              </a:rPr>
              <a:t>rapport</a:t>
            </a:r>
            <a:r>
              <a:rPr lang="fr-CA" sz="2200" b="0" i="0" u="none" strike="noStrike" cap="none">
                <a:solidFill>
                  <a:schemeClr val="lt1"/>
                </a:solidFill>
                <a:latin typeface="Lato"/>
                <a:ea typeface="Lato"/>
                <a:cs typeface="Lato"/>
                <a:sym typeface="Lato"/>
              </a:rPr>
              <a:t>)</a:t>
            </a:r>
            <a:endParaRPr sz="2200" b="0" i="0" u="none" strike="noStrike" cap="none">
              <a:solidFill>
                <a:schemeClr val="lt1"/>
              </a:solidFill>
              <a:latin typeface="Lato"/>
              <a:ea typeface="Lato"/>
              <a:cs typeface="Lato"/>
              <a:sym typeface="Lato"/>
            </a:endParaRPr>
          </a:p>
          <a:p>
            <a:pPr marL="457200" marR="0" lvl="0" indent="-368300" algn="l" rtl="0">
              <a:lnSpc>
                <a:spcPct val="100000"/>
              </a:lnSpc>
              <a:spcBef>
                <a:spcPts val="0"/>
              </a:spcBef>
              <a:spcAft>
                <a:spcPts val="0"/>
              </a:spcAft>
              <a:buClr>
                <a:schemeClr val="lt1"/>
              </a:buClr>
              <a:buSzPts val="2200"/>
              <a:buFont typeface="Lato"/>
              <a:buChar char="●"/>
            </a:pPr>
            <a:r>
              <a:rPr lang="fr-CA" sz="2200" b="0" i="0" u="none" strike="noStrike" cap="none">
                <a:solidFill>
                  <a:schemeClr val="lt1"/>
                </a:solidFill>
                <a:latin typeface="Lato"/>
                <a:ea typeface="Lato"/>
                <a:cs typeface="Lato"/>
                <a:sym typeface="Lato"/>
              </a:rPr>
              <a:t>La présente étude recourt à la même méthodologie éprouvée</a:t>
            </a:r>
            <a:endParaRPr sz="2200" b="0" i="0" u="none" strike="noStrike" cap="none">
              <a:solidFill>
                <a:schemeClr val="lt1"/>
              </a:solidFill>
              <a:latin typeface="Lato"/>
              <a:ea typeface="Lato"/>
              <a:cs typeface="Lato"/>
              <a:sym typeface="Lato"/>
            </a:endParaRPr>
          </a:p>
          <a:p>
            <a:pPr marL="457200" marR="0" lvl="0" indent="-368300" algn="l" rtl="0">
              <a:lnSpc>
                <a:spcPct val="100000"/>
              </a:lnSpc>
              <a:spcBef>
                <a:spcPts val="0"/>
              </a:spcBef>
              <a:spcAft>
                <a:spcPts val="0"/>
              </a:spcAft>
              <a:buClr>
                <a:schemeClr val="lt1"/>
              </a:buClr>
              <a:buSzPts val="2200"/>
              <a:buFont typeface="Lato"/>
              <a:buChar char="●"/>
            </a:pPr>
            <a:r>
              <a:rPr lang="fr-CA" sz="2200" b="0" i="0" u="none" strike="noStrike" cap="none">
                <a:solidFill>
                  <a:schemeClr val="lt1"/>
                </a:solidFill>
                <a:latin typeface="Lato"/>
                <a:ea typeface="Lato"/>
                <a:cs typeface="Lato"/>
                <a:sym typeface="Lato"/>
              </a:rPr>
              <a:t>C’est aussi la même invitation qui est affichée sur les pages Canada.ca</a:t>
            </a:r>
            <a:endParaRPr sz="2200" b="0" i="0" u="none" strike="noStrike" cap="none">
              <a:solidFill>
                <a:schemeClr val="lt1"/>
              </a:solidFill>
              <a:latin typeface="Lato"/>
              <a:ea typeface="Lato"/>
              <a:cs typeface="Lato"/>
              <a:sym typeface="Lato"/>
            </a:endParaRPr>
          </a:p>
        </p:txBody>
      </p:sp>
      <p:pic>
        <p:nvPicPr>
          <p:cNvPr id="4396" name="Google Shape;4396;p49"/>
          <p:cNvPicPr preferRelativeResize="0"/>
          <p:nvPr/>
        </p:nvPicPr>
        <p:blipFill rotWithShape="1">
          <a:blip r:embed="rId5">
            <a:alphaModFix/>
          </a:blip>
          <a:srcRect l="6655" t="8147"/>
          <a:stretch/>
        </p:blipFill>
        <p:spPr>
          <a:xfrm>
            <a:off x="0" y="797550"/>
            <a:ext cx="4962601" cy="3078289"/>
          </a:xfrm>
          <a:prstGeom prst="rect">
            <a:avLst/>
          </a:prstGeom>
          <a:noFill/>
          <a:ln>
            <a:noFill/>
          </a:ln>
          <a:effectLst>
            <a:outerShdw blurRad="57150" dist="19050" dir="5400000" algn="bl" rotWithShape="0">
              <a:srgbClr val="000000">
                <a:alpha val="49803"/>
              </a:srgbClr>
            </a:outerShdw>
          </a:effectLst>
        </p:spPr>
      </p:pic>
      <p:sp>
        <p:nvSpPr>
          <p:cNvPr id="4397" name="Google Shape;4397;p49"/>
          <p:cNvSpPr txBox="1"/>
          <p:nvPr/>
        </p:nvSpPr>
        <p:spPr>
          <a:xfrm>
            <a:off x="116075" y="450325"/>
            <a:ext cx="44151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none" strike="noStrike" cap="none">
                <a:solidFill>
                  <a:schemeClr val="dk1"/>
                </a:solidFill>
                <a:latin typeface="Arial"/>
                <a:ea typeface="Arial"/>
                <a:cs typeface="Arial"/>
                <a:sym typeface="Arial"/>
              </a:rPr>
              <a:t>Capture d’écran de l’étude sur la confiance de 2022</a:t>
            </a:r>
            <a:endParaRPr sz="1400" b="0" i="0" u="none" strike="noStrike" cap="none">
              <a:solidFill>
                <a:schemeClr val="dk1"/>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4401"/>
        <p:cNvGrpSpPr/>
        <p:nvPr/>
      </p:nvGrpSpPr>
      <p:grpSpPr>
        <a:xfrm>
          <a:off x="0" y="0"/>
          <a:ext cx="0" cy="0"/>
          <a:chOff x="0" y="0"/>
          <a:chExt cx="0" cy="0"/>
        </a:xfrm>
      </p:grpSpPr>
      <p:sp>
        <p:nvSpPr>
          <p:cNvPr id="4402" name="Google Shape;4402;p50"/>
          <p:cNvSpPr txBox="1">
            <a:spLocks noGrp="1"/>
          </p:cNvSpPr>
          <p:nvPr>
            <p:ph type="subTitle" idx="1"/>
          </p:nvPr>
        </p:nvSpPr>
        <p:spPr>
          <a:xfrm>
            <a:off x="5115950" y="1654800"/>
            <a:ext cx="4028100" cy="2140200"/>
          </a:xfrm>
          <a:prstGeom prst="rect">
            <a:avLst/>
          </a:prstGeom>
          <a:noFill/>
          <a:ln>
            <a:noFill/>
          </a:ln>
        </p:spPr>
        <p:txBody>
          <a:bodyPr spcFirstLastPara="1" wrap="square" lIns="91425" tIns="91425" rIns="91425" bIns="91425" anchor="t" anchorCtr="0">
            <a:noAutofit/>
          </a:bodyPr>
          <a:lstStyle/>
          <a:p>
            <a:pPr marL="457200" lvl="0" indent="-323850" algn="l" rtl="0">
              <a:lnSpc>
                <a:spcPct val="100000"/>
              </a:lnSpc>
              <a:spcBef>
                <a:spcPts val="0"/>
              </a:spcBef>
              <a:spcAft>
                <a:spcPts val="0"/>
              </a:spcAft>
              <a:buSzPts val="1500"/>
              <a:buChar char="●"/>
            </a:pPr>
            <a:r>
              <a:rPr lang="fr-CA" sz="1500"/>
              <a:t>Canada.ca est voué à se faire influencer par l’IA, que ce soit par le biais de réponses générées par ChatGPT, de la recherche ou de la conception d’applications intégrant l’IA.   </a:t>
            </a:r>
            <a:endParaRPr sz="1500"/>
          </a:p>
          <a:p>
            <a:pPr marL="457200" lvl="0" indent="-323850" algn="l" rtl="0">
              <a:lnSpc>
                <a:spcPct val="100000"/>
              </a:lnSpc>
              <a:spcBef>
                <a:spcPts val="0"/>
              </a:spcBef>
              <a:spcAft>
                <a:spcPts val="0"/>
              </a:spcAft>
              <a:buSzPts val="1500"/>
              <a:buChar char="●"/>
            </a:pPr>
            <a:r>
              <a:rPr lang="fr-CA" sz="1500"/>
              <a:t>L’étude soutiendra les directives que le BTN élabore en collaboration avec d’autres parties au sujet des applications intégrant l’IA sur Canada.ca et des politiques du SCT en matière d’IA. </a:t>
            </a:r>
            <a:endParaRPr sz="1500"/>
          </a:p>
          <a:p>
            <a:pPr marL="0" lvl="0" indent="0" algn="l" rtl="0">
              <a:lnSpc>
                <a:spcPct val="100000"/>
              </a:lnSpc>
              <a:spcBef>
                <a:spcPts val="0"/>
              </a:spcBef>
              <a:spcAft>
                <a:spcPts val="0"/>
              </a:spcAft>
              <a:buSzPts val="1400"/>
              <a:buNone/>
            </a:pPr>
            <a:endParaRPr sz="1500"/>
          </a:p>
          <a:p>
            <a:pPr marL="0" lvl="0" indent="0" algn="l" rtl="0">
              <a:lnSpc>
                <a:spcPct val="100000"/>
              </a:lnSpc>
              <a:spcBef>
                <a:spcPts val="0"/>
              </a:spcBef>
              <a:spcAft>
                <a:spcPts val="0"/>
              </a:spcAft>
              <a:buSzPts val="1400"/>
              <a:buNone/>
            </a:pPr>
            <a:endParaRPr sz="1500"/>
          </a:p>
        </p:txBody>
      </p:sp>
      <p:sp>
        <p:nvSpPr>
          <p:cNvPr id="4403" name="Google Shape;4403;p50"/>
          <p:cNvSpPr txBox="1">
            <a:spLocks noGrp="1"/>
          </p:cNvSpPr>
          <p:nvPr>
            <p:ph type="title"/>
          </p:nvPr>
        </p:nvSpPr>
        <p:spPr>
          <a:xfrm>
            <a:off x="5115950" y="228600"/>
            <a:ext cx="4028100" cy="1426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100"/>
              <a:buNone/>
            </a:pPr>
            <a:r>
              <a:rPr lang="fr-CA" sz="2150"/>
              <a:t>But : s’assurer que la marque de Canada.ca préserve son statut fiable à l’ère de l’IA</a:t>
            </a:r>
            <a:endParaRPr sz="2150"/>
          </a:p>
        </p:txBody>
      </p:sp>
      <p:sp>
        <p:nvSpPr>
          <p:cNvPr id="4404" name="Google Shape;4404;p50"/>
          <p:cNvSpPr>
            <a:spLocks noGrp="1"/>
          </p:cNvSpPr>
          <p:nvPr>
            <p:ph type="pic" idx="2"/>
          </p:nvPr>
        </p:nvSpPr>
        <p:spPr>
          <a:xfrm>
            <a:off x="562729" y="714012"/>
            <a:ext cx="3799200" cy="2140200"/>
          </a:xfrm>
          <a:prstGeom prst="rect">
            <a:avLst/>
          </a:prstGeom>
          <a:solidFill>
            <a:schemeClr val="dk2"/>
          </a:solidFill>
          <a:ln>
            <a:noFill/>
          </a:ln>
        </p:spPr>
        <p:txBody>
          <a:bodyPr/>
          <a:lstStyle/>
          <a:p>
            <a:endParaRPr lang="en-CA"/>
          </a:p>
        </p:txBody>
      </p:sp>
      <p:pic>
        <p:nvPicPr>
          <p:cNvPr id="4405" name="Google Shape;4405;p50"/>
          <p:cNvPicPr preferRelativeResize="0"/>
          <p:nvPr/>
        </p:nvPicPr>
        <p:blipFill rotWithShape="1">
          <a:blip r:embed="rId3">
            <a:alphaModFix/>
          </a:blip>
          <a:srcRect/>
          <a:stretch/>
        </p:blipFill>
        <p:spPr>
          <a:xfrm>
            <a:off x="423863" y="713999"/>
            <a:ext cx="4076923" cy="2140201"/>
          </a:xfrm>
          <a:prstGeom prst="rect">
            <a:avLst/>
          </a:prstGeom>
          <a:noFill/>
          <a:ln>
            <a:noFill/>
          </a:ln>
        </p:spPr>
      </p:pic>
      <p:sp>
        <p:nvSpPr>
          <p:cNvPr id="4406" name="Google Shape;4406;p50"/>
          <p:cNvSpPr txBox="1"/>
          <p:nvPr/>
        </p:nvSpPr>
        <p:spPr>
          <a:xfrm>
            <a:off x="1461675" y="4673525"/>
            <a:ext cx="65241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sng" strike="noStrike" cap="none">
                <a:solidFill>
                  <a:schemeClr val="hlink"/>
                </a:solidFill>
                <a:latin typeface="Arial"/>
                <a:ea typeface="Arial"/>
                <a:cs typeface="Arial"/>
                <a:sym typeface="Arial"/>
                <a:hlinkClick r:id="rId4"/>
              </a:rPr>
              <a:t>Recommandations UX pour les applications IA sur Canada.ca (en anglais) </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sp>
        <p:nvSpPr>
          <p:cNvPr id="4411" name="Google Shape;4411;p51"/>
          <p:cNvSpPr txBox="1">
            <a:spLocks noGrp="1"/>
          </p:cNvSpPr>
          <p:nvPr>
            <p:ph type="title"/>
          </p:nvPr>
        </p:nvSpPr>
        <p:spPr>
          <a:xfrm>
            <a:off x="7214675" y="0"/>
            <a:ext cx="1929300" cy="4673400"/>
          </a:xfrm>
          <a:prstGeom prst="rect">
            <a:avLst/>
          </a:prstGeom>
          <a:solidFill>
            <a:schemeClr val="accent1"/>
          </a:solidFill>
          <a:ln>
            <a:noFill/>
          </a:ln>
        </p:spPr>
        <p:txBody>
          <a:bodyPr spcFirstLastPara="1" wrap="square" lIns="228600" tIns="0" rIns="0" bIns="0" anchor="ctr" anchorCtr="0">
            <a:noAutofit/>
          </a:bodyPr>
          <a:lstStyle/>
          <a:p>
            <a:pPr marL="0" marR="75389" lvl="0" indent="0" algn="l" rtl="0">
              <a:lnSpc>
                <a:spcPct val="100000"/>
              </a:lnSpc>
              <a:spcBef>
                <a:spcPts val="0"/>
              </a:spcBef>
              <a:spcAft>
                <a:spcPts val="0"/>
              </a:spcAft>
              <a:buSzPts val="2000"/>
              <a:buNone/>
            </a:pPr>
            <a:r>
              <a:rPr lang="fr-CA" sz="1500"/>
              <a:t>Application d’IA conversationnelle (page complète) </a:t>
            </a:r>
            <a:endParaRPr sz="1500"/>
          </a:p>
          <a:p>
            <a:pPr marL="0" marR="75389" lvl="0" indent="0" algn="l" rtl="0">
              <a:lnSpc>
                <a:spcPct val="100000"/>
              </a:lnSpc>
              <a:spcBef>
                <a:spcPts val="0"/>
              </a:spcBef>
              <a:spcAft>
                <a:spcPts val="0"/>
              </a:spcAft>
              <a:buSzPts val="2000"/>
              <a:buNone/>
            </a:pPr>
            <a:r>
              <a:rPr lang="fr-CA" sz="1500"/>
              <a:t>sur Canada.ca vs AI Overview de Google vs Copilot de Bing. </a:t>
            </a:r>
            <a:endParaRPr sz="1500"/>
          </a:p>
          <a:p>
            <a:pPr marL="0" marR="75389" lvl="0" indent="0" algn="l" rtl="0">
              <a:lnSpc>
                <a:spcPct val="100000"/>
              </a:lnSpc>
              <a:spcBef>
                <a:spcPts val="0"/>
              </a:spcBef>
              <a:spcAft>
                <a:spcPts val="0"/>
              </a:spcAft>
              <a:buSzPts val="2000"/>
              <a:buNone/>
            </a:pPr>
            <a:endParaRPr sz="1500"/>
          </a:p>
          <a:p>
            <a:pPr marL="0" marR="75389" lvl="0" indent="0" algn="l" rtl="0">
              <a:lnSpc>
                <a:spcPct val="100000"/>
              </a:lnSpc>
              <a:spcBef>
                <a:spcPts val="0"/>
              </a:spcBef>
              <a:spcAft>
                <a:spcPts val="0"/>
              </a:spcAft>
              <a:buSzPts val="2000"/>
              <a:buNone/>
            </a:pPr>
            <a:r>
              <a:rPr lang="fr-CA" sz="1500"/>
              <a:t>Savoir lequel est le plus digne de confiance nous aide à progresser plus vite s’il le faut.</a:t>
            </a:r>
            <a:endParaRPr sz="1500"/>
          </a:p>
          <a:p>
            <a:pPr marL="914400" marR="75389" lvl="0" indent="0" algn="l" rtl="0">
              <a:lnSpc>
                <a:spcPct val="115000"/>
              </a:lnSpc>
              <a:spcBef>
                <a:spcPts val="0"/>
              </a:spcBef>
              <a:spcAft>
                <a:spcPts val="0"/>
              </a:spcAft>
              <a:buSzPts val="2000"/>
              <a:buNone/>
            </a:pPr>
            <a:endParaRPr sz="900"/>
          </a:p>
        </p:txBody>
      </p:sp>
      <p:pic>
        <p:nvPicPr>
          <p:cNvPr id="4412" name="Google Shape;4412;p51" title="AI-mo-google-en.png"/>
          <p:cNvPicPr preferRelativeResize="0"/>
          <p:nvPr/>
        </p:nvPicPr>
        <p:blipFill rotWithShape="1">
          <a:blip r:embed="rId3">
            <a:alphaModFix/>
          </a:blip>
          <a:srcRect/>
          <a:stretch/>
        </p:blipFill>
        <p:spPr>
          <a:xfrm>
            <a:off x="0" y="0"/>
            <a:ext cx="2458493" cy="4991100"/>
          </a:xfrm>
          <a:prstGeom prst="rect">
            <a:avLst/>
          </a:prstGeom>
          <a:noFill/>
          <a:ln>
            <a:noFill/>
          </a:ln>
          <a:effectLst>
            <a:outerShdw blurRad="57150" dist="19050" dir="5400000" algn="bl" rotWithShape="0">
              <a:srgbClr val="000000">
                <a:alpha val="49803"/>
              </a:srgbClr>
            </a:outerShdw>
          </a:effectLst>
        </p:spPr>
      </p:pic>
      <p:pic>
        <p:nvPicPr>
          <p:cNvPr id="4413" name="Google Shape;4413;p51" title="AI-mo-bing-en.png"/>
          <p:cNvPicPr preferRelativeResize="0"/>
          <p:nvPr/>
        </p:nvPicPr>
        <p:blipFill rotWithShape="1">
          <a:blip r:embed="rId4">
            <a:alphaModFix/>
          </a:blip>
          <a:srcRect/>
          <a:stretch/>
        </p:blipFill>
        <p:spPr>
          <a:xfrm>
            <a:off x="2535835" y="152400"/>
            <a:ext cx="2225050" cy="4838701"/>
          </a:xfrm>
          <a:prstGeom prst="rect">
            <a:avLst/>
          </a:prstGeom>
          <a:noFill/>
          <a:ln>
            <a:noFill/>
          </a:ln>
          <a:effectLst>
            <a:outerShdw blurRad="57150" dist="19050" dir="5400000" algn="bl" rotWithShape="0">
              <a:srgbClr val="000000">
                <a:alpha val="49803"/>
              </a:srgbClr>
            </a:outerShdw>
          </a:effectLst>
        </p:spPr>
      </p:pic>
      <p:pic>
        <p:nvPicPr>
          <p:cNvPr id="4414" name="Google Shape;4414;p51" title="AI-mo-canada-en.png"/>
          <p:cNvPicPr preferRelativeResize="0"/>
          <p:nvPr/>
        </p:nvPicPr>
        <p:blipFill rotWithShape="1">
          <a:blip r:embed="rId5">
            <a:alphaModFix/>
          </a:blip>
          <a:srcRect/>
          <a:stretch/>
        </p:blipFill>
        <p:spPr>
          <a:xfrm>
            <a:off x="4838200" y="0"/>
            <a:ext cx="2299147" cy="4991101"/>
          </a:xfrm>
          <a:prstGeom prst="rect">
            <a:avLst/>
          </a:prstGeom>
          <a:noFill/>
          <a:ln>
            <a:noFill/>
          </a:ln>
          <a:effectLst>
            <a:outerShdw blurRad="57150" dist="19050" dir="5400000" algn="bl" rotWithShape="0">
              <a:srgbClr val="000000">
                <a:alpha val="49803"/>
              </a:srgbClr>
            </a:outerShdw>
          </a:effectLst>
        </p:spPr>
      </p:pic>
      <p:sp>
        <p:nvSpPr>
          <p:cNvPr id="4415" name="Google Shape;4415;p51"/>
          <p:cNvSpPr txBox="1"/>
          <p:nvPr/>
        </p:nvSpPr>
        <p:spPr>
          <a:xfrm>
            <a:off x="4838200" y="4881775"/>
            <a:ext cx="4041000" cy="338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fr-CA" sz="1000" b="0" i="0" u="sng" strike="noStrike" cap="none">
                <a:solidFill>
                  <a:schemeClr val="hlink"/>
                </a:solidFill>
                <a:latin typeface="Arial"/>
                <a:ea typeface="Arial"/>
                <a:cs typeface="Arial"/>
                <a:sym typeface="Arial"/>
                <a:hlinkClick r:id="rId6"/>
              </a:rPr>
              <a:t>https://test.canada.ca/wayfinding-orientation-2023/ai/answered.html</a:t>
            </a:r>
            <a:endParaRPr sz="10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419"/>
        <p:cNvGrpSpPr/>
        <p:nvPr/>
      </p:nvGrpSpPr>
      <p:grpSpPr>
        <a:xfrm>
          <a:off x="0" y="0"/>
          <a:ext cx="0" cy="0"/>
          <a:chOff x="0" y="0"/>
          <a:chExt cx="0" cy="0"/>
        </a:xfrm>
      </p:grpSpPr>
      <p:sp>
        <p:nvSpPr>
          <p:cNvPr id="4420" name="Google Shape;4420;p52"/>
          <p:cNvSpPr txBox="1">
            <a:spLocks noGrp="1"/>
          </p:cNvSpPr>
          <p:nvPr>
            <p:ph type="title"/>
          </p:nvPr>
        </p:nvSpPr>
        <p:spPr>
          <a:xfrm>
            <a:off x="6042300" y="0"/>
            <a:ext cx="3101700" cy="4673400"/>
          </a:xfrm>
          <a:prstGeom prst="rect">
            <a:avLst/>
          </a:prstGeom>
          <a:solidFill>
            <a:schemeClr val="accent1"/>
          </a:solidFill>
          <a:ln>
            <a:noFill/>
          </a:ln>
        </p:spPr>
        <p:txBody>
          <a:bodyPr spcFirstLastPara="1" wrap="square" lIns="228600" tIns="0" rIns="0" bIns="0" anchor="ctr" anchorCtr="0">
            <a:noAutofit/>
          </a:bodyPr>
          <a:lstStyle/>
          <a:p>
            <a:pPr marL="0" marR="76600" lvl="0" indent="0" algn="l" rtl="0">
              <a:lnSpc>
                <a:spcPct val="100000"/>
              </a:lnSpc>
              <a:spcBef>
                <a:spcPts val="0"/>
              </a:spcBef>
              <a:spcAft>
                <a:spcPts val="0"/>
              </a:spcAft>
              <a:buSzPts val="2000"/>
              <a:buNone/>
            </a:pPr>
            <a:r>
              <a:rPr lang="fr-CA" sz="1700"/>
              <a:t>Lancement de la conversation IA par le biais d’un bandeau au bas de la page ou d’un bouton de clavardage</a:t>
            </a:r>
            <a:endParaRPr sz="1700"/>
          </a:p>
          <a:p>
            <a:pPr marL="0" marR="76600" lvl="0" indent="0" algn="l" rtl="0">
              <a:lnSpc>
                <a:spcPct val="100000"/>
              </a:lnSpc>
              <a:spcBef>
                <a:spcPts val="0"/>
              </a:spcBef>
              <a:spcAft>
                <a:spcPts val="0"/>
              </a:spcAft>
              <a:buSzPts val="2000"/>
              <a:buNone/>
            </a:pPr>
            <a:endParaRPr sz="1100"/>
          </a:p>
          <a:p>
            <a:pPr marL="0" marR="76600" lvl="0" indent="0" algn="l" rtl="0">
              <a:lnSpc>
                <a:spcPct val="115000"/>
              </a:lnSpc>
              <a:spcBef>
                <a:spcPts val="0"/>
              </a:spcBef>
              <a:spcAft>
                <a:spcPts val="0"/>
              </a:spcAft>
              <a:buClr>
                <a:schemeClr val="dk1"/>
              </a:buClr>
              <a:buSzPts val="1100"/>
              <a:buFont typeface="Arial"/>
              <a:buNone/>
            </a:pPr>
            <a:r>
              <a:rPr lang="fr-CA" sz="1100" b="0"/>
              <a:t>La plupart des gens ont déjà utilisé des applications de clavardage, mais ne les utiliseraient pas pour obtenir un service public. ... </a:t>
            </a:r>
            <a:r>
              <a:rPr lang="fr-CA" sz="1100" i="1"/>
              <a:t>Bien qu’une application d’IA conversationnelle puisse changer la donne, les attentes sont modestes. La différence entre les « nouvelles » applications de clavardage et les anciennes devra être clairement établie.</a:t>
            </a:r>
            <a:endParaRPr sz="1100" i="1"/>
          </a:p>
          <a:p>
            <a:pPr marL="457200" marR="76600" lvl="0" indent="-298450" algn="l" rtl="0">
              <a:lnSpc>
                <a:spcPct val="115000"/>
              </a:lnSpc>
              <a:spcBef>
                <a:spcPts val="0"/>
              </a:spcBef>
              <a:spcAft>
                <a:spcPts val="0"/>
              </a:spcAft>
              <a:buClr>
                <a:schemeClr val="lt1"/>
              </a:buClr>
              <a:buSzPts val="1100"/>
              <a:buChar char="-"/>
            </a:pPr>
            <a:r>
              <a:rPr lang="fr-CA" sz="1100" b="0"/>
              <a:t>Rapport national </a:t>
            </a:r>
            <a:r>
              <a:rPr lang="fr-CA" sz="1100" b="0" i="1"/>
              <a:t>Les Citoyens en tête 2023</a:t>
            </a:r>
            <a:r>
              <a:rPr lang="fr-CA" sz="1100" b="0"/>
              <a:t>, Institut des services axés sur les citoyens (traduction libre)</a:t>
            </a:r>
            <a:endParaRPr sz="1100" b="0"/>
          </a:p>
          <a:p>
            <a:pPr marL="0" marR="76600" lvl="0" indent="0" algn="l" rtl="0">
              <a:lnSpc>
                <a:spcPct val="115000"/>
              </a:lnSpc>
              <a:spcBef>
                <a:spcPts val="0"/>
              </a:spcBef>
              <a:spcAft>
                <a:spcPts val="0"/>
              </a:spcAft>
              <a:buSzPts val="2000"/>
              <a:buNone/>
            </a:pPr>
            <a:endParaRPr sz="1100" b="0"/>
          </a:p>
          <a:p>
            <a:pPr marL="0" marR="76600" lvl="0" indent="0" algn="l" rtl="0">
              <a:lnSpc>
                <a:spcPct val="115000"/>
              </a:lnSpc>
              <a:spcBef>
                <a:spcPts val="0"/>
              </a:spcBef>
              <a:spcAft>
                <a:spcPts val="0"/>
              </a:spcAft>
              <a:buSzPts val="2000"/>
              <a:buNone/>
            </a:pPr>
            <a:r>
              <a:rPr lang="fr-CA" sz="1100"/>
              <a:t>Nous aide à décider si le bandeau se distingue assez des boutons de clavardage existants</a:t>
            </a:r>
            <a:endParaRPr sz="1100"/>
          </a:p>
        </p:txBody>
      </p:sp>
      <p:sp>
        <p:nvSpPr>
          <p:cNvPr id="4421" name="Google Shape;4421;p52"/>
          <p:cNvSpPr txBox="1"/>
          <p:nvPr/>
        </p:nvSpPr>
        <p:spPr>
          <a:xfrm>
            <a:off x="1564850" y="4673400"/>
            <a:ext cx="60414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sng" strike="noStrike" cap="none">
                <a:solidFill>
                  <a:schemeClr val="hlink"/>
                </a:solidFill>
                <a:latin typeface="Arial"/>
                <a:ea typeface="Arial"/>
                <a:cs typeface="Arial"/>
                <a:sym typeface="Arial"/>
                <a:hlinkClick r:id="rId3"/>
              </a:rPr>
              <a:t>https://test.canada.ca/wayfinding-orientation-2023/ai/overlay-demo.html</a:t>
            </a:r>
            <a:endParaRPr sz="1400" b="0" i="0" u="none" strike="noStrike" cap="none">
              <a:solidFill>
                <a:srgbClr val="000000"/>
              </a:solidFill>
              <a:latin typeface="Arial"/>
              <a:ea typeface="Arial"/>
              <a:cs typeface="Arial"/>
              <a:sym typeface="Arial"/>
            </a:endParaRPr>
          </a:p>
        </p:txBody>
      </p:sp>
      <p:pic>
        <p:nvPicPr>
          <p:cNvPr id="4422" name="Google Shape;4422;p52"/>
          <p:cNvPicPr preferRelativeResize="0"/>
          <p:nvPr/>
        </p:nvPicPr>
        <p:blipFill rotWithShape="1">
          <a:blip r:embed="rId4">
            <a:alphaModFix/>
          </a:blip>
          <a:srcRect/>
          <a:stretch/>
        </p:blipFill>
        <p:spPr>
          <a:xfrm>
            <a:off x="3156924" y="100749"/>
            <a:ext cx="2684500" cy="3332925"/>
          </a:xfrm>
          <a:prstGeom prst="rect">
            <a:avLst/>
          </a:prstGeom>
          <a:noFill/>
          <a:ln>
            <a:noFill/>
          </a:ln>
          <a:effectLst>
            <a:outerShdw blurRad="57150" dist="19050" dir="5400000" algn="bl" rotWithShape="0">
              <a:srgbClr val="000000">
                <a:alpha val="49803"/>
              </a:srgbClr>
            </a:outerShdw>
          </a:effectLst>
        </p:spPr>
      </p:pic>
      <p:pic>
        <p:nvPicPr>
          <p:cNvPr id="4423" name="Google Shape;4423;p52"/>
          <p:cNvPicPr preferRelativeResize="0"/>
          <p:nvPr/>
        </p:nvPicPr>
        <p:blipFill rotWithShape="1">
          <a:blip r:embed="rId5">
            <a:alphaModFix/>
          </a:blip>
          <a:srcRect/>
          <a:stretch/>
        </p:blipFill>
        <p:spPr>
          <a:xfrm>
            <a:off x="152400" y="152400"/>
            <a:ext cx="2609025" cy="3229618"/>
          </a:xfrm>
          <a:prstGeom prst="rect">
            <a:avLst/>
          </a:prstGeom>
          <a:noFill/>
          <a:ln>
            <a:noFill/>
          </a:ln>
          <a:effectLst>
            <a:outerShdw blurRad="57150" dist="19050" dir="5400000" algn="bl" rotWithShape="0">
              <a:srgbClr val="000000">
                <a:alpha val="49803"/>
              </a:srgb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427"/>
        <p:cNvGrpSpPr/>
        <p:nvPr/>
      </p:nvGrpSpPr>
      <p:grpSpPr>
        <a:xfrm>
          <a:off x="0" y="0"/>
          <a:ext cx="0" cy="0"/>
          <a:chOff x="0" y="0"/>
          <a:chExt cx="0" cy="0"/>
        </a:xfrm>
      </p:grpSpPr>
      <p:sp>
        <p:nvSpPr>
          <p:cNvPr id="4428" name="Google Shape;4428;p53"/>
          <p:cNvSpPr txBox="1">
            <a:spLocks noGrp="1"/>
          </p:cNvSpPr>
          <p:nvPr>
            <p:ph type="title"/>
          </p:nvPr>
        </p:nvSpPr>
        <p:spPr>
          <a:xfrm>
            <a:off x="6691100" y="0"/>
            <a:ext cx="2452800" cy="4673400"/>
          </a:xfrm>
          <a:prstGeom prst="rect">
            <a:avLst/>
          </a:prstGeom>
          <a:solidFill>
            <a:schemeClr val="accent1"/>
          </a:solidFill>
          <a:ln>
            <a:noFill/>
          </a:ln>
        </p:spPr>
        <p:txBody>
          <a:bodyPr spcFirstLastPara="1" wrap="square" lIns="228600" tIns="0" rIns="0" bIns="0" anchor="ctr" anchorCtr="0">
            <a:noAutofit/>
          </a:bodyPr>
          <a:lstStyle/>
          <a:p>
            <a:pPr marL="0" marR="59568" lvl="0" indent="0" algn="l" rtl="0">
              <a:lnSpc>
                <a:spcPct val="100000"/>
              </a:lnSpc>
              <a:spcBef>
                <a:spcPts val="0"/>
              </a:spcBef>
              <a:spcAft>
                <a:spcPts val="0"/>
              </a:spcAft>
              <a:buSzPts val="2000"/>
              <a:buNone/>
            </a:pPr>
            <a:r>
              <a:rPr lang="fr-CA" sz="1600"/>
              <a:t>Bouton « Je suis d’accord » vs possibilité de consulter les conditions d’utilisation de l’application d’IA conversationnelle </a:t>
            </a:r>
            <a:endParaRPr sz="1600"/>
          </a:p>
          <a:p>
            <a:pPr marL="0" marR="59568" lvl="0" indent="0" algn="l" rtl="0">
              <a:lnSpc>
                <a:spcPct val="100000"/>
              </a:lnSpc>
              <a:spcBef>
                <a:spcPts val="0"/>
              </a:spcBef>
              <a:spcAft>
                <a:spcPts val="0"/>
              </a:spcAft>
              <a:buSzPts val="2000"/>
              <a:buNone/>
            </a:pPr>
            <a:endParaRPr sz="1600"/>
          </a:p>
          <a:p>
            <a:pPr marL="0" marR="59568" lvl="0" indent="0" algn="l" rtl="0">
              <a:lnSpc>
                <a:spcPct val="100000"/>
              </a:lnSpc>
              <a:spcBef>
                <a:spcPts val="0"/>
              </a:spcBef>
              <a:spcAft>
                <a:spcPts val="0"/>
              </a:spcAft>
              <a:buSzPts val="2000"/>
              <a:buNone/>
            </a:pPr>
            <a:endParaRPr sz="1000"/>
          </a:p>
          <a:p>
            <a:pPr marL="0" marR="59568" lvl="0" indent="0" algn="l" rtl="0">
              <a:lnSpc>
                <a:spcPct val="115000"/>
              </a:lnSpc>
              <a:spcBef>
                <a:spcPts val="0"/>
              </a:spcBef>
              <a:spcAft>
                <a:spcPts val="0"/>
              </a:spcAft>
              <a:buSzPts val="2000"/>
              <a:buNone/>
            </a:pPr>
            <a:r>
              <a:rPr lang="fr-CA" sz="1000" b="0"/>
              <a:t>L’une des applications d’IA conversationnelle déployée comporte un avis de non-responsabilité détaillé et demande à l’utilisateur·rice d’accepter avant de continuer. Une autre option consiste à rendre la consultation des conditions d’utilisation possible, sur la page, pour ceux qui souhaitent les lire.  </a:t>
            </a:r>
            <a:br>
              <a:rPr lang="fr-CA" sz="1000" b="0"/>
            </a:br>
            <a:r>
              <a:rPr lang="fr-CA" sz="1000" b="0"/>
              <a:t>Aidera les équipes à comprendre l’incidence d’utiliser un long avis. </a:t>
            </a:r>
            <a:endParaRPr sz="1000"/>
          </a:p>
        </p:txBody>
      </p:sp>
      <p:pic>
        <p:nvPicPr>
          <p:cNvPr id="4429" name="Google Shape;4429;p53"/>
          <p:cNvPicPr preferRelativeResize="0"/>
          <p:nvPr/>
        </p:nvPicPr>
        <p:blipFill rotWithShape="1">
          <a:blip r:embed="rId3">
            <a:alphaModFix/>
          </a:blip>
          <a:srcRect/>
          <a:stretch/>
        </p:blipFill>
        <p:spPr>
          <a:xfrm>
            <a:off x="3232450" y="228600"/>
            <a:ext cx="3101700" cy="2773130"/>
          </a:xfrm>
          <a:prstGeom prst="rect">
            <a:avLst/>
          </a:prstGeom>
          <a:noFill/>
          <a:ln>
            <a:noFill/>
          </a:ln>
          <a:effectLst>
            <a:outerShdw blurRad="57150" dist="19050" dir="5400000" algn="bl" rotWithShape="0">
              <a:srgbClr val="000000">
                <a:alpha val="49803"/>
              </a:srgbClr>
            </a:outerShdw>
          </a:effectLst>
        </p:spPr>
      </p:pic>
      <p:pic>
        <p:nvPicPr>
          <p:cNvPr id="4430" name="Google Shape;4430;p53"/>
          <p:cNvPicPr preferRelativeResize="0"/>
          <p:nvPr/>
        </p:nvPicPr>
        <p:blipFill rotWithShape="1">
          <a:blip r:embed="rId4">
            <a:alphaModFix/>
          </a:blip>
          <a:srcRect/>
          <a:stretch/>
        </p:blipFill>
        <p:spPr>
          <a:xfrm>
            <a:off x="152400" y="228600"/>
            <a:ext cx="2852750" cy="2547975"/>
          </a:xfrm>
          <a:prstGeom prst="rect">
            <a:avLst/>
          </a:prstGeom>
          <a:noFill/>
          <a:ln>
            <a:noFill/>
          </a:ln>
          <a:effectLst>
            <a:outerShdw blurRad="57150" dist="19050" dir="5400000" algn="bl" rotWithShape="0">
              <a:srgbClr val="000000">
                <a:alpha val="49803"/>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434"/>
        <p:cNvGrpSpPr/>
        <p:nvPr/>
      </p:nvGrpSpPr>
      <p:grpSpPr>
        <a:xfrm>
          <a:off x="0" y="0"/>
          <a:ext cx="0" cy="0"/>
          <a:chOff x="0" y="0"/>
          <a:chExt cx="0" cy="0"/>
        </a:xfrm>
      </p:grpSpPr>
      <p:sp>
        <p:nvSpPr>
          <p:cNvPr id="4435" name="Google Shape;4435;p54"/>
          <p:cNvSpPr txBox="1">
            <a:spLocks noGrp="1"/>
          </p:cNvSpPr>
          <p:nvPr>
            <p:ph type="title"/>
          </p:nvPr>
        </p:nvSpPr>
        <p:spPr>
          <a:xfrm>
            <a:off x="5990050" y="0"/>
            <a:ext cx="3153900" cy="4673400"/>
          </a:xfrm>
          <a:prstGeom prst="rect">
            <a:avLst/>
          </a:prstGeom>
          <a:solidFill>
            <a:schemeClr val="accent1"/>
          </a:solidFill>
          <a:ln>
            <a:noFill/>
          </a:ln>
        </p:spPr>
        <p:txBody>
          <a:bodyPr spcFirstLastPara="1" wrap="square" lIns="228600" tIns="0" rIns="0" bIns="0" anchor="ctr" anchorCtr="0">
            <a:noAutofit/>
          </a:bodyPr>
          <a:lstStyle/>
          <a:p>
            <a:pPr marL="0" lvl="0" indent="0" algn="l" rtl="0">
              <a:lnSpc>
                <a:spcPct val="100000"/>
              </a:lnSpc>
              <a:spcBef>
                <a:spcPts val="0"/>
              </a:spcBef>
              <a:spcAft>
                <a:spcPts val="0"/>
              </a:spcAft>
              <a:buSzPts val="2000"/>
              <a:buNone/>
            </a:pPr>
            <a:r>
              <a:rPr lang="fr-CA" sz="2100"/>
              <a:t>Mentions d’image créée par IA</a:t>
            </a:r>
            <a:endParaRPr sz="2100"/>
          </a:p>
          <a:p>
            <a:pPr marL="0" lvl="0" indent="0" algn="l" rtl="0">
              <a:lnSpc>
                <a:spcPct val="100000"/>
              </a:lnSpc>
              <a:spcBef>
                <a:spcPts val="0"/>
              </a:spcBef>
              <a:spcAft>
                <a:spcPts val="0"/>
              </a:spcAft>
              <a:buSzPts val="2000"/>
              <a:buNone/>
            </a:pPr>
            <a:endParaRPr sz="900"/>
          </a:p>
          <a:p>
            <a:pPr marL="0" lvl="0" indent="0" algn="l" rtl="0">
              <a:lnSpc>
                <a:spcPct val="115000"/>
              </a:lnSpc>
              <a:spcBef>
                <a:spcPts val="0"/>
              </a:spcBef>
              <a:spcAft>
                <a:spcPts val="0"/>
              </a:spcAft>
              <a:buSzPts val="2000"/>
              <a:buNone/>
            </a:pPr>
            <a:r>
              <a:rPr lang="fr-CA" sz="1500" b="0"/>
              <a:t>Élaborer des recommandations sur la transparence requise concernant l’utilisation de l’IA sur Canada.ca</a:t>
            </a:r>
            <a:endParaRPr sz="1500" b="0"/>
          </a:p>
          <a:p>
            <a:pPr marL="0" lvl="0" indent="0" algn="l" rtl="0">
              <a:lnSpc>
                <a:spcPct val="115000"/>
              </a:lnSpc>
              <a:spcBef>
                <a:spcPts val="0"/>
              </a:spcBef>
              <a:spcAft>
                <a:spcPts val="0"/>
              </a:spcAft>
              <a:buSzPts val="2000"/>
              <a:buNone/>
            </a:pPr>
            <a:endParaRPr sz="1500" b="0"/>
          </a:p>
          <a:p>
            <a:pPr marL="0" lvl="0" indent="0" algn="l" rtl="0">
              <a:lnSpc>
                <a:spcPct val="115000"/>
              </a:lnSpc>
              <a:spcBef>
                <a:spcPts val="0"/>
              </a:spcBef>
              <a:spcAft>
                <a:spcPts val="0"/>
              </a:spcAft>
              <a:buSzPts val="2000"/>
              <a:buNone/>
            </a:pPr>
            <a:r>
              <a:rPr lang="fr-CA" sz="1500" b="0" i="1"/>
              <a:t>« informer les utilisateurs [et utilisatrices] qu’ils interagissent avec un outil d’IA » (</a:t>
            </a:r>
            <a:r>
              <a:rPr lang="fr-CA" sz="1500" b="0" u="sng">
                <a:solidFill>
                  <a:schemeClr val="hlink"/>
                </a:solidFill>
                <a:hlinkClick r:id="rId3"/>
              </a:rPr>
              <a:t>Guide sur l’utilisation de l’intelligence artificielle générative</a:t>
            </a:r>
            <a:r>
              <a:rPr lang="fr-CA" sz="1500" b="0" i="1"/>
              <a:t>)</a:t>
            </a:r>
            <a:endParaRPr sz="1500"/>
          </a:p>
          <a:p>
            <a:pPr marL="0" lvl="0" indent="0" algn="l" rtl="0">
              <a:lnSpc>
                <a:spcPct val="115000"/>
              </a:lnSpc>
              <a:spcBef>
                <a:spcPts val="0"/>
              </a:spcBef>
              <a:spcAft>
                <a:spcPts val="0"/>
              </a:spcAft>
              <a:buSzPts val="2000"/>
              <a:buNone/>
            </a:pPr>
            <a:endParaRPr sz="1500"/>
          </a:p>
          <a:p>
            <a:pPr marL="0" lvl="0" indent="0" algn="l" rtl="0">
              <a:lnSpc>
                <a:spcPct val="115000"/>
              </a:lnSpc>
              <a:spcBef>
                <a:spcPts val="0"/>
              </a:spcBef>
              <a:spcAft>
                <a:spcPts val="0"/>
              </a:spcAft>
              <a:buSzPts val="2000"/>
              <a:buNone/>
            </a:pPr>
            <a:r>
              <a:rPr lang="fr-CA" sz="1500" b="0"/>
              <a:t>— Créé en collaboration avec l’équipe chargée de l’IA du SCT</a:t>
            </a:r>
            <a:endParaRPr sz="1500" b="0"/>
          </a:p>
        </p:txBody>
      </p:sp>
      <p:pic>
        <p:nvPicPr>
          <p:cNvPr id="4436" name="Google Shape;4436;p54" title="house-1-mo-en.png"/>
          <p:cNvPicPr preferRelativeResize="0"/>
          <p:nvPr/>
        </p:nvPicPr>
        <p:blipFill rotWithShape="1">
          <a:blip r:embed="rId4">
            <a:alphaModFix/>
          </a:blip>
          <a:srcRect/>
          <a:stretch/>
        </p:blipFill>
        <p:spPr>
          <a:xfrm>
            <a:off x="0" y="2571750"/>
            <a:ext cx="2670826" cy="2592908"/>
          </a:xfrm>
          <a:prstGeom prst="rect">
            <a:avLst/>
          </a:prstGeom>
          <a:noFill/>
          <a:ln>
            <a:noFill/>
          </a:ln>
          <a:effectLst>
            <a:outerShdw blurRad="57150" dist="19050" dir="5400000" algn="bl" rotWithShape="0">
              <a:srgbClr val="000000">
                <a:alpha val="49803"/>
              </a:srgbClr>
            </a:outerShdw>
          </a:effectLst>
        </p:spPr>
      </p:pic>
      <p:pic>
        <p:nvPicPr>
          <p:cNvPr id="4437" name="Google Shape;4437;p54" title="house-2-mo-fr.png"/>
          <p:cNvPicPr preferRelativeResize="0"/>
          <p:nvPr/>
        </p:nvPicPr>
        <p:blipFill rotWithShape="1">
          <a:blip r:embed="rId5">
            <a:alphaModFix/>
          </a:blip>
          <a:srcRect/>
          <a:stretch/>
        </p:blipFill>
        <p:spPr>
          <a:xfrm>
            <a:off x="2670825" y="2259100"/>
            <a:ext cx="2992850" cy="2905550"/>
          </a:xfrm>
          <a:prstGeom prst="rect">
            <a:avLst/>
          </a:prstGeom>
          <a:noFill/>
          <a:ln>
            <a:noFill/>
          </a:ln>
          <a:effectLst>
            <a:outerShdw blurRad="57150" dist="19050" dir="5400000" algn="bl" rotWithShape="0">
              <a:srgbClr val="000000">
                <a:alpha val="49803"/>
              </a:srgbClr>
            </a:outerShdw>
          </a:effectLst>
        </p:spPr>
      </p:pic>
      <p:pic>
        <p:nvPicPr>
          <p:cNvPr id="4438" name="Google Shape;4438;p54" title="house-3-mo-en.png"/>
          <p:cNvPicPr preferRelativeResize="0"/>
          <p:nvPr/>
        </p:nvPicPr>
        <p:blipFill rotWithShape="1">
          <a:blip r:embed="rId6">
            <a:alphaModFix/>
          </a:blip>
          <a:srcRect/>
          <a:stretch/>
        </p:blipFill>
        <p:spPr>
          <a:xfrm>
            <a:off x="0" y="0"/>
            <a:ext cx="2992850" cy="2905545"/>
          </a:xfrm>
          <a:prstGeom prst="rect">
            <a:avLst/>
          </a:prstGeom>
          <a:noFill/>
          <a:ln>
            <a:noFill/>
          </a:ln>
          <a:effectLst>
            <a:outerShdw blurRad="57150" dist="19050" dir="5400000" algn="bl" rotWithShape="0">
              <a:srgbClr val="000000">
                <a:alpha val="49803"/>
              </a:srgb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442"/>
        <p:cNvGrpSpPr/>
        <p:nvPr/>
      </p:nvGrpSpPr>
      <p:grpSpPr>
        <a:xfrm>
          <a:off x="0" y="0"/>
          <a:ext cx="0" cy="0"/>
          <a:chOff x="0" y="0"/>
          <a:chExt cx="0" cy="0"/>
        </a:xfrm>
      </p:grpSpPr>
      <p:sp>
        <p:nvSpPr>
          <p:cNvPr id="4443" name="Google Shape;4443;p55"/>
          <p:cNvSpPr txBox="1">
            <a:spLocks noGrp="1"/>
          </p:cNvSpPr>
          <p:nvPr>
            <p:ph type="title"/>
          </p:nvPr>
        </p:nvSpPr>
        <p:spPr>
          <a:xfrm>
            <a:off x="5990050" y="0"/>
            <a:ext cx="3153900" cy="4673400"/>
          </a:xfrm>
          <a:prstGeom prst="rect">
            <a:avLst/>
          </a:prstGeom>
          <a:solidFill>
            <a:schemeClr val="accent1"/>
          </a:solidFill>
          <a:ln>
            <a:noFill/>
          </a:ln>
        </p:spPr>
        <p:txBody>
          <a:bodyPr spcFirstLastPara="1" wrap="square" lIns="228600" tIns="0" rIns="0" bIns="0" anchor="ctr" anchorCtr="0">
            <a:noAutofit/>
          </a:bodyPr>
          <a:lstStyle/>
          <a:p>
            <a:pPr marL="0" marR="43931" lvl="0" indent="0" algn="l" rtl="0">
              <a:lnSpc>
                <a:spcPct val="100000"/>
              </a:lnSpc>
              <a:spcBef>
                <a:spcPts val="0"/>
              </a:spcBef>
              <a:spcAft>
                <a:spcPts val="0"/>
              </a:spcAft>
              <a:buSzPts val="2000"/>
              <a:buNone/>
            </a:pPr>
            <a:r>
              <a:rPr lang="fr-CA" sz="2200"/>
              <a:t>Confiance vis-à-vis des images IA</a:t>
            </a:r>
            <a:endParaRPr sz="2200"/>
          </a:p>
          <a:p>
            <a:pPr marL="0" marR="43931" lvl="0" indent="0" algn="l" rtl="0">
              <a:lnSpc>
                <a:spcPct val="100000"/>
              </a:lnSpc>
              <a:spcBef>
                <a:spcPts val="0"/>
              </a:spcBef>
              <a:spcAft>
                <a:spcPts val="0"/>
              </a:spcAft>
              <a:buSzPts val="2000"/>
              <a:buNone/>
            </a:pPr>
            <a:endParaRPr sz="1000"/>
          </a:p>
          <a:p>
            <a:pPr marL="0" marR="43931" lvl="0" indent="0" algn="l" rtl="0">
              <a:lnSpc>
                <a:spcPct val="115000"/>
              </a:lnSpc>
              <a:spcBef>
                <a:spcPts val="0"/>
              </a:spcBef>
              <a:spcAft>
                <a:spcPts val="0"/>
              </a:spcAft>
              <a:buSzPts val="2000"/>
              <a:buNone/>
            </a:pPr>
            <a:r>
              <a:rPr lang="fr-CA" sz="1600" b="0"/>
              <a:t>Comprendre l’incidence des images IA sur la confiance des gens</a:t>
            </a:r>
            <a:br>
              <a:rPr lang="fr-CA" sz="1600" b="0"/>
            </a:br>
            <a:r>
              <a:rPr lang="fr-CA" sz="1600" b="0"/>
              <a:t>Une question de suivi comporte :</a:t>
            </a:r>
            <a:endParaRPr sz="1600" b="0"/>
          </a:p>
          <a:p>
            <a:pPr marL="457200" marR="43931" lvl="0" indent="-330200" algn="l" rtl="0">
              <a:lnSpc>
                <a:spcPct val="115000"/>
              </a:lnSpc>
              <a:spcBef>
                <a:spcPts val="0"/>
              </a:spcBef>
              <a:spcAft>
                <a:spcPts val="0"/>
              </a:spcAft>
              <a:buSzPts val="1600"/>
              <a:buChar char="●"/>
            </a:pPr>
            <a:r>
              <a:rPr lang="fr-CA" sz="1600" b="0"/>
              <a:t>Une image, actuellement en ligne, sans mention de recours à l’IA</a:t>
            </a:r>
            <a:endParaRPr sz="1600" b="0"/>
          </a:p>
          <a:p>
            <a:pPr marL="457200" marR="43931" lvl="0" indent="-330200" algn="l" rtl="0">
              <a:lnSpc>
                <a:spcPct val="115000"/>
              </a:lnSpc>
              <a:spcBef>
                <a:spcPts val="0"/>
              </a:spcBef>
              <a:spcAft>
                <a:spcPts val="0"/>
              </a:spcAft>
              <a:buSzPts val="1600"/>
              <a:buChar char="●"/>
            </a:pPr>
            <a:r>
              <a:rPr lang="fr-CA" sz="1600" b="0"/>
              <a:t>Une image avec la mention de recours à l’IA choisie à la question précédente </a:t>
            </a:r>
            <a:endParaRPr sz="1600" b="0"/>
          </a:p>
        </p:txBody>
      </p:sp>
      <p:pic>
        <p:nvPicPr>
          <p:cNvPr id="4444" name="Google Shape;4444;p55" title="house-3-mo-en.png"/>
          <p:cNvPicPr preferRelativeResize="0"/>
          <p:nvPr/>
        </p:nvPicPr>
        <p:blipFill rotWithShape="1">
          <a:blip r:embed="rId3">
            <a:alphaModFix/>
          </a:blip>
          <a:srcRect/>
          <a:stretch/>
        </p:blipFill>
        <p:spPr>
          <a:xfrm>
            <a:off x="2952575" y="702762"/>
            <a:ext cx="2908000" cy="2823150"/>
          </a:xfrm>
          <a:prstGeom prst="rect">
            <a:avLst/>
          </a:prstGeom>
          <a:noFill/>
          <a:ln>
            <a:noFill/>
          </a:ln>
          <a:effectLst>
            <a:outerShdw blurRad="57150" dist="19050" dir="5400000" algn="bl" rotWithShape="0">
              <a:srgbClr val="000000">
                <a:alpha val="49803"/>
              </a:srgbClr>
            </a:outerShdw>
          </a:effectLst>
        </p:spPr>
      </p:pic>
      <p:pic>
        <p:nvPicPr>
          <p:cNvPr id="4445" name="Google Shape;4445;p55" title="house-mo-en.png"/>
          <p:cNvPicPr preferRelativeResize="0"/>
          <p:nvPr/>
        </p:nvPicPr>
        <p:blipFill rotWithShape="1">
          <a:blip r:embed="rId4">
            <a:alphaModFix/>
          </a:blip>
          <a:srcRect/>
          <a:stretch/>
        </p:blipFill>
        <p:spPr>
          <a:xfrm>
            <a:off x="0" y="743950"/>
            <a:ext cx="2823100" cy="2740773"/>
          </a:xfrm>
          <a:prstGeom prst="rect">
            <a:avLst/>
          </a:prstGeom>
          <a:noFill/>
          <a:ln w="28575" cap="flat" cmpd="sng">
            <a:solidFill>
              <a:srgbClr val="FF9900"/>
            </a:solidFill>
            <a:prstDash val="solid"/>
            <a:round/>
            <a:headEnd type="none" w="sm" len="sm"/>
            <a:tailEnd type="none" w="sm" len="sm"/>
          </a:ln>
          <a:effectLst>
            <a:outerShdw blurRad="57150" dist="19050" dir="5400000" algn="bl" rotWithShape="0">
              <a:srgbClr val="000000">
                <a:alpha val="49803"/>
              </a:srgbClr>
            </a:outerShdw>
          </a:effectLst>
        </p:spPr>
      </p:pic>
      <p:sp>
        <p:nvSpPr>
          <p:cNvPr id="4446" name="Google Shape;4446;p55"/>
          <p:cNvSpPr txBox="1"/>
          <p:nvPr/>
        </p:nvSpPr>
        <p:spPr>
          <a:xfrm>
            <a:off x="1744425" y="4673400"/>
            <a:ext cx="4938300" cy="6156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fr-CA" sz="1400" b="0" i="0" u="sng" strike="noStrike" cap="none">
                <a:solidFill>
                  <a:schemeClr val="hlink"/>
                </a:solidFill>
                <a:latin typeface="Arial"/>
                <a:ea typeface="Arial"/>
                <a:cs typeface="Arial"/>
                <a:sym typeface="Arial"/>
                <a:hlinkClick r:id="rId5"/>
              </a:rPr>
              <a:t>https://www.canada.ca/fr/services/finance.html</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450"/>
        <p:cNvGrpSpPr/>
        <p:nvPr/>
      </p:nvGrpSpPr>
      <p:grpSpPr>
        <a:xfrm>
          <a:off x="0" y="0"/>
          <a:ext cx="0" cy="0"/>
          <a:chOff x="0" y="0"/>
          <a:chExt cx="0" cy="0"/>
        </a:xfrm>
      </p:grpSpPr>
      <p:sp>
        <p:nvSpPr>
          <p:cNvPr id="4451" name="Google Shape;4451;p56"/>
          <p:cNvSpPr txBox="1">
            <a:spLocks noGrp="1"/>
          </p:cNvSpPr>
          <p:nvPr>
            <p:ph type="title"/>
          </p:nvPr>
        </p:nvSpPr>
        <p:spPr>
          <a:xfrm>
            <a:off x="6297900" y="-76200"/>
            <a:ext cx="2846100" cy="4673400"/>
          </a:xfrm>
          <a:prstGeom prst="rect">
            <a:avLst/>
          </a:prstGeom>
          <a:solidFill>
            <a:schemeClr val="accent1"/>
          </a:solidFill>
          <a:ln>
            <a:noFill/>
          </a:ln>
        </p:spPr>
        <p:txBody>
          <a:bodyPr spcFirstLastPara="1" wrap="square" lIns="228600" tIns="0" rIns="0" bIns="0" anchor="ctr" anchorCtr="0">
            <a:noAutofit/>
          </a:bodyPr>
          <a:lstStyle/>
          <a:p>
            <a:pPr marL="0" marR="92701" lvl="0" indent="0" algn="l" rtl="0">
              <a:lnSpc>
                <a:spcPct val="100000"/>
              </a:lnSpc>
              <a:spcBef>
                <a:spcPts val="0"/>
              </a:spcBef>
              <a:spcAft>
                <a:spcPts val="0"/>
              </a:spcAft>
              <a:buSzPts val="2000"/>
              <a:buNone/>
            </a:pPr>
            <a:r>
              <a:rPr lang="fr-CA" sz="2100"/>
              <a:t>Confiance vis-à-vis des images IA dans les publicités</a:t>
            </a:r>
            <a:endParaRPr sz="2100"/>
          </a:p>
          <a:p>
            <a:pPr marL="0" marR="92701" lvl="0" indent="0" algn="l" rtl="0">
              <a:lnSpc>
                <a:spcPct val="100000"/>
              </a:lnSpc>
              <a:spcBef>
                <a:spcPts val="0"/>
              </a:spcBef>
              <a:spcAft>
                <a:spcPts val="0"/>
              </a:spcAft>
              <a:buSzPts val="2000"/>
              <a:buNone/>
            </a:pPr>
            <a:endParaRPr sz="900"/>
          </a:p>
          <a:p>
            <a:pPr marL="457200" marR="92701" lvl="0" indent="-323850" algn="l" rtl="0">
              <a:lnSpc>
                <a:spcPct val="115000"/>
              </a:lnSpc>
              <a:spcBef>
                <a:spcPts val="0"/>
              </a:spcBef>
              <a:spcAft>
                <a:spcPts val="0"/>
              </a:spcAft>
              <a:buSzPts val="1500"/>
              <a:buChar char="●"/>
            </a:pPr>
            <a:r>
              <a:rPr lang="fr-CA" sz="1500" b="0"/>
              <a:t>Même modèle de 2 questions, d’abord avec diverses mentions de recours à l’IA, suivie par une question ayant la mention choisie et une image sans mention </a:t>
            </a:r>
            <a:endParaRPr sz="1500" b="0"/>
          </a:p>
          <a:p>
            <a:pPr marL="457200" marR="92701" lvl="0" indent="-323850" algn="l" rtl="0">
              <a:lnSpc>
                <a:spcPct val="115000"/>
              </a:lnSpc>
              <a:spcBef>
                <a:spcPts val="0"/>
              </a:spcBef>
              <a:spcAft>
                <a:spcPts val="0"/>
              </a:spcAft>
              <a:buSzPts val="1500"/>
              <a:buChar char="●"/>
            </a:pPr>
            <a:r>
              <a:rPr lang="fr-CA" sz="1500" b="0"/>
              <a:t>Cette question présente une image plutôt normale </a:t>
            </a:r>
            <a:endParaRPr sz="1500" b="0"/>
          </a:p>
        </p:txBody>
      </p:sp>
      <p:pic>
        <p:nvPicPr>
          <p:cNvPr id="4452" name="Google Shape;4452;p56" title="face-1-mo-en.png"/>
          <p:cNvPicPr preferRelativeResize="0"/>
          <p:nvPr/>
        </p:nvPicPr>
        <p:blipFill rotWithShape="1">
          <a:blip r:embed="rId3">
            <a:alphaModFix/>
          </a:blip>
          <a:srcRect/>
          <a:stretch/>
        </p:blipFill>
        <p:spPr>
          <a:xfrm>
            <a:off x="0" y="2392838"/>
            <a:ext cx="3075725" cy="2754062"/>
          </a:xfrm>
          <a:prstGeom prst="rect">
            <a:avLst/>
          </a:prstGeom>
          <a:noFill/>
          <a:ln>
            <a:noFill/>
          </a:ln>
          <a:effectLst>
            <a:outerShdw blurRad="57150" dist="19050" dir="5400000" algn="bl" rotWithShape="0">
              <a:srgbClr val="000000">
                <a:alpha val="49803"/>
              </a:srgbClr>
            </a:outerShdw>
          </a:effectLst>
        </p:spPr>
      </p:pic>
      <p:pic>
        <p:nvPicPr>
          <p:cNvPr id="4453" name="Google Shape;4453;p56" title="face-2-mo-en.png"/>
          <p:cNvPicPr preferRelativeResize="0"/>
          <p:nvPr/>
        </p:nvPicPr>
        <p:blipFill rotWithShape="1">
          <a:blip r:embed="rId4">
            <a:alphaModFix/>
          </a:blip>
          <a:srcRect/>
          <a:stretch/>
        </p:blipFill>
        <p:spPr>
          <a:xfrm>
            <a:off x="3376649" y="2460367"/>
            <a:ext cx="3000289" cy="2686535"/>
          </a:xfrm>
          <a:prstGeom prst="rect">
            <a:avLst/>
          </a:prstGeom>
          <a:noFill/>
          <a:ln>
            <a:noFill/>
          </a:ln>
          <a:effectLst>
            <a:outerShdw blurRad="57150" dist="19050" dir="5400000" algn="bl" rotWithShape="0">
              <a:srgbClr val="000000">
                <a:alpha val="49803"/>
              </a:srgbClr>
            </a:outerShdw>
          </a:effectLst>
        </p:spPr>
      </p:pic>
      <p:pic>
        <p:nvPicPr>
          <p:cNvPr id="4454" name="Google Shape;4454;p56" title="face-3-mo-en.png"/>
          <p:cNvPicPr preferRelativeResize="0"/>
          <p:nvPr/>
        </p:nvPicPr>
        <p:blipFill rotWithShape="1">
          <a:blip r:embed="rId5">
            <a:alphaModFix/>
          </a:blip>
          <a:srcRect/>
          <a:stretch/>
        </p:blipFill>
        <p:spPr>
          <a:xfrm>
            <a:off x="3376649" y="-4"/>
            <a:ext cx="3000289" cy="2686535"/>
          </a:xfrm>
          <a:prstGeom prst="rect">
            <a:avLst/>
          </a:prstGeom>
          <a:noFill/>
          <a:ln>
            <a:noFill/>
          </a:ln>
          <a:effectLst>
            <a:outerShdw blurRad="57150" dist="19050" dir="5400000" algn="bl" rotWithShape="0">
              <a:srgbClr val="000000">
                <a:alpha val="49803"/>
              </a:srgbClr>
            </a:outerShdw>
          </a:effectLst>
        </p:spPr>
      </p:pic>
      <p:pic>
        <p:nvPicPr>
          <p:cNvPr id="4455" name="Google Shape;4455;p56" title="face-mo-en.png"/>
          <p:cNvPicPr preferRelativeResize="0"/>
          <p:nvPr/>
        </p:nvPicPr>
        <p:blipFill rotWithShape="1">
          <a:blip r:embed="rId6">
            <a:alphaModFix/>
          </a:blip>
          <a:srcRect/>
          <a:stretch/>
        </p:blipFill>
        <p:spPr>
          <a:xfrm>
            <a:off x="75425" y="0"/>
            <a:ext cx="3000300" cy="2687793"/>
          </a:xfrm>
          <a:prstGeom prst="rect">
            <a:avLst/>
          </a:prstGeom>
          <a:noFill/>
          <a:ln w="28575" cap="flat" cmpd="sng">
            <a:solidFill>
              <a:schemeClr val="accent6"/>
            </a:solidFill>
            <a:prstDash val="solid"/>
            <a:round/>
            <a:headEnd type="none" w="sm" len="sm"/>
            <a:tailEnd type="none" w="sm" len="sm"/>
          </a:ln>
          <a:effectLst>
            <a:outerShdw blurRad="57150" dist="19050" dir="5400000" algn="bl" rotWithShape="0">
              <a:srgbClr val="000000">
                <a:alpha val="49803"/>
              </a:srgbClr>
            </a:outerShdw>
          </a:effectLst>
        </p:spPr>
      </p:pic>
      <p:sp>
        <p:nvSpPr>
          <p:cNvPr id="4456" name="Google Shape;4456;p56"/>
          <p:cNvSpPr txBox="1"/>
          <p:nvPr/>
        </p:nvSpPr>
        <p:spPr>
          <a:xfrm>
            <a:off x="6376950" y="4673400"/>
            <a:ext cx="1813500" cy="4926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fr-CA" sz="1000" b="0" i="0" u="sng" strike="noStrike" cap="none">
                <a:solidFill>
                  <a:schemeClr val="hlink"/>
                </a:solidFill>
                <a:latin typeface="Arial"/>
                <a:ea typeface="Arial"/>
                <a:cs typeface="Arial"/>
                <a:sym typeface="Arial"/>
                <a:hlinkClick r:id="rId7"/>
              </a:rPr>
              <a:t>https://www.canada.ca/fr/services/finance.html</a:t>
            </a:r>
            <a:endParaRPr sz="1000" b="0" i="0" u="none" strike="noStrike" cap="none">
              <a:solidFill>
                <a:srgbClr val="000000"/>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name="CDS_2024">
  <a:themeElements>
    <a:clrScheme name="Simple Light">
      <a:dk1>
        <a:srgbClr val="000000"/>
      </a:dk1>
      <a:lt1>
        <a:srgbClr val="FFFFFF"/>
      </a:lt1>
      <a:dk2>
        <a:srgbClr val="595959"/>
      </a:dk2>
      <a:lt2>
        <a:srgbClr val="F9F9F9"/>
      </a:lt2>
      <a:accent1>
        <a:srgbClr val="294162"/>
      </a:accent1>
      <a:accent2>
        <a:srgbClr val="5BAAD7"/>
      </a:accent2>
      <a:accent3>
        <a:srgbClr val="8CD0F2"/>
      </a:accent3>
      <a:accent4>
        <a:srgbClr val="AF2024"/>
      </a:accent4>
      <a:accent5>
        <a:srgbClr val="F27921"/>
      </a:accent5>
      <a:accent6>
        <a:srgbClr val="F9B717"/>
      </a:accent6>
      <a:hlink>
        <a:srgbClr val="4A86E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792</Words>
  <Application>Microsoft Office PowerPoint</Application>
  <PresentationFormat>On-screen Show (16:9)</PresentationFormat>
  <Paragraphs>65</Paragraphs>
  <Slides>12</Slides>
  <Notes>12</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12</vt:i4>
      </vt:variant>
    </vt:vector>
  </HeadingPairs>
  <TitlesOfParts>
    <vt:vector size="15" baseType="lpstr">
      <vt:lpstr>Lato</vt:lpstr>
      <vt:lpstr>Arial</vt:lpstr>
      <vt:lpstr>CDS_2024</vt:lpstr>
      <vt:lpstr>PowerPoint Presentation</vt:lpstr>
      <vt:lpstr>PowerPoint Presentation</vt:lpstr>
      <vt:lpstr>But : s’assurer que la marque de Canada.ca préserve son statut fiable à l’ère de l’IA</vt:lpstr>
      <vt:lpstr>Application d’IA conversationnelle (page complète)  sur Canada.ca vs AI Overview de Google vs Copilot de Bing.   Savoir lequel est le plus digne de confiance nous aide à progresser plus vite s’il le faut. </vt:lpstr>
      <vt:lpstr>Lancement de la conversation IA par le biais d’un bandeau au bas de la page ou d’un bouton de clavardage  La plupart des gens ont déjà utilisé des applications de clavardage, mais ne les utiliseraient pas pour obtenir un service public. ... Bien qu’une application d’IA conversationnelle puisse changer la donne, les attentes sont modestes. La différence entre les « nouvelles » applications de clavardage et les anciennes devra être clairement établie. Rapport national Les Citoyens en tête 2023, Institut des services axés sur les citoyens (traduction libre)  Nous aide à décider si le bandeau se distingue assez des boutons de clavardage existants</vt:lpstr>
      <vt:lpstr>Bouton « Je suis d’accord » vs possibilité de consulter les conditions d’utilisation de l’application d’IA conversationnelle    L’une des applications d’IA conversationnelle déployée comporte un avis de non-responsabilité détaillé et demande à l’utilisateur·rice d’accepter avant de continuer. Une autre option consiste à rendre la consultation des conditions d’utilisation possible, sur la page, pour ceux qui souhaitent les lire.   Aidera les équipes à comprendre l’incidence d’utiliser un long avis. </vt:lpstr>
      <vt:lpstr>Mentions d’image créée par IA  Élaborer des recommandations sur la transparence requise concernant l’utilisation de l’IA sur Canada.ca  « informer les utilisateurs [et utilisatrices] qu’ils interagissent avec un outil d’IA » (Guide sur l’utilisation de l’intelligence artificielle générative)  — Créé en collaboration avec l’équipe chargée de l’IA du SCT</vt:lpstr>
      <vt:lpstr>Confiance vis-à-vis des images IA  Comprendre l’incidence des images IA sur la confiance des gens Une question de suivi comporte : Une image, actuellement en ligne, sans mention de recours à l’IA Une image avec la mention de recours à l’IA choisie à la question précédente </vt:lpstr>
      <vt:lpstr>Confiance vis-à-vis des images IA dans les publicités  Même modèle de 2 questions, d’abord avec diverses mentions de recours à l’IA, suivie par une question ayant la mention choisie et une image sans mention  Cette question présente une image plutôt normale </vt:lpstr>
      <vt:lpstr>Mentions de texte créé par IA  Élaborer des recommandations sur la transparence requise concernant l’utilisation de l’IA sur Canada.ca  Même modèle que celui pour les images; d’abord un test visant à savoir quelle mention de recours à l’IA suscite le plus de confiance, puis un test sur l’absence vs la présence d’une mention.  Mentions provenant de l’équipe chargée de l’IA du SCT</vt:lpstr>
      <vt:lpstr>Renforcer la confiance dans les éléments de la marque Canada.ca (pas une question relative à l’IA)  L’étude précédente avait déterminé que l’en-tête avec le drapeau du Canada était essentiel à l’identité de marque  Cette question aidera à tirer au clair l’incidence du titre et du chemin de navigation sur l’identité de marque de Canada.ca</vt:lpstr>
      <vt:lpstr>Prochaines étapes Formulaire d’invitation à transmettre à l’Éditeur principal pour configurer l’invitation sur les pages de Canada.ca L’étude comportera un échantillon d’au moins 1000 répondant·es canadien·nes  Séances qualitatives avec vidéo pour obtenir des informations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Rob Boudreau</cp:lastModifiedBy>
  <cp:revision>1</cp:revision>
  <dcterms:modified xsi:type="dcterms:W3CDTF">2024-06-21T17:13:13Z</dcterms:modified>
</cp:coreProperties>
</file>