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7" r:id="rId5"/>
    <p:sldId id="279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66" r:id="rId26"/>
  </p:sldIdLst>
  <p:sldSz cx="12192000" cy="6858000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B6"/>
    <a:srgbClr val="505096"/>
    <a:srgbClr val="B7B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FE433-38E8-439B-8B9A-40C82F6623B7}" v="180" dt="2020-02-13T16:47:57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>
        <p:scale>
          <a:sx n="62" d="100"/>
          <a:sy n="62" d="100"/>
        </p:scale>
        <p:origin x="240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Érick Leblanc" userId="80723d8b-55d8-4f91-ae45-b25667bfc9d5" providerId="ADAL" clId="{6ADFE433-38E8-439B-8B9A-40C82F6623B7}"/>
    <pc:docChg chg="undo custSel modSld">
      <pc:chgData name="Érick Leblanc" userId="80723d8b-55d8-4f91-ae45-b25667bfc9d5" providerId="ADAL" clId="{6ADFE433-38E8-439B-8B9A-40C82F6623B7}" dt="2020-02-13T16:47:57.198" v="219" actId="20577"/>
      <pc:docMkLst>
        <pc:docMk/>
      </pc:docMkLst>
      <pc:sldChg chg="modSp">
        <pc:chgData name="Érick Leblanc" userId="80723d8b-55d8-4f91-ae45-b25667bfc9d5" providerId="ADAL" clId="{6ADFE433-38E8-439B-8B9A-40C82F6623B7}" dt="2020-02-13T16:27:31.573" v="124" actId="14100"/>
        <pc:sldMkLst>
          <pc:docMk/>
          <pc:sldMk cId="0" sldId="256"/>
        </pc:sldMkLst>
        <pc:spChg chg="mod">
          <ac:chgData name="Érick Leblanc" userId="80723d8b-55d8-4f91-ae45-b25667bfc9d5" providerId="ADAL" clId="{6ADFE433-38E8-439B-8B9A-40C82F6623B7}" dt="2020-02-13T16:27:31.573" v="124" actId="14100"/>
          <ac:spMkLst>
            <pc:docMk/>
            <pc:sldMk cId="0" sldId="256"/>
            <ac:spMk id="2051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5:34:06.937" v="44" actId="20577"/>
        <pc:sldMkLst>
          <pc:docMk/>
          <pc:sldMk cId="0" sldId="257"/>
        </pc:sldMkLst>
        <pc:spChg chg="mod">
          <ac:chgData name="Érick Leblanc" userId="80723d8b-55d8-4f91-ae45-b25667bfc9d5" providerId="ADAL" clId="{6ADFE433-38E8-439B-8B9A-40C82F6623B7}" dt="2020-02-13T15:32:08.280" v="2" actId="1076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Érick Leblanc" userId="80723d8b-55d8-4f91-ae45-b25667bfc9d5" providerId="ADAL" clId="{6ADFE433-38E8-439B-8B9A-40C82F6623B7}" dt="2020-02-13T15:34:06.937" v="44" actId="20577"/>
          <ac:spMkLst>
            <pc:docMk/>
            <pc:sldMk cId="0" sldId="257"/>
            <ac:spMk id="3075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47:57.198" v="219" actId="20577"/>
        <pc:sldMkLst>
          <pc:docMk/>
          <pc:sldMk cId="0" sldId="266"/>
        </pc:sldMkLst>
        <pc:spChg chg="mod">
          <ac:chgData name="Érick Leblanc" userId="80723d8b-55d8-4f91-ae45-b25667bfc9d5" providerId="ADAL" clId="{6ADFE433-38E8-439B-8B9A-40C82F6623B7}" dt="2020-02-13T16:47:57.198" v="219" actId="20577"/>
          <ac:spMkLst>
            <pc:docMk/>
            <pc:sldMk cId="0" sldId="266"/>
            <ac:spMk id="5" creationId="{00000000-0000-0000-0000-000000000000}"/>
          </ac:spMkLst>
        </pc:spChg>
        <pc:spChg chg="mod">
          <ac:chgData name="Érick Leblanc" userId="80723d8b-55d8-4f91-ae45-b25667bfc9d5" providerId="ADAL" clId="{6ADFE433-38E8-439B-8B9A-40C82F6623B7}" dt="2020-02-13T16:47:57.112" v="218"/>
          <ac:spMkLst>
            <pc:docMk/>
            <pc:sldMk cId="0" sldId="266"/>
            <ac:spMk id="12291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47:52.844" v="181"/>
        <pc:sldMkLst>
          <pc:docMk/>
          <pc:sldMk cId="3198219506" sldId="272"/>
        </pc:sldMkLst>
        <pc:spChg chg="mod">
          <ac:chgData name="Érick Leblanc" userId="80723d8b-55d8-4f91-ae45-b25667bfc9d5" providerId="ADAL" clId="{6ADFE433-38E8-439B-8B9A-40C82F6623B7}" dt="2020-02-13T16:47:52.844" v="181"/>
          <ac:spMkLst>
            <pc:docMk/>
            <pc:sldMk cId="3198219506" sldId="272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47:53.164" v="184"/>
        <pc:sldMkLst>
          <pc:docMk/>
          <pc:sldMk cId="1662648106" sldId="277"/>
        </pc:sldMkLst>
        <pc:spChg chg="mod">
          <ac:chgData name="Érick Leblanc" userId="80723d8b-55d8-4f91-ae45-b25667bfc9d5" providerId="ADAL" clId="{6ADFE433-38E8-439B-8B9A-40C82F6623B7}" dt="2020-02-13T16:47:53.164" v="184"/>
          <ac:spMkLst>
            <pc:docMk/>
            <pc:sldMk cId="1662648106" sldId="277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47:54.038" v="194"/>
        <pc:sldMkLst>
          <pc:docMk/>
          <pc:sldMk cId="1490010061" sldId="278"/>
        </pc:sldMkLst>
        <pc:spChg chg="mod">
          <ac:chgData name="Érick Leblanc" userId="80723d8b-55d8-4f91-ae45-b25667bfc9d5" providerId="ADAL" clId="{6ADFE433-38E8-439B-8B9A-40C82F6623B7}" dt="2020-02-13T16:47:54.038" v="194"/>
          <ac:spMkLst>
            <pc:docMk/>
            <pc:sldMk cId="1490010061" sldId="278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47:53.612" v="189"/>
        <pc:sldMkLst>
          <pc:docMk/>
          <pc:sldMk cId="2471665553" sldId="279"/>
        </pc:sldMkLst>
        <pc:spChg chg="mod">
          <ac:chgData name="Érick Leblanc" userId="80723d8b-55d8-4f91-ae45-b25667bfc9d5" providerId="ADAL" clId="{6ADFE433-38E8-439B-8B9A-40C82F6623B7}" dt="2020-02-13T16:47:53.612" v="189"/>
          <ac:spMkLst>
            <pc:docMk/>
            <pc:sldMk cId="2471665553" sldId="279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47:54.473" v="199"/>
        <pc:sldMkLst>
          <pc:docMk/>
          <pc:sldMk cId="4166884863" sldId="280"/>
        </pc:sldMkLst>
        <pc:spChg chg="mod">
          <ac:chgData name="Érick Leblanc" userId="80723d8b-55d8-4f91-ae45-b25667bfc9d5" providerId="ADAL" clId="{6ADFE433-38E8-439B-8B9A-40C82F6623B7}" dt="2020-02-13T16:47:54.473" v="199"/>
          <ac:spMkLst>
            <pc:docMk/>
            <pc:sldMk cId="4166884863" sldId="280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47:54.733" v="201"/>
        <pc:sldMkLst>
          <pc:docMk/>
          <pc:sldMk cId="1358339984" sldId="281"/>
        </pc:sldMkLst>
        <pc:spChg chg="mod">
          <ac:chgData name="Érick Leblanc" userId="80723d8b-55d8-4f91-ae45-b25667bfc9d5" providerId="ADAL" clId="{6ADFE433-38E8-439B-8B9A-40C82F6623B7}" dt="2020-02-13T16:47:54.733" v="201"/>
          <ac:spMkLst>
            <pc:docMk/>
            <pc:sldMk cId="1358339984" sldId="281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47:54.927" v="202"/>
        <pc:sldMkLst>
          <pc:docMk/>
          <pc:sldMk cId="3504147490" sldId="282"/>
        </pc:sldMkLst>
        <pc:spChg chg="mod">
          <ac:chgData name="Érick Leblanc" userId="80723d8b-55d8-4f91-ae45-b25667bfc9d5" providerId="ADAL" clId="{6ADFE433-38E8-439B-8B9A-40C82F6623B7}" dt="2020-02-13T16:47:54.927" v="202"/>
          <ac:spMkLst>
            <pc:docMk/>
            <pc:sldMk cId="3504147490" sldId="282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28:54.555" v="127" actId="14100"/>
        <pc:sldMkLst>
          <pc:docMk/>
          <pc:sldMk cId="1997545144" sldId="283"/>
        </pc:sldMkLst>
        <pc:spChg chg="mod">
          <ac:chgData name="Érick Leblanc" userId="80723d8b-55d8-4f91-ae45-b25667bfc9d5" providerId="ADAL" clId="{6ADFE433-38E8-439B-8B9A-40C82F6623B7}" dt="2020-02-13T16:28:54.555" v="127" actId="14100"/>
          <ac:spMkLst>
            <pc:docMk/>
            <pc:sldMk cId="1997545144" sldId="283"/>
            <ac:spMk id="20" creationId="{00000000-0000-0000-0000-000000000000}"/>
          </ac:spMkLst>
        </pc:spChg>
        <pc:grpChg chg="mod">
          <ac:chgData name="Érick Leblanc" userId="80723d8b-55d8-4f91-ae45-b25667bfc9d5" providerId="ADAL" clId="{6ADFE433-38E8-439B-8B9A-40C82F6623B7}" dt="2020-02-13T16:28:54.555" v="127" actId="14100"/>
          <ac:grpSpMkLst>
            <pc:docMk/>
            <pc:sldMk cId="1997545144" sldId="283"/>
            <ac:grpSpMk id="19" creationId="{00000000-0000-0000-0000-000000000000}"/>
          </ac:grpSpMkLst>
        </pc:grpChg>
      </pc:sldChg>
      <pc:sldChg chg="modSp">
        <pc:chgData name="Érick Leblanc" userId="80723d8b-55d8-4f91-ae45-b25667bfc9d5" providerId="ADAL" clId="{6ADFE433-38E8-439B-8B9A-40C82F6623B7}" dt="2020-02-13T16:47:55.191" v="204"/>
        <pc:sldMkLst>
          <pc:docMk/>
          <pc:sldMk cId="736178155" sldId="284"/>
        </pc:sldMkLst>
        <pc:spChg chg="mod">
          <ac:chgData name="Érick Leblanc" userId="80723d8b-55d8-4f91-ae45-b25667bfc9d5" providerId="ADAL" clId="{6ADFE433-38E8-439B-8B9A-40C82F6623B7}" dt="2020-02-13T16:29:44.628" v="134" actId="1076"/>
          <ac:spMkLst>
            <pc:docMk/>
            <pc:sldMk cId="736178155" sldId="284"/>
            <ac:spMk id="19" creationId="{00000000-0000-0000-0000-000000000000}"/>
          </ac:spMkLst>
        </pc:spChg>
        <pc:spChg chg="mod">
          <ac:chgData name="Érick Leblanc" userId="80723d8b-55d8-4f91-ae45-b25667bfc9d5" providerId="ADAL" clId="{6ADFE433-38E8-439B-8B9A-40C82F6623B7}" dt="2020-02-13T16:47:55.191" v="204"/>
          <ac:spMkLst>
            <pc:docMk/>
            <pc:sldMk cId="736178155" sldId="284"/>
            <ac:spMk id="6147" creationId="{00000000-0000-0000-0000-000000000000}"/>
          </ac:spMkLst>
        </pc:spChg>
        <pc:grpChg chg="mod">
          <ac:chgData name="Érick Leblanc" userId="80723d8b-55d8-4f91-ae45-b25667bfc9d5" providerId="ADAL" clId="{6ADFE433-38E8-439B-8B9A-40C82F6623B7}" dt="2020-02-13T16:29:44.628" v="134" actId="1076"/>
          <ac:grpSpMkLst>
            <pc:docMk/>
            <pc:sldMk cId="736178155" sldId="284"/>
            <ac:grpSpMk id="18" creationId="{00000000-0000-0000-0000-000000000000}"/>
          </ac:grpSpMkLst>
        </pc:grpChg>
        <pc:picChg chg="mod">
          <ac:chgData name="Érick Leblanc" userId="80723d8b-55d8-4f91-ae45-b25667bfc9d5" providerId="ADAL" clId="{6ADFE433-38E8-439B-8B9A-40C82F6623B7}" dt="2020-02-13T16:29:47.611" v="135" actId="1076"/>
          <ac:picMkLst>
            <pc:docMk/>
            <pc:sldMk cId="736178155" sldId="284"/>
            <ac:picMk id="20" creationId="{4B7B3825-75BE-49D6-8AA0-06534082C4C0}"/>
          </ac:picMkLst>
        </pc:picChg>
      </pc:sldChg>
      <pc:sldChg chg="modSp">
        <pc:chgData name="Érick Leblanc" userId="80723d8b-55d8-4f91-ae45-b25667bfc9d5" providerId="ADAL" clId="{6ADFE433-38E8-439B-8B9A-40C82F6623B7}" dt="2020-02-13T16:47:55.619" v="207"/>
        <pc:sldMkLst>
          <pc:docMk/>
          <pc:sldMk cId="3692042030" sldId="285"/>
        </pc:sldMkLst>
        <pc:spChg chg="mod">
          <ac:chgData name="Érick Leblanc" userId="80723d8b-55d8-4f91-ae45-b25667bfc9d5" providerId="ADAL" clId="{6ADFE433-38E8-439B-8B9A-40C82F6623B7}" dt="2020-02-13T16:29:55.723" v="136" actId="14100"/>
          <ac:spMkLst>
            <pc:docMk/>
            <pc:sldMk cId="3692042030" sldId="285"/>
            <ac:spMk id="23" creationId="{00000000-0000-0000-0000-000000000000}"/>
          </ac:spMkLst>
        </pc:spChg>
        <pc:spChg chg="mod">
          <ac:chgData name="Érick Leblanc" userId="80723d8b-55d8-4f91-ae45-b25667bfc9d5" providerId="ADAL" clId="{6ADFE433-38E8-439B-8B9A-40C82F6623B7}" dt="2020-02-13T16:47:55.619" v="207"/>
          <ac:spMkLst>
            <pc:docMk/>
            <pc:sldMk cId="3692042030" sldId="285"/>
            <ac:spMk id="6147" creationId="{00000000-0000-0000-0000-000000000000}"/>
          </ac:spMkLst>
        </pc:spChg>
        <pc:grpChg chg="mod">
          <ac:chgData name="Érick Leblanc" userId="80723d8b-55d8-4f91-ae45-b25667bfc9d5" providerId="ADAL" clId="{6ADFE433-38E8-439B-8B9A-40C82F6623B7}" dt="2020-02-13T16:29:55.723" v="136" actId="14100"/>
          <ac:grpSpMkLst>
            <pc:docMk/>
            <pc:sldMk cId="3692042030" sldId="285"/>
            <ac:grpSpMk id="22" creationId="{00000000-0000-0000-0000-000000000000}"/>
          </ac:grpSpMkLst>
        </pc:grpChg>
      </pc:sldChg>
      <pc:sldChg chg="modSp">
        <pc:chgData name="Érick Leblanc" userId="80723d8b-55d8-4f91-ae45-b25667bfc9d5" providerId="ADAL" clId="{6ADFE433-38E8-439B-8B9A-40C82F6623B7}" dt="2020-02-13T16:47:55.778" v="208"/>
        <pc:sldMkLst>
          <pc:docMk/>
          <pc:sldMk cId="1418328295" sldId="286"/>
        </pc:sldMkLst>
        <pc:spChg chg="mod">
          <ac:chgData name="Érick Leblanc" userId="80723d8b-55d8-4f91-ae45-b25667bfc9d5" providerId="ADAL" clId="{6ADFE433-38E8-439B-8B9A-40C82F6623B7}" dt="2020-02-13T16:30:08.285" v="137" actId="14100"/>
          <ac:spMkLst>
            <pc:docMk/>
            <pc:sldMk cId="1418328295" sldId="286"/>
            <ac:spMk id="20" creationId="{00000000-0000-0000-0000-000000000000}"/>
          </ac:spMkLst>
        </pc:spChg>
        <pc:spChg chg="mod">
          <ac:chgData name="Érick Leblanc" userId="80723d8b-55d8-4f91-ae45-b25667bfc9d5" providerId="ADAL" clId="{6ADFE433-38E8-439B-8B9A-40C82F6623B7}" dt="2020-02-13T16:47:55.778" v="208"/>
          <ac:spMkLst>
            <pc:docMk/>
            <pc:sldMk cId="1418328295" sldId="286"/>
            <ac:spMk id="6147" creationId="{00000000-0000-0000-0000-000000000000}"/>
          </ac:spMkLst>
        </pc:spChg>
        <pc:grpChg chg="mod">
          <ac:chgData name="Érick Leblanc" userId="80723d8b-55d8-4f91-ae45-b25667bfc9d5" providerId="ADAL" clId="{6ADFE433-38E8-439B-8B9A-40C82F6623B7}" dt="2020-02-13T16:30:08.285" v="137" actId="14100"/>
          <ac:grpSpMkLst>
            <pc:docMk/>
            <pc:sldMk cId="1418328295" sldId="286"/>
            <ac:grpSpMk id="19" creationId="{00000000-0000-0000-0000-000000000000}"/>
          </ac:grpSpMkLst>
        </pc:grpChg>
      </pc:sldChg>
      <pc:sldChg chg="modSp">
        <pc:chgData name="Érick Leblanc" userId="80723d8b-55d8-4f91-ae45-b25667bfc9d5" providerId="ADAL" clId="{6ADFE433-38E8-439B-8B9A-40C82F6623B7}" dt="2020-02-13T16:30:19.196" v="138" actId="14100"/>
        <pc:sldMkLst>
          <pc:docMk/>
          <pc:sldMk cId="3998631990" sldId="287"/>
        </pc:sldMkLst>
        <pc:spChg chg="mod">
          <ac:chgData name="Érick Leblanc" userId="80723d8b-55d8-4f91-ae45-b25667bfc9d5" providerId="ADAL" clId="{6ADFE433-38E8-439B-8B9A-40C82F6623B7}" dt="2020-02-13T16:30:19.196" v="138" actId="14100"/>
          <ac:spMkLst>
            <pc:docMk/>
            <pc:sldMk cId="3998631990" sldId="287"/>
            <ac:spMk id="19" creationId="{00000000-0000-0000-0000-000000000000}"/>
          </ac:spMkLst>
        </pc:spChg>
        <pc:grpChg chg="mod">
          <ac:chgData name="Érick Leblanc" userId="80723d8b-55d8-4f91-ae45-b25667bfc9d5" providerId="ADAL" clId="{6ADFE433-38E8-439B-8B9A-40C82F6623B7}" dt="2020-02-13T16:30:19.196" v="138" actId="14100"/>
          <ac:grpSpMkLst>
            <pc:docMk/>
            <pc:sldMk cId="3998631990" sldId="287"/>
            <ac:grpSpMk id="18" creationId="{00000000-0000-0000-0000-000000000000}"/>
          </ac:grpSpMkLst>
        </pc:grpChg>
      </pc:sldChg>
      <pc:sldChg chg="modSp">
        <pc:chgData name="Érick Leblanc" userId="80723d8b-55d8-4f91-ae45-b25667bfc9d5" providerId="ADAL" clId="{6ADFE433-38E8-439B-8B9A-40C82F6623B7}" dt="2020-02-13T16:47:55.926" v="209"/>
        <pc:sldMkLst>
          <pc:docMk/>
          <pc:sldMk cId="1837246489" sldId="288"/>
        </pc:sldMkLst>
        <pc:spChg chg="mod">
          <ac:chgData name="Érick Leblanc" userId="80723d8b-55d8-4f91-ae45-b25667bfc9d5" providerId="ADAL" clId="{6ADFE433-38E8-439B-8B9A-40C82F6623B7}" dt="2020-02-13T16:30:30.802" v="139" actId="14100"/>
          <ac:spMkLst>
            <pc:docMk/>
            <pc:sldMk cId="1837246489" sldId="288"/>
            <ac:spMk id="19" creationId="{00000000-0000-0000-0000-000000000000}"/>
          </ac:spMkLst>
        </pc:spChg>
        <pc:spChg chg="mod">
          <ac:chgData name="Érick Leblanc" userId="80723d8b-55d8-4f91-ae45-b25667bfc9d5" providerId="ADAL" clId="{6ADFE433-38E8-439B-8B9A-40C82F6623B7}" dt="2020-02-13T16:47:55.926" v="209"/>
          <ac:spMkLst>
            <pc:docMk/>
            <pc:sldMk cId="1837246489" sldId="288"/>
            <ac:spMk id="6147" creationId="{00000000-0000-0000-0000-000000000000}"/>
          </ac:spMkLst>
        </pc:spChg>
        <pc:grpChg chg="mod">
          <ac:chgData name="Érick Leblanc" userId="80723d8b-55d8-4f91-ae45-b25667bfc9d5" providerId="ADAL" clId="{6ADFE433-38E8-439B-8B9A-40C82F6623B7}" dt="2020-02-13T16:30:30.802" v="139" actId="14100"/>
          <ac:grpSpMkLst>
            <pc:docMk/>
            <pc:sldMk cId="1837246489" sldId="288"/>
            <ac:grpSpMk id="18" creationId="{00000000-0000-0000-0000-000000000000}"/>
          </ac:grpSpMkLst>
        </pc:grpChg>
      </pc:sldChg>
      <pc:sldChg chg="modSp">
        <pc:chgData name="Érick Leblanc" userId="80723d8b-55d8-4f91-ae45-b25667bfc9d5" providerId="ADAL" clId="{6ADFE433-38E8-439B-8B9A-40C82F6623B7}" dt="2020-02-13T16:47:56.080" v="210"/>
        <pc:sldMkLst>
          <pc:docMk/>
          <pc:sldMk cId="3143975141" sldId="289"/>
        </pc:sldMkLst>
        <pc:spChg chg="mod">
          <ac:chgData name="Érick Leblanc" userId="80723d8b-55d8-4f91-ae45-b25667bfc9d5" providerId="ADAL" clId="{6ADFE433-38E8-439B-8B9A-40C82F6623B7}" dt="2020-02-13T16:30:36.403" v="140" actId="14100"/>
          <ac:spMkLst>
            <pc:docMk/>
            <pc:sldMk cId="3143975141" sldId="289"/>
            <ac:spMk id="10" creationId="{00000000-0000-0000-0000-000000000000}"/>
          </ac:spMkLst>
        </pc:spChg>
        <pc:spChg chg="mod">
          <ac:chgData name="Érick Leblanc" userId="80723d8b-55d8-4f91-ae45-b25667bfc9d5" providerId="ADAL" clId="{6ADFE433-38E8-439B-8B9A-40C82F6623B7}" dt="2020-02-13T16:47:56.080" v="210"/>
          <ac:spMkLst>
            <pc:docMk/>
            <pc:sldMk cId="3143975141" sldId="289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31:14.003" v="141" actId="14100"/>
        <pc:sldMkLst>
          <pc:docMk/>
          <pc:sldMk cId="1582325596" sldId="290"/>
        </pc:sldMkLst>
        <pc:spChg chg="mod">
          <ac:chgData name="Érick Leblanc" userId="80723d8b-55d8-4f91-ae45-b25667bfc9d5" providerId="ADAL" clId="{6ADFE433-38E8-439B-8B9A-40C82F6623B7}" dt="2020-02-13T16:31:14.003" v="141" actId="14100"/>
          <ac:spMkLst>
            <pc:docMk/>
            <pc:sldMk cId="1582325596" sldId="290"/>
            <ac:spMk id="10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47:56.312" v="212"/>
        <pc:sldMkLst>
          <pc:docMk/>
          <pc:sldMk cId="1765831657" sldId="291"/>
        </pc:sldMkLst>
        <pc:spChg chg="mod">
          <ac:chgData name="Érick Leblanc" userId="80723d8b-55d8-4f91-ae45-b25667bfc9d5" providerId="ADAL" clId="{6ADFE433-38E8-439B-8B9A-40C82F6623B7}" dt="2020-02-13T16:31:18.107" v="142" actId="14100"/>
          <ac:spMkLst>
            <pc:docMk/>
            <pc:sldMk cId="1765831657" sldId="291"/>
            <ac:spMk id="10" creationId="{00000000-0000-0000-0000-000000000000}"/>
          </ac:spMkLst>
        </pc:spChg>
        <pc:spChg chg="mod">
          <ac:chgData name="Érick Leblanc" userId="80723d8b-55d8-4f91-ae45-b25667bfc9d5" providerId="ADAL" clId="{6ADFE433-38E8-439B-8B9A-40C82F6623B7}" dt="2020-02-13T16:47:56.312" v="212"/>
          <ac:spMkLst>
            <pc:docMk/>
            <pc:sldMk cId="1765831657" sldId="291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47:56.545" v="214"/>
        <pc:sldMkLst>
          <pc:docMk/>
          <pc:sldMk cId="3664786267" sldId="292"/>
        </pc:sldMkLst>
        <pc:spChg chg="mod">
          <ac:chgData name="Érick Leblanc" userId="80723d8b-55d8-4f91-ae45-b25667bfc9d5" providerId="ADAL" clId="{6ADFE433-38E8-439B-8B9A-40C82F6623B7}" dt="2020-02-13T16:31:22.099" v="143" actId="14100"/>
          <ac:spMkLst>
            <pc:docMk/>
            <pc:sldMk cId="3664786267" sldId="292"/>
            <ac:spMk id="10" creationId="{00000000-0000-0000-0000-000000000000}"/>
          </ac:spMkLst>
        </pc:spChg>
        <pc:spChg chg="mod">
          <ac:chgData name="Érick Leblanc" userId="80723d8b-55d8-4f91-ae45-b25667bfc9d5" providerId="ADAL" clId="{6ADFE433-38E8-439B-8B9A-40C82F6623B7}" dt="2020-02-13T16:47:56.545" v="214"/>
          <ac:spMkLst>
            <pc:docMk/>
            <pc:sldMk cId="3664786267" sldId="292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47:56.795" v="216"/>
        <pc:sldMkLst>
          <pc:docMk/>
          <pc:sldMk cId="634687178" sldId="293"/>
        </pc:sldMkLst>
        <pc:spChg chg="mod">
          <ac:chgData name="Érick Leblanc" userId="80723d8b-55d8-4f91-ae45-b25667bfc9d5" providerId="ADAL" clId="{6ADFE433-38E8-439B-8B9A-40C82F6623B7}" dt="2020-02-13T16:31:25.675" v="144" actId="14100"/>
          <ac:spMkLst>
            <pc:docMk/>
            <pc:sldMk cId="634687178" sldId="293"/>
            <ac:spMk id="10" creationId="{00000000-0000-0000-0000-000000000000}"/>
          </ac:spMkLst>
        </pc:spChg>
        <pc:spChg chg="mod">
          <ac:chgData name="Érick Leblanc" userId="80723d8b-55d8-4f91-ae45-b25667bfc9d5" providerId="ADAL" clId="{6ADFE433-38E8-439B-8B9A-40C82F6623B7}" dt="2020-02-13T16:47:56.795" v="216"/>
          <ac:spMkLst>
            <pc:docMk/>
            <pc:sldMk cId="634687178" sldId="293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47:56.954" v="217"/>
        <pc:sldMkLst>
          <pc:docMk/>
          <pc:sldMk cId="539598625" sldId="295"/>
        </pc:sldMkLst>
        <pc:spChg chg="mod">
          <ac:chgData name="Érick Leblanc" userId="80723d8b-55d8-4f91-ae45-b25667bfc9d5" providerId="ADAL" clId="{6ADFE433-38E8-439B-8B9A-40C82F6623B7}" dt="2020-02-13T16:32:02.420" v="145" actId="14100"/>
          <ac:spMkLst>
            <pc:docMk/>
            <pc:sldMk cId="539598625" sldId="295"/>
            <ac:spMk id="10" creationId="{00000000-0000-0000-0000-000000000000}"/>
          </ac:spMkLst>
        </pc:spChg>
        <pc:spChg chg="mod">
          <ac:chgData name="Érick Leblanc" userId="80723d8b-55d8-4f91-ae45-b25667bfc9d5" providerId="ADAL" clId="{6ADFE433-38E8-439B-8B9A-40C82F6623B7}" dt="2020-02-13T16:47:56.954" v="217"/>
          <ac:spMkLst>
            <pc:docMk/>
            <pc:sldMk cId="539598625" sldId="295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32:06.548" v="146" actId="14100"/>
        <pc:sldMkLst>
          <pc:docMk/>
          <pc:sldMk cId="3176898525" sldId="296"/>
        </pc:sldMkLst>
        <pc:spChg chg="mod">
          <ac:chgData name="Érick Leblanc" userId="80723d8b-55d8-4f91-ae45-b25667bfc9d5" providerId="ADAL" clId="{6ADFE433-38E8-439B-8B9A-40C82F6623B7}" dt="2020-02-13T16:32:06.548" v="146" actId="14100"/>
          <ac:spMkLst>
            <pc:docMk/>
            <pc:sldMk cId="3176898525" sldId="296"/>
            <ac:spMk id="10" creationId="{00000000-0000-0000-0000-000000000000}"/>
          </ac:spMkLst>
        </pc:spChg>
      </pc:sldChg>
      <pc:sldChg chg="modSp">
        <pc:chgData name="Érick Leblanc" userId="80723d8b-55d8-4f91-ae45-b25667bfc9d5" providerId="ADAL" clId="{6ADFE433-38E8-439B-8B9A-40C82F6623B7}" dt="2020-02-13T16:32:14.123" v="147" actId="14100"/>
        <pc:sldMkLst>
          <pc:docMk/>
          <pc:sldMk cId="2761090866" sldId="297"/>
        </pc:sldMkLst>
        <pc:spChg chg="mod">
          <ac:chgData name="Érick Leblanc" userId="80723d8b-55d8-4f91-ae45-b25667bfc9d5" providerId="ADAL" clId="{6ADFE433-38E8-439B-8B9A-40C82F6623B7}" dt="2020-02-13T16:32:14.123" v="147" actId="14100"/>
          <ac:spMkLst>
            <pc:docMk/>
            <pc:sldMk cId="2761090866" sldId="297"/>
            <ac:spMk id="10" creationId="{00000000-0000-0000-0000-000000000000}"/>
          </ac:spMkLst>
        </pc:spChg>
        <pc:spChg chg="mod">
          <ac:chgData name="Érick Leblanc" userId="80723d8b-55d8-4f91-ae45-b25667bfc9d5" providerId="ADAL" clId="{6ADFE433-38E8-439B-8B9A-40C82F6623B7}" dt="2020-02-13T16:17:33.917" v="117" actId="6549"/>
          <ac:spMkLst>
            <pc:docMk/>
            <pc:sldMk cId="2761090866" sldId="297"/>
            <ac:spMk id="614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8C9C-53D1-4D86-BF8E-B98D86A92999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50C0-259C-4EF6-AAA8-3CA16D5A5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4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7406-9E71-4D52-BDFA-52A8D7A619EF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0069-4EB1-4BC5-B8EE-2732C6A68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0861-FD06-437F-86C1-596EA7828A17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CDB0-91A2-4BD8-A392-FB6C8D1C2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6D14-FBAC-4DAF-98E7-EFAAADF6C881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432E-A869-4706-B258-494F3B4FA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7F85-9ED1-4A76-A8F0-130B8D0753EB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A714-0C5C-47E9-8150-227256A60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5BF7-99C9-44C2-A15F-BAFF569E352E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D8F1-B937-4521-A46B-184C2021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5348-4622-4047-B1D4-2357252951F6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693D-3BED-4AA4-A26F-15400BA82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5F79-0B57-444A-AD67-9A7EB98BB891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6A31-1BE0-4A0A-85A3-482E27D9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76EA-A277-4AE5-8CA5-507AE9EE06C8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5ADA-1455-40D5-AAE1-962943DE1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E0D5-26D9-42D0-8892-1D0DDD840B7B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04A2-7868-40F9-8821-375D9D9C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3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F1EF-8B87-4AC4-9B57-0B240649F940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D1D8-11A1-46B7-8338-9E582C69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05CF99-8CC6-4447-9DB6-CF1D30F03C6A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353685-60E8-4192-9562-5F59C5A8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54.xml"/><Relationship Id="rId7" Type="http://schemas.openxmlformats.org/officeDocument/2006/relationships/image" Target="../media/image2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10" Type="http://schemas.openxmlformats.org/officeDocument/2006/relationships/image" Target="../media/image11.png"/><Relationship Id="rId4" Type="http://schemas.openxmlformats.org/officeDocument/2006/relationships/tags" Target="../tags/tag55.xml"/><Relationship Id="rId9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59.xml"/><Relationship Id="rId7" Type="http://schemas.openxmlformats.org/officeDocument/2006/relationships/image" Target="../media/image2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64.xml"/><Relationship Id="rId7" Type="http://schemas.openxmlformats.org/officeDocument/2006/relationships/image" Target="../media/image2.jpe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69.xml"/><Relationship Id="rId7" Type="http://schemas.openxmlformats.org/officeDocument/2006/relationships/image" Target="../media/image2.jpe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9.emf"/><Relationship Id="rId4" Type="http://schemas.openxmlformats.org/officeDocument/2006/relationships/tags" Target="../tags/tag75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80.xml"/><Relationship Id="rId7" Type="http://schemas.openxmlformats.org/officeDocument/2006/relationships/image" Target="../media/image2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17.png"/><Relationship Id="rId5" Type="http://schemas.openxmlformats.org/officeDocument/2006/relationships/tags" Target="../tags/tag87.xml"/><Relationship Id="rId10" Type="http://schemas.openxmlformats.org/officeDocument/2006/relationships/image" Target="../media/image2.jpeg"/><Relationship Id="rId4" Type="http://schemas.openxmlformats.org/officeDocument/2006/relationships/tags" Target="../tags/tag86.xml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7.JP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3.JPG"/><Relationship Id="rId5" Type="http://schemas.openxmlformats.org/officeDocument/2006/relationships/tags" Target="../tags/tag101.xml"/><Relationship Id="rId10" Type="http://schemas.openxmlformats.org/officeDocument/2006/relationships/image" Target="../media/image2.jpeg"/><Relationship Id="rId4" Type="http://schemas.openxmlformats.org/officeDocument/2006/relationships/tags" Target="../tags/tag100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image" Target="../media/image17.png"/><Relationship Id="rId5" Type="http://schemas.openxmlformats.org/officeDocument/2006/relationships/tags" Target="../tags/tag127.xml"/><Relationship Id="rId10" Type="http://schemas.openxmlformats.org/officeDocument/2006/relationships/image" Target="../media/image2.jpeg"/><Relationship Id="rId4" Type="http://schemas.openxmlformats.org/officeDocument/2006/relationships/tags" Target="../tags/tag126.xml"/><Relationship Id="rId9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DFO.IMTS.DWS-SEN.GIST.MPO@dfo-mpo.gc.ca" TargetMode="External"/><Relationship Id="rId3" Type="http://schemas.openxmlformats.org/officeDocument/2006/relationships/tags" Target="../tags/tag14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4.xml"/><Relationship Id="rId7" Type="http://schemas.openxmlformats.org/officeDocument/2006/relationships/image" Target="../media/image2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.xml"/><Relationship Id="rId7" Type="http://schemas.openxmlformats.org/officeDocument/2006/relationships/image" Target="../media/image2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4.xml"/><Relationship Id="rId7" Type="http://schemas.openxmlformats.org/officeDocument/2006/relationships/image" Target="../media/image2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7.JPG"/><Relationship Id="rId5" Type="http://schemas.openxmlformats.org/officeDocument/2006/relationships/tags" Target="../tags/tag31.xml"/><Relationship Id="rId10" Type="http://schemas.openxmlformats.org/officeDocument/2006/relationships/image" Target="../media/image3.JPG"/><Relationship Id="rId4" Type="http://schemas.openxmlformats.org/officeDocument/2006/relationships/tags" Target="../tags/tag30.xml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6.xml"/><Relationship Id="rId7" Type="http://schemas.openxmlformats.org/officeDocument/2006/relationships/image" Target="../media/image2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7.JP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3.JPG"/><Relationship Id="rId5" Type="http://schemas.openxmlformats.org/officeDocument/2006/relationships/tags" Target="../tags/tag43.xml"/><Relationship Id="rId10" Type="http://schemas.openxmlformats.org/officeDocument/2006/relationships/image" Target="../media/image9.emf"/><Relationship Id="rId4" Type="http://schemas.openxmlformats.org/officeDocument/2006/relationships/tags" Target="../tags/tag42.xml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10.png"/><Relationship Id="rId4" Type="http://schemas.openxmlformats.org/officeDocument/2006/relationships/tags" Target="../tags/tag49.xml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516313" y="1815630"/>
            <a:ext cx="8220075" cy="2587625"/>
          </a:xfrm>
        </p:spPr>
        <p:txBody>
          <a:bodyPr rtlCol="0" anchor="ctr">
            <a:normAutofit fontScale="90000"/>
          </a:bodyPr>
          <a:lstStyle/>
          <a:p>
            <a:pPr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CA" b="1" dirty="0">
                <a:solidFill>
                  <a:srgbClr val="505096"/>
                </a:solidFill>
              </a:rPr>
              <a:t>Formation Microsoft Teams</a:t>
            </a:r>
            <a:r>
              <a:rPr lang="fr-CA" dirty="0">
                <a:solidFill>
                  <a:srgbClr val="505096"/>
                </a:solidFill>
              </a:rPr>
              <a:t/>
            </a:r>
            <a:br>
              <a:rPr lang="fr-CA" dirty="0">
                <a:solidFill>
                  <a:srgbClr val="505096"/>
                </a:solidFill>
              </a:rPr>
            </a:br>
            <a:r>
              <a:rPr lang="fr-CA" dirty="0">
                <a:solidFill>
                  <a:srgbClr val="505096"/>
                </a:solidFill>
              </a:rPr>
              <a:t>Module 3A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242733" y="4424215"/>
            <a:ext cx="8493655" cy="982663"/>
          </a:xfrm>
        </p:spPr>
        <p:txBody>
          <a:bodyPr anchor="ctr"/>
          <a:lstStyle/>
          <a:p>
            <a:pPr algn="r"/>
            <a:r>
              <a:rPr lang="fr-CA" dirty="0">
                <a:solidFill>
                  <a:srgbClr val="505096"/>
                </a:solidFill>
              </a:rPr>
              <a:t>PERSONNALISATION </a:t>
            </a:r>
            <a:r>
              <a:rPr lang="fr-CA" dirty="0" smtClean="0">
                <a:solidFill>
                  <a:srgbClr val="505096"/>
                </a:solidFill>
              </a:rPr>
              <a:t>DE MICROSOFT TEAMS POUR LES </a:t>
            </a:r>
            <a:r>
              <a:rPr lang="fr-CA" dirty="0">
                <a:solidFill>
                  <a:srgbClr val="505096"/>
                </a:solidFill>
              </a:rPr>
              <a:t>MEMBRES</a:t>
            </a:r>
          </a:p>
        </p:txBody>
      </p:sp>
      <p:pic>
        <p:nvPicPr>
          <p:cNvPr id="2052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1" y="2317781"/>
            <a:ext cx="5879330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r-CA" sz="2400" dirty="0"/>
              <a:t>Pour chaque nouveau canal, trois onglets sont automatiquement générés : Publications, Fichiers et Wiki.</a:t>
            </a:r>
          </a:p>
          <a:p>
            <a:pPr>
              <a:buNone/>
            </a:pPr>
            <a:r>
              <a:rPr lang="fr-CA" sz="2400" b="1" u="sng" dirty="0"/>
              <a:t>Pour créer un nouvel onglet dans un canal</a:t>
            </a:r>
          </a:p>
          <a:p>
            <a:pPr marL="457200" indent="-457200"/>
            <a:r>
              <a:rPr lang="fr-CA" sz="2400" dirty="0"/>
              <a:t>Cliquez sur le </a:t>
            </a:r>
            <a:r>
              <a:rPr lang="fr-CA" sz="2400" b="1" dirty="0"/>
              <a:t>canal</a:t>
            </a:r>
            <a:r>
              <a:rPr lang="fr-CA" sz="2400" dirty="0"/>
              <a:t> auquel vous souhaitez ajouter un onglet.</a:t>
            </a:r>
          </a:p>
          <a:p>
            <a:pPr>
              <a:buNone/>
            </a:pPr>
            <a:endParaRPr lang="en-US" altLang="en-US" sz="2400" dirty="0"/>
          </a:p>
          <a:p>
            <a:pPr marL="457200" indent="-457200"/>
            <a:r>
              <a:rPr lang="fr-CA" sz="2400" dirty="0"/>
              <a:t>Cliquez sur le </a:t>
            </a:r>
            <a:r>
              <a:rPr lang="fr-CA" sz="2400" b="1" dirty="0"/>
              <a:t>+</a:t>
            </a:r>
            <a:r>
              <a:rPr lang="fr-CA" sz="2400" dirty="0"/>
              <a:t> en haut du canal à côté des autres onglets.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7317445" cy="788002"/>
            <a:chOff x="45378" y="1332860"/>
            <a:chExt cx="7317445" cy="788002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08134" y="1332860"/>
              <a:ext cx="6654689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13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740873" y="2704596"/>
            <a:ext cx="3571600" cy="2121628"/>
            <a:chOff x="7386911" y="2704596"/>
            <a:chExt cx="3571600" cy="212162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3" t="66720"/>
            <a:stretch/>
          </p:blipFill>
          <p:spPr>
            <a:xfrm>
              <a:off x="7386911" y="2704596"/>
              <a:ext cx="3070931" cy="212162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915274" y="3619843"/>
              <a:ext cx="3043237" cy="2553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49962" y="4826224"/>
            <a:ext cx="5287253" cy="1048500"/>
            <a:chOff x="6096000" y="4826224"/>
            <a:chExt cx="5287253" cy="10485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96000" y="4826224"/>
              <a:ext cx="5287253" cy="10485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247829" y="5401844"/>
              <a:ext cx="352425" cy="3645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54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1" y="2317781"/>
            <a:ext cx="5923404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fr-CA" sz="2400" dirty="0"/>
              <a:t>À partir de là, vous pouvez sélectionner le type d’onglet que vous souhaitez ajouter :</a:t>
            </a:r>
          </a:p>
          <a:p>
            <a:pPr marL="1028700" lvl="1" indent="-342900"/>
            <a:r>
              <a:rPr lang="fr-CA" sz="2000" dirty="0" smtClean="0"/>
              <a:t>Une feuille de calcul Excel</a:t>
            </a:r>
            <a:endParaRPr lang="fr-CA" sz="2000" dirty="0"/>
          </a:p>
          <a:p>
            <a:pPr marL="1028700" lvl="1" indent="-342900"/>
            <a:r>
              <a:rPr lang="fr-CA" sz="2000" dirty="0"/>
              <a:t>Un carnet OneNote</a:t>
            </a:r>
          </a:p>
          <a:p>
            <a:pPr marL="1028700" lvl="1" indent="-342900"/>
            <a:r>
              <a:rPr lang="fr-CA" sz="2000" dirty="0"/>
              <a:t>Un Planificateur</a:t>
            </a:r>
          </a:p>
          <a:p>
            <a:pPr marL="1028700" lvl="1" indent="-342900"/>
            <a:r>
              <a:rPr lang="fr-CA" sz="2000" dirty="0"/>
              <a:t>Une présentation PowerPoint</a:t>
            </a:r>
          </a:p>
          <a:p>
            <a:pPr marL="1028700" lvl="1" indent="-342900"/>
            <a:r>
              <a:rPr lang="fr-CA" sz="2000" dirty="0"/>
              <a:t>Un site Web</a:t>
            </a:r>
          </a:p>
          <a:p>
            <a:pPr marL="1028700" lvl="1" indent="-342900"/>
            <a:r>
              <a:rPr lang="fr-CA" sz="2000" dirty="0"/>
              <a:t>Un document Word</a:t>
            </a:r>
          </a:p>
          <a:p>
            <a:pPr marL="342900" indent="-342900"/>
            <a:r>
              <a:rPr lang="fr-CA" sz="2400" b="1" dirty="0"/>
              <a:t>Nous vous recommandons vivement d’ajouter le dossier </a:t>
            </a:r>
            <a:r>
              <a:rPr lang="fr-CA" sz="2400" b="1" dirty="0" err="1"/>
              <a:t>GCdocs</a:t>
            </a:r>
            <a:r>
              <a:rPr lang="fr-CA" sz="2400" b="1" dirty="0"/>
              <a:t> correspondant aux onglets de votre canal.</a:t>
            </a:r>
          </a:p>
          <a:p>
            <a:pPr marL="342900" indent="-342900"/>
            <a:r>
              <a:rPr lang="fr-CA" sz="2400" dirty="0"/>
              <a:t>Cliquez sur </a:t>
            </a:r>
            <a:r>
              <a:rPr lang="fr-CA" sz="2400" b="1" dirty="0"/>
              <a:t>Site </a:t>
            </a:r>
            <a:r>
              <a:rPr lang="fr-CA" sz="2400" b="1" dirty="0" smtClean="0"/>
              <a:t>Web</a:t>
            </a:r>
            <a:r>
              <a:rPr lang="fr-CA" sz="2400" b="1" dirty="0"/>
              <a:t>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>
            <p:custDataLst>
              <p:tags r:id="rId3"/>
            </p:custDataLst>
          </p:nvPr>
        </p:nvGrpSpPr>
        <p:grpSpPr>
          <a:xfrm>
            <a:off x="9858" y="1331436"/>
            <a:ext cx="7211280" cy="788002"/>
            <a:chOff x="432868" y="1360958"/>
            <a:chExt cx="6546446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1065537" y="1360958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000" b="1" dirty="0"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32868" y="1473982"/>
              <a:ext cx="662756" cy="561954"/>
            </a:xfrm>
            <a:prstGeom prst="rect">
              <a:avLst/>
            </a:prstGeom>
          </p:spPr>
        </p:pic>
      </p:grpSp>
      <p:pic>
        <p:nvPicPr>
          <p:cNvPr id="10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505575" y="2155298"/>
            <a:ext cx="5460283" cy="4569967"/>
            <a:chOff x="6505575" y="1791407"/>
            <a:chExt cx="5558002" cy="50665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05575" y="1791407"/>
              <a:ext cx="5558002" cy="506659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906091" y="3919993"/>
              <a:ext cx="737919" cy="9159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17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69" y="2234651"/>
            <a:ext cx="6049367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fr-CA" sz="2400" dirty="0"/>
              <a:t>Allez dans le dossier </a:t>
            </a:r>
            <a:r>
              <a:rPr lang="fr-CA" sz="2400" dirty="0" err="1"/>
              <a:t>GCdocs</a:t>
            </a:r>
            <a:r>
              <a:rPr lang="fr-CA" sz="2400" dirty="0"/>
              <a:t> correspondant de votre navigateur Web et copiez l’URL.</a:t>
            </a:r>
          </a:p>
          <a:p>
            <a:pPr marL="342900" indent="-342900"/>
            <a:r>
              <a:rPr lang="fr-CA" sz="2400" dirty="0"/>
              <a:t>Entrez le </a:t>
            </a:r>
            <a:r>
              <a:rPr lang="fr-CA" sz="2400" b="1" dirty="0" smtClean="0"/>
              <a:t>nom </a:t>
            </a:r>
            <a:r>
              <a:rPr lang="fr-CA" sz="2400" b="1" dirty="0"/>
              <a:t>de l’onglet</a:t>
            </a:r>
            <a:r>
              <a:rPr lang="fr-CA" sz="2400" dirty="0"/>
              <a:t> en utilisant la convention de dénomination </a:t>
            </a:r>
            <a:r>
              <a:rPr lang="fr-CA" sz="2400" b="1" dirty="0" err="1"/>
              <a:t>GCdocs</a:t>
            </a:r>
            <a:r>
              <a:rPr lang="fr-CA" sz="2400" b="1" dirty="0"/>
              <a:t> – Nom du dossier.</a:t>
            </a:r>
          </a:p>
          <a:p>
            <a:pPr marL="1028700" lvl="1" indent="-342900"/>
            <a:r>
              <a:rPr lang="fr-CA" sz="2000" dirty="0"/>
              <a:t>P. ex., </a:t>
            </a:r>
            <a:r>
              <a:rPr lang="fr-CA" sz="2000" dirty="0" err="1"/>
              <a:t>GCdocs</a:t>
            </a:r>
            <a:r>
              <a:rPr lang="fr-CA" sz="2000" dirty="0"/>
              <a:t> – Documents de formation des équipes</a:t>
            </a:r>
          </a:p>
          <a:p>
            <a:pPr marL="342900" indent="-342900"/>
            <a:r>
              <a:rPr lang="fr-CA" sz="2400" b="1" dirty="0"/>
              <a:t>Copiez</a:t>
            </a:r>
            <a:r>
              <a:rPr lang="fr-CA" sz="2400" dirty="0"/>
              <a:t> l’adresse </a:t>
            </a:r>
            <a:r>
              <a:rPr lang="fr-CA" sz="2400" b="1" dirty="0"/>
              <a:t>URL</a:t>
            </a:r>
            <a:r>
              <a:rPr lang="fr-CA" sz="2400" dirty="0"/>
              <a:t> dans le champ d’adresse.</a:t>
            </a:r>
          </a:p>
          <a:p>
            <a:pPr marL="342900" indent="-342900"/>
            <a:r>
              <a:rPr lang="fr-CA" sz="2400" dirty="0"/>
              <a:t>Sélectionnez si vous voulez ou non </a:t>
            </a:r>
            <a:r>
              <a:rPr lang="fr-CA" sz="2400" b="1" dirty="0" smtClean="0"/>
              <a:t>Afficher</a:t>
            </a:r>
            <a:r>
              <a:rPr lang="fr-CA" sz="2400" dirty="0" smtClean="0"/>
              <a:t> </a:t>
            </a:r>
            <a:r>
              <a:rPr lang="fr-CA" sz="2400" dirty="0"/>
              <a:t>le contenu de l’onglet sur le canal.</a:t>
            </a:r>
          </a:p>
          <a:p>
            <a:pPr marL="342900" indent="-342900"/>
            <a:r>
              <a:rPr lang="fr-CA" sz="2400" dirty="0"/>
              <a:t>Cliquez sur </a:t>
            </a:r>
            <a:r>
              <a:rPr lang="fr-CA" sz="2400" b="1" dirty="0"/>
              <a:t>Enregistrer.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7282522" cy="788002"/>
            <a:chOff x="45378" y="1332860"/>
            <a:chExt cx="7282522" cy="788002"/>
          </a:xfrm>
        </p:grpSpPr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708134" y="1332860"/>
              <a:ext cx="6619766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13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590806" y="2248106"/>
            <a:ext cx="5601194" cy="3251878"/>
            <a:chOff x="6590806" y="2248106"/>
            <a:chExt cx="5601194" cy="325187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90806" y="2248106"/>
              <a:ext cx="5601194" cy="3251878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6734172" y="3011741"/>
              <a:ext cx="5324478" cy="2360359"/>
              <a:chOff x="6810372" y="3011741"/>
              <a:chExt cx="5086353" cy="220285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810374" y="3011741"/>
                <a:ext cx="5086351" cy="3124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10373" y="3874045"/>
                <a:ext cx="5086351" cy="3124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810372" y="4899209"/>
                <a:ext cx="2493133" cy="31539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868536" y="4902116"/>
                <a:ext cx="1028188" cy="3124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204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725403"/>
            <a:ext cx="6039741" cy="3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fr-CA" sz="2400" dirty="0"/>
              <a:t>L’onglet devrait maintenant apparaître en haut du canal.</a:t>
            </a:r>
          </a:p>
          <a:p>
            <a:pPr marL="342900" indent="-342900"/>
            <a:r>
              <a:rPr lang="fr-CA" sz="2400" dirty="0"/>
              <a:t>Cliquez sur l’onglet pour y accéder.</a:t>
            </a:r>
          </a:p>
          <a:p>
            <a:pPr marL="342900" indent="-342900"/>
            <a:r>
              <a:rPr lang="fr-CA" sz="2400" dirty="0"/>
              <a:t>On vous invitera à </a:t>
            </a:r>
            <a:r>
              <a:rPr lang="fr-CA" sz="2400" b="1" dirty="0"/>
              <a:t>Ouvrir une session</a:t>
            </a:r>
            <a:r>
              <a:rPr lang="fr-CA" sz="2400" dirty="0"/>
              <a:t> comme d’habitude.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7257122" cy="788002"/>
            <a:chOff x="45378" y="1332860"/>
            <a:chExt cx="7257122" cy="788002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08134" y="1332860"/>
              <a:ext cx="6594366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13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479400" y="2391106"/>
            <a:ext cx="5712600" cy="3800157"/>
            <a:chOff x="6479400" y="2391106"/>
            <a:chExt cx="5712600" cy="38001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9400" y="2391106"/>
              <a:ext cx="5712600" cy="380015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521130" y="2412919"/>
              <a:ext cx="1124315" cy="4286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08653" y="4222909"/>
              <a:ext cx="2957669" cy="5260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32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3543300"/>
            <a:ext cx="6039741" cy="287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fr-CA" sz="2400" dirty="0"/>
              <a:t>Connectez-vous avec vos identifiants.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>
            <p:custDataLst>
              <p:tags r:id="rId3"/>
            </p:custDataLst>
          </p:nvPr>
        </p:nvGrpSpPr>
        <p:grpSpPr>
          <a:xfrm>
            <a:off x="7057637" y="2120862"/>
            <a:ext cx="3562350" cy="4143375"/>
            <a:chOff x="7724775" y="1869482"/>
            <a:chExt cx="3562350" cy="4143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24775" y="1869482"/>
              <a:ext cx="3562350" cy="414337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839076" y="4591049"/>
              <a:ext cx="3314700" cy="2952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39076" y="4959264"/>
              <a:ext cx="3314700" cy="2699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39076" y="5629275"/>
              <a:ext cx="1904999" cy="2915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/>
          <p:cNvGrpSpPr/>
          <p:nvPr>
            <p:custDataLst>
              <p:tags r:id="rId4"/>
            </p:custDataLst>
          </p:nvPr>
        </p:nvGrpSpPr>
        <p:grpSpPr>
          <a:xfrm>
            <a:off x="45378" y="1332860"/>
            <a:ext cx="7126560" cy="788002"/>
            <a:chOff x="45378" y="1332860"/>
            <a:chExt cx="7126560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6463804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12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63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725403"/>
            <a:ext cx="5161405" cy="3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fr-CA" sz="2400" dirty="0"/>
              <a:t>Le dossier </a:t>
            </a:r>
            <a:r>
              <a:rPr lang="fr-CA" sz="2400" dirty="0" err="1"/>
              <a:t>GCdocs</a:t>
            </a:r>
            <a:r>
              <a:rPr lang="fr-CA" sz="2400" dirty="0"/>
              <a:t> s’ouvrira ensuite dans Équipes.</a:t>
            </a:r>
          </a:p>
          <a:p>
            <a:pPr marL="342900" indent="-342900"/>
            <a:r>
              <a:rPr lang="fr-CA" sz="2400" dirty="0"/>
              <a:t>Vous pouvez toujours faire un </a:t>
            </a:r>
            <a:r>
              <a:rPr lang="fr-CA" sz="2400" dirty="0" smtClean="0"/>
              <a:t>glisser‑déposer </a:t>
            </a:r>
            <a:r>
              <a:rPr lang="fr-CA" sz="2400" dirty="0"/>
              <a:t>pour </a:t>
            </a:r>
            <a:r>
              <a:rPr lang="fr-CA" sz="2400" dirty="0" smtClean="0"/>
              <a:t>ajouter ou mettre </a:t>
            </a:r>
            <a:r>
              <a:rPr lang="fr-CA" sz="2400" dirty="0"/>
              <a:t>à jour des fichiers dans le dossier et vous </a:t>
            </a:r>
            <a:r>
              <a:rPr lang="fr-CA" sz="2400" dirty="0" smtClean="0"/>
              <a:t>devriez disposer </a:t>
            </a:r>
            <a:r>
              <a:rPr lang="fr-CA" sz="2400" dirty="0"/>
              <a:t>de toutes les fonctionnalités offertes par le site Web.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7231722" cy="788002"/>
            <a:chOff x="45378" y="1332860"/>
            <a:chExt cx="7231722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6568966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8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6676" y="2701325"/>
            <a:ext cx="6179124" cy="33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4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1" y="2329863"/>
            <a:ext cx="5445004" cy="40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r-CA" sz="2400" b="1" u="sng" dirty="0"/>
              <a:t>Épinglez vos canaux favoris</a:t>
            </a:r>
          </a:p>
          <a:p>
            <a:pPr marL="457200" indent="-457200"/>
            <a:r>
              <a:rPr lang="fr-CA" sz="2400" dirty="0"/>
              <a:t>Cliquez sur les trois points pour </a:t>
            </a:r>
            <a:r>
              <a:rPr lang="fr-CA" sz="2400" b="1" dirty="0"/>
              <a:t>Plus d’options </a:t>
            </a:r>
            <a:r>
              <a:rPr lang="fr-CA" sz="2400" dirty="0"/>
              <a:t>à côté du </a:t>
            </a:r>
            <a:r>
              <a:rPr lang="fr-CA" sz="2400" b="1" dirty="0"/>
              <a:t>canal</a:t>
            </a:r>
            <a:r>
              <a:rPr lang="fr-CA" sz="2400" dirty="0"/>
              <a:t> que vous voulez épingler.</a:t>
            </a:r>
          </a:p>
          <a:p>
            <a:pPr marL="457200" indent="-457200"/>
            <a:endParaRPr lang="en-US" altLang="en-US" sz="2400" dirty="0"/>
          </a:p>
          <a:p>
            <a:pPr marL="457200" indent="-457200"/>
            <a:r>
              <a:rPr lang="fr-CA" sz="2400" dirty="0"/>
              <a:t>Sélectionnez </a:t>
            </a:r>
            <a:r>
              <a:rPr lang="fr-CA" sz="2400" b="1" dirty="0"/>
              <a:t>Épingler </a:t>
            </a:r>
            <a:r>
              <a:rPr lang="fr-CA" sz="2400" dirty="0"/>
              <a:t>pour placer le canal en haut de la liste des </a:t>
            </a:r>
            <a:r>
              <a:rPr lang="fr-CA" sz="2400" dirty="0" smtClean="0"/>
              <a:t>équipes (ou détacher pour détacher).</a:t>
            </a:r>
            <a:endParaRPr lang="fr-CA" sz="2400" dirty="0"/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607066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votre interface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8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91225" y="2329863"/>
            <a:ext cx="6200775" cy="3305175"/>
            <a:chOff x="5991225" y="2329863"/>
            <a:chExt cx="6200775" cy="33051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91225" y="2329863"/>
              <a:ext cx="6200775" cy="330517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773265" y="2329863"/>
              <a:ext cx="2418735" cy="1052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Rectangle 78"/>
            <p:cNvSpPr/>
            <p:nvPr>
              <p:custDataLst>
                <p:tags r:id="rId7"/>
              </p:custDataLst>
            </p:nvPr>
          </p:nvSpPr>
          <p:spPr>
            <a:xfrm>
              <a:off x="9225851" y="3166341"/>
              <a:ext cx="444229" cy="1936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Rectangle 46"/>
            <p:cNvSpPr/>
            <p:nvPr>
              <p:custDataLst>
                <p:tags r:id="rId8"/>
              </p:custDataLst>
            </p:nvPr>
          </p:nvSpPr>
          <p:spPr>
            <a:xfrm>
              <a:off x="9181660" y="3885633"/>
              <a:ext cx="1319192" cy="3331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43975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3525715"/>
            <a:ext cx="5967717" cy="289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fr-CA" sz="2400" dirty="0"/>
              <a:t>Le canal apparaîtra désormais dans la section </a:t>
            </a:r>
            <a:r>
              <a:rPr lang="fr-CA" sz="2400" b="1" dirty="0"/>
              <a:t>Épinglées</a:t>
            </a:r>
            <a:r>
              <a:rPr lang="fr-CA" sz="2400" dirty="0"/>
              <a:t> en haut de la zone Équipes.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602396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votre interface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34632" y="1287282"/>
            <a:ext cx="4257368" cy="5570718"/>
            <a:chOff x="7934632" y="1287282"/>
            <a:chExt cx="4257368" cy="55707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34632" y="1287282"/>
              <a:ext cx="4257368" cy="5570718"/>
            </a:xfrm>
            <a:prstGeom prst="rect">
              <a:avLst/>
            </a:prstGeom>
          </p:spPr>
        </p:pic>
        <p:sp>
          <p:nvSpPr>
            <p:cNvPr id="81" name="Rectangle 80"/>
            <p:cNvSpPr/>
            <p:nvPr/>
          </p:nvSpPr>
          <p:spPr>
            <a:xfrm>
              <a:off x="8829772" y="3903055"/>
              <a:ext cx="1498356" cy="4788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873593" y="2652157"/>
              <a:ext cx="570670" cy="2144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9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32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29863"/>
            <a:ext cx="5967717" cy="40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Masquer une équipe ou un canal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</a:t>
            </a:r>
            <a:r>
              <a:rPr lang="fr-CA" sz="2400" b="1" dirty="0"/>
              <a:t>Équipes</a:t>
            </a:r>
            <a:r>
              <a:rPr lang="fr-CA" sz="2400" dirty="0"/>
              <a:t> pour accéder à la page Équipes.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les trois points à côté du nom de l’équipe ou du canal pour </a:t>
            </a:r>
            <a:r>
              <a:rPr lang="fr-CA" sz="2400" b="1" dirty="0"/>
              <a:t>Plus d’options.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</a:t>
            </a:r>
            <a:r>
              <a:rPr lang="fr-CA" sz="2400" b="1" dirty="0"/>
              <a:t>Masquer.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581666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votre interface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44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8485400" y="1308900"/>
            <a:ext cx="3706600" cy="2858774"/>
            <a:chOff x="8069563" y="1318732"/>
            <a:chExt cx="4122437" cy="332639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39"/>
            <a:stretch/>
          </p:blipFill>
          <p:spPr>
            <a:xfrm>
              <a:off x="8079395" y="1318732"/>
              <a:ext cx="4112605" cy="3326396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8069563" y="3197995"/>
              <a:ext cx="837705" cy="6660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494240" y="3796024"/>
            <a:ext cx="3652973" cy="3061976"/>
            <a:chOff x="8494240" y="3796024"/>
            <a:chExt cx="3652973" cy="3061976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240" y="3796024"/>
              <a:ext cx="3652973" cy="3061976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>
              <p:custDataLst>
                <p:tags r:id="rId7"/>
              </p:custDataLst>
            </p:nvPr>
          </p:nvSpPr>
          <p:spPr>
            <a:xfrm>
              <a:off x="10284378" y="4334250"/>
              <a:ext cx="1271506" cy="2279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Rectangle 72"/>
            <p:cNvSpPr/>
            <p:nvPr>
              <p:custDataLst>
                <p:tags r:id="rId8"/>
              </p:custDataLst>
            </p:nvPr>
          </p:nvSpPr>
          <p:spPr>
            <a:xfrm>
              <a:off x="10284378" y="4063135"/>
              <a:ext cx="255132" cy="169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765831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03736"/>
            <a:ext cx="6408647" cy="430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Afficher une équipe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</a:t>
            </a:r>
            <a:r>
              <a:rPr lang="fr-CA" sz="2400" b="1" dirty="0"/>
              <a:t>Équipes</a:t>
            </a:r>
            <a:r>
              <a:rPr lang="fr-CA" sz="2400" dirty="0"/>
              <a:t> pour accéder à la liste de vos équipes.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Sélectionnez </a:t>
            </a:r>
            <a:r>
              <a:rPr lang="fr-CA" sz="2400" b="1" dirty="0"/>
              <a:t>Équipes masquées</a:t>
            </a:r>
            <a:r>
              <a:rPr lang="fr-CA" sz="2400" dirty="0"/>
              <a:t> au bas de la liste des équipes.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les trois points à côté du nom de l’équipe ou du canal pour </a:t>
            </a:r>
            <a:r>
              <a:rPr lang="fr-CA" sz="2400" b="1" dirty="0"/>
              <a:t>Plus d’options.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</a:t>
            </a:r>
            <a:r>
              <a:rPr lang="fr-CA" sz="2400" b="1" dirty="0"/>
              <a:t>Afficher.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54164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votre interface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44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517611" y="1303338"/>
            <a:ext cx="4674389" cy="5554662"/>
            <a:chOff x="7517611" y="1303338"/>
            <a:chExt cx="4674389" cy="55546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/>
            <a:srcRect r="1628"/>
            <a:stretch/>
          </p:blipFill>
          <p:spPr>
            <a:xfrm>
              <a:off x="7517611" y="1303338"/>
              <a:ext cx="4674389" cy="555217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659329" y="1332860"/>
              <a:ext cx="2271252" cy="2816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471355" y="4503174"/>
              <a:ext cx="1697386" cy="2354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012170" y="1395036"/>
              <a:ext cx="918370" cy="3505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979948" y="4473678"/>
              <a:ext cx="357492" cy="2772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49665" y="4096708"/>
              <a:ext cx="1143722" cy="3600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66478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68400" y="972047"/>
            <a:ext cx="10720387" cy="1325562"/>
          </a:xfrm>
        </p:spPr>
        <p:txBody>
          <a:bodyPr/>
          <a:lstStyle/>
          <a:p>
            <a:pPr algn="r"/>
            <a:r>
              <a:rPr lang="fr-CA" sz="4000" b="1" dirty="0"/>
              <a:t>Dans le présent module, vous apprendrez 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892800" y="2149643"/>
            <a:ext cx="5995987" cy="44471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CA" sz="2400" dirty="0"/>
              <a:t>Comment rejoindre une équipe</a:t>
            </a:r>
          </a:p>
          <a:p>
            <a:pPr>
              <a:lnSpc>
                <a:spcPct val="100000"/>
              </a:lnSpc>
            </a:pPr>
            <a:r>
              <a:rPr lang="fr-CA" sz="2400" dirty="0"/>
              <a:t>Comment ajouter un canal</a:t>
            </a:r>
          </a:p>
          <a:p>
            <a:pPr>
              <a:lnSpc>
                <a:spcPct val="100000"/>
              </a:lnSpc>
            </a:pPr>
            <a:r>
              <a:rPr lang="fr-CA" sz="2400" dirty="0"/>
              <a:t>Comment ajouter des onglets à un canal</a:t>
            </a:r>
          </a:p>
          <a:p>
            <a:pPr lvl="1">
              <a:lnSpc>
                <a:spcPct val="100000"/>
              </a:lnSpc>
            </a:pPr>
            <a:r>
              <a:rPr lang="fr-CA" sz="2000" dirty="0"/>
              <a:t>Dossier </a:t>
            </a:r>
            <a:r>
              <a:rPr lang="fr-CA" sz="2000" dirty="0" err="1"/>
              <a:t>GCdocs</a:t>
            </a:r>
            <a:endParaRPr lang="fr-CA" sz="2000" dirty="0"/>
          </a:p>
          <a:p>
            <a:pPr>
              <a:lnSpc>
                <a:spcPct val="100000"/>
              </a:lnSpc>
            </a:pPr>
            <a:r>
              <a:rPr lang="fr-CA" sz="2400" dirty="0"/>
              <a:t>Comment personnaliser votre interface</a:t>
            </a:r>
          </a:p>
          <a:p>
            <a:pPr lvl="1">
              <a:lnSpc>
                <a:spcPct val="100000"/>
              </a:lnSpc>
            </a:pPr>
            <a:r>
              <a:rPr lang="fr-CA" sz="2000" dirty="0"/>
              <a:t>Épingler des canaux</a:t>
            </a:r>
          </a:p>
          <a:p>
            <a:pPr lvl="1">
              <a:lnSpc>
                <a:spcPct val="100000"/>
              </a:lnSpc>
            </a:pPr>
            <a:r>
              <a:rPr lang="fr-CA" sz="2000" dirty="0"/>
              <a:t>Cacher et afficher des équipes et des canaux</a:t>
            </a:r>
          </a:p>
          <a:p>
            <a:pPr>
              <a:lnSpc>
                <a:spcPct val="100000"/>
              </a:lnSpc>
            </a:pPr>
            <a:r>
              <a:rPr lang="fr-CA" sz="2400" dirty="0"/>
              <a:t>Comment personnaliser vos paramètres</a:t>
            </a:r>
          </a:p>
          <a:p>
            <a:pPr lvl="1">
              <a:lnSpc>
                <a:spcPct val="100000"/>
              </a:lnSpc>
            </a:pPr>
            <a:r>
              <a:rPr lang="fr-CA" sz="2000" dirty="0"/>
              <a:t>Statut</a:t>
            </a:r>
          </a:p>
          <a:p>
            <a:pPr lvl="1">
              <a:lnSpc>
                <a:spcPct val="100000"/>
              </a:lnSpc>
            </a:pPr>
            <a:r>
              <a:rPr lang="fr-CA" sz="2000" dirty="0"/>
              <a:t>Notifications</a:t>
            </a:r>
          </a:p>
        </p:txBody>
      </p:sp>
      <p:pic>
        <p:nvPicPr>
          <p:cNvPr id="3076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03736"/>
            <a:ext cx="10570739" cy="185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Afficher un canal</a:t>
            </a:r>
          </a:p>
          <a:p>
            <a:pPr marL="457200" indent="-457200"/>
            <a:r>
              <a:rPr lang="fr-CA" sz="2400" dirty="0"/>
              <a:t>Ouvrez la liste déroulante des canaux de l’équipe.</a:t>
            </a:r>
          </a:p>
          <a:p>
            <a:pPr marL="457200" indent="-457200"/>
            <a:r>
              <a:rPr lang="fr-CA" sz="2400" dirty="0"/>
              <a:t>Sélectionnez </a:t>
            </a:r>
            <a:r>
              <a:rPr lang="fr-CA" sz="2400" b="1" dirty="0"/>
              <a:t>Canaux masqués</a:t>
            </a:r>
            <a:r>
              <a:rPr lang="fr-CA" sz="2400" dirty="0"/>
              <a:t> en bas de l’équipe et cliquez sur </a:t>
            </a:r>
            <a:r>
              <a:rPr lang="fr-CA" sz="2400" b="1" dirty="0"/>
              <a:t>Afficher</a:t>
            </a:r>
            <a:r>
              <a:rPr lang="fr-CA" sz="2400" dirty="0"/>
              <a:t> à côté du canal que vous voulez afficher.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683266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votre interface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9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578815" y="4128587"/>
            <a:ext cx="6148536" cy="2432633"/>
            <a:chOff x="2578815" y="4128587"/>
            <a:chExt cx="6148536" cy="24326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/>
            <a:srcRect l="7189" t="36853" r="47623" b="31363"/>
            <a:stretch/>
          </p:blipFill>
          <p:spPr>
            <a:xfrm>
              <a:off x="2578815" y="4128587"/>
              <a:ext cx="6148536" cy="243263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774076" y="4128587"/>
              <a:ext cx="2953275" cy="1541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964438" y="5982949"/>
              <a:ext cx="2676073" cy="2842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798084" y="6154220"/>
              <a:ext cx="913309" cy="2961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34687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73012"/>
            <a:ext cx="6667716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Personnaliser votre statut</a:t>
            </a:r>
          </a:p>
          <a:p>
            <a:pPr marL="457200" indent="-457200"/>
            <a:r>
              <a:rPr lang="fr-CA" sz="2400" dirty="0"/>
              <a:t>Cliquez sur votre </a:t>
            </a:r>
            <a:r>
              <a:rPr lang="fr-CA" sz="2400" b="1" dirty="0"/>
              <a:t>profil.</a:t>
            </a:r>
            <a:r>
              <a:rPr lang="fr-CA" sz="2400" dirty="0"/>
              <a:t> </a:t>
            </a:r>
          </a:p>
          <a:p>
            <a:pPr marL="457200" indent="-457200"/>
            <a:r>
              <a:rPr lang="fr-CA" sz="2400" dirty="0"/>
              <a:t>Survolez votre </a:t>
            </a:r>
            <a:r>
              <a:rPr lang="fr-CA" sz="2400" b="1" dirty="0"/>
              <a:t>statut.</a:t>
            </a:r>
          </a:p>
          <a:p>
            <a:pPr marL="457200" indent="-457200"/>
            <a:r>
              <a:rPr lang="fr-CA" sz="2400" dirty="0"/>
              <a:t>Sélectionnez le statut souhaité</a:t>
            </a:r>
          </a:p>
          <a:p>
            <a:pPr marL="1143000" lvl="1" indent="-457200"/>
            <a:r>
              <a:rPr lang="fr-CA" sz="2000" dirty="0"/>
              <a:t>Disponible</a:t>
            </a:r>
          </a:p>
          <a:p>
            <a:pPr marL="1143000" lvl="1" indent="-457200"/>
            <a:r>
              <a:rPr lang="fr-CA" sz="2000" dirty="0"/>
              <a:t>Occupé</a:t>
            </a:r>
          </a:p>
          <a:p>
            <a:pPr marL="1143000" lvl="1" indent="-457200"/>
            <a:r>
              <a:rPr lang="fr-CA" sz="2000" dirty="0"/>
              <a:t>Ne pas déranger</a:t>
            </a:r>
          </a:p>
          <a:p>
            <a:pPr marL="1143000" lvl="1" indent="-457200"/>
            <a:r>
              <a:rPr lang="fr-CA" sz="2000" dirty="0"/>
              <a:t>De retour bientôt</a:t>
            </a:r>
          </a:p>
          <a:p>
            <a:pPr marL="1143000" lvl="1" indent="-457200"/>
            <a:r>
              <a:rPr lang="fr-CA" sz="2000" dirty="0"/>
              <a:t>Apparaître absent</a:t>
            </a:r>
          </a:p>
          <a:p>
            <a:pPr marL="1143000" lvl="1" indent="-457200"/>
            <a:r>
              <a:rPr lang="fr-CA" sz="2000" dirty="0"/>
              <a:t>Rétablir le statut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429845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vos paramètres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34733" y="1246799"/>
            <a:ext cx="5657267" cy="5554662"/>
            <a:chOff x="6534733" y="1246799"/>
            <a:chExt cx="5657267" cy="55546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/>
            <a:srcRect l="59567" t="1023" b="28400"/>
            <a:stretch/>
          </p:blipFill>
          <p:spPr>
            <a:xfrm>
              <a:off x="6534733" y="1246799"/>
              <a:ext cx="5657267" cy="5554662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10096781" y="1317852"/>
              <a:ext cx="600248" cy="454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161790" y="2672147"/>
              <a:ext cx="2955191" cy="3396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40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063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03737"/>
            <a:ext cx="5664518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Personnalisez vos notifications de canaux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Dans la fenêtre Équipes, cliquez sur les trois points pour </a:t>
            </a:r>
            <a:r>
              <a:rPr lang="fr-CA" sz="2400" b="1" dirty="0"/>
              <a:t>Plus d’options </a:t>
            </a:r>
            <a:r>
              <a:rPr lang="fr-CA" sz="2400" dirty="0"/>
              <a:t>à côté du nom du canal. 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Sélectionnez les </a:t>
            </a:r>
            <a:r>
              <a:rPr lang="fr-CA" sz="2400" b="1" dirty="0"/>
              <a:t>Notifications </a:t>
            </a:r>
            <a:r>
              <a:rPr lang="fr-CA" sz="2400" b="1" dirty="0" smtClean="0"/>
              <a:t>de </a:t>
            </a:r>
            <a:r>
              <a:rPr lang="fr-CA" sz="2400" b="1" dirty="0" smtClean="0"/>
              <a:t>réseau</a:t>
            </a:r>
            <a:r>
              <a:rPr lang="fr-CA" sz="2400" b="1" dirty="0"/>
              <a:t>.</a:t>
            </a:r>
            <a:endParaRPr lang="fr-CA" sz="2400" b="1" dirty="0"/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Choisissez les paramètres que vous souhaitez pour l’affichage des notifications ou des mentions du canal. 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Cliquez sur </a:t>
            </a:r>
            <a:r>
              <a:rPr lang="fr-CA" sz="2400" b="1" dirty="0"/>
              <a:t>Enregistrer.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734066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vos paramètres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40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123398" y="2303737"/>
            <a:ext cx="6068602" cy="3331301"/>
            <a:chOff x="6123398" y="2303737"/>
            <a:chExt cx="6068602" cy="333130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23398" y="2303737"/>
              <a:ext cx="6068602" cy="3331301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9824822" y="2303737"/>
              <a:ext cx="2367178" cy="1060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Rectangle 68"/>
            <p:cNvSpPr/>
            <p:nvPr>
              <p:custDataLst>
                <p:tags r:id="rId7"/>
              </p:custDataLst>
            </p:nvPr>
          </p:nvSpPr>
          <p:spPr>
            <a:xfrm>
              <a:off x="9289076" y="3146827"/>
              <a:ext cx="434760" cy="1951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Rectangle 69"/>
            <p:cNvSpPr/>
            <p:nvPr>
              <p:custDataLst>
                <p:tags r:id="rId8"/>
              </p:custDataLst>
            </p:nvPr>
          </p:nvSpPr>
          <p:spPr>
            <a:xfrm>
              <a:off x="9245827" y="3471114"/>
              <a:ext cx="2292052" cy="3714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539598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03737"/>
            <a:ext cx="5872856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Personnaliser </a:t>
            </a:r>
            <a:r>
              <a:rPr lang="fr-CA" sz="2400" b="1" u="sng" dirty="0" smtClean="0"/>
              <a:t>toutes </a:t>
            </a:r>
            <a:r>
              <a:rPr lang="fr-CA" sz="2400" b="1" u="sng" dirty="0"/>
              <a:t>vos notifications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Cliquez sur votre </a:t>
            </a:r>
            <a:r>
              <a:rPr lang="fr-CA" sz="2400" b="1" dirty="0"/>
              <a:t>profil.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Sélectionnez </a:t>
            </a:r>
            <a:r>
              <a:rPr lang="fr-CA" sz="2400" b="1" dirty="0"/>
              <a:t>Paramètres.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810266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vos paramètres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8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194288" y="1303338"/>
            <a:ext cx="2997712" cy="5554662"/>
            <a:chOff x="9194288" y="1303338"/>
            <a:chExt cx="2997712" cy="555466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9"/>
            <a:srcRect l="78575" t="1023" r="1" b="28400"/>
            <a:stretch/>
          </p:blipFill>
          <p:spPr>
            <a:xfrm>
              <a:off x="9194288" y="1303338"/>
              <a:ext cx="2997712" cy="5554662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0171033" y="1345289"/>
              <a:ext cx="505448" cy="474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194288" y="3744427"/>
              <a:ext cx="2488462" cy="2999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76898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165187"/>
            <a:ext cx="6275830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Personnaliser </a:t>
            </a:r>
            <a:r>
              <a:rPr lang="fr-CA" sz="2400" b="1" u="sng" dirty="0" smtClean="0"/>
              <a:t>toutes </a:t>
            </a:r>
            <a:r>
              <a:rPr lang="fr-CA" sz="2400" b="1" u="sng" dirty="0"/>
              <a:t>vos notifications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Cliquez sur </a:t>
            </a:r>
            <a:r>
              <a:rPr lang="fr-CA" sz="2400" b="1" dirty="0"/>
              <a:t>Notifications.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Choisissez les paramètres que vous souhaitez :</a:t>
            </a:r>
          </a:p>
          <a:p>
            <a:pPr marL="1143000" lvl="1" indent="-457200">
              <a:lnSpc>
                <a:spcPct val="100000"/>
              </a:lnSpc>
            </a:pPr>
            <a:r>
              <a:rPr lang="fr-CA" sz="2000"/>
              <a:t>@</a:t>
            </a:r>
            <a:r>
              <a:rPr lang="fr-CA" sz="2000" smtClean="0"/>
              <a:t>mentions</a:t>
            </a:r>
            <a:endParaRPr lang="fr-CA" sz="2000" dirty="0"/>
          </a:p>
          <a:p>
            <a:pPr marL="1143000" lvl="1" indent="-457200">
              <a:lnSpc>
                <a:spcPct val="100000"/>
              </a:lnSpc>
            </a:pPr>
            <a:r>
              <a:rPr lang="fr-CA" sz="2000" dirty="0"/>
              <a:t>Messages</a:t>
            </a:r>
          </a:p>
          <a:p>
            <a:pPr marL="1143000" lvl="1" indent="-457200">
              <a:lnSpc>
                <a:spcPct val="100000"/>
              </a:lnSpc>
            </a:pPr>
            <a:r>
              <a:rPr lang="fr-CA" sz="2000" dirty="0"/>
              <a:t>Réunions</a:t>
            </a:r>
          </a:p>
          <a:p>
            <a:pPr marL="1143000" lvl="1" indent="-457200">
              <a:lnSpc>
                <a:spcPct val="100000"/>
              </a:lnSpc>
            </a:pPr>
            <a:r>
              <a:rPr lang="fr-CA" sz="2000" dirty="0"/>
              <a:t>Autre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Quittez la fenêtre des paramètres et vos sélections seront automatiquement enregistrées.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935732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vos paramètres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75488" y="2120861"/>
            <a:ext cx="3370993" cy="4465471"/>
            <a:chOff x="8075488" y="2120861"/>
            <a:chExt cx="3370993" cy="44654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75488" y="2120861"/>
              <a:ext cx="3370993" cy="4465471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8089639" y="4147309"/>
              <a:ext cx="3273579" cy="5171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9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090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92338" y="1963113"/>
            <a:ext cx="7807325" cy="1325562"/>
          </a:xfrm>
        </p:spPr>
        <p:txBody>
          <a:bodyPr/>
          <a:lstStyle/>
          <a:p>
            <a:pPr algn="ctr"/>
            <a:r>
              <a:rPr lang="fr-CA" b="1" dirty="0"/>
              <a:t>Félicitations!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81250" y="2794000"/>
            <a:ext cx="7429500" cy="2398713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dirty="0"/>
              <a:t>Vous </a:t>
            </a:r>
            <a:r>
              <a:rPr lang="fr-CA" dirty="0" smtClean="0"/>
              <a:t>savez maintenant comment personnaliser votre expérience de collaboration sur Teams.</a:t>
            </a:r>
            <a:endParaRPr lang="fr-CA" dirty="0"/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dirty="0" smtClean="0"/>
              <a:t>Lancez-vous!</a:t>
            </a:r>
            <a:endParaRPr lang="fr-CA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27955" y="4682066"/>
            <a:ext cx="5400675" cy="199548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CA" sz="4000" dirty="0"/>
              <a:t>Rejoignez-nous dans le prochain module d’apprentissage </a:t>
            </a:r>
            <a:r>
              <a:rPr lang="fr-CA" sz="4000" b="1" dirty="0"/>
              <a:t>Collaborer dans des équipes et des canaux.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r-CA" sz="2600" dirty="0" smtClean="0"/>
              <a:t>Pour toute question ou tout commentaire, veuillez communiquer avec </a:t>
            </a:r>
            <a:r>
              <a:rPr lang="fr-CA" sz="2600" u="sng" dirty="0" smtClean="0">
                <a:hlinkClick r:id="rId8"/>
              </a:rPr>
              <a:t>DFO.IMTS.DWS-SEN.GIST.MPO@dfo-mpo.gc.ca</a:t>
            </a:r>
            <a:r>
              <a:rPr lang="fr-CA" sz="2600" dirty="0" smtClean="0"/>
              <a:t>.</a:t>
            </a:r>
            <a:endParaRPr lang="fr-CA" sz="2600" dirty="0" smtClean="0">
              <a:hlinkClick r:id="rId8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2293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69" y="2270070"/>
            <a:ext cx="7467505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Demande d’adhésion</a:t>
            </a:r>
          </a:p>
          <a:p>
            <a:pPr>
              <a:buNone/>
            </a:pPr>
            <a:r>
              <a:rPr lang="fr-CA" dirty="0"/>
              <a:t>Pour rejoindre une équipe :</a:t>
            </a:r>
          </a:p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Équipes.</a:t>
            </a:r>
          </a:p>
          <a:p>
            <a:pPr>
              <a:buNone/>
            </a:pPr>
            <a:endParaRPr lang="en-US" altLang="en-US" b="1" dirty="0"/>
          </a:p>
          <a:p>
            <a:pPr marL="457200" indent="-457200"/>
            <a:r>
              <a:rPr lang="fr-CA" dirty="0"/>
              <a:t>En bas de la page Équipes, cliquez sur </a:t>
            </a:r>
            <a:r>
              <a:rPr lang="fr-CA" b="1" dirty="0"/>
              <a:t>Rejoindre ou créer une équipe.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Rejoindre une équipe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069563" y="1308900"/>
            <a:ext cx="4122437" cy="3326396"/>
            <a:chOff x="8069563" y="1318732"/>
            <a:chExt cx="4122437" cy="33263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39"/>
            <a:stretch/>
          </p:blipFill>
          <p:spPr>
            <a:xfrm>
              <a:off x="8079395" y="1318732"/>
              <a:ext cx="4112605" cy="332639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069563" y="3197995"/>
              <a:ext cx="837705" cy="6660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79395" y="4825001"/>
            <a:ext cx="4084978" cy="619494"/>
            <a:chOff x="8079395" y="4825001"/>
            <a:chExt cx="4084978" cy="6194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/>
            <a:srcRect t="16502" r="2095"/>
            <a:stretch/>
          </p:blipFill>
          <p:spPr>
            <a:xfrm>
              <a:off x="8079395" y="4825001"/>
              <a:ext cx="4084978" cy="61949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133409" y="4968278"/>
              <a:ext cx="2498151" cy="3509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9821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69" y="2270070"/>
            <a:ext cx="6780533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Demande d’adhésion</a:t>
            </a:r>
          </a:p>
          <a:p>
            <a:pPr marL="457200" indent="-457200">
              <a:spcAft>
                <a:spcPts val="1000"/>
              </a:spcAft>
            </a:pPr>
            <a:r>
              <a:rPr lang="fr-CA" dirty="0"/>
              <a:t>Pour rejoindre une équipe à l’aide d’un </a:t>
            </a:r>
            <a:r>
              <a:rPr lang="fr-CA" b="1" dirty="0"/>
              <a:t>code d’équipe </a:t>
            </a:r>
            <a:r>
              <a:rPr lang="fr-CA" dirty="0"/>
              <a:t>:</a:t>
            </a:r>
          </a:p>
          <a:p>
            <a:pPr marL="1143000" lvl="1" indent="-457200"/>
            <a:r>
              <a:rPr lang="fr-CA" dirty="0"/>
              <a:t>Entrez le </a:t>
            </a:r>
            <a:r>
              <a:rPr lang="fr-CA" b="1" dirty="0"/>
              <a:t>code de l’équipe.</a:t>
            </a:r>
          </a:p>
          <a:p>
            <a:pPr marL="1143000" lvl="1" indent="-457200"/>
            <a:r>
              <a:rPr lang="fr-CA" dirty="0"/>
              <a:t>Cliquez sur </a:t>
            </a:r>
            <a:r>
              <a:rPr lang="fr-CA" b="1" dirty="0" smtClean="0"/>
              <a:t>Rejoindre</a:t>
            </a:r>
            <a:r>
              <a:rPr lang="fr-CA" b="1" dirty="0"/>
              <a:t>.</a:t>
            </a:r>
          </a:p>
          <a:p>
            <a:pPr marL="457200" indent="-457200"/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Rejoindre une équipe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396068" y="2120862"/>
            <a:ext cx="3971925" cy="3886200"/>
            <a:chOff x="7396068" y="2120862"/>
            <a:chExt cx="3971925" cy="3886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96068" y="2120862"/>
              <a:ext cx="3971925" cy="38862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8249294" y="4958430"/>
              <a:ext cx="2261390" cy="4591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39999" y="4344585"/>
              <a:ext cx="3242633" cy="4830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8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64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69" y="2270070"/>
            <a:ext cx="10538912" cy="23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Demande d’adhésion</a:t>
            </a:r>
          </a:p>
          <a:p>
            <a:pPr marL="457200" indent="-457200">
              <a:spcAft>
                <a:spcPts val="1000"/>
              </a:spcAft>
            </a:pPr>
            <a:r>
              <a:rPr lang="fr-CA" dirty="0"/>
              <a:t>Pour rejoindre une équipe sans code d’équipe :</a:t>
            </a:r>
          </a:p>
          <a:p>
            <a:pPr marL="1143000" lvl="1" indent="-457200"/>
            <a:r>
              <a:rPr lang="fr-CA" dirty="0"/>
              <a:t>Recherchez le </a:t>
            </a:r>
            <a:r>
              <a:rPr lang="fr-CA" b="1" dirty="0"/>
              <a:t>nom de l’équipe</a:t>
            </a:r>
            <a:r>
              <a:rPr lang="fr-CA" dirty="0"/>
              <a:t> dans la case </a:t>
            </a:r>
            <a:r>
              <a:rPr lang="fr-CA" b="1" dirty="0"/>
              <a:t>Rechercher des équipes.</a:t>
            </a:r>
            <a:r>
              <a:rPr lang="fr-CA" dirty="0"/>
              <a:t> </a:t>
            </a:r>
          </a:p>
          <a:p>
            <a:pPr marL="1143000" lvl="1" indent="-457200"/>
            <a:r>
              <a:rPr lang="fr-CA" dirty="0"/>
              <a:t>Sélectionnez l’équipe que vous souhaitez rejoindre et cliquez sur </a:t>
            </a:r>
            <a:r>
              <a:rPr lang="fr-CA" b="1" dirty="0"/>
              <a:t>Rejoindre l’équipe.</a:t>
            </a:r>
          </a:p>
          <a:p>
            <a:pPr marL="457200" indent="-457200"/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Rejoindre une équipe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06709" y="4632720"/>
            <a:ext cx="5289832" cy="2048909"/>
            <a:chOff x="3206709" y="4632720"/>
            <a:chExt cx="5289832" cy="20489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6709" y="4632720"/>
              <a:ext cx="5289832" cy="204890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099150" y="4671136"/>
              <a:ext cx="1397391" cy="225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8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6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69" y="2270070"/>
            <a:ext cx="7467505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Demande d’ajout d’un membre</a:t>
            </a:r>
          </a:p>
          <a:p>
            <a:pPr>
              <a:buNone/>
            </a:pPr>
            <a:r>
              <a:rPr lang="fr-CA" dirty="0"/>
              <a:t>Pour demander qu’une personne soit ajoutée à une équipe dont vous êtes membre :</a:t>
            </a:r>
          </a:p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Équipes.</a:t>
            </a:r>
          </a:p>
          <a:p>
            <a:pPr marL="457200" indent="-457200"/>
            <a:r>
              <a:rPr lang="fr-CA" dirty="0"/>
              <a:t>Cliquez sur les trois points à côté du nom de l’équipe pour </a:t>
            </a:r>
            <a:r>
              <a:rPr lang="fr-CA" b="1" dirty="0"/>
              <a:t>Plus d’options.</a:t>
            </a:r>
          </a:p>
          <a:p>
            <a:pPr marL="457200" indent="-457200"/>
            <a:r>
              <a:rPr lang="fr-CA" dirty="0"/>
              <a:t>Sélectionnez </a:t>
            </a:r>
            <a:r>
              <a:rPr lang="fr-CA" b="1" dirty="0"/>
              <a:t>Ajouter un membre.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Ajouter un membre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8485400" y="1308900"/>
            <a:ext cx="3706600" cy="2858774"/>
            <a:chOff x="8069563" y="1318732"/>
            <a:chExt cx="4122437" cy="332639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39"/>
            <a:stretch/>
          </p:blipFill>
          <p:spPr>
            <a:xfrm>
              <a:off x="8079395" y="1318732"/>
              <a:ext cx="4112605" cy="332639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8069563" y="3197995"/>
              <a:ext cx="837705" cy="6660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94240" y="3796024"/>
            <a:ext cx="3652973" cy="3061976"/>
            <a:chOff x="8494240" y="3796024"/>
            <a:chExt cx="3652973" cy="30619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240" y="3796024"/>
              <a:ext cx="3652973" cy="306197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>
              <p:custDataLst>
                <p:tags r:id="rId6"/>
              </p:custDataLst>
            </p:nvPr>
          </p:nvSpPr>
          <p:spPr>
            <a:xfrm>
              <a:off x="10320726" y="5219158"/>
              <a:ext cx="1271506" cy="2279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>
              <p:custDataLst>
                <p:tags r:id="rId7"/>
              </p:custDataLst>
            </p:nvPr>
          </p:nvSpPr>
          <p:spPr>
            <a:xfrm>
              <a:off x="10284378" y="4063135"/>
              <a:ext cx="255132" cy="169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49001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270070"/>
            <a:ext cx="6279728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Demande d’ajout d’un membre</a:t>
            </a:r>
          </a:p>
          <a:p>
            <a:pPr marL="457200" indent="-457200"/>
            <a:r>
              <a:rPr lang="fr-CA" dirty="0"/>
              <a:t>Saisissez le </a:t>
            </a:r>
            <a:r>
              <a:rPr lang="fr-CA" b="1" dirty="0"/>
              <a:t>nom ou l’adresse électronique </a:t>
            </a:r>
            <a:r>
              <a:rPr lang="fr-CA" dirty="0"/>
              <a:t>de la personne que vous souhaitez ajouter dans </a:t>
            </a:r>
            <a:r>
              <a:rPr lang="fr-CA" dirty="0" smtClean="0"/>
              <a:t>la </a:t>
            </a:r>
            <a:r>
              <a:rPr lang="fr-CA" b="1" dirty="0" smtClean="0"/>
              <a:t>barre de recherche.</a:t>
            </a:r>
            <a:endParaRPr lang="fr-CA" b="1" dirty="0"/>
          </a:p>
          <a:p>
            <a:pPr marL="457200" indent="-457200"/>
            <a:r>
              <a:rPr lang="fr-CA" dirty="0"/>
              <a:t>Cliquez sur </a:t>
            </a:r>
            <a:r>
              <a:rPr lang="fr-CA" b="1" dirty="0" smtClean="0"/>
              <a:t>Ajouter.</a:t>
            </a:r>
            <a:endParaRPr lang="fr-CA" dirty="0"/>
          </a:p>
          <a:p>
            <a:pPr marL="457200" indent="-457200"/>
            <a:r>
              <a:rPr lang="fr-CA" dirty="0"/>
              <a:t>Le ou les propriétaires de l’équipe recevront une alerte indiquant qu’une demande est en attente.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Ajouter un membre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775130" y="2364330"/>
            <a:ext cx="5352517" cy="3776355"/>
            <a:chOff x="6775130" y="2364330"/>
            <a:chExt cx="5352517" cy="37763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75130" y="2364330"/>
              <a:ext cx="5352517" cy="377635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861898" y="3473809"/>
              <a:ext cx="4110902" cy="3214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113560" y="3473809"/>
              <a:ext cx="871963" cy="3214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8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88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270070"/>
            <a:ext cx="7647430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dirty="0"/>
              <a:t>Rappelons que les équipes sont composées de canaux, qui sont associés à des sujets, des ministères ou des projets particuliers.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Pour créer un canal standard</a:t>
            </a:r>
          </a:p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Équipes.</a:t>
            </a:r>
          </a:p>
          <a:p>
            <a:pPr marL="457200" indent="-457200"/>
            <a:r>
              <a:rPr lang="fr-CA" dirty="0"/>
              <a:t>Cliquez sur les trois points à côté du nom de l’équipe pour </a:t>
            </a:r>
            <a:r>
              <a:rPr lang="fr-CA" b="1" dirty="0"/>
              <a:t>Plus d’options.</a:t>
            </a:r>
          </a:p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Ajouter un canal.</a:t>
            </a:r>
          </a:p>
          <a:p>
            <a:pPr>
              <a:buNone/>
            </a:pPr>
            <a:endParaRPr lang="en-US" altLang="en-US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Ajouter un canal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14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485400" y="1308900"/>
            <a:ext cx="3706600" cy="2858774"/>
            <a:chOff x="8069563" y="1318732"/>
            <a:chExt cx="4122437" cy="33263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39"/>
            <a:stretch/>
          </p:blipFill>
          <p:spPr>
            <a:xfrm>
              <a:off x="8079395" y="1318732"/>
              <a:ext cx="4112605" cy="332639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069563" y="3197995"/>
              <a:ext cx="837705" cy="6660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494240" y="3796024"/>
            <a:ext cx="3652973" cy="3061976"/>
            <a:chOff x="8494240" y="3796024"/>
            <a:chExt cx="3652973" cy="306197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240" y="3796024"/>
              <a:ext cx="3652973" cy="3061976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>
              <p:custDataLst>
                <p:tags r:id="rId6"/>
              </p:custDataLst>
            </p:nvPr>
          </p:nvSpPr>
          <p:spPr>
            <a:xfrm>
              <a:off x="10284378" y="4973351"/>
              <a:ext cx="1271506" cy="2279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28"/>
            <p:cNvSpPr/>
            <p:nvPr>
              <p:custDataLst>
                <p:tags r:id="rId7"/>
              </p:custDataLst>
            </p:nvPr>
          </p:nvSpPr>
          <p:spPr>
            <a:xfrm>
              <a:off x="10284378" y="4063135"/>
              <a:ext cx="255132" cy="169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35833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1" y="2317781"/>
            <a:ext cx="5879330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fr-CA" sz="2400" dirty="0"/>
              <a:t>Entrez un </a:t>
            </a:r>
            <a:r>
              <a:rPr lang="fr-CA" sz="2400" b="1" dirty="0"/>
              <a:t>Nom de canal.</a:t>
            </a:r>
          </a:p>
          <a:p>
            <a:pPr marL="457200" indent="-457200"/>
            <a:r>
              <a:rPr lang="fr-CA" sz="2400" dirty="0"/>
              <a:t>Entrez une </a:t>
            </a:r>
            <a:r>
              <a:rPr lang="fr-CA" sz="2400" b="1" dirty="0"/>
              <a:t>Description</a:t>
            </a:r>
            <a:r>
              <a:rPr lang="fr-CA" sz="2400" dirty="0"/>
              <a:t> du canal.</a:t>
            </a:r>
          </a:p>
          <a:p>
            <a:pPr marL="457200" indent="-457200"/>
            <a:r>
              <a:rPr lang="fr-CA" sz="2400" dirty="0"/>
              <a:t>Laissez la case </a:t>
            </a:r>
            <a:r>
              <a:rPr lang="fr-CA" sz="2400" b="1" dirty="0"/>
              <a:t>Confidentialité</a:t>
            </a:r>
            <a:r>
              <a:rPr lang="fr-CA" sz="2400" dirty="0"/>
              <a:t> à </a:t>
            </a:r>
            <a:r>
              <a:rPr lang="fr-CA" sz="2400" b="1" dirty="0"/>
              <a:t>Standard.</a:t>
            </a:r>
          </a:p>
          <a:p>
            <a:pPr marL="457200" indent="-457200"/>
            <a:r>
              <a:rPr lang="fr-CA" sz="2400" dirty="0"/>
              <a:t>Choisissez si vous souhaitez que le canal soit automatiquement affiché dans la liste de tous les utilisateurs.</a:t>
            </a:r>
          </a:p>
          <a:p>
            <a:pPr marL="1143000" lvl="1" indent="-457200"/>
            <a:r>
              <a:rPr lang="fr-CA" sz="2000" dirty="0"/>
              <a:t>REMARQUE : Si vous ne sélectionnez pas cette option, le canal apparaîtra comme un canal caché dans la liste de l’équipe et les utilisateurs devront </a:t>
            </a:r>
            <a:r>
              <a:rPr lang="fr-CA" sz="2000" dirty="0" smtClean="0"/>
              <a:t>« Démasquer » </a:t>
            </a:r>
            <a:r>
              <a:rPr lang="fr-CA" sz="2000" dirty="0"/>
              <a:t>le canal pour le voir.</a:t>
            </a:r>
          </a:p>
          <a:p>
            <a:pPr marL="457200" indent="-457200"/>
            <a:r>
              <a:rPr lang="fr-CA" sz="2400" dirty="0"/>
              <a:t>Cliquez sur </a:t>
            </a:r>
            <a:r>
              <a:rPr lang="fr-CA" sz="2400" b="1" dirty="0"/>
              <a:t>Ajouter</a:t>
            </a:r>
            <a:r>
              <a:rPr lang="fr-CA" sz="2400" dirty="0"/>
              <a:t> pour créer le canal.</a:t>
            </a:r>
          </a:p>
          <a:p>
            <a:pPr>
              <a:buNone/>
            </a:pPr>
            <a:endParaRPr lang="en-US" altLang="en-US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>
            <p:custDataLst>
              <p:tags r:id="rId3"/>
            </p:custDataLst>
          </p:nvPr>
        </p:nvGrpSpPr>
        <p:grpSpPr>
          <a:xfrm>
            <a:off x="45378" y="1331380"/>
            <a:ext cx="6576533" cy="788002"/>
            <a:chOff x="45378" y="1332860"/>
            <a:chExt cx="6576533" cy="788002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Ajouter un canal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13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6461501" y="2285652"/>
            <a:ext cx="5613388" cy="4101319"/>
            <a:chOff x="6317423" y="2317781"/>
            <a:chExt cx="5613388" cy="4101319"/>
          </a:xfrm>
        </p:grpSpPr>
        <p:grpSp>
          <p:nvGrpSpPr>
            <p:cNvPr id="30" name="Group 29"/>
            <p:cNvGrpSpPr/>
            <p:nvPr/>
          </p:nvGrpSpPr>
          <p:grpSpPr>
            <a:xfrm>
              <a:off x="6317423" y="2317781"/>
              <a:ext cx="5613388" cy="4101319"/>
              <a:chOff x="6317423" y="2317781"/>
              <a:chExt cx="5613388" cy="4101319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7423" y="2317781"/>
                <a:ext cx="5613388" cy="4101319"/>
              </a:xfrm>
              <a:prstGeom prst="rect">
                <a:avLst/>
              </a:prstGeom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6457527" y="2949959"/>
                <a:ext cx="5357754" cy="3348099"/>
                <a:chOff x="6611637" y="2908863"/>
                <a:chExt cx="5357754" cy="3348099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6621911" y="2908863"/>
                  <a:ext cx="5347480" cy="29667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621911" y="3650504"/>
                  <a:ext cx="5347480" cy="746286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611637" y="5354004"/>
                  <a:ext cx="4669386" cy="337879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026629" y="5918976"/>
                  <a:ext cx="942762" cy="337986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1" name="Rectangle 30"/>
            <p:cNvSpPr/>
            <p:nvPr>
              <p:custDataLst>
                <p:tags r:id="rId6"/>
              </p:custDataLst>
            </p:nvPr>
          </p:nvSpPr>
          <p:spPr>
            <a:xfrm>
              <a:off x="6484259" y="4905781"/>
              <a:ext cx="4960489" cy="29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504147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579311|-10846711|-14797230|-8244963|-11249614|SPAC&quot;,&quot;Id&quot;:&quot;5e4edcfc4244361af08fbb82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1039</Words>
  <Application>Microsoft Office PowerPoint</Application>
  <PresentationFormat>Widescreen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Formation Microsoft Teams Module 3A</vt:lpstr>
      <vt:lpstr>Dans le présent module, vous apprendrez 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Félicitations!</vt:lpstr>
    </vt:vector>
  </TitlesOfParts>
  <Company>DFO-MPO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Natasha</dc:creator>
  <cp:lastModifiedBy>Lim, Natasha</cp:lastModifiedBy>
  <cp:revision>151</cp:revision>
  <dcterms:created xsi:type="dcterms:W3CDTF">2020-01-14T16:21:08Z</dcterms:created>
  <dcterms:modified xsi:type="dcterms:W3CDTF">2020-04-22T18:38:22Z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fb733f-faef-464c-9b6d-731b56f94973_Enabled">
    <vt:lpwstr>true</vt:lpwstr>
  </property>
  <property fmtid="{D5CDD505-2E9C-101B-9397-08002B2CF9AE}" pid="3" name="MSIP_Label_1bfb733f-faef-464c-9b6d-731b56f94973_SetDate">
    <vt:lpwstr>2020-01-14T16:33:44Z</vt:lpwstr>
  </property>
  <property fmtid="{D5CDD505-2E9C-101B-9397-08002B2CF9AE}" pid="4" name="MSIP_Label_1bfb733f-faef-464c-9b6d-731b56f94973_Method">
    <vt:lpwstr>Standard</vt:lpwstr>
  </property>
  <property fmtid="{D5CDD505-2E9C-101B-9397-08002B2CF9AE}" pid="5" name="MSIP_Label_1bfb733f-faef-464c-9b6d-731b56f94973_Name">
    <vt:lpwstr>Unclass - Non-Classifié</vt:lpwstr>
  </property>
  <property fmtid="{D5CDD505-2E9C-101B-9397-08002B2CF9AE}" pid="6" name="MSIP_Label_1bfb733f-faef-464c-9b6d-731b56f94973_SiteId">
    <vt:lpwstr>1594fdae-a1d9-4405-915d-011467234338</vt:lpwstr>
  </property>
  <property fmtid="{D5CDD505-2E9C-101B-9397-08002B2CF9AE}" pid="7" name="MSIP_Label_1bfb733f-faef-464c-9b6d-731b56f94973_ActionId">
    <vt:lpwstr>16b07ae4-d42b-42ec-907a-0000637cddcc</vt:lpwstr>
  </property>
</Properties>
</file>