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56" r:id="rId2"/>
    <p:sldId id="264" r:id="rId3"/>
    <p:sldId id="260" r:id="rId4"/>
    <p:sldId id="262" r:id="rId5"/>
    <p:sldId id="263" r:id="rId6"/>
    <p:sldId id="261" r:id="rId7"/>
    <p:sldId id="25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FC"/>
    <a:srgbClr val="003300"/>
    <a:srgbClr val="FFA7A7"/>
    <a:srgbClr val="09535D"/>
    <a:srgbClr val="006600"/>
    <a:srgbClr val="19C99F"/>
    <a:srgbClr val="BA8CE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86368" autoAdjust="0"/>
  </p:normalViewPr>
  <p:slideViewPr>
    <p:cSldViewPr snapToGrid="0">
      <p:cViewPr>
        <p:scale>
          <a:sx n="75" d="100"/>
          <a:sy n="75" d="100"/>
        </p:scale>
        <p:origin x="2076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EECE1-F31E-4F82-845B-AE4C051D346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76B96F-CC9E-4649-B29B-B67910BDF038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AE7490-EAF1-471E-B5F4-CEC84DFFC460}" type="parTrans" cxnId="{5C376393-91A3-4FB0-851C-8FD073379659}">
      <dgm:prSet/>
      <dgm:spPr/>
      <dgm:t>
        <a:bodyPr/>
        <a:lstStyle/>
        <a:p>
          <a:endParaRPr lang="en-US"/>
        </a:p>
      </dgm:t>
    </dgm:pt>
    <dgm:pt modelId="{297B8820-0E6C-4D5C-A75A-243A832B8C53}" type="sibTrans" cxnId="{5C376393-91A3-4FB0-851C-8FD073379659}">
      <dgm:prSet/>
      <dgm:spPr>
        <a:solidFill>
          <a:srgbClr val="F0E0FC">
            <a:alpha val="89804"/>
          </a:srgbClr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2880FC10-4F2E-492D-B3A1-1569719DE8F6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7330AF7-72FF-4960-8038-156B37E2AE40}" type="parTrans" cxnId="{31E49B62-C14F-44F7-A757-F9F79829056B}">
      <dgm:prSet/>
      <dgm:spPr/>
      <dgm:t>
        <a:bodyPr/>
        <a:lstStyle/>
        <a:p>
          <a:endParaRPr lang="en-US"/>
        </a:p>
      </dgm:t>
    </dgm:pt>
    <dgm:pt modelId="{20E3D0F2-87E2-4F07-8CCB-E0EAC95344B3}" type="sibTrans" cxnId="{31E49B62-C14F-44F7-A757-F9F79829056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D7D6A3F-7307-4641-9ED1-BADD938B956E}">
      <dgm:prSet phldrT="[Text]"/>
      <dgm:spPr>
        <a:solidFill>
          <a:srgbClr val="19C99F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D8A8CC-DA4D-4B0B-B067-332DE75B32E5}" type="sibTrans" cxnId="{CF17FEFC-F563-4031-A1F1-D167AFF87E2C}">
      <dgm:prSet/>
      <dgm:spPr>
        <a:solidFill>
          <a:srgbClr val="BA8CEC">
            <a:alpha val="89804"/>
          </a:srgbClr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32A320E7-8190-42D2-94B4-2F0AB49B6982}" type="parTrans" cxnId="{CF17FEFC-F563-4031-A1F1-D167AFF87E2C}">
      <dgm:prSet/>
      <dgm:spPr/>
      <dgm:t>
        <a:bodyPr/>
        <a:lstStyle/>
        <a:p>
          <a:endParaRPr lang="en-US"/>
        </a:p>
      </dgm:t>
    </dgm:pt>
    <dgm:pt modelId="{8E2EC327-06C1-4A32-B53D-C4B2003F440A}" type="pres">
      <dgm:prSet presAssocID="{5D2EECE1-F31E-4F82-845B-AE4C051D346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6D2A5CC9-01C9-4782-B9C4-43ED56CD7A3C}" type="pres">
      <dgm:prSet presAssocID="{CA76B96F-CC9E-4649-B29B-B67910BDF038}" presName="text1" presStyleCnt="0"/>
      <dgm:spPr/>
    </dgm:pt>
    <dgm:pt modelId="{9164E3B7-872F-4BAD-9733-77A9DECED7EE}" type="pres">
      <dgm:prSet presAssocID="{CA76B96F-CC9E-4649-B29B-B67910BDF03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817BD-96D8-424A-812B-016B00EF2235}" type="pres">
      <dgm:prSet presAssocID="{CA76B96F-CC9E-4649-B29B-B67910BDF038}" presName="textaccent1" presStyleCnt="0"/>
      <dgm:spPr/>
    </dgm:pt>
    <dgm:pt modelId="{2BBE57DF-D654-49C4-8C61-ADAE719B65EB}" type="pres">
      <dgm:prSet presAssocID="{CA76B96F-CC9E-4649-B29B-B67910BDF038}" presName="accentRepeatNode" presStyleLbl="solidAlignAcc1" presStyleIdx="0" presStyleCnt="6"/>
      <dgm:spPr>
        <a:noFill/>
        <a:ln>
          <a:noFill/>
        </a:ln>
      </dgm:spPr>
    </dgm:pt>
    <dgm:pt modelId="{3D439495-4F5B-48AF-8638-5EC7B92F9EC7}" type="pres">
      <dgm:prSet presAssocID="{297B8820-0E6C-4D5C-A75A-243A832B8C53}" presName="image1" presStyleCnt="0"/>
      <dgm:spPr/>
    </dgm:pt>
    <dgm:pt modelId="{41176362-AFC4-4591-A7F7-BD76D411B56A}" type="pres">
      <dgm:prSet presAssocID="{297B8820-0E6C-4D5C-A75A-243A832B8C53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FBD82E9D-8BE6-453D-9FD8-2013D6F0B2CE}" type="pres">
      <dgm:prSet presAssocID="{297B8820-0E6C-4D5C-A75A-243A832B8C53}" presName="imageaccent1" presStyleCnt="0"/>
      <dgm:spPr/>
    </dgm:pt>
    <dgm:pt modelId="{E467773F-ED8A-45CA-8631-EE2FE2D7AB93}" type="pres">
      <dgm:prSet presAssocID="{297B8820-0E6C-4D5C-A75A-243A832B8C53}" presName="accentRepeatNode" presStyleLbl="solidAlignAcc1" presStyleIdx="1" presStyleCnt="6" custLinFactX="-200000" custLinFactNeighborX="-207977" custLinFactNeighborY="-327"/>
      <dgm:spPr>
        <a:noFill/>
        <a:ln>
          <a:noFill/>
        </a:ln>
      </dgm:spPr>
    </dgm:pt>
    <dgm:pt modelId="{645498AE-DB0F-4C88-99AE-79C35A00AC8B}" type="pres">
      <dgm:prSet presAssocID="{2880FC10-4F2E-492D-B3A1-1569719DE8F6}" presName="text2" presStyleCnt="0"/>
      <dgm:spPr/>
    </dgm:pt>
    <dgm:pt modelId="{60762C1C-421C-478E-9A10-3A56AADA2AFE}" type="pres">
      <dgm:prSet presAssocID="{2880FC10-4F2E-492D-B3A1-1569719DE8F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1984E-FBDF-4DC7-BCB0-2A3062FFF278}" type="pres">
      <dgm:prSet presAssocID="{2880FC10-4F2E-492D-B3A1-1569719DE8F6}" presName="textaccent2" presStyleCnt="0"/>
      <dgm:spPr/>
    </dgm:pt>
    <dgm:pt modelId="{807A0514-806C-4D0C-833A-0E7AB1D07449}" type="pres">
      <dgm:prSet presAssocID="{2880FC10-4F2E-492D-B3A1-1569719DE8F6}" presName="accentRepeatNode" presStyleLbl="solidAlignAcc1" presStyleIdx="2" presStyleCnt="6" custLinFactX="59019" custLinFactY="-166712" custLinFactNeighborX="100000" custLinFactNeighborY="-200000"/>
      <dgm:spPr>
        <a:noFill/>
        <a:ln>
          <a:noFill/>
        </a:ln>
      </dgm:spPr>
    </dgm:pt>
    <dgm:pt modelId="{60157D87-56B0-40DE-BE7E-3AE3D7E79BA5}" type="pres">
      <dgm:prSet presAssocID="{20E3D0F2-87E2-4F07-8CCB-E0EAC95344B3}" presName="image2" presStyleCnt="0"/>
      <dgm:spPr/>
    </dgm:pt>
    <dgm:pt modelId="{4177A958-55E3-4A22-B82C-394D86BB46D6}" type="pres">
      <dgm:prSet presAssocID="{20E3D0F2-87E2-4F07-8CCB-E0EAC95344B3}" presName="imageRepeatNode" presStyleLbl="alignAcc1" presStyleIdx="1" presStyleCnt="3" custLinFactNeighborX="3974" custLinFactNeighborY="-10768"/>
      <dgm:spPr/>
      <dgm:t>
        <a:bodyPr/>
        <a:lstStyle/>
        <a:p>
          <a:endParaRPr lang="en-US"/>
        </a:p>
      </dgm:t>
    </dgm:pt>
    <dgm:pt modelId="{12EC9999-0ABA-495A-B38A-2F4C14FF456A}" type="pres">
      <dgm:prSet presAssocID="{20E3D0F2-87E2-4F07-8CCB-E0EAC95344B3}" presName="imageaccent2" presStyleCnt="0"/>
      <dgm:spPr/>
    </dgm:pt>
    <dgm:pt modelId="{AFC4AD22-D518-4AC9-822A-BF4EA9C329BB}" type="pres">
      <dgm:prSet presAssocID="{20E3D0F2-87E2-4F07-8CCB-E0EAC95344B3}" presName="accentRepeatNode" presStyleLbl="solidAlignAcc1" presStyleIdx="3" presStyleCnt="6" custLinFactX="262392" custLinFactY="-200000" custLinFactNeighborX="300000" custLinFactNeighborY="-269818"/>
      <dgm:spPr>
        <a:noFill/>
        <a:ln>
          <a:noFill/>
        </a:ln>
      </dgm:spPr>
    </dgm:pt>
    <dgm:pt modelId="{BBC657AE-DF2D-49E0-B6BC-75BF20F5D2A4}" type="pres">
      <dgm:prSet presAssocID="{2D7D6A3F-7307-4641-9ED1-BADD938B956E}" presName="text3" presStyleCnt="0"/>
      <dgm:spPr/>
    </dgm:pt>
    <dgm:pt modelId="{73A8F7EA-B478-44C5-AD0D-E179FC4A7C2D}" type="pres">
      <dgm:prSet presAssocID="{2D7D6A3F-7307-4641-9ED1-BADD938B956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3A829-E46B-4017-A241-40E786661EA5}" type="pres">
      <dgm:prSet presAssocID="{2D7D6A3F-7307-4641-9ED1-BADD938B956E}" presName="textaccent3" presStyleCnt="0"/>
      <dgm:spPr/>
    </dgm:pt>
    <dgm:pt modelId="{16125E52-3306-46AF-B4E2-A6EF46138863}" type="pres">
      <dgm:prSet presAssocID="{2D7D6A3F-7307-4641-9ED1-BADD938B956E}" presName="accentRepeatNode" presStyleLbl="solidAlignAcc1" presStyleIdx="4" presStyleCnt="6" custLinFactNeighborX="4749" custLinFactNeighborY="-11020"/>
      <dgm:spPr>
        <a:noFill/>
        <a:ln>
          <a:noFill/>
        </a:ln>
      </dgm:spPr>
    </dgm:pt>
    <dgm:pt modelId="{CAE01305-EECB-4D61-9885-E0096444AE56}" type="pres">
      <dgm:prSet presAssocID="{CFD8A8CC-DA4D-4B0B-B067-332DE75B32E5}" presName="image3" presStyleCnt="0"/>
      <dgm:spPr/>
    </dgm:pt>
    <dgm:pt modelId="{B11F9B96-30F3-4596-AE3B-D8BFF87A17AD}" type="pres">
      <dgm:prSet presAssocID="{CFD8A8CC-DA4D-4B0B-B067-332DE75B32E5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FC8E01ED-C179-41A6-84B5-730B34130798}" type="pres">
      <dgm:prSet presAssocID="{CFD8A8CC-DA4D-4B0B-B067-332DE75B32E5}" presName="imageaccent3" presStyleCnt="0"/>
      <dgm:spPr/>
    </dgm:pt>
    <dgm:pt modelId="{255B1870-3E7E-441B-B251-E2379E439AA5}" type="pres">
      <dgm:prSet presAssocID="{CFD8A8CC-DA4D-4B0B-B067-332DE75B32E5}" presName="accentRepeatNode" presStyleLbl="solidAlignAcc1" presStyleIdx="5" presStyleCnt="6" custLinFactNeighborX="-9498" custLinFactNeighborY="5510"/>
      <dgm:spPr>
        <a:noFill/>
        <a:ln>
          <a:noFill/>
        </a:ln>
      </dgm:spPr>
    </dgm:pt>
  </dgm:ptLst>
  <dgm:cxnLst>
    <dgm:cxn modelId="{487C203B-F9C9-49D2-B8E8-4DEF9C5AD883}" type="presOf" srcId="{20E3D0F2-87E2-4F07-8CCB-E0EAC95344B3}" destId="{4177A958-55E3-4A22-B82C-394D86BB46D6}" srcOrd="0" destOrd="0" presId="urn:microsoft.com/office/officeart/2008/layout/HexagonCluster"/>
    <dgm:cxn modelId="{CF9D0A68-B286-434F-A1CC-764030A22257}" type="presOf" srcId="{CA76B96F-CC9E-4649-B29B-B67910BDF038}" destId="{9164E3B7-872F-4BAD-9733-77A9DECED7EE}" srcOrd="0" destOrd="0" presId="urn:microsoft.com/office/officeart/2008/layout/HexagonCluster"/>
    <dgm:cxn modelId="{31E49B62-C14F-44F7-A757-F9F79829056B}" srcId="{5D2EECE1-F31E-4F82-845B-AE4C051D346E}" destId="{2880FC10-4F2E-492D-B3A1-1569719DE8F6}" srcOrd="1" destOrd="0" parTransId="{87330AF7-72FF-4960-8038-156B37E2AE40}" sibTransId="{20E3D0F2-87E2-4F07-8CCB-E0EAC95344B3}"/>
    <dgm:cxn modelId="{CD677BED-5CF6-41BB-9F17-B71E6465F6C5}" type="presOf" srcId="{CFD8A8CC-DA4D-4B0B-B067-332DE75B32E5}" destId="{B11F9B96-30F3-4596-AE3B-D8BFF87A17AD}" srcOrd="0" destOrd="0" presId="urn:microsoft.com/office/officeart/2008/layout/HexagonCluster"/>
    <dgm:cxn modelId="{CF17FEFC-F563-4031-A1F1-D167AFF87E2C}" srcId="{5D2EECE1-F31E-4F82-845B-AE4C051D346E}" destId="{2D7D6A3F-7307-4641-9ED1-BADD938B956E}" srcOrd="2" destOrd="0" parTransId="{32A320E7-8190-42D2-94B4-2F0AB49B6982}" sibTransId="{CFD8A8CC-DA4D-4B0B-B067-332DE75B32E5}"/>
    <dgm:cxn modelId="{E83CCCA6-FF35-4D70-B007-1677168B99C5}" type="presOf" srcId="{2D7D6A3F-7307-4641-9ED1-BADD938B956E}" destId="{73A8F7EA-B478-44C5-AD0D-E179FC4A7C2D}" srcOrd="0" destOrd="0" presId="urn:microsoft.com/office/officeart/2008/layout/HexagonCluster"/>
    <dgm:cxn modelId="{5C376393-91A3-4FB0-851C-8FD073379659}" srcId="{5D2EECE1-F31E-4F82-845B-AE4C051D346E}" destId="{CA76B96F-CC9E-4649-B29B-B67910BDF038}" srcOrd="0" destOrd="0" parTransId="{BAAE7490-EAF1-471E-B5F4-CEC84DFFC460}" sibTransId="{297B8820-0E6C-4D5C-A75A-243A832B8C53}"/>
    <dgm:cxn modelId="{6A7A9C42-5961-4ACB-99AD-F718522987DD}" type="presOf" srcId="{5D2EECE1-F31E-4F82-845B-AE4C051D346E}" destId="{8E2EC327-06C1-4A32-B53D-C4B2003F440A}" srcOrd="0" destOrd="0" presId="urn:microsoft.com/office/officeart/2008/layout/HexagonCluster"/>
    <dgm:cxn modelId="{EC64981A-4932-45D0-831C-EDEA5CEC70B4}" type="presOf" srcId="{297B8820-0E6C-4D5C-A75A-243A832B8C53}" destId="{41176362-AFC4-4591-A7F7-BD76D411B56A}" srcOrd="0" destOrd="0" presId="urn:microsoft.com/office/officeart/2008/layout/HexagonCluster"/>
    <dgm:cxn modelId="{6C742B35-B25E-4EDB-9FD6-796FC4C7536B}" type="presOf" srcId="{2880FC10-4F2E-492D-B3A1-1569719DE8F6}" destId="{60762C1C-421C-478E-9A10-3A56AADA2AFE}" srcOrd="0" destOrd="0" presId="urn:microsoft.com/office/officeart/2008/layout/HexagonCluster"/>
    <dgm:cxn modelId="{635CC714-8780-43AA-A37F-B41F9BCCC071}" type="presParOf" srcId="{8E2EC327-06C1-4A32-B53D-C4B2003F440A}" destId="{6D2A5CC9-01C9-4782-B9C4-43ED56CD7A3C}" srcOrd="0" destOrd="0" presId="urn:microsoft.com/office/officeart/2008/layout/HexagonCluster"/>
    <dgm:cxn modelId="{9C811E8B-E9D4-442D-B98D-CD45E67B94E5}" type="presParOf" srcId="{6D2A5CC9-01C9-4782-B9C4-43ED56CD7A3C}" destId="{9164E3B7-872F-4BAD-9733-77A9DECED7EE}" srcOrd="0" destOrd="0" presId="urn:microsoft.com/office/officeart/2008/layout/HexagonCluster"/>
    <dgm:cxn modelId="{AD4FD973-9F3D-488B-B02C-3B91B1A8A0BA}" type="presParOf" srcId="{8E2EC327-06C1-4A32-B53D-C4B2003F440A}" destId="{158817BD-96D8-424A-812B-016B00EF2235}" srcOrd="1" destOrd="0" presId="urn:microsoft.com/office/officeart/2008/layout/HexagonCluster"/>
    <dgm:cxn modelId="{6C835D62-7874-4F07-A99F-89728D00B55C}" type="presParOf" srcId="{158817BD-96D8-424A-812B-016B00EF2235}" destId="{2BBE57DF-D654-49C4-8C61-ADAE719B65EB}" srcOrd="0" destOrd="0" presId="urn:microsoft.com/office/officeart/2008/layout/HexagonCluster"/>
    <dgm:cxn modelId="{3E16C81D-266C-4FBD-8811-F226A34F5A17}" type="presParOf" srcId="{8E2EC327-06C1-4A32-B53D-C4B2003F440A}" destId="{3D439495-4F5B-48AF-8638-5EC7B92F9EC7}" srcOrd="2" destOrd="0" presId="urn:microsoft.com/office/officeart/2008/layout/HexagonCluster"/>
    <dgm:cxn modelId="{EA702697-480E-4898-BDE7-C44354817733}" type="presParOf" srcId="{3D439495-4F5B-48AF-8638-5EC7B92F9EC7}" destId="{41176362-AFC4-4591-A7F7-BD76D411B56A}" srcOrd="0" destOrd="0" presId="urn:microsoft.com/office/officeart/2008/layout/HexagonCluster"/>
    <dgm:cxn modelId="{04BD73AA-3E4C-4B4B-9D67-DBA6832BD058}" type="presParOf" srcId="{8E2EC327-06C1-4A32-B53D-C4B2003F440A}" destId="{FBD82E9D-8BE6-453D-9FD8-2013D6F0B2CE}" srcOrd="3" destOrd="0" presId="urn:microsoft.com/office/officeart/2008/layout/HexagonCluster"/>
    <dgm:cxn modelId="{DEF0D574-C7EB-4310-BAB7-4B73A0575D41}" type="presParOf" srcId="{FBD82E9D-8BE6-453D-9FD8-2013D6F0B2CE}" destId="{E467773F-ED8A-45CA-8631-EE2FE2D7AB93}" srcOrd="0" destOrd="0" presId="urn:microsoft.com/office/officeart/2008/layout/HexagonCluster"/>
    <dgm:cxn modelId="{5CC176EB-4785-4515-A4D2-F9EA51DA50FE}" type="presParOf" srcId="{8E2EC327-06C1-4A32-B53D-C4B2003F440A}" destId="{645498AE-DB0F-4C88-99AE-79C35A00AC8B}" srcOrd="4" destOrd="0" presId="urn:microsoft.com/office/officeart/2008/layout/HexagonCluster"/>
    <dgm:cxn modelId="{35E70FA5-6AE4-4265-B127-C669A9AF19D4}" type="presParOf" srcId="{645498AE-DB0F-4C88-99AE-79C35A00AC8B}" destId="{60762C1C-421C-478E-9A10-3A56AADA2AFE}" srcOrd="0" destOrd="0" presId="urn:microsoft.com/office/officeart/2008/layout/HexagonCluster"/>
    <dgm:cxn modelId="{89BC5B39-C1BE-4FDC-97B9-C2E67167E389}" type="presParOf" srcId="{8E2EC327-06C1-4A32-B53D-C4B2003F440A}" destId="{8411984E-FBDF-4DC7-BCB0-2A3062FFF278}" srcOrd="5" destOrd="0" presId="urn:microsoft.com/office/officeart/2008/layout/HexagonCluster"/>
    <dgm:cxn modelId="{0606E298-D0B3-4F28-98CC-552903B8D685}" type="presParOf" srcId="{8411984E-FBDF-4DC7-BCB0-2A3062FFF278}" destId="{807A0514-806C-4D0C-833A-0E7AB1D07449}" srcOrd="0" destOrd="0" presId="urn:microsoft.com/office/officeart/2008/layout/HexagonCluster"/>
    <dgm:cxn modelId="{E31CBBD1-45B5-4D79-A2B7-23D9FA3043BC}" type="presParOf" srcId="{8E2EC327-06C1-4A32-B53D-C4B2003F440A}" destId="{60157D87-56B0-40DE-BE7E-3AE3D7E79BA5}" srcOrd="6" destOrd="0" presId="urn:microsoft.com/office/officeart/2008/layout/HexagonCluster"/>
    <dgm:cxn modelId="{659C6401-A788-4C14-975F-B562F55EDD7F}" type="presParOf" srcId="{60157D87-56B0-40DE-BE7E-3AE3D7E79BA5}" destId="{4177A958-55E3-4A22-B82C-394D86BB46D6}" srcOrd="0" destOrd="0" presId="urn:microsoft.com/office/officeart/2008/layout/HexagonCluster"/>
    <dgm:cxn modelId="{69CD3478-4BE1-4FBC-9896-C7D06BA7CD7D}" type="presParOf" srcId="{8E2EC327-06C1-4A32-B53D-C4B2003F440A}" destId="{12EC9999-0ABA-495A-B38A-2F4C14FF456A}" srcOrd="7" destOrd="0" presId="urn:microsoft.com/office/officeart/2008/layout/HexagonCluster"/>
    <dgm:cxn modelId="{E9A93AA8-B883-4BE7-8DC1-7F945857DB90}" type="presParOf" srcId="{12EC9999-0ABA-495A-B38A-2F4C14FF456A}" destId="{AFC4AD22-D518-4AC9-822A-BF4EA9C329BB}" srcOrd="0" destOrd="0" presId="urn:microsoft.com/office/officeart/2008/layout/HexagonCluster"/>
    <dgm:cxn modelId="{6AD70E46-2EC8-49D8-B645-9D306CD41464}" type="presParOf" srcId="{8E2EC327-06C1-4A32-B53D-C4B2003F440A}" destId="{BBC657AE-DF2D-49E0-B6BC-75BF20F5D2A4}" srcOrd="8" destOrd="0" presId="urn:microsoft.com/office/officeart/2008/layout/HexagonCluster"/>
    <dgm:cxn modelId="{B81E72D8-55C5-4E88-B70B-E6E49BF5ADCA}" type="presParOf" srcId="{BBC657AE-DF2D-49E0-B6BC-75BF20F5D2A4}" destId="{73A8F7EA-B478-44C5-AD0D-E179FC4A7C2D}" srcOrd="0" destOrd="0" presId="urn:microsoft.com/office/officeart/2008/layout/HexagonCluster"/>
    <dgm:cxn modelId="{69F0C15F-66FC-4356-BDD9-CB30164AE8D4}" type="presParOf" srcId="{8E2EC327-06C1-4A32-B53D-C4B2003F440A}" destId="{8E03A829-E46B-4017-A241-40E786661EA5}" srcOrd="9" destOrd="0" presId="urn:microsoft.com/office/officeart/2008/layout/HexagonCluster"/>
    <dgm:cxn modelId="{C5E9A3A9-3E7B-420C-8E59-CD7705C00B17}" type="presParOf" srcId="{8E03A829-E46B-4017-A241-40E786661EA5}" destId="{16125E52-3306-46AF-B4E2-A6EF46138863}" srcOrd="0" destOrd="0" presId="urn:microsoft.com/office/officeart/2008/layout/HexagonCluster"/>
    <dgm:cxn modelId="{8FB41467-CD2E-4C68-85C4-AC931EC1125A}" type="presParOf" srcId="{8E2EC327-06C1-4A32-B53D-C4B2003F440A}" destId="{CAE01305-EECB-4D61-9885-E0096444AE56}" srcOrd="10" destOrd="0" presId="urn:microsoft.com/office/officeart/2008/layout/HexagonCluster"/>
    <dgm:cxn modelId="{31C35061-976E-44E8-B3CD-B208168B0726}" type="presParOf" srcId="{CAE01305-EECB-4D61-9885-E0096444AE56}" destId="{B11F9B96-30F3-4596-AE3B-D8BFF87A17AD}" srcOrd="0" destOrd="0" presId="urn:microsoft.com/office/officeart/2008/layout/HexagonCluster"/>
    <dgm:cxn modelId="{AD20E3D8-3C86-4A44-AB03-5F2214B05557}" type="presParOf" srcId="{8E2EC327-06C1-4A32-B53D-C4B2003F440A}" destId="{FC8E01ED-C179-41A6-84B5-730B34130798}" srcOrd="11" destOrd="0" presId="urn:microsoft.com/office/officeart/2008/layout/HexagonCluster"/>
    <dgm:cxn modelId="{C5AABD32-C36C-4AED-B4E0-DA36318E06A9}" type="presParOf" srcId="{FC8E01ED-C179-41A6-84B5-730B34130798}" destId="{255B1870-3E7E-441B-B251-E2379E439A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4E3B7-872F-4BAD-9733-77A9DECED7EE}">
      <dsp:nvSpPr>
        <dsp:cNvPr id="0" name=""/>
        <dsp:cNvSpPr/>
      </dsp:nvSpPr>
      <dsp:spPr>
        <a:xfrm>
          <a:off x="1952345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2">
              <a:lumMod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306774" y="3647026"/>
        <a:ext cx="1575110" cy="1358020"/>
      </dsp:txXfrm>
    </dsp:sp>
    <dsp:sp modelId="{2BBE57DF-D654-49C4-8C61-ADAE719B65EB}">
      <dsp:nvSpPr>
        <dsp:cNvPr id="0" name=""/>
        <dsp:cNvSpPr/>
      </dsp:nvSpPr>
      <dsp:spPr>
        <a:xfrm>
          <a:off x="2011680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76362-AFC4-4591-A7F7-BD76D411B56A}">
      <dsp:nvSpPr>
        <dsp:cNvPr id="0" name=""/>
        <dsp:cNvSpPr/>
      </dsp:nvSpPr>
      <dsp:spPr>
        <a:xfrm>
          <a:off x="0" y="2283761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F0E0FC">
            <a:alpha val="89804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7773F-ED8A-45CA-8631-EE2FE2D7AB93}">
      <dsp:nvSpPr>
        <dsp:cNvPr id="0" name=""/>
        <dsp:cNvSpPr/>
      </dsp:nvSpPr>
      <dsp:spPr>
        <a:xfrm>
          <a:off x="463910" y="3992057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62C1C-421C-478E-9A10-3A56AADA2AFE}">
      <dsp:nvSpPr>
        <dsp:cNvPr id="0" name=""/>
        <dsp:cNvSpPr/>
      </dsp:nvSpPr>
      <dsp:spPr>
        <a:xfrm>
          <a:off x="3898188" y="226035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252617" y="2565929"/>
        <a:ext cx="1575110" cy="1358020"/>
      </dsp:txXfrm>
    </dsp:sp>
    <dsp:sp modelId="{807A0514-806C-4D0C-833A-0E7AB1D07449}">
      <dsp:nvSpPr>
        <dsp:cNvPr id="0" name=""/>
        <dsp:cNvSpPr/>
      </dsp:nvSpPr>
      <dsp:spPr>
        <a:xfrm>
          <a:off x="5884812" y="3122140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7A958-55E3-4A22-B82C-394D86BB46D6}">
      <dsp:nvSpPr>
        <dsp:cNvPr id="0" name=""/>
        <dsp:cNvSpPr/>
      </dsp:nvSpPr>
      <dsp:spPr>
        <a:xfrm>
          <a:off x="5844032" y="3129406"/>
          <a:ext cx="2283968" cy="196917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4AD22-D518-4AC9-822A-BF4EA9C329BB}">
      <dsp:nvSpPr>
        <dsp:cNvPr id="0" name=""/>
        <dsp:cNvSpPr/>
      </dsp:nvSpPr>
      <dsp:spPr>
        <a:xfrm>
          <a:off x="7407265" y="3127988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8F7EA-B478-44C5-AD0D-E179FC4A7C2D}">
      <dsp:nvSpPr>
        <dsp:cNvPr id="0" name=""/>
        <dsp:cNvSpPr/>
      </dsp:nvSpPr>
      <dsp:spPr>
        <a:xfrm>
          <a:off x="1952345" y="1183935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19C99F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306774" y="1489514"/>
        <a:ext cx="1575110" cy="1358020"/>
      </dsp:txXfrm>
    </dsp:sp>
    <dsp:sp modelId="{16125E52-3306-46AF-B4E2-A6EF46138863}">
      <dsp:nvSpPr>
        <dsp:cNvPr id="0" name=""/>
        <dsp:cNvSpPr/>
      </dsp:nvSpPr>
      <dsp:spPr>
        <a:xfrm>
          <a:off x="3513428" y="1201198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F9B96-30F3-4596-AE3B-D8BFF87A17AD}">
      <dsp:nvSpPr>
        <dsp:cNvPr id="0" name=""/>
        <dsp:cNvSpPr/>
      </dsp:nvSpPr>
      <dsp:spPr>
        <a:xfrm>
          <a:off x="3898188" y="10804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BA8CEC">
            <a:alpha val="89804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B1870-3E7E-441B-B251-E2379E439AA5}">
      <dsp:nvSpPr>
        <dsp:cNvPr id="0" name=""/>
        <dsp:cNvSpPr/>
      </dsp:nvSpPr>
      <dsp:spPr>
        <a:xfrm>
          <a:off x="3940252" y="985409"/>
          <a:ext cx="267411" cy="23047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BB539-BB46-4B8E-9ED9-7800435D3ECF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EA3C-84B7-4CBD-B226-5BFB7302E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50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perating_system" TargetMode="External"/><Relationship Id="rId3" Type="http://schemas.openxmlformats.org/officeDocument/2006/relationships/hyperlink" Target="https://en.wikipedia.org/wiki/Fault_(technology)" TargetMode="External"/><Relationship Id="rId7" Type="http://schemas.openxmlformats.org/officeDocument/2006/relationships/hyperlink" Target="https://en.wikipedia.org/wiki/Software_architectur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ource_code" TargetMode="External"/><Relationship Id="rId5" Type="http://schemas.openxmlformats.org/officeDocument/2006/relationships/hyperlink" Target="https://en.wikipedia.org/wiki/Software_system" TargetMode="External"/><Relationship Id="rId4" Type="http://schemas.openxmlformats.org/officeDocument/2006/relationships/hyperlink" Target="https://en.wikipedia.org/wiki/Computer_progra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77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are we?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Helpdesk from TBS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GCtools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(2 people)</a:t>
            </a:r>
            <a:endParaRPr lang="en-CA" b="0" dirty="0" smtClean="0">
              <a:effectLst/>
            </a:endParaRPr>
          </a:p>
          <a:p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bots?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No, Maybe? We are federal workers just like you. We support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GCpedia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Gcconnex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(which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both within the Government of Canada firewall)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GCcollab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</a:t>
            </a:r>
            <a:r>
              <a:rPr lang="en-CA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GCtools</a:t>
            </a:r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take requests for issues concerning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GCcollab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GCmessage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Gcwiki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(all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running with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Gcaccount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GCconnex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GCpedia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b="0" dirty="0" smtClean="0">
              <a:effectLst/>
            </a:endParaRPr>
          </a:p>
          <a:p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</a:t>
            </a:r>
            <a:r>
              <a:rPr lang="en-CA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GCdocs</a:t>
            </a:r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and-?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do not resolve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GCdocs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 nor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GCdirectory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Webex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Anything that was not previously mentioned before basically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73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bug?</a:t>
            </a:r>
            <a:r>
              <a:rPr lang="en-CA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platform bug is an error, flaw or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fault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compute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system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causes it to produce an incorrect or unexpected result, or to behave in unintended ways. Most bugs arise from mistakes and errors made in either a program's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source code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its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design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, or in components and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operating systems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by such programs. </a:t>
            </a:r>
          </a:p>
          <a:p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Bugs taking a long time to be fixed?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Bugs are submitted by us as a ticket to the dev team, just like you submit a ticket to us but fixing bugs may take a longer time. Some bugs are also more complicated to fix. Unfortunately some bugs can take up to months to be resolved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0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12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12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EA3C-84B7-4CBD-B226-5BFB7302ED5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31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45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23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28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84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06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34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80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40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42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6B2F-CA6A-4650-914E-82E39447407B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9978-5F8D-4FAA-8CC0-202EF743390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tags" Target="../tags/tag7.xml"/><Relationship Id="rId16" Type="http://schemas.openxmlformats.org/officeDocument/2006/relationships/image" Target="../media/image8.png"/><Relationship Id="rId1" Type="http://schemas.openxmlformats.org/officeDocument/2006/relationships/tags" Target="../tags/tag6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2.xml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18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tags" Target="../tags/tag16.xml"/><Relationship Id="rId16" Type="http://schemas.openxmlformats.org/officeDocument/2006/relationships/image" Target="../media/image15.png"/><Relationship Id="rId1" Type="http://schemas.openxmlformats.org/officeDocument/2006/relationships/tags" Target="../tags/tag15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tags" Target="../tags/tag18.xml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5759" y="1143298"/>
            <a:ext cx="11420477" cy="1321790"/>
          </a:xfrm>
        </p:spPr>
        <p:txBody>
          <a:bodyPr>
            <a:noAutofit/>
          </a:bodyPr>
          <a:lstStyle/>
          <a:p>
            <a:r>
              <a:rPr lang="fr-CA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</a:rPr>
              <a:t>Service de dépannage des </a:t>
            </a:r>
            <a:r>
              <a:rPr lang="fr-CA" b="1" dirty="0" err="1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</a:rPr>
              <a:t>OutilsGC</a:t>
            </a:r>
            <a:endParaRPr lang="fr-CA" sz="4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n-lt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891903" y="5850731"/>
            <a:ext cx="840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Marc D’Onofrio &amp; Menrika Christian</a:t>
            </a:r>
          </a:p>
          <a:p>
            <a:pPr algn="ctr"/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7 </a:t>
            </a:r>
            <a:r>
              <a:rPr lang="en-CA" b="1" dirty="0" err="1" smtClean="0">
                <a:solidFill>
                  <a:schemeClr val="bg1">
                    <a:lumMod val="50000"/>
                  </a:schemeClr>
                </a:solidFill>
              </a:rPr>
              <a:t>mai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 2020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523998" y="2601118"/>
            <a:ext cx="9144000" cy="1655762"/>
          </a:xfrm>
        </p:spPr>
        <p:txBody>
          <a:bodyPr>
            <a:normAutofit/>
          </a:bodyPr>
          <a:lstStyle/>
          <a:p>
            <a:r>
              <a:rPr lang="fr-CA" sz="4000" b="1" dirty="0" smtClean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002060"/>
                    </a:gs>
                  </a:gsLst>
                  <a:lin ang="10800000" scaled="1"/>
                  <a:tileRect/>
                </a:gradFill>
              </a:rPr>
              <a:t>Vous avez des questions? </a:t>
            </a:r>
          </a:p>
          <a:p>
            <a:r>
              <a:rPr lang="fr-CA" sz="4000" b="1" dirty="0" smtClean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002060"/>
                    </a:gs>
                  </a:gsLst>
                  <a:lin ang="10800000" scaled="1"/>
                  <a:tileRect/>
                </a:gradFill>
              </a:rPr>
              <a:t>Nous avons des réponses!</a:t>
            </a:r>
            <a:endParaRPr lang="fr-CA" sz="4000" dirty="0">
              <a:gradFill flip="none" rotWithShape="1">
                <a:gsLst>
                  <a:gs pos="0">
                    <a:srgbClr val="7030A0"/>
                  </a:gs>
                  <a:gs pos="100000">
                    <a:srgbClr val="002060"/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43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>
            <p:custDataLst>
              <p:tags r:id="rId1"/>
            </p:custDataLst>
          </p:nvPr>
        </p:nvSpPr>
        <p:spPr>
          <a:xfrm>
            <a:off x="191980" y="282099"/>
            <a:ext cx="9968020" cy="7085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fr-FR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Le service de dépannage des </a:t>
            </a:r>
            <a:r>
              <a:rPr lang="fr-FR" sz="3800" b="1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OutilsGC</a:t>
            </a: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 </a:t>
            </a:r>
            <a:r>
              <a:rPr lang="fr-FR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: </a:t>
            </a: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/>
            </a:r>
            <a:b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</a:b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un soutien à </a:t>
            </a:r>
            <a:r>
              <a:rPr lang="fr-FR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cinq </a:t>
            </a: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outils!</a:t>
            </a:r>
            <a:endParaRPr lang="en-US" b="1" dirty="0">
              <a:latin typeface="+mj-lt"/>
            </a:endParaRPr>
          </a:p>
        </p:txBody>
      </p:sp>
      <p:grpSp>
        <p:nvGrpSpPr>
          <p:cNvPr id="34" name="Group 33"/>
          <p:cNvGrpSpPr/>
          <p:nvPr>
            <p:custDataLst>
              <p:tags r:id="rId2"/>
            </p:custDataLst>
          </p:nvPr>
        </p:nvGrpSpPr>
        <p:grpSpPr>
          <a:xfrm>
            <a:off x="2438400" y="1219850"/>
            <a:ext cx="8128000" cy="5418667"/>
            <a:chOff x="2032000" y="1257950"/>
            <a:chExt cx="81280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5512935"/>
                </p:ext>
              </p:extLst>
            </p:nvPr>
          </p:nvGraphicFramePr>
          <p:xfrm>
            <a:off x="2032000" y="1257950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30" name="Group 29"/>
            <p:cNvGrpSpPr/>
            <p:nvPr/>
          </p:nvGrpSpPr>
          <p:grpSpPr>
            <a:xfrm>
              <a:off x="4565202" y="2660325"/>
              <a:ext cx="1230209" cy="1602587"/>
              <a:chOff x="4565202" y="2660325"/>
              <a:chExt cx="1230209" cy="16025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701" r="10251"/>
              <a:stretch/>
            </p:blipFill>
            <p:spPr>
              <a:xfrm>
                <a:off x="4565202" y="2660325"/>
                <a:ext cx="1221576" cy="117328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65202" y="3862802"/>
                <a:ext cx="1230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connex</a:t>
                </a:r>
                <a:endParaRPr lang="en-CA" sz="20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42316" y="3798844"/>
              <a:ext cx="1086298" cy="1553702"/>
              <a:chOff x="2642316" y="3798844"/>
              <a:chExt cx="1086298" cy="155370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316" y="3798844"/>
                <a:ext cx="1086298" cy="108629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734059" y="4952436"/>
                <a:ext cx="9028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wiki</a:t>
                </a:r>
                <a:endParaRPr lang="en-CA" sz="20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373657" y="3724932"/>
              <a:ext cx="1390498" cy="1627614"/>
              <a:chOff x="6373657" y="3724932"/>
              <a:chExt cx="1390498" cy="162761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73657" y="3724932"/>
                <a:ext cx="1390498" cy="123412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30268" y="4952436"/>
                <a:ext cx="1064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pédia</a:t>
                </a:r>
                <a:endParaRPr lang="en-CA" sz="20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481184" y="4776978"/>
              <a:ext cx="1389611" cy="1579548"/>
              <a:chOff x="4481184" y="4776978"/>
              <a:chExt cx="1389611" cy="157954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481184" y="5956416"/>
                <a:ext cx="13896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message</a:t>
                </a:r>
                <a:endParaRPr lang="en-CA" sz="20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5202" y="4776978"/>
                <a:ext cx="1171512" cy="1165797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479531" y="1647710"/>
              <a:ext cx="1140789" cy="1660216"/>
              <a:chOff x="6479531" y="1647710"/>
              <a:chExt cx="1140789" cy="166021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498589" y="2907816"/>
                <a:ext cx="11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err="1" smtClean="0"/>
                  <a:t>GC</a:t>
                </a:r>
                <a:r>
                  <a:rPr lang="en-CA" sz="2000" dirty="0" err="1" smtClean="0"/>
                  <a:t>collab</a:t>
                </a:r>
                <a:endParaRPr lang="en-CA" sz="2000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9531" y="1647710"/>
                <a:ext cx="1140789" cy="1140789"/>
              </a:xfrm>
              <a:prstGeom prst="rect">
                <a:avLst/>
              </a:prstGeom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5337" y="5483909"/>
            <a:ext cx="828791" cy="228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5029" y="5361076"/>
            <a:ext cx="3481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endParaRPr lang="en-CA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83471" y="1612336"/>
            <a:ext cx="9770327" cy="5086350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fr-FR" sz="2400" dirty="0" smtClean="0"/>
              <a:t>Veuillez </a:t>
            </a:r>
            <a:r>
              <a:rPr lang="fr-FR" sz="2400" dirty="0"/>
              <a:t>utiliser le système </a:t>
            </a:r>
            <a:r>
              <a:rPr lang="fr-FR" sz="2400" dirty="0" smtClean="0"/>
              <a:t>de soumission de billets en </a:t>
            </a:r>
            <a:r>
              <a:rPr lang="fr-FR" sz="2400" dirty="0"/>
              <a:t>ligne (support.gccollab.ca) pour communiquer avec </a:t>
            </a:r>
            <a:r>
              <a:rPr lang="fr-FR" sz="2400" dirty="0" smtClean="0"/>
              <a:t>nous!</a:t>
            </a:r>
            <a:endParaRPr lang="en-CA" sz="2400" dirty="0" smtClean="0"/>
          </a:p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fr-FR" sz="2400" dirty="0"/>
              <a:t>Nous ne prenons pas les appels </a:t>
            </a:r>
            <a:r>
              <a:rPr lang="fr-FR" sz="2400" dirty="0" smtClean="0"/>
              <a:t>téléphoniques </a:t>
            </a:r>
            <a:r>
              <a:rPr lang="en-CA" sz="2400" dirty="0" smtClean="0"/>
              <a:t>(</a:t>
            </a:r>
            <a:r>
              <a:rPr lang="en-CA" sz="2400" dirty="0" err="1" smtClean="0"/>
              <a:t>timidité</a:t>
            </a:r>
            <a:r>
              <a:rPr lang="en-CA" sz="2400" dirty="0" smtClean="0"/>
              <a:t>, </a:t>
            </a:r>
            <a:r>
              <a:rPr lang="en-CA" sz="2400" dirty="0" err="1" smtClean="0"/>
              <a:t>quand</a:t>
            </a:r>
            <a:r>
              <a:rPr lang="en-CA" sz="2400" dirty="0" smtClean="0"/>
              <a:t> </a:t>
            </a:r>
            <a:r>
              <a:rPr lang="en-CA" sz="2400" dirty="0" err="1" smtClean="0"/>
              <a:t>tu</a:t>
            </a:r>
            <a:r>
              <a:rPr lang="en-CA" sz="2400" dirty="0" smtClean="0"/>
              <a:t> nous </a:t>
            </a:r>
            <a:r>
              <a:rPr lang="en-CA" sz="2400" dirty="0" err="1" smtClean="0"/>
              <a:t>tiens</a:t>
            </a:r>
            <a:r>
              <a:rPr lang="en-CA" sz="2400" dirty="0" smtClean="0"/>
              <a:t>)</a:t>
            </a:r>
            <a:endParaRPr lang="en-CA" sz="100" dirty="0"/>
          </a:p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fr-FR" sz="2400" dirty="0" smtClean="0"/>
              <a:t>Nous </a:t>
            </a:r>
            <a:r>
              <a:rPr lang="fr-FR" sz="2400" dirty="0"/>
              <a:t>préférons que vous communiquiez au moyen de notre portail de soutien plutôt que par </a:t>
            </a:r>
            <a:r>
              <a:rPr lang="fr-FR" sz="2400" dirty="0" smtClean="0"/>
              <a:t>courriel personnel </a:t>
            </a:r>
            <a:r>
              <a:rPr lang="fr-FR" sz="2400" dirty="0"/>
              <a:t>(nous devons effectuer </a:t>
            </a:r>
            <a:r>
              <a:rPr lang="fr-FR" sz="2400" dirty="0" smtClean="0"/>
              <a:t>le suivi </a:t>
            </a:r>
            <a:r>
              <a:rPr lang="fr-FR" sz="2400" dirty="0"/>
              <a:t>de nos statistiques et tendances).</a:t>
            </a:r>
            <a:endParaRPr lang="en-CA" sz="2400" dirty="0"/>
          </a:p>
          <a:p>
            <a:pPr fontAlgn="base">
              <a:lnSpc>
                <a:spcPct val="100000"/>
              </a:lnSpc>
              <a:spcAft>
                <a:spcPts val="1800"/>
              </a:spcAft>
            </a:pPr>
            <a:r>
              <a:rPr lang="fr-FR" sz="2400" dirty="0" smtClean="0"/>
              <a:t>Nous </a:t>
            </a:r>
            <a:r>
              <a:rPr lang="fr-FR" sz="2400" dirty="0"/>
              <a:t>vous répondrons dans un délai de deux jours, conformément à </a:t>
            </a:r>
            <a:r>
              <a:rPr lang="fr-FR" sz="2400" dirty="0" smtClean="0"/>
              <a:t>l’accord </a:t>
            </a:r>
            <a:r>
              <a:rPr lang="fr-FR" sz="2400" dirty="0"/>
              <a:t>sur </a:t>
            </a:r>
            <a:r>
              <a:rPr lang="fr-FR" sz="2400" dirty="0" smtClean="0"/>
              <a:t>les niveaux </a:t>
            </a:r>
            <a:r>
              <a:rPr lang="fr-FR" sz="2400" dirty="0"/>
              <a:t>de service, mais souvent dans les heures qui </a:t>
            </a:r>
            <a:r>
              <a:rPr lang="fr-FR" sz="2400" dirty="0" smtClean="0"/>
              <a:t>suivent.</a:t>
            </a:r>
            <a:endParaRPr lang="en-CA" sz="24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fr-FR" sz="2400" dirty="0" smtClean="0"/>
              <a:t>Nous </a:t>
            </a:r>
            <a:r>
              <a:rPr lang="fr-FR" sz="2400" dirty="0"/>
              <a:t>ne pouvons pas résoudre les problèmes techniques de fond comme les bogues (nous ne sommes pas des développeurs, mais nous collaborons étroitement avec eux)</a:t>
            </a:r>
            <a:endParaRPr lang="en-CA" sz="2400" dirty="0"/>
          </a:p>
        </p:txBody>
      </p:sp>
      <p:sp>
        <p:nvSpPr>
          <p:cNvPr id="11" name="Oval 10"/>
          <p:cNvSpPr/>
          <p:nvPr>
            <p:custDataLst>
              <p:tags r:id="rId2"/>
            </p:custDataLst>
          </p:nvPr>
        </p:nvSpPr>
        <p:spPr>
          <a:xfrm>
            <a:off x="648557" y="1559776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OUI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>
            <p:custDataLst>
              <p:tags r:id="rId3"/>
            </p:custDataLst>
          </p:nvPr>
        </p:nvGrpSpPr>
        <p:grpSpPr>
          <a:xfrm>
            <a:off x="630997" y="3243116"/>
            <a:ext cx="719706" cy="733307"/>
            <a:chOff x="648851" y="3578487"/>
            <a:chExt cx="684000" cy="6840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782340" y="3748090"/>
              <a:ext cx="417023" cy="367172"/>
            </a:xfrm>
            <a:custGeom>
              <a:avLst/>
              <a:gdLst>
                <a:gd name="T0" fmla="*/ 138 w 142"/>
                <a:gd name="T1" fmla="*/ 4 h 112"/>
                <a:gd name="T2" fmla="*/ 129 w 142"/>
                <a:gd name="T3" fmla="*/ 0 h 112"/>
                <a:gd name="T4" fmla="*/ 12 w 142"/>
                <a:gd name="T5" fmla="*/ 0 h 112"/>
                <a:gd name="T6" fmla="*/ 3 w 142"/>
                <a:gd name="T7" fmla="*/ 4 h 112"/>
                <a:gd name="T8" fmla="*/ 0 w 142"/>
                <a:gd name="T9" fmla="*/ 13 h 112"/>
                <a:gd name="T10" fmla="*/ 0 w 142"/>
                <a:gd name="T11" fmla="*/ 99 h 112"/>
                <a:gd name="T12" fmla="*/ 3 w 142"/>
                <a:gd name="T13" fmla="*/ 108 h 112"/>
                <a:gd name="T14" fmla="*/ 12 w 142"/>
                <a:gd name="T15" fmla="*/ 112 h 112"/>
                <a:gd name="T16" fmla="*/ 129 w 142"/>
                <a:gd name="T17" fmla="*/ 112 h 112"/>
                <a:gd name="T18" fmla="*/ 138 w 142"/>
                <a:gd name="T19" fmla="*/ 108 h 112"/>
                <a:gd name="T20" fmla="*/ 142 w 142"/>
                <a:gd name="T21" fmla="*/ 99 h 112"/>
                <a:gd name="T22" fmla="*/ 142 w 142"/>
                <a:gd name="T23" fmla="*/ 13 h 112"/>
                <a:gd name="T24" fmla="*/ 138 w 142"/>
                <a:gd name="T25" fmla="*/ 4 h 112"/>
                <a:gd name="T26" fmla="*/ 128 w 142"/>
                <a:gd name="T27" fmla="*/ 26 h 112"/>
                <a:gd name="T28" fmla="*/ 120 w 142"/>
                <a:gd name="T29" fmla="*/ 35 h 112"/>
                <a:gd name="T30" fmla="*/ 88 w 142"/>
                <a:gd name="T31" fmla="*/ 60 h 112"/>
                <a:gd name="T32" fmla="*/ 86 w 142"/>
                <a:gd name="T33" fmla="*/ 63 h 112"/>
                <a:gd name="T34" fmla="*/ 82 w 142"/>
                <a:gd name="T35" fmla="*/ 66 h 112"/>
                <a:gd name="T36" fmla="*/ 78 w 142"/>
                <a:gd name="T37" fmla="*/ 68 h 112"/>
                <a:gd name="T38" fmla="*/ 74 w 142"/>
                <a:gd name="T39" fmla="*/ 70 h 112"/>
                <a:gd name="T40" fmla="*/ 71 w 142"/>
                <a:gd name="T41" fmla="*/ 71 h 112"/>
                <a:gd name="T42" fmla="*/ 71 w 142"/>
                <a:gd name="T43" fmla="*/ 71 h 112"/>
                <a:gd name="T44" fmla="*/ 71 w 142"/>
                <a:gd name="T45" fmla="*/ 71 h 112"/>
                <a:gd name="T46" fmla="*/ 67 w 142"/>
                <a:gd name="T47" fmla="*/ 70 h 112"/>
                <a:gd name="T48" fmla="*/ 63 w 142"/>
                <a:gd name="T49" fmla="*/ 68 h 112"/>
                <a:gd name="T50" fmla="*/ 60 w 142"/>
                <a:gd name="T51" fmla="*/ 66 h 112"/>
                <a:gd name="T52" fmla="*/ 56 w 142"/>
                <a:gd name="T53" fmla="*/ 63 h 112"/>
                <a:gd name="T54" fmla="*/ 53 w 142"/>
                <a:gd name="T55" fmla="*/ 60 h 112"/>
                <a:gd name="T56" fmla="*/ 21 w 142"/>
                <a:gd name="T57" fmla="*/ 35 h 112"/>
                <a:gd name="T58" fmla="*/ 10 w 142"/>
                <a:gd name="T59" fmla="*/ 13 h 112"/>
                <a:gd name="T60" fmla="*/ 11 w 142"/>
                <a:gd name="T61" fmla="*/ 11 h 112"/>
                <a:gd name="T62" fmla="*/ 12 w 142"/>
                <a:gd name="T63" fmla="*/ 10 h 112"/>
                <a:gd name="T64" fmla="*/ 129 w 142"/>
                <a:gd name="T65" fmla="*/ 10 h 112"/>
                <a:gd name="T66" fmla="*/ 131 w 142"/>
                <a:gd name="T67" fmla="*/ 10 h 112"/>
                <a:gd name="T68" fmla="*/ 131 w 142"/>
                <a:gd name="T69" fmla="*/ 11 h 112"/>
                <a:gd name="T70" fmla="*/ 132 w 142"/>
                <a:gd name="T71" fmla="*/ 11 h 112"/>
                <a:gd name="T72" fmla="*/ 132 w 142"/>
                <a:gd name="T73" fmla="*/ 12 h 112"/>
                <a:gd name="T74" fmla="*/ 132 w 142"/>
                <a:gd name="T75" fmla="*/ 14 h 112"/>
                <a:gd name="T76" fmla="*/ 132 w 142"/>
                <a:gd name="T77" fmla="*/ 15 h 112"/>
                <a:gd name="T78" fmla="*/ 132 w 142"/>
                <a:gd name="T79" fmla="*/ 15 h 112"/>
                <a:gd name="T80" fmla="*/ 128 w 142"/>
                <a:gd name="T81" fmla="*/ 26 h 112"/>
                <a:gd name="T82" fmla="*/ 131 w 142"/>
                <a:gd name="T83" fmla="*/ 101 h 112"/>
                <a:gd name="T84" fmla="*/ 129 w 142"/>
                <a:gd name="T85" fmla="*/ 102 h 112"/>
                <a:gd name="T86" fmla="*/ 12 w 142"/>
                <a:gd name="T87" fmla="*/ 102 h 112"/>
                <a:gd name="T88" fmla="*/ 11 w 142"/>
                <a:gd name="T89" fmla="*/ 101 h 112"/>
                <a:gd name="T90" fmla="*/ 10 w 142"/>
                <a:gd name="T91" fmla="*/ 99 h 112"/>
                <a:gd name="T92" fmla="*/ 10 w 142"/>
                <a:gd name="T93" fmla="*/ 38 h 112"/>
                <a:gd name="T94" fmla="*/ 15 w 142"/>
                <a:gd name="T95" fmla="*/ 43 h 112"/>
                <a:gd name="T96" fmla="*/ 49 w 142"/>
                <a:gd name="T97" fmla="*/ 70 h 112"/>
                <a:gd name="T98" fmla="*/ 56 w 142"/>
                <a:gd name="T99" fmla="*/ 75 h 112"/>
                <a:gd name="T100" fmla="*/ 63 w 142"/>
                <a:gd name="T101" fmla="*/ 79 h 112"/>
                <a:gd name="T102" fmla="*/ 71 w 142"/>
                <a:gd name="T103" fmla="*/ 81 h 112"/>
                <a:gd name="T104" fmla="*/ 71 w 142"/>
                <a:gd name="T105" fmla="*/ 81 h 112"/>
                <a:gd name="T106" fmla="*/ 71 w 142"/>
                <a:gd name="T107" fmla="*/ 81 h 112"/>
                <a:gd name="T108" fmla="*/ 79 w 142"/>
                <a:gd name="T109" fmla="*/ 79 h 112"/>
                <a:gd name="T110" fmla="*/ 86 w 142"/>
                <a:gd name="T111" fmla="*/ 75 h 112"/>
                <a:gd name="T112" fmla="*/ 93 w 142"/>
                <a:gd name="T113" fmla="*/ 70 h 112"/>
                <a:gd name="T114" fmla="*/ 126 w 142"/>
                <a:gd name="T115" fmla="*/ 43 h 112"/>
                <a:gd name="T116" fmla="*/ 132 w 142"/>
                <a:gd name="T117" fmla="*/ 38 h 112"/>
                <a:gd name="T118" fmla="*/ 132 w 142"/>
                <a:gd name="T119" fmla="*/ 99 h 112"/>
                <a:gd name="T120" fmla="*/ 131 w 142"/>
                <a:gd name="T121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12">
                  <a:moveTo>
                    <a:pt x="138" y="4"/>
                  </a:moveTo>
                  <a:cubicBezTo>
                    <a:pt x="136" y="1"/>
                    <a:pt x="133" y="0"/>
                    <a:pt x="12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3"/>
                    <a:pt x="1" y="106"/>
                    <a:pt x="3" y="108"/>
                  </a:cubicBezTo>
                  <a:cubicBezTo>
                    <a:pt x="6" y="111"/>
                    <a:pt x="9" y="112"/>
                    <a:pt x="12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3" y="112"/>
                    <a:pt x="136" y="111"/>
                    <a:pt x="138" y="108"/>
                  </a:cubicBezTo>
                  <a:cubicBezTo>
                    <a:pt x="141" y="106"/>
                    <a:pt x="142" y="103"/>
                    <a:pt x="142" y="99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9"/>
                    <a:pt x="141" y="6"/>
                    <a:pt x="138" y="4"/>
                  </a:cubicBezTo>
                  <a:close/>
                  <a:moveTo>
                    <a:pt x="128" y="26"/>
                  </a:moveTo>
                  <a:cubicBezTo>
                    <a:pt x="126" y="30"/>
                    <a:pt x="123" y="33"/>
                    <a:pt x="120" y="35"/>
                  </a:cubicBezTo>
                  <a:cubicBezTo>
                    <a:pt x="110" y="43"/>
                    <a:pt x="99" y="52"/>
                    <a:pt x="88" y="60"/>
                  </a:cubicBezTo>
                  <a:cubicBezTo>
                    <a:pt x="88" y="61"/>
                    <a:pt x="87" y="61"/>
                    <a:pt x="86" y="63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80" y="67"/>
                    <a:pt x="78" y="68"/>
                  </a:cubicBezTo>
                  <a:cubicBezTo>
                    <a:pt x="77" y="69"/>
                    <a:pt x="76" y="70"/>
                    <a:pt x="74" y="70"/>
                  </a:cubicBezTo>
                  <a:cubicBezTo>
                    <a:pt x="73" y="71"/>
                    <a:pt x="72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0" y="71"/>
                    <a:pt x="69" y="71"/>
                    <a:pt x="67" y="70"/>
                  </a:cubicBezTo>
                  <a:cubicBezTo>
                    <a:pt x="66" y="70"/>
                    <a:pt x="65" y="69"/>
                    <a:pt x="63" y="68"/>
                  </a:cubicBezTo>
                  <a:cubicBezTo>
                    <a:pt x="62" y="67"/>
                    <a:pt x="61" y="66"/>
                    <a:pt x="60" y="66"/>
                  </a:cubicBezTo>
                  <a:cubicBezTo>
                    <a:pt x="59" y="65"/>
                    <a:pt x="58" y="64"/>
                    <a:pt x="56" y="63"/>
                  </a:cubicBezTo>
                  <a:cubicBezTo>
                    <a:pt x="55" y="61"/>
                    <a:pt x="54" y="61"/>
                    <a:pt x="53" y="60"/>
                  </a:cubicBezTo>
                  <a:cubicBezTo>
                    <a:pt x="42" y="52"/>
                    <a:pt x="32" y="43"/>
                    <a:pt x="21" y="35"/>
                  </a:cubicBezTo>
                  <a:cubicBezTo>
                    <a:pt x="14" y="29"/>
                    <a:pt x="10" y="21"/>
                    <a:pt x="1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9"/>
                    <a:pt x="131" y="22"/>
                    <a:pt x="128" y="26"/>
                  </a:cubicBezTo>
                  <a:close/>
                  <a:moveTo>
                    <a:pt x="131" y="101"/>
                  </a:moveTo>
                  <a:cubicBezTo>
                    <a:pt x="129" y="102"/>
                    <a:pt x="129" y="102"/>
                    <a:pt x="129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0"/>
                    <a:pt x="13" y="42"/>
                    <a:pt x="15" y="43"/>
                  </a:cubicBezTo>
                  <a:cubicBezTo>
                    <a:pt x="29" y="54"/>
                    <a:pt x="41" y="63"/>
                    <a:pt x="49" y="70"/>
                  </a:cubicBezTo>
                  <a:cubicBezTo>
                    <a:pt x="52" y="72"/>
                    <a:pt x="54" y="74"/>
                    <a:pt x="56" y="75"/>
                  </a:cubicBezTo>
                  <a:cubicBezTo>
                    <a:pt x="57" y="77"/>
                    <a:pt x="60" y="78"/>
                    <a:pt x="63" y="79"/>
                  </a:cubicBezTo>
                  <a:cubicBezTo>
                    <a:pt x="66" y="81"/>
                    <a:pt x="68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4" y="81"/>
                    <a:pt x="76" y="81"/>
                    <a:pt x="79" y="79"/>
                  </a:cubicBezTo>
                  <a:cubicBezTo>
                    <a:pt x="82" y="78"/>
                    <a:pt x="84" y="77"/>
                    <a:pt x="86" y="75"/>
                  </a:cubicBezTo>
                  <a:cubicBezTo>
                    <a:pt x="88" y="74"/>
                    <a:pt x="90" y="72"/>
                    <a:pt x="93" y="70"/>
                  </a:cubicBezTo>
                  <a:cubicBezTo>
                    <a:pt x="101" y="63"/>
                    <a:pt x="112" y="54"/>
                    <a:pt x="126" y="43"/>
                  </a:cubicBezTo>
                  <a:cubicBezTo>
                    <a:pt x="128" y="42"/>
                    <a:pt x="130" y="40"/>
                    <a:pt x="132" y="38"/>
                  </a:cubicBezTo>
                  <a:cubicBezTo>
                    <a:pt x="132" y="99"/>
                    <a:pt x="132" y="99"/>
                    <a:pt x="132" y="99"/>
                  </a:cubicBezTo>
                  <a:lnTo>
                    <a:pt x="131" y="1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8851" y="3578487"/>
              <a:ext cx="684000" cy="684000"/>
              <a:chOff x="648851" y="3597537"/>
              <a:chExt cx="684000" cy="684000"/>
            </a:xfrm>
          </p:grpSpPr>
          <p:cxnSp>
            <p:nvCxnSpPr>
              <p:cNvPr id="9" name="Straight Connector 8"/>
              <p:cNvCxnSpPr>
                <a:stCxn id="18" idx="3"/>
                <a:endCxn id="18" idx="7"/>
              </p:cNvCxnSpPr>
              <p:nvPr/>
            </p:nvCxnSpPr>
            <p:spPr>
              <a:xfrm flipV="1">
                <a:off x="749021" y="3697706"/>
                <a:ext cx="483660" cy="483662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648851" y="3597537"/>
                <a:ext cx="684000" cy="684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3" name="Freeform 22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39850" y="5459360"/>
            <a:ext cx="702000" cy="620961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4" name="Freeform 2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00221" y="4380114"/>
            <a:ext cx="614791" cy="620073"/>
          </a:xfrm>
          <a:custGeom>
            <a:avLst/>
            <a:gdLst>
              <a:gd name="T0" fmla="*/ 171 w 171"/>
              <a:gd name="T1" fmla="*/ 26 h 145"/>
              <a:gd name="T2" fmla="*/ 169 w 171"/>
              <a:gd name="T3" fmla="*/ 20 h 145"/>
              <a:gd name="T4" fmla="*/ 157 w 171"/>
              <a:gd name="T5" fmla="*/ 9 h 145"/>
              <a:gd name="T6" fmla="*/ 151 w 171"/>
              <a:gd name="T7" fmla="*/ 7 h 145"/>
              <a:gd name="T8" fmla="*/ 146 w 171"/>
              <a:gd name="T9" fmla="*/ 9 h 145"/>
              <a:gd name="T10" fmla="*/ 79 w 171"/>
              <a:gd name="T11" fmla="*/ 76 h 145"/>
              <a:gd name="T12" fmla="*/ 52 w 171"/>
              <a:gd name="T13" fmla="*/ 48 h 145"/>
              <a:gd name="T14" fmla="*/ 46 w 171"/>
              <a:gd name="T15" fmla="*/ 46 h 145"/>
              <a:gd name="T16" fmla="*/ 40 w 171"/>
              <a:gd name="T17" fmla="*/ 48 h 145"/>
              <a:gd name="T18" fmla="*/ 29 w 171"/>
              <a:gd name="T19" fmla="*/ 60 h 145"/>
              <a:gd name="T20" fmla="*/ 27 w 171"/>
              <a:gd name="T21" fmla="*/ 66 h 145"/>
              <a:gd name="T22" fmla="*/ 29 w 171"/>
              <a:gd name="T23" fmla="*/ 71 h 145"/>
              <a:gd name="T24" fmla="*/ 73 w 171"/>
              <a:gd name="T25" fmla="*/ 116 h 145"/>
              <a:gd name="T26" fmla="*/ 79 w 171"/>
              <a:gd name="T27" fmla="*/ 118 h 145"/>
              <a:gd name="T28" fmla="*/ 85 w 171"/>
              <a:gd name="T29" fmla="*/ 116 h 145"/>
              <a:gd name="T30" fmla="*/ 169 w 171"/>
              <a:gd name="T31" fmla="*/ 32 h 145"/>
              <a:gd name="T32" fmla="*/ 171 w 171"/>
              <a:gd name="T33" fmla="*/ 26 h 145"/>
              <a:gd name="T34" fmla="*/ 143 w 171"/>
              <a:gd name="T35" fmla="*/ 79 h 145"/>
              <a:gd name="T36" fmla="*/ 142 w 171"/>
              <a:gd name="T37" fmla="*/ 79 h 145"/>
              <a:gd name="T38" fmla="*/ 139 w 171"/>
              <a:gd name="T39" fmla="*/ 80 h 145"/>
              <a:gd name="T40" fmla="*/ 133 w 171"/>
              <a:gd name="T41" fmla="*/ 87 h 145"/>
              <a:gd name="T42" fmla="*/ 132 w 171"/>
              <a:gd name="T43" fmla="*/ 89 h 145"/>
              <a:gd name="T44" fmla="*/ 132 w 171"/>
              <a:gd name="T45" fmla="*/ 115 h 145"/>
              <a:gd name="T46" fmla="*/ 127 w 171"/>
              <a:gd name="T47" fmla="*/ 127 h 145"/>
              <a:gd name="T48" fmla="*/ 115 w 171"/>
              <a:gd name="T49" fmla="*/ 131 h 145"/>
              <a:gd name="T50" fmla="*/ 30 w 171"/>
              <a:gd name="T51" fmla="*/ 131 h 145"/>
              <a:gd name="T52" fmla="*/ 18 w 171"/>
              <a:gd name="T53" fmla="*/ 127 h 145"/>
              <a:gd name="T54" fmla="*/ 13 w 171"/>
              <a:gd name="T55" fmla="*/ 115 h 145"/>
              <a:gd name="T56" fmla="*/ 13 w 171"/>
              <a:gd name="T57" fmla="*/ 30 h 145"/>
              <a:gd name="T58" fmla="*/ 18 w 171"/>
              <a:gd name="T59" fmla="*/ 18 h 145"/>
              <a:gd name="T60" fmla="*/ 30 w 171"/>
              <a:gd name="T61" fmla="*/ 13 h 145"/>
              <a:gd name="T62" fmla="*/ 115 w 171"/>
              <a:gd name="T63" fmla="*/ 13 h 145"/>
              <a:gd name="T64" fmla="*/ 120 w 171"/>
              <a:gd name="T65" fmla="*/ 14 h 145"/>
              <a:gd name="T66" fmla="*/ 121 w 171"/>
              <a:gd name="T67" fmla="*/ 14 h 145"/>
              <a:gd name="T68" fmla="*/ 123 w 171"/>
              <a:gd name="T69" fmla="*/ 13 h 145"/>
              <a:gd name="T70" fmla="*/ 128 w 171"/>
              <a:gd name="T71" fmla="*/ 8 h 145"/>
              <a:gd name="T72" fmla="*/ 129 w 171"/>
              <a:gd name="T73" fmla="*/ 5 h 145"/>
              <a:gd name="T74" fmla="*/ 127 w 171"/>
              <a:gd name="T75" fmla="*/ 3 h 145"/>
              <a:gd name="T76" fmla="*/ 115 w 171"/>
              <a:gd name="T77" fmla="*/ 0 h 145"/>
              <a:gd name="T78" fmla="*/ 30 w 171"/>
              <a:gd name="T79" fmla="*/ 0 h 145"/>
              <a:gd name="T80" fmla="*/ 9 w 171"/>
              <a:gd name="T81" fmla="*/ 9 h 145"/>
              <a:gd name="T82" fmla="*/ 0 w 171"/>
              <a:gd name="T83" fmla="*/ 30 h 145"/>
              <a:gd name="T84" fmla="*/ 0 w 171"/>
              <a:gd name="T85" fmla="*/ 115 h 145"/>
              <a:gd name="T86" fmla="*/ 9 w 171"/>
              <a:gd name="T87" fmla="*/ 136 h 145"/>
              <a:gd name="T88" fmla="*/ 30 w 171"/>
              <a:gd name="T89" fmla="*/ 145 h 145"/>
              <a:gd name="T90" fmla="*/ 115 w 171"/>
              <a:gd name="T91" fmla="*/ 145 h 145"/>
              <a:gd name="T92" fmla="*/ 136 w 171"/>
              <a:gd name="T93" fmla="*/ 136 h 145"/>
              <a:gd name="T94" fmla="*/ 145 w 171"/>
              <a:gd name="T95" fmla="*/ 115 h 145"/>
              <a:gd name="T96" fmla="*/ 145 w 171"/>
              <a:gd name="T97" fmla="*/ 82 h 145"/>
              <a:gd name="T98" fmla="*/ 143 w 171"/>
              <a:gd name="T99" fmla="*/ 7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1" h="145">
                <a:moveTo>
                  <a:pt x="171" y="26"/>
                </a:moveTo>
                <a:cubicBezTo>
                  <a:pt x="171" y="24"/>
                  <a:pt x="170" y="22"/>
                  <a:pt x="169" y="20"/>
                </a:cubicBezTo>
                <a:cubicBezTo>
                  <a:pt x="157" y="9"/>
                  <a:pt x="157" y="9"/>
                  <a:pt x="157" y="9"/>
                </a:cubicBezTo>
                <a:cubicBezTo>
                  <a:pt x="156" y="7"/>
                  <a:pt x="154" y="7"/>
                  <a:pt x="151" y="7"/>
                </a:cubicBezTo>
                <a:cubicBezTo>
                  <a:pt x="149" y="7"/>
                  <a:pt x="147" y="7"/>
                  <a:pt x="146" y="9"/>
                </a:cubicBezTo>
                <a:cubicBezTo>
                  <a:pt x="79" y="76"/>
                  <a:pt x="79" y="76"/>
                  <a:pt x="79" y="76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7"/>
                  <a:pt x="49" y="46"/>
                  <a:pt x="46" y="46"/>
                </a:cubicBezTo>
                <a:cubicBezTo>
                  <a:pt x="44" y="46"/>
                  <a:pt x="42" y="47"/>
                  <a:pt x="40" y="48"/>
                </a:cubicBezTo>
                <a:cubicBezTo>
                  <a:pt x="29" y="60"/>
                  <a:pt x="29" y="60"/>
                  <a:pt x="29" y="60"/>
                </a:cubicBezTo>
                <a:cubicBezTo>
                  <a:pt x="27" y="61"/>
                  <a:pt x="27" y="63"/>
                  <a:pt x="27" y="66"/>
                </a:cubicBezTo>
                <a:cubicBezTo>
                  <a:pt x="27" y="68"/>
                  <a:pt x="27" y="70"/>
                  <a:pt x="29" y="7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7"/>
                  <a:pt x="77" y="118"/>
                  <a:pt x="79" y="118"/>
                </a:cubicBezTo>
                <a:cubicBezTo>
                  <a:pt x="81" y="118"/>
                  <a:pt x="83" y="117"/>
                  <a:pt x="85" y="11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0" y="30"/>
                  <a:pt x="171" y="28"/>
                  <a:pt x="171" y="26"/>
                </a:cubicBezTo>
                <a:close/>
                <a:moveTo>
                  <a:pt x="143" y="79"/>
                </a:moveTo>
                <a:cubicBezTo>
                  <a:pt x="142" y="79"/>
                  <a:pt x="142" y="79"/>
                  <a:pt x="142" y="79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9"/>
                  <a:pt x="130" y="123"/>
                  <a:pt x="127" y="127"/>
                </a:cubicBezTo>
                <a:cubicBezTo>
                  <a:pt x="124" y="130"/>
                  <a:pt x="120" y="131"/>
                  <a:pt x="115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5" y="131"/>
                  <a:pt x="21" y="130"/>
                  <a:pt x="18" y="127"/>
                </a:cubicBezTo>
                <a:cubicBezTo>
                  <a:pt x="15" y="123"/>
                  <a:pt x="13" y="119"/>
                  <a:pt x="13" y="11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5"/>
                  <a:pt x="15" y="21"/>
                  <a:pt x="18" y="18"/>
                </a:cubicBezTo>
                <a:cubicBezTo>
                  <a:pt x="21" y="15"/>
                  <a:pt x="25" y="13"/>
                  <a:pt x="30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7" y="13"/>
                  <a:pt x="118" y="13"/>
                  <a:pt x="120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8" y="8"/>
                  <a:pt x="128" y="8"/>
                  <a:pt x="128" y="8"/>
                </a:cubicBezTo>
                <a:cubicBezTo>
                  <a:pt x="129" y="5"/>
                  <a:pt x="129" y="5"/>
                  <a:pt x="129" y="5"/>
                </a:cubicBezTo>
                <a:cubicBezTo>
                  <a:pt x="127" y="3"/>
                  <a:pt x="127" y="3"/>
                  <a:pt x="127" y="3"/>
                </a:cubicBezTo>
                <a:cubicBezTo>
                  <a:pt x="124" y="1"/>
                  <a:pt x="120" y="0"/>
                  <a:pt x="1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4"/>
                  <a:pt x="0" y="21"/>
                  <a:pt x="0" y="3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3" y="130"/>
                  <a:pt x="9" y="136"/>
                </a:cubicBezTo>
                <a:cubicBezTo>
                  <a:pt x="15" y="142"/>
                  <a:pt x="22" y="145"/>
                  <a:pt x="30" y="145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3" y="145"/>
                  <a:pt x="130" y="142"/>
                  <a:pt x="136" y="136"/>
                </a:cubicBezTo>
                <a:cubicBezTo>
                  <a:pt x="142" y="130"/>
                  <a:pt x="145" y="123"/>
                  <a:pt x="145" y="115"/>
                </a:cubicBezTo>
                <a:cubicBezTo>
                  <a:pt x="145" y="82"/>
                  <a:pt x="145" y="82"/>
                  <a:pt x="145" y="82"/>
                </a:cubicBezTo>
                <a:lnTo>
                  <a:pt x="143" y="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5" name="Object 2"/>
          <p:cNvSpPr/>
          <p:nvPr>
            <p:custDataLst>
              <p:tags r:id="rId6"/>
            </p:custDataLst>
          </p:nvPr>
        </p:nvSpPr>
        <p:spPr>
          <a:xfrm>
            <a:off x="191979" y="282099"/>
            <a:ext cx="11161819" cy="7085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fr-FR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Ce que vous ne savez peut-être pas à notre </a:t>
            </a: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sujet</a:t>
            </a:r>
            <a:r>
              <a:rPr lang="fr-FR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,</a:t>
            </a: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 </a:t>
            </a:r>
            <a:r>
              <a:rPr lang="fr-FR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mais que vous pourriez vouloir </a:t>
            </a:r>
            <a:r>
              <a:rPr lang="fr-FR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savoir :</a:t>
            </a:r>
            <a:r>
              <a:rPr lang="en-CA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/>
            </a:r>
            <a:br>
              <a:rPr lang="en-CA" sz="3800" b="1" dirty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</a:br>
            <a:endParaRPr lang="en-US" b="1" dirty="0">
              <a:latin typeface="+mj-lt"/>
            </a:endParaRPr>
          </a:p>
        </p:txBody>
      </p:sp>
      <p:grpSp>
        <p:nvGrpSpPr>
          <p:cNvPr id="16" name="Group 15"/>
          <p:cNvGrpSpPr/>
          <p:nvPr>
            <p:custDataLst>
              <p:tags r:id="rId7"/>
            </p:custDataLst>
          </p:nvPr>
        </p:nvGrpSpPr>
        <p:grpSpPr>
          <a:xfrm>
            <a:off x="621851" y="2383975"/>
            <a:ext cx="720000" cy="720000"/>
            <a:chOff x="630851" y="2524037"/>
            <a:chExt cx="720000" cy="720000"/>
          </a:xfrm>
        </p:grpSpPr>
        <p:grpSp>
          <p:nvGrpSpPr>
            <p:cNvPr id="6" name="Group 5"/>
            <p:cNvGrpSpPr/>
            <p:nvPr/>
          </p:nvGrpSpPr>
          <p:grpSpPr>
            <a:xfrm>
              <a:off x="630851" y="2524037"/>
              <a:ext cx="720000" cy="720000"/>
              <a:chOff x="630851" y="2524037"/>
              <a:chExt cx="720000" cy="720000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747505" y="2609383"/>
                <a:ext cx="515843" cy="507531"/>
              </a:xfrm>
              <a:custGeom>
                <a:avLst/>
                <a:gdLst>
                  <a:gd name="T0" fmla="*/ 722 w 724"/>
                  <a:gd name="T1" fmla="*/ 561 h 724"/>
                  <a:gd name="T2" fmla="*/ 683 w 724"/>
                  <a:gd name="T3" fmla="*/ 534 h 724"/>
                  <a:gd name="T4" fmla="*/ 655 w 724"/>
                  <a:gd name="T5" fmla="*/ 519 h 724"/>
                  <a:gd name="T6" fmla="*/ 623 w 724"/>
                  <a:gd name="T7" fmla="*/ 501 h 724"/>
                  <a:gd name="T8" fmla="*/ 595 w 724"/>
                  <a:gd name="T9" fmla="*/ 485 h 724"/>
                  <a:gd name="T10" fmla="*/ 582 w 724"/>
                  <a:gd name="T11" fmla="*/ 476 h 724"/>
                  <a:gd name="T12" fmla="*/ 564 w 724"/>
                  <a:gd name="T13" fmla="*/ 465 h 724"/>
                  <a:gd name="T14" fmla="*/ 550 w 724"/>
                  <a:gd name="T15" fmla="*/ 461 h 724"/>
                  <a:gd name="T16" fmla="*/ 524 w 724"/>
                  <a:gd name="T17" fmla="*/ 476 h 724"/>
                  <a:gd name="T18" fmla="*/ 496 w 724"/>
                  <a:gd name="T19" fmla="*/ 508 h 724"/>
                  <a:gd name="T20" fmla="*/ 468 w 724"/>
                  <a:gd name="T21" fmla="*/ 540 h 724"/>
                  <a:gd name="T22" fmla="*/ 445 w 724"/>
                  <a:gd name="T23" fmla="*/ 554 h 724"/>
                  <a:gd name="T24" fmla="*/ 433 w 724"/>
                  <a:gd name="T25" fmla="*/ 552 h 724"/>
                  <a:gd name="T26" fmla="*/ 423 w 724"/>
                  <a:gd name="T27" fmla="*/ 547 h 724"/>
                  <a:gd name="T28" fmla="*/ 410 w 724"/>
                  <a:gd name="T29" fmla="*/ 540 h 724"/>
                  <a:gd name="T30" fmla="*/ 400 w 724"/>
                  <a:gd name="T31" fmla="*/ 534 h 724"/>
                  <a:gd name="T32" fmla="*/ 280 w 724"/>
                  <a:gd name="T33" fmla="*/ 445 h 724"/>
                  <a:gd name="T34" fmla="*/ 190 w 724"/>
                  <a:gd name="T35" fmla="*/ 324 h 724"/>
                  <a:gd name="T36" fmla="*/ 184 w 724"/>
                  <a:gd name="T37" fmla="*/ 314 h 724"/>
                  <a:gd name="T38" fmla="*/ 177 w 724"/>
                  <a:gd name="T39" fmla="*/ 302 h 724"/>
                  <a:gd name="T40" fmla="*/ 173 w 724"/>
                  <a:gd name="T41" fmla="*/ 291 h 724"/>
                  <a:gd name="T42" fmla="*/ 170 w 724"/>
                  <a:gd name="T43" fmla="*/ 280 h 724"/>
                  <a:gd name="T44" fmla="*/ 185 w 724"/>
                  <a:gd name="T45" fmla="*/ 256 h 724"/>
                  <a:gd name="T46" fmla="*/ 217 w 724"/>
                  <a:gd name="T47" fmla="*/ 229 h 724"/>
                  <a:gd name="T48" fmla="*/ 248 w 724"/>
                  <a:gd name="T49" fmla="*/ 200 h 724"/>
                  <a:gd name="T50" fmla="*/ 263 w 724"/>
                  <a:gd name="T51" fmla="*/ 175 h 724"/>
                  <a:gd name="T52" fmla="*/ 260 w 724"/>
                  <a:gd name="T53" fmla="*/ 160 h 724"/>
                  <a:gd name="T54" fmla="*/ 248 w 724"/>
                  <a:gd name="T55" fmla="*/ 142 h 724"/>
                  <a:gd name="T56" fmla="*/ 239 w 724"/>
                  <a:gd name="T57" fmla="*/ 129 h 724"/>
                  <a:gd name="T58" fmla="*/ 224 w 724"/>
                  <a:gd name="T59" fmla="*/ 101 h 724"/>
                  <a:gd name="T60" fmla="*/ 206 w 724"/>
                  <a:gd name="T61" fmla="*/ 69 h 724"/>
                  <a:gd name="T62" fmla="*/ 190 w 724"/>
                  <a:gd name="T63" fmla="*/ 41 h 724"/>
                  <a:gd name="T64" fmla="*/ 163 w 724"/>
                  <a:gd name="T65" fmla="*/ 2 h 724"/>
                  <a:gd name="T66" fmla="*/ 152 w 724"/>
                  <a:gd name="T67" fmla="*/ 0 h 724"/>
                  <a:gd name="T68" fmla="*/ 116 w 724"/>
                  <a:gd name="T69" fmla="*/ 6 h 724"/>
                  <a:gd name="T70" fmla="*/ 81 w 724"/>
                  <a:gd name="T71" fmla="*/ 16 h 724"/>
                  <a:gd name="T72" fmla="*/ 26 w 724"/>
                  <a:gd name="T73" fmla="*/ 79 h 724"/>
                  <a:gd name="T74" fmla="*/ 0 w 724"/>
                  <a:gd name="T75" fmla="*/ 175 h 724"/>
                  <a:gd name="T76" fmla="*/ 2 w 724"/>
                  <a:gd name="T77" fmla="*/ 202 h 724"/>
                  <a:gd name="T78" fmla="*/ 8 w 724"/>
                  <a:gd name="T79" fmla="*/ 231 h 724"/>
                  <a:gd name="T80" fmla="*/ 16 w 724"/>
                  <a:gd name="T81" fmla="*/ 256 h 724"/>
                  <a:gd name="T82" fmla="*/ 26 w 724"/>
                  <a:gd name="T83" fmla="*/ 284 h 724"/>
                  <a:gd name="T84" fmla="*/ 35 w 724"/>
                  <a:gd name="T85" fmla="*/ 309 h 724"/>
                  <a:gd name="T86" fmla="*/ 78 w 724"/>
                  <a:gd name="T87" fmla="*/ 399 h 724"/>
                  <a:gd name="T88" fmla="*/ 189 w 724"/>
                  <a:gd name="T89" fmla="*/ 535 h 724"/>
                  <a:gd name="T90" fmla="*/ 325 w 724"/>
                  <a:gd name="T91" fmla="*/ 646 h 724"/>
                  <a:gd name="T92" fmla="*/ 415 w 724"/>
                  <a:gd name="T93" fmla="*/ 689 h 724"/>
                  <a:gd name="T94" fmla="*/ 440 w 724"/>
                  <a:gd name="T95" fmla="*/ 698 h 724"/>
                  <a:gd name="T96" fmla="*/ 469 w 724"/>
                  <a:gd name="T97" fmla="*/ 709 h 724"/>
                  <a:gd name="T98" fmla="*/ 493 w 724"/>
                  <a:gd name="T99" fmla="*/ 716 h 724"/>
                  <a:gd name="T100" fmla="*/ 523 w 724"/>
                  <a:gd name="T101" fmla="*/ 723 h 724"/>
                  <a:gd name="T102" fmla="*/ 550 w 724"/>
                  <a:gd name="T103" fmla="*/ 724 h 724"/>
                  <a:gd name="T104" fmla="*/ 645 w 724"/>
                  <a:gd name="T105" fmla="*/ 698 h 724"/>
                  <a:gd name="T106" fmla="*/ 708 w 724"/>
                  <a:gd name="T107" fmla="*/ 644 h 724"/>
                  <a:gd name="T108" fmla="*/ 719 w 724"/>
                  <a:gd name="T109" fmla="*/ 608 h 724"/>
                  <a:gd name="T110" fmla="*/ 724 w 724"/>
                  <a:gd name="T111" fmla="*/ 572 h 724"/>
                  <a:gd name="T112" fmla="*/ 722 w 724"/>
                  <a:gd name="T113" fmla="*/ 56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4" h="724">
                    <a:moveTo>
                      <a:pt x="722" y="561"/>
                    </a:moveTo>
                    <a:cubicBezTo>
                      <a:pt x="720" y="555"/>
                      <a:pt x="707" y="546"/>
                      <a:pt x="683" y="534"/>
                    </a:cubicBezTo>
                    <a:cubicBezTo>
                      <a:pt x="677" y="530"/>
                      <a:pt x="667" y="525"/>
                      <a:pt x="655" y="519"/>
                    </a:cubicBezTo>
                    <a:cubicBezTo>
                      <a:pt x="643" y="512"/>
                      <a:pt x="633" y="506"/>
                      <a:pt x="623" y="501"/>
                    </a:cubicBezTo>
                    <a:cubicBezTo>
                      <a:pt x="613" y="495"/>
                      <a:pt x="604" y="490"/>
                      <a:pt x="595" y="485"/>
                    </a:cubicBezTo>
                    <a:cubicBezTo>
                      <a:pt x="582" y="476"/>
                      <a:pt x="582" y="476"/>
                      <a:pt x="582" y="476"/>
                    </a:cubicBezTo>
                    <a:cubicBezTo>
                      <a:pt x="564" y="465"/>
                      <a:pt x="564" y="465"/>
                      <a:pt x="564" y="465"/>
                    </a:cubicBezTo>
                    <a:cubicBezTo>
                      <a:pt x="550" y="461"/>
                      <a:pt x="550" y="461"/>
                      <a:pt x="550" y="461"/>
                    </a:cubicBezTo>
                    <a:cubicBezTo>
                      <a:pt x="543" y="461"/>
                      <a:pt x="534" y="466"/>
                      <a:pt x="524" y="476"/>
                    </a:cubicBezTo>
                    <a:cubicBezTo>
                      <a:pt x="514" y="486"/>
                      <a:pt x="504" y="496"/>
                      <a:pt x="496" y="508"/>
                    </a:cubicBezTo>
                    <a:cubicBezTo>
                      <a:pt x="487" y="519"/>
                      <a:pt x="478" y="530"/>
                      <a:pt x="468" y="540"/>
                    </a:cubicBezTo>
                    <a:cubicBezTo>
                      <a:pt x="459" y="549"/>
                      <a:pt x="451" y="554"/>
                      <a:pt x="445" y="554"/>
                    </a:cubicBezTo>
                    <a:cubicBezTo>
                      <a:pt x="433" y="552"/>
                      <a:pt x="433" y="552"/>
                      <a:pt x="433" y="552"/>
                    </a:cubicBezTo>
                    <a:cubicBezTo>
                      <a:pt x="423" y="547"/>
                      <a:pt x="423" y="547"/>
                      <a:pt x="423" y="547"/>
                    </a:cubicBezTo>
                    <a:cubicBezTo>
                      <a:pt x="410" y="540"/>
                      <a:pt x="410" y="540"/>
                      <a:pt x="410" y="540"/>
                    </a:cubicBezTo>
                    <a:cubicBezTo>
                      <a:pt x="400" y="534"/>
                      <a:pt x="400" y="534"/>
                      <a:pt x="400" y="534"/>
                    </a:cubicBezTo>
                    <a:cubicBezTo>
                      <a:pt x="353" y="508"/>
                      <a:pt x="313" y="478"/>
                      <a:pt x="280" y="445"/>
                    </a:cubicBezTo>
                    <a:cubicBezTo>
                      <a:pt x="246" y="411"/>
                      <a:pt x="216" y="371"/>
                      <a:pt x="190" y="324"/>
                    </a:cubicBezTo>
                    <a:cubicBezTo>
                      <a:pt x="184" y="314"/>
                      <a:pt x="184" y="314"/>
                      <a:pt x="184" y="31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73" y="291"/>
                      <a:pt x="173" y="291"/>
                      <a:pt x="173" y="291"/>
                    </a:cubicBezTo>
                    <a:cubicBezTo>
                      <a:pt x="170" y="280"/>
                      <a:pt x="170" y="280"/>
                      <a:pt x="170" y="280"/>
                    </a:cubicBezTo>
                    <a:cubicBezTo>
                      <a:pt x="170" y="273"/>
                      <a:pt x="175" y="266"/>
                      <a:pt x="185" y="256"/>
                    </a:cubicBezTo>
                    <a:cubicBezTo>
                      <a:pt x="195" y="246"/>
                      <a:pt x="205" y="237"/>
                      <a:pt x="217" y="229"/>
                    </a:cubicBezTo>
                    <a:cubicBezTo>
                      <a:pt x="228" y="220"/>
                      <a:pt x="239" y="211"/>
                      <a:pt x="248" y="200"/>
                    </a:cubicBezTo>
                    <a:cubicBezTo>
                      <a:pt x="258" y="190"/>
                      <a:pt x="263" y="182"/>
                      <a:pt x="263" y="175"/>
                    </a:cubicBezTo>
                    <a:cubicBezTo>
                      <a:pt x="260" y="160"/>
                      <a:pt x="260" y="160"/>
                      <a:pt x="260" y="160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34" y="120"/>
                      <a:pt x="229" y="111"/>
                      <a:pt x="224" y="101"/>
                    </a:cubicBezTo>
                    <a:cubicBezTo>
                      <a:pt x="218" y="92"/>
                      <a:pt x="212" y="81"/>
                      <a:pt x="206" y="69"/>
                    </a:cubicBezTo>
                    <a:cubicBezTo>
                      <a:pt x="199" y="57"/>
                      <a:pt x="194" y="48"/>
                      <a:pt x="190" y="41"/>
                    </a:cubicBezTo>
                    <a:cubicBezTo>
                      <a:pt x="178" y="17"/>
                      <a:pt x="169" y="4"/>
                      <a:pt x="163" y="2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3" y="0"/>
                      <a:pt x="131" y="2"/>
                      <a:pt x="116" y="6"/>
                    </a:cubicBezTo>
                    <a:cubicBezTo>
                      <a:pt x="101" y="9"/>
                      <a:pt x="89" y="13"/>
                      <a:pt x="81" y="16"/>
                    </a:cubicBezTo>
                    <a:cubicBezTo>
                      <a:pt x="63" y="24"/>
                      <a:pt x="45" y="44"/>
                      <a:pt x="26" y="79"/>
                    </a:cubicBezTo>
                    <a:cubicBezTo>
                      <a:pt x="9" y="111"/>
                      <a:pt x="0" y="143"/>
                      <a:pt x="0" y="175"/>
                    </a:cubicBezTo>
                    <a:cubicBezTo>
                      <a:pt x="0" y="184"/>
                      <a:pt x="0" y="193"/>
                      <a:pt x="2" y="202"/>
                    </a:cubicBezTo>
                    <a:cubicBezTo>
                      <a:pt x="3" y="210"/>
                      <a:pt x="5" y="220"/>
                      <a:pt x="8" y="231"/>
                    </a:cubicBezTo>
                    <a:cubicBezTo>
                      <a:pt x="11" y="242"/>
                      <a:pt x="14" y="250"/>
                      <a:pt x="16" y="256"/>
                    </a:cubicBezTo>
                    <a:cubicBezTo>
                      <a:pt x="17" y="261"/>
                      <a:pt x="21" y="271"/>
                      <a:pt x="26" y="284"/>
                    </a:cubicBezTo>
                    <a:cubicBezTo>
                      <a:pt x="31" y="298"/>
                      <a:pt x="34" y="306"/>
                      <a:pt x="35" y="309"/>
                    </a:cubicBezTo>
                    <a:cubicBezTo>
                      <a:pt x="47" y="343"/>
                      <a:pt x="62" y="373"/>
                      <a:pt x="78" y="399"/>
                    </a:cubicBezTo>
                    <a:cubicBezTo>
                      <a:pt x="105" y="443"/>
                      <a:pt x="142" y="489"/>
                      <a:pt x="189" y="535"/>
                    </a:cubicBezTo>
                    <a:cubicBezTo>
                      <a:pt x="236" y="582"/>
                      <a:pt x="281" y="619"/>
                      <a:pt x="325" y="646"/>
                    </a:cubicBezTo>
                    <a:cubicBezTo>
                      <a:pt x="351" y="663"/>
                      <a:pt x="381" y="677"/>
                      <a:pt x="415" y="689"/>
                    </a:cubicBezTo>
                    <a:cubicBezTo>
                      <a:pt x="418" y="690"/>
                      <a:pt x="426" y="693"/>
                      <a:pt x="440" y="698"/>
                    </a:cubicBezTo>
                    <a:cubicBezTo>
                      <a:pt x="454" y="703"/>
                      <a:pt x="463" y="707"/>
                      <a:pt x="469" y="709"/>
                    </a:cubicBezTo>
                    <a:cubicBezTo>
                      <a:pt x="474" y="711"/>
                      <a:pt x="482" y="713"/>
                      <a:pt x="493" y="716"/>
                    </a:cubicBezTo>
                    <a:cubicBezTo>
                      <a:pt x="504" y="719"/>
                      <a:pt x="514" y="721"/>
                      <a:pt x="523" y="723"/>
                    </a:cubicBezTo>
                    <a:cubicBezTo>
                      <a:pt x="531" y="724"/>
                      <a:pt x="540" y="724"/>
                      <a:pt x="550" y="724"/>
                    </a:cubicBezTo>
                    <a:cubicBezTo>
                      <a:pt x="581" y="724"/>
                      <a:pt x="613" y="716"/>
                      <a:pt x="645" y="698"/>
                    </a:cubicBezTo>
                    <a:cubicBezTo>
                      <a:pt x="680" y="679"/>
                      <a:pt x="701" y="661"/>
                      <a:pt x="708" y="644"/>
                    </a:cubicBezTo>
                    <a:cubicBezTo>
                      <a:pt x="712" y="635"/>
                      <a:pt x="715" y="623"/>
                      <a:pt x="719" y="608"/>
                    </a:cubicBezTo>
                    <a:cubicBezTo>
                      <a:pt x="722" y="594"/>
                      <a:pt x="724" y="581"/>
                      <a:pt x="724" y="572"/>
                    </a:cubicBezTo>
                    <a:lnTo>
                      <a:pt x="722" y="56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30851" y="2524037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V="1">
              <a:off x="736397" y="2621028"/>
              <a:ext cx="508908" cy="51852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8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88" y="990601"/>
            <a:ext cx="2602718" cy="5501200"/>
          </a:xfrm>
          <a:prstGeom prst="rect">
            <a:avLst/>
          </a:prstGeom>
        </p:spPr>
      </p:pic>
      <p:sp>
        <p:nvSpPr>
          <p:cNvPr id="11" name="Object 2"/>
          <p:cNvSpPr/>
          <p:nvPr>
            <p:custDataLst>
              <p:tags r:id="rId1"/>
            </p:custDataLst>
          </p:nvPr>
        </p:nvSpPr>
        <p:spPr>
          <a:xfrm>
            <a:off x="191979" y="282099"/>
            <a:ext cx="11161819" cy="7085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en-CA" sz="38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Nous </a:t>
            </a:r>
            <a:r>
              <a:rPr lang="en-CA" sz="3800" b="1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joindre</a:t>
            </a:r>
            <a:endParaRPr lang="en-US" b="1" dirty="0">
              <a:latin typeface="+mj-lt"/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29708" y="5201182"/>
            <a:ext cx="594242" cy="2640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3534371" y="990601"/>
            <a:ext cx="2301833" cy="5658144"/>
            <a:chOff x="2446988" y="2407873"/>
            <a:chExt cx="1772853" cy="4357856"/>
          </a:xfrm>
        </p:grpSpPr>
        <p:grpSp>
          <p:nvGrpSpPr>
            <p:cNvPr id="18" name="Group 17"/>
            <p:cNvGrpSpPr/>
            <p:nvPr/>
          </p:nvGrpSpPr>
          <p:grpSpPr>
            <a:xfrm>
              <a:off x="2446988" y="2407873"/>
              <a:ext cx="1772853" cy="4352130"/>
              <a:chOff x="2446988" y="2407873"/>
              <a:chExt cx="1772853" cy="43521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46988" y="2407873"/>
                <a:ext cx="1772853" cy="435213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6988" y="6489211"/>
                <a:ext cx="1772853" cy="265928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3540868" y="6417734"/>
              <a:ext cx="678973" cy="3479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910864" y="2553303"/>
              <a:ext cx="882901" cy="874833"/>
              <a:chOff x="4481184" y="4790618"/>
              <a:chExt cx="1676129" cy="166081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481184" y="5956414"/>
                <a:ext cx="1676129" cy="49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600" b="1" dirty="0" err="1" smtClean="0">
                    <a:solidFill>
                      <a:schemeClr val="bg1"/>
                    </a:solidFill>
                  </a:rPr>
                  <a:t>GC</a:t>
                </a:r>
                <a:r>
                  <a:rPr lang="en-CA" sz="1600" dirty="0" err="1" smtClean="0">
                    <a:solidFill>
                      <a:schemeClr val="bg1"/>
                    </a:solidFill>
                  </a:rPr>
                  <a:t>message</a:t>
                </a:r>
                <a:endParaRPr lang="en-CA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613" y="4790618"/>
                <a:ext cx="1171513" cy="1165797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>
            <p:custDataLst>
              <p:tags r:id="rId4"/>
            </p:custDataLst>
          </p:nvPr>
        </p:nvGrpSpPr>
        <p:grpSpPr>
          <a:xfrm>
            <a:off x="6438488" y="990601"/>
            <a:ext cx="5210587" cy="5661958"/>
            <a:chOff x="4866063" y="990601"/>
            <a:chExt cx="5262036" cy="57178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65901" y="990601"/>
              <a:ext cx="3862361" cy="5555519"/>
            </a:xfrm>
            <a:prstGeom prst="rect">
              <a:avLst/>
            </a:prstGeom>
          </p:spPr>
        </p:pic>
        <p:sp>
          <p:nvSpPr>
            <p:cNvPr id="23" name="Isosceles Triangle 22"/>
            <p:cNvSpPr/>
            <p:nvPr/>
          </p:nvSpPr>
          <p:spPr>
            <a:xfrm>
              <a:off x="4866063" y="4240948"/>
              <a:ext cx="5262036" cy="145977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66063" y="5334433"/>
              <a:ext cx="5262036" cy="137403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6189" y="5497610"/>
            <a:ext cx="1342069" cy="705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9043" y="5490932"/>
            <a:ext cx="1314862" cy="87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6900" y="5679124"/>
            <a:ext cx="562053" cy="200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82280" y="5500140"/>
            <a:ext cx="1116719" cy="11295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567330" y="5505018"/>
            <a:ext cx="1148169" cy="698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1876" y="1699103"/>
            <a:ext cx="666822" cy="1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D7B19E-187B-4712-B5DE-49E97D4F52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143000" y="208"/>
            <a:ext cx="5383015" cy="68577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25400" y="152400"/>
            <a:ext cx="424001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CA" b="1" dirty="0" err="1" smtClean="0"/>
              <a:t>Portail</a:t>
            </a:r>
            <a:r>
              <a:rPr lang="en-CA" b="1" dirty="0" smtClean="0"/>
              <a:t> de </a:t>
            </a:r>
            <a:r>
              <a:rPr lang="en-CA" b="1" dirty="0" err="1" smtClean="0"/>
              <a:t>soutien</a:t>
            </a:r>
            <a:r>
              <a:rPr lang="en-CA" b="1" dirty="0" smtClean="0"/>
              <a:t> (</a:t>
            </a:r>
            <a:r>
              <a:rPr lang="en-CA" b="1" dirty="0" err="1" smtClean="0"/>
              <a:t>externe</a:t>
            </a:r>
            <a:r>
              <a:rPr lang="en-CA" b="1" dirty="0" smtClean="0"/>
              <a:t> </a:t>
            </a:r>
            <a:r>
              <a:rPr lang="en-CA" b="1" dirty="0" err="1" smtClean="0"/>
              <a:t>seulement</a:t>
            </a:r>
            <a:r>
              <a:rPr lang="en-CA" b="1" dirty="0" smtClean="0"/>
              <a:t>) </a:t>
            </a:r>
            <a:endParaRPr lang="en-C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014" y="0"/>
            <a:ext cx="7951986" cy="72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4447"/>
            <a:ext cx="113538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Ce n'est pas toujours un </a:t>
            </a:r>
            <a:r>
              <a:rPr lang="fr-FR" sz="4000" b="1" dirty="0" smtClean="0"/>
              <a:t>bogue! 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fr-FR" sz="2800" dirty="0"/>
              <a:t>Problèmes courants et ce que vous pouvez faire avant de soumettre un billet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30268"/>
            <a:ext cx="10515600" cy="2552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100" b="1" dirty="0" smtClean="0">
                <a:solidFill>
                  <a:schemeClr val="accent5"/>
                </a:solidFill>
              </a:rPr>
              <a:t>Erreur du navigateur</a:t>
            </a:r>
          </a:p>
          <a:p>
            <a:pPr lvl="1"/>
            <a:r>
              <a:rPr lang="fr-CA" sz="2200" dirty="0" smtClean="0"/>
              <a:t>Déconnectez-vous de votre compte.</a:t>
            </a:r>
          </a:p>
          <a:p>
            <a:pPr lvl="1"/>
            <a:r>
              <a:rPr lang="fr-CA" sz="2200" dirty="0" smtClean="0"/>
              <a:t>Fermez votre navigateur, videz vos caches Web et témoins et essayez avec un autre navigateur.</a:t>
            </a:r>
          </a:p>
          <a:p>
            <a:pPr lvl="1"/>
            <a:r>
              <a:rPr lang="fr-CA" sz="2200" dirty="0" smtClean="0"/>
              <a:t>Utilisez Google Chrome si vous en avez l’autorisation dans votre ministère. Nos applications ont tendance à y être plus stables. Vous pouvez aussi essayer d’utiliser la dernière version d’Internet Explorer.</a:t>
            </a:r>
            <a:endParaRPr lang="fr-CA" b="0" dirty="0" smtClean="0">
              <a:effectLst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838200" y="4012137"/>
            <a:ext cx="10515600" cy="323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3100" b="1" dirty="0">
                <a:solidFill>
                  <a:srgbClr val="7030A0"/>
                </a:solidFill>
              </a:rPr>
              <a:t>Validation du </a:t>
            </a:r>
            <a:r>
              <a:rPr lang="fr-FR" sz="3100" b="1" dirty="0" smtClean="0">
                <a:solidFill>
                  <a:srgbClr val="7030A0"/>
                </a:solidFill>
              </a:rPr>
              <a:t>courriel/réinitialisation </a:t>
            </a:r>
            <a:r>
              <a:rPr lang="fr-FR" sz="3100" b="1" dirty="0">
                <a:solidFill>
                  <a:srgbClr val="7030A0"/>
                </a:solidFill>
              </a:rPr>
              <a:t>du mot de </a:t>
            </a:r>
            <a:r>
              <a:rPr lang="fr-FR" sz="3100" b="1" dirty="0" smtClean="0">
                <a:solidFill>
                  <a:srgbClr val="7030A0"/>
                </a:solidFill>
              </a:rPr>
              <a:t>passe</a:t>
            </a:r>
            <a:endParaRPr lang="en-CA" sz="3100" b="1" dirty="0" smtClean="0">
              <a:solidFill>
                <a:srgbClr val="7030A0"/>
              </a:solidFill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2200" dirty="0"/>
              <a:t>Vérifiez que le courriel de validation </a:t>
            </a:r>
            <a:r>
              <a:rPr lang="fr-FR" sz="2200" dirty="0" smtClean="0"/>
              <a:t>n’est </a:t>
            </a:r>
            <a:r>
              <a:rPr lang="fr-FR" sz="2200" dirty="0"/>
              <a:t>pas dans votre boîte de </a:t>
            </a:r>
            <a:r>
              <a:rPr lang="fr-FR" sz="2200" dirty="0" smtClean="0"/>
              <a:t>pourriels</a:t>
            </a:r>
            <a:r>
              <a:rPr lang="en-CA" sz="2200" dirty="0" smtClean="0"/>
              <a:t>.</a:t>
            </a:r>
            <a:endParaRPr lang="en-CA" sz="2200" dirty="0"/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Si </a:t>
            </a:r>
            <a:r>
              <a:rPr lang="fr-FR" sz="2200" dirty="0"/>
              <a:t>les courriels de </a:t>
            </a:r>
            <a:r>
              <a:rPr lang="fr-FR" sz="2200" dirty="0" err="1"/>
              <a:t>GCcollab</a:t>
            </a:r>
            <a:r>
              <a:rPr lang="fr-FR" sz="2200" dirty="0"/>
              <a:t> sont bloqués par le pare-feu de votre ministère, ce qui peut également empêcher la réinitialisation de votre mot de passe, assurez-vous de contacter votre </a:t>
            </a:r>
            <a:r>
              <a:rPr lang="fr-FR" sz="2200" dirty="0" smtClean="0"/>
              <a:t>service de la TI afin </a:t>
            </a:r>
            <a:r>
              <a:rPr lang="fr-FR" sz="2200" dirty="0"/>
              <a:t>que les courriels de </a:t>
            </a:r>
            <a:r>
              <a:rPr lang="fr-FR" sz="2200" dirty="0" err="1"/>
              <a:t>GCcollab</a:t>
            </a:r>
            <a:r>
              <a:rPr lang="fr-FR" sz="2200" dirty="0"/>
              <a:t> soient mis sur la liste blanche. </a:t>
            </a:r>
            <a:endParaRPr lang="en-CA" sz="2200" dirty="0"/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Si </a:t>
            </a:r>
            <a:r>
              <a:rPr lang="fr-FR" sz="2200" dirty="0"/>
              <a:t>vous recevez le </a:t>
            </a:r>
            <a:r>
              <a:rPr lang="fr-FR" sz="2200" dirty="0" smtClean="0"/>
              <a:t>courriel, mais </a:t>
            </a:r>
            <a:r>
              <a:rPr lang="fr-FR" sz="2200" dirty="0"/>
              <a:t>que vous ne pouvez pas cliquer sur le lien, ouvrez un billet auprès du service de dépannage. </a:t>
            </a:r>
            <a:r>
              <a:rPr lang="fr-FR" sz="2200" dirty="0" smtClean="0"/>
              <a:t>N’essayez </a:t>
            </a:r>
            <a:r>
              <a:rPr lang="fr-FR" sz="2200" dirty="0"/>
              <a:t>pas de vous réinscrire.</a:t>
            </a:r>
            <a:endParaRPr lang="en-CA" sz="2200" dirty="0"/>
          </a:p>
          <a:p>
            <a:pPr lvl="1"/>
            <a:endParaRPr lang="en-CA" sz="2200" dirty="0"/>
          </a:p>
        </p:txBody>
      </p:sp>
      <p:sp>
        <p:nvSpPr>
          <p:cNvPr id="5" name="Freeform 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09985" y="510259"/>
            <a:ext cx="526615" cy="480342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6" name="Freeform 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292994" y="4059083"/>
            <a:ext cx="702000" cy="620961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7" name="Freeform 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2747439">
            <a:off x="5933998" y="1498511"/>
            <a:ext cx="702000" cy="620961"/>
          </a:xfrm>
          <a:custGeom>
            <a:avLst/>
            <a:gdLst>
              <a:gd name="T0" fmla="*/ 95 w 148"/>
              <a:gd name="T1" fmla="*/ 8 h 145"/>
              <a:gd name="T2" fmla="*/ 74 w 148"/>
              <a:gd name="T3" fmla="*/ 0 h 145"/>
              <a:gd name="T4" fmla="*/ 53 w 148"/>
              <a:gd name="T5" fmla="*/ 8 h 145"/>
              <a:gd name="T6" fmla="*/ 44 w 148"/>
              <a:gd name="T7" fmla="*/ 29 h 145"/>
              <a:gd name="T8" fmla="*/ 103 w 148"/>
              <a:gd name="T9" fmla="*/ 29 h 145"/>
              <a:gd name="T10" fmla="*/ 95 w 148"/>
              <a:gd name="T11" fmla="*/ 8 h 145"/>
              <a:gd name="T12" fmla="*/ 142 w 148"/>
              <a:gd name="T13" fmla="*/ 77 h 145"/>
              <a:gd name="T14" fmla="*/ 121 w 148"/>
              <a:gd name="T15" fmla="*/ 77 h 145"/>
              <a:gd name="T16" fmla="*/ 121 w 148"/>
              <a:gd name="T17" fmla="*/ 49 h 145"/>
              <a:gd name="T18" fmla="*/ 137 w 148"/>
              <a:gd name="T19" fmla="*/ 34 h 145"/>
              <a:gd name="T20" fmla="*/ 139 w 148"/>
              <a:gd name="T21" fmla="*/ 29 h 145"/>
              <a:gd name="T22" fmla="*/ 137 w 148"/>
              <a:gd name="T23" fmla="*/ 25 h 145"/>
              <a:gd name="T24" fmla="*/ 133 w 148"/>
              <a:gd name="T25" fmla="*/ 23 h 145"/>
              <a:gd name="T26" fmla="*/ 129 w 148"/>
              <a:gd name="T27" fmla="*/ 25 h 145"/>
              <a:gd name="T28" fmla="*/ 113 w 148"/>
              <a:gd name="T29" fmla="*/ 41 h 145"/>
              <a:gd name="T30" fmla="*/ 35 w 148"/>
              <a:gd name="T31" fmla="*/ 41 h 145"/>
              <a:gd name="T32" fmla="*/ 19 w 148"/>
              <a:gd name="T33" fmla="*/ 25 h 145"/>
              <a:gd name="T34" fmla="*/ 15 w 148"/>
              <a:gd name="T35" fmla="*/ 23 h 145"/>
              <a:gd name="T36" fmla="*/ 11 w 148"/>
              <a:gd name="T37" fmla="*/ 25 h 145"/>
              <a:gd name="T38" fmla="*/ 9 w 148"/>
              <a:gd name="T39" fmla="*/ 29 h 145"/>
              <a:gd name="T40" fmla="*/ 11 w 148"/>
              <a:gd name="T41" fmla="*/ 34 h 145"/>
              <a:gd name="T42" fmla="*/ 27 w 148"/>
              <a:gd name="T43" fmla="*/ 49 h 145"/>
              <a:gd name="T44" fmla="*/ 27 w 148"/>
              <a:gd name="T45" fmla="*/ 77 h 145"/>
              <a:gd name="T46" fmla="*/ 6 w 148"/>
              <a:gd name="T47" fmla="*/ 77 h 145"/>
              <a:gd name="T48" fmla="*/ 2 w 148"/>
              <a:gd name="T49" fmla="*/ 78 h 145"/>
              <a:gd name="T50" fmla="*/ 0 w 148"/>
              <a:gd name="T51" fmla="*/ 83 h 145"/>
              <a:gd name="T52" fmla="*/ 2 w 148"/>
              <a:gd name="T53" fmla="*/ 87 h 145"/>
              <a:gd name="T54" fmla="*/ 6 w 148"/>
              <a:gd name="T55" fmla="*/ 88 h 145"/>
              <a:gd name="T56" fmla="*/ 27 w 148"/>
              <a:gd name="T57" fmla="*/ 88 h 145"/>
              <a:gd name="T58" fmla="*/ 32 w 148"/>
              <a:gd name="T59" fmla="*/ 114 h 145"/>
              <a:gd name="T60" fmla="*/ 13 w 148"/>
              <a:gd name="T61" fmla="*/ 135 h 145"/>
              <a:gd name="T62" fmla="*/ 12 w 148"/>
              <a:gd name="T63" fmla="*/ 139 h 145"/>
              <a:gd name="T64" fmla="*/ 14 w 148"/>
              <a:gd name="T65" fmla="*/ 143 h 145"/>
              <a:gd name="T66" fmla="*/ 18 w 148"/>
              <a:gd name="T67" fmla="*/ 145 h 145"/>
              <a:gd name="T68" fmla="*/ 22 w 148"/>
              <a:gd name="T69" fmla="*/ 143 h 145"/>
              <a:gd name="T70" fmla="*/ 39 w 148"/>
              <a:gd name="T71" fmla="*/ 123 h 145"/>
              <a:gd name="T72" fmla="*/ 40 w 148"/>
              <a:gd name="T73" fmla="*/ 125 h 145"/>
              <a:gd name="T74" fmla="*/ 45 w 148"/>
              <a:gd name="T75" fmla="*/ 128 h 145"/>
              <a:gd name="T76" fmla="*/ 51 w 148"/>
              <a:gd name="T77" fmla="*/ 131 h 145"/>
              <a:gd name="T78" fmla="*/ 59 w 148"/>
              <a:gd name="T79" fmla="*/ 134 h 145"/>
              <a:gd name="T80" fmla="*/ 68 w 148"/>
              <a:gd name="T81" fmla="*/ 136 h 145"/>
              <a:gd name="T82" fmla="*/ 68 w 148"/>
              <a:gd name="T83" fmla="*/ 53 h 145"/>
              <a:gd name="T84" fmla="*/ 80 w 148"/>
              <a:gd name="T85" fmla="*/ 53 h 145"/>
              <a:gd name="T86" fmla="*/ 80 w 148"/>
              <a:gd name="T87" fmla="*/ 136 h 145"/>
              <a:gd name="T88" fmla="*/ 89 w 148"/>
              <a:gd name="T89" fmla="*/ 134 h 145"/>
              <a:gd name="T90" fmla="*/ 96 w 148"/>
              <a:gd name="T91" fmla="*/ 132 h 145"/>
              <a:gd name="T92" fmla="*/ 102 w 148"/>
              <a:gd name="T93" fmla="*/ 128 h 145"/>
              <a:gd name="T94" fmla="*/ 106 w 148"/>
              <a:gd name="T95" fmla="*/ 126 h 145"/>
              <a:gd name="T96" fmla="*/ 108 w 148"/>
              <a:gd name="T97" fmla="*/ 125 h 145"/>
              <a:gd name="T98" fmla="*/ 126 w 148"/>
              <a:gd name="T99" fmla="*/ 143 h 145"/>
              <a:gd name="T100" fmla="*/ 130 w 148"/>
              <a:gd name="T101" fmla="*/ 145 h 145"/>
              <a:gd name="T102" fmla="*/ 134 w 148"/>
              <a:gd name="T103" fmla="*/ 143 h 145"/>
              <a:gd name="T104" fmla="*/ 136 w 148"/>
              <a:gd name="T105" fmla="*/ 139 h 145"/>
              <a:gd name="T106" fmla="*/ 134 w 148"/>
              <a:gd name="T107" fmla="*/ 134 h 145"/>
              <a:gd name="T108" fmla="*/ 115 w 148"/>
              <a:gd name="T109" fmla="*/ 115 h 145"/>
              <a:gd name="T110" fmla="*/ 121 w 148"/>
              <a:gd name="T111" fmla="*/ 88 h 145"/>
              <a:gd name="T112" fmla="*/ 142 w 148"/>
              <a:gd name="T113" fmla="*/ 88 h 145"/>
              <a:gd name="T114" fmla="*/ 146 w 148"/>
              <a:gd name="T115" fmla="*/ 87 h 145"/>
              <a:gd name="T116" fmla="*/ 148 w 148"/>
              <a:gd name="T117" fmla="*/ 83 h 145"/>
              <a:gd name="T118" fmla="*/ 146 w 148"/>
              <a:gd name="T119" fmla="*/ 78 h 145"/>
              <a:gd name="T120" fmla="*/ 142 w 148"/>
              <a:gd name="T121" fmla="*/ 7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" h="145">
                <a:moveTo>
                  <a:pt x="95" y="8"/>
                </a:moveTo>
                <a:cubicBezTo>
                  <a:pt x="89" y="3"/>
                  <a:pt x="82" y="0"/>
                  <a:pt x="74" y="0"/>
                </a:cubicBezTo>
                <a:cubicBezTo>
                  <a:pt x="66" y="0"/>
                  <a:pt x="59" y="3"/>
                  <a:pt x="53" y="8"/>
                </a:cubicBezTo>
                <a:cubicBezTo>
                  <a:pt x="47" y="14"/>
                  <a:pt x="44" y="21"/>
                  <a:pt x="44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1"/>
                  <a:pt x="101" y="14"/>
                  <a:pt x="95" y="8"/>
                </a:cubicBezTo>
                <a:close/>
                <a:moveTo>
                  <a:pt x="142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8" y="32"/>
                  <a:pt x="139" y="31"/>
                  <a:pt x="139" y="29"/>
                </a:cubicBezTo>
                <a:cubicBezTo>
                  <a:pt x="139" y="28"/>
                  <a:pt x="138" y="26"/>
                  <a:pt x="137" y="25"/>
                </a:cubicBezTo>
                <a:cubicBezTo>
                  <a:pt x="136" y="24"/>
                  <a:pt x="135" y="23"/>
                  <a:pt x="133" y="23"/>
                </a:cubicBezTo>
                <a:cubicBezTo>
                  <a:pt x="131" y="23"/>
                  <a:pt x="130" y="24"/>
                  <a:pt x="129" y="25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6" y="23"/>
                  <a:pt x="15" y="23"/>
                </a:cubicBezTo>
                <a:cubicBezTo>
                  <a:pt x="13" y="23"/>
                  <a:pt x="12" y="24"/>
                  <a:pt x="11" y="25"/>
                </a:cubicBezTo>
                <a:cubicBezTo>
                  <a:pt x="10" y="26"/>
                  <a:pt x="9" y="28"/>
                  <a:pt x="9" y="29"/>
                </a:cubicBezTo>
                <a:cubicBezTo>
                  <a:pt x="9" y="31"/>
                  <a:pt x="10" y="32"/>
                  <a:pt x="11" y="34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77"/>
                  <a:pt x="27" y="77"/>
                  <a:pt x="2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4" y="77"/>
                  <a:pt x="3" y="77"/>
                  <a:pt x="2" y="78"/>
                </a:cubicBezTo>
                <a:cubicBezTo>
                  <a:pt x="1" y="80"/>
                  <a:pt x="0" y="81"/>
                  <a:pt x="0" y="83"/>
                </a:cubicBez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4" y="88"/>
                  <a:pt x="6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8"/>
                  <a:pt x="28" y="107"/>
                  <a:pt x="32" y="114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2" y="136"/>
                  <a:pt x="12" y="137"/>
                  <a:pt x="12" y="139"/>
                </a:cubicBezTo>
                <a:cubicBezTo>
                  <a:pt x="12" y="141"/>
                  <a:pt x="13" y="142"/>
                  <a:pt x="14" y="143"/>
                </a:cubicBezTo>
                <a:cubicBezTo>
                  <a:pt x="15" y="144"/>
                  <a:pt x="16" y="145"/>
                  <a:pt x="18" y="145"/>
                </a:cubicBezTo>
                <a:cubicBezTo>
                  <a:pt x="20" y="145"/>
                  <a:pt x="21" y="144"/>
                  <a:pt x="22" y="14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1" y="126"/>
                  <a:pt x="43" y="127"/>
                  <a:pt x="45" y="128"/>
                </a:cubicBezTo>
                <a:cubicBezTo>
                  <a:pt x="46" y="129"/>
                  <a:pt x="48" y="130"/>
                  <a:pt x="51" y="131"/>
                </a:cubicBezTo>
                <a:cubicBezTo>
                  <a:pt x="53" y="133"/>
                  <a:pt x="56" y="134"/>
                  <a:pt x="59" y="134"/>
                </a:cubicBezTo>
                <a:cubicBezTo>
                  <a:pt x="62" y="135"/>
                  <a:pt x="65" y="136"/>
                  <a:pt x="68" y="136"/>
                </a:cubicBezTo>
                <a:cubicBezTo>
                  <a:pt x="68" y="53"/>
                  <a:pt x="68" y="53"/>
                  <a:pt x="6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3" y="136"/>
                  <a:pt x="86" y="135"/>
                  <a:pt x="89" y="134"/>
                </a:cubicBezTo>
                <a:cubicBezTo>
                  <a:pt x="92" y="134"/>
                  <a:pt x="94" y="133"/>
                  <a:pt x="96" y="132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04" y="127"/>
                  <a:pt x="106" y="126"/>
                  <a:pt x="106" y="126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7" y="144"/>
                  <a:pt x="128" y="145"/>
                  <a:pt x="130" y="145"/>
                </a:cubicBezTo>
                <a:cubicBezTo>
                  <a:pt x="132" y="145"/>
                  <a:pt x="133" y="144"/>
                  <a:pt x="134" y="143"/>
                </a:cubicBezTo>
                <a:cubicBezTo>
                  <a:pt x="135" y="142"/>
                  <a:pt x="136" y="140"/>
                  <a:pt x="136" y="139"/>
                </a:cubicBezTo>
                <a:cubicBezTo>
                  <a:pt x="136" y="137"/>
                  <a:pt x="135" y="136"/>
                  <a:pt x="134" y="13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08"/>
                  <a:pt x="121" y="99"/>
                  <a:pt x="121" y="8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3" y="88"/>
                  <a:pt x="145" y="88"/>
                  <a:pt x="146" y="87"/>
                </a:cubicBezTo>
                <a:cubicBezTo>
                  <a:pt x="147" y="85"/>
                  <a:pt x="148" y="84"/>
                  <a:pt x="148" y="83"/>
                </a:cubicBezTo>
                <a:cubicBezTo>
                  <a:pt x="148" y="81"/>
                  <a:pt x="147" y="80"/>
                  <a:pt x="146" y="78"/>
                </a:cubicBezTo>
                <a:cubicBezTo>
                  <a:pt x="145" y="77"/>
                  <a:pt x="143" y="77"/>
                  <a:pt x="142" y="77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ojohelpdesk.com/blog/wp-content/uploads/2019/09/no-helpdesk-ticke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25390"/>
          <a:stretch/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625" y="-29925"/>
            <a:ext cx="6000750" cy="6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eb1acea35424207e80c2d3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10600</TotalTime>
  <Words>609</Words>
  <Application>Microsoft Office PowerPoint</Application>
  <PresentationFormat>Widescreen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 SemiBold</vt:lpstr>
      <vt:lpstr>Office Theme</vt:lpstr>
      <vt:lpstr>Service de dépannage des OutilsGC</vt:lpstr>
      <vt:lpstr>PowerPoint Presentation</vt:lpstr>
      <vt:lpstr>PowerPoint Presentation</vt:lpstr>
      <vt:lpstr>PowerPoint Presentation</vt:lpstr>
      <vt:lpstr>Portail de soutien (externe seulement) </vt:lpstr>
      <vt:lpstr>Ce n'est pas toujours un bogue!  Problèmes courants et ce que vous pouvez faire avant de soumettre un billet</vt:lpstr>
      <vt:lpstr>PowerPoint Presentation</vt:lpstr>
    </vt:vector>
  </TitlesOfParts>
  <Company>TBS-SCT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GCTools Help Desk</dc:title>
  <dc:creator>Moskovic, Joy</dc:creator>
  <cp:lastModifiedBy>Sam Burke</cp:lastModifiedBy>
  <cp:revision>63</cp:revision>
  <dcterms:created xsi:type="dcterms:W3CDTF">2020-04-10T20:32:41Z</dcterms:created>
  <dcterms:modified xsi:type="dcterms:W3CDTF">2020-05-06T13:27:20Z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45c50d14-ea0d-4928-8dee-787311063c94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</Properties>
</file>