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744" r:id="rId1"/>
    <p:sldMasterId id="2147483745" r:id="rId2"/>
  </p:sldMasterIdLst>
  <p:notesMasterIdLst>
    <p:notesMasterId r:id="rId12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22">
          <p15:clr>
            <a:srgbClr val="747775"/>
          </p15:clr>
        </p15:guide>
        <p15:guide id="2" pos="3783">
          <p15:clr>
            <a:srgbClr val="747775"/>
          </p15:clr>
        </p15:guide>
        <p15:guide id="3" pos="5465">
          <p15:clr>
            <a:srgbClr val="747775"/>
          </p15:clr>
        </p15:guide>
        <p15:guide id="4" pos="3531">
          <p15:clr>
            <a:srgbClr val="747775"/>
          </p15:clr>
        </p15:guide>
        <p15:guide id="5" pos="5678">
          <p15:clr>
            <a:srgbClr val="747775"/>
          </p15:clr>
        </p15:guide>
        <p15:guide id="6" pos="3432">
          <p15:clr>
            <a:srgbClr val="747775"/>
          </p15:clr>
        </p15:guide>
        <p15:guide id="7" orient="horz" pos="576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ACA14FE-F4EF-4E6D-825F-E2BF5A5C877D}">
  <a:tblStyle styleId="{2ACA14FE-F4EF-4E6D-825F-E2BF5A5C877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34" d="100"/>
          <a:sy n="134" d="100"/>
        </p:scale>
        <p:origin x="126" y="204"/>
      </p:cViewPr>
      <p:guideLst>
        <p:guide orient="horz" pos="322"/>
        <p:guide pos="3783"/>
        <p:guide pos="5465"/>
        <p:guide pos="3531"/>
        <p:guide pos="5678"/>
        <p:guide pos="3432"/>
        <p:guide orient="horz" pos="57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presProps" Target="pres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theme" Target="theme/theme1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1" name="Google Shape;8721;g302865f50d9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22" name="Google Shape;8722;g302865f50d9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Hi, my name is You-you. </a:t>
            </a:r>
            <a:br>
              <a:rPr lang="en">
                <a:solidFill>
                  <a:schemeClr val="dk1"/>
                </a:solidFill>
              </a:rPr>
            </a:br>
            <a:r>
              <a:rPr lang="en">
                <a:solidFill>
                  <a:schemeClr val="dk1"/>
                </a:solidFill>
              </a:rPr>
              <a:t>I’m a </a:t>
            </a:r>
            <a:r>
              <a:rPr lang="en" b="1">
                <a:solidFill>
                  <a:schemeClr val="dk1"/>
                </a:solidFill>
              </a:rPr>
              <a:t>UX researcher </a:t>
            </a:r>
            <a:r>
              <a:rPr lang="en">
                <a:solidFill>
                  <a:schemeClr val="dk1"/>
                </a:solidFill>
              </a:rPr>
              <a:t>on the </a:t>
            </a:r>
            <a:r>
              <a:rPr lang="en" b="1">
                <a:solidFill>
                  <a:schemeClr val="dk1"/>
                </a:solidFill>
              </a:rPr>
              <a:t>DTO team</a:t>
            </a:r>
            <a:r>
              <a:rPr lang="en">
                <a:solidFill>
                  <a:schemeClr val="dk1"/>
                </a:solidFill>
              </a:rPr>
              <a:t> working with Lana Stewart.  </a:t>
            </a:r>
            <a:br>
              <a:rPr lang="en">
                <a:solidFill>
                  <a:schemeClr val="dk1"/>
                </a:solidFill>
              </a:rPr>
            </a:br>
            <a:br>
              <a:rPr lang="en">
                <a:solidFill>
                  <a:schemeClr val="dk1"/>
                </a:solidFill>
              </a:rPr>
            </a:br>
            <a:r>
              <a:rPr lang="en">
                <a:solidFill>
                  <a:schemeClr val="dk1"/>
                </a:solidFill>
              </a:rPr>
              <a:t>Today, I’ll be sharing insights from the </a:t>
            </a:r>
            <a:r>
              <a:rPr lang="en" b="1">
                <a:solidFill>
                  <a:schemeClr val="dk1"/>
                </a:solidFill>
              </a:rPr>
              <a:t>Personal information Redaction Experiment with the GC Feedback Tool. 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This experiment tested </a:t>
            </a:r>
            <a:r>
              <a:rPr lang="en" b="1">
                <a:solidFill>
                  <a:schemeClr val="dk1"/>
                </a:solidFill>
              </a:rPr>
              <a:t>a new approach</a:t>
            </a:r>
            <a:r>
              <a:rPr lang="en">
                <a:solidFill>
                  <a:schemeClr val="dk1"/>
                </a:solidFill>
              </a:rPr>
              <a:t> to reducing personal information (</a:t>
            </a:r>
            <a:r>
              <a:rPr lang="en" b="1">
                <a:solidFill>
                  <a:schemeClr val="dk1"/>
                </a:solidFill>
              </a:rPr>
              <a:t>PII</a:t>
            </a:r>
            <a:r>
              <a:rPr lang="en">
                <a:solidFill>
                  <a:schemeClr val="dk1"/>
                </a:solidFill>
              </a:rPr>
              <a:t>) in user comments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7" name="Google Shape;8727;g318e9fc68a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28" name="Google Shape;8728;g318e9fc68a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br>
              <a:rPr lang="en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</a:br>
            <a:br>
              <a:rPr lang="en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</a:br>
            <a:r>
              <a:rPr lang="en" b="1">
                <a:solidFill>
                  <a:schemeClr val="dk1"/>
                </a:solidFill>
              </a:rPr>
              <a:t>Speaker Notes: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Currently, we rely on </a:t>
            </a:r>
            <a:r>
              <a:rPr lang="en" b="1">
                <a:solidFill>
                  <a:schemeClr val="dk1"/>
                </a:solidFill>
              </a:rPr>
              <a:t>text-only instructions</a:t>
            </a:r>
            <a:r>
              <a:rPr lang="en">
                <a:solidFill>
                  <a:schemeClr val="dk1"/>
                </a:solidFill>
              </a:rPr>
              <a:t> asking users </a:t>
            </a:r>
            <a:r>
              <a:rPr lang="en" b="1">
                <a:solidFill>
                  <a:schemeClr val="dk1"/>
                </a:solidFill>
              </a:rPr>
              <a:t>not</a:t>
            </a:r>
            <a:r>
              <a:rPr lang="en">
                <a:solidFill>
                  <a:schemeClr val="dk1"/>
                </a:solidFill>
              </a:rPr>
              <a:t> to include personal information</a:t>
            </a:r>
            <a:br>
              <a:rPr lang="en">
                <a:solidFill>
                  <a:schemeClr val="dk1"/>
                </a:solidFill>
              </a:rPr>
            </a:br>
            <a:endParaRPr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However, there is </a:t>
            </a:r>
            <a:r>
              <a:rPr lang="en" b="1">
                <a:solidFill>
                  <a:schemeClr val="dk1"/>
                </a:solidFill>
              </a:rPr>
              <a:t>no warning before submission</a:t>
            </a:r>
            <a:r>
              <a:rPr lang="en">
                <a:solidFill>
                  <a:schemeClr val="dk1"/>
                </a:solidFill>
              </a:rPr>
              <a:t>, and </a:t>
            </a:r>
            <a:r>
              <a:rPr lang="en" b="1">
                <a:solidFill>
                  <a:schemeClr val="dk1"/>
                </a:solidFill>
              </a:rPr>
              <a:t>PII is only redacted after submission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In the </a:t>
            </a:r>
            <a:r>
              <a:rPr lang="en" b="1">
                <a:solidFill>
                  <a:schemeClr val="dk1"/>
                </a:solidFill>
              </a:rPr>
              <a:t>pilot</a:t>
            </a:r>
            <a:r>
              <a:rPr lang="en">
                <a:solidFill>
                  <a:schemeClr val="dk1"/>
                </a:solidFill>
              </a:rPr>
              <a:t>, we kept the text instructions but introduced a </a:t>
            </a:r>
            <a:r>
              <a:rPr lang="en" b="1">
                <a:solidFill>
                  <a:schemeClr val="dk1"/>
                </a:solidFill>
              </a:rPr>
              <a:t>pop-up warning</a:t>
            </a:r>
            <a:r>
              <a:rPr lang="en">
                <a:solidFill>
                  <a:schemeClr val="dk1"/>
                </a:solidFill>
              </a:rPr>
              <a:t> when PII was detected</a:t>
            </a:r>
            <a:br>
              <a:rPr lang="en">
                <a:solidFill>
                  <a:schemeClr val="dk1"/>
                </a:solidFill>
              </a:rPr>
            </a:br>
            <a:endParaRPr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Key Change:</a:t>
            </a:r>
            <a:r>
              <a:rPr lang="en">
                <a:solidFill>
                  <a:schemeClr val="dk1"/>
                </a:solidFill>
              </a:rPr>
              <a:t> The pop-up allows users to </a:t>
            </a:r>
            <a:r>
              <a:rPr lang="en" b="1">
                <a:solidFill>
                  <a:schemeClr val="dk1"/>
                </a:solidFill>
              </a:rPr>
              <a:t>edit before submission</a:t>
            </a:r>
            <a:r>
              <a:rPr lang="en">
                <a:solidFill>
                  <a:schemeClr val="dk1"/>
                </a:solidFill>
              </a:rPr>
              <a:t>, reducing reliance on post-redaction</a:t>
            </a:r>
            <a:br>
              <a:rPr lang="en">
                <a:solidFill>
                  <a:schemeClr val="dk1"/>
                </a:solidFill>
              </a:rPr>
            </a:br>
            <a:endParaRPr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dk1"/>
                </a:solidFill>
              </a:rPr>
              <a:t>Key Takeaway: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Real-time intervention</a:t>
            </a:r>
            <a:r>
              <a:rPr lang="en">
                <a:solidFill>
                  <a:schemeClr val="dk1"/>
                </a:solidFill>
              </a:rPr>
              <a:t> could assist in </a:t>
            </a:r>
            <a:r>
              <a:rPr lang="en" b="1">
                <a:solidFill>
                  <a:schemeClr val="dk1"/>
                </a:solidFill>
              </a:rPr>
              <a:t>prevention of personal information submission at its source </a:t>
            </a:r>
            <a:endParaRPr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</a:rPr>
              <a:t>So what did this experiment look like? </a:t>
            </a:r>
            <a:endParaRPr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endParaRPr sz="1400" b="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6" name="Google Shape;8736;g31da456f2f4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37" name="Google Shape;8737;g31da456f2f4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dk1"/>
                </a:solidFill>
              </a:rPr>
              <a:t>Speaker Notes: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We tested this on the </a:t>
            </a:r>
            <a:r>
              <a:rPr lang="en" b="1">
                <a:solidFill>
                  <a:schemeClr val="dk1"/>
                </a:solidFill>
              </a:rPr>
              <a:t>Contact Us</a:t>
            </a:r>
            <a:r>
              <a:rPr lang="en">
                <a:solidFill>
                  <a:schemeClr val="dk1"/>
                </a:solidFill>
              </a:rPr>
              <a:t> page over a </a:t>
            </a:r>
            <a:r>
              <a:rPr lang="en" b="1">
                <a:solidFill>
                  <a:schemeClr val="dk1"/>
                </a:solidFill>
              </a:rPr>
              <a:t>2-week period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In this timeframe, </a:t>
            </a:r>
            <a:r>
              <a:rPr lang="en" b="1">
                <a:solidFill>
                  <a:schemeClr val="dk1"/>
                </a:solidFill>
              </a:rPr>
              <a:t>28 comments triggered the pop-up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Twice as many users submitted the comment as-is rather than editing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One of the potential reasons for this is because we designed “submit” as the primary user action</a:t>
            </a:r>
            <a:br>
              <a:rPr lang="en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What does that tell us about potential user behaviors? </a:t>
            </a:r>
            <a:endParaRPr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8" name="Google Shape;8748;g33e44689774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49" name="Google Shape;8749;g33e44689774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dk1"/>
                </a:solidFill>
              </a:rPr>
              <a:t>Speaker Notes: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Even with interventions, some users </a:t>
            </a:r>
            <a:r>
              <a:rPr lang="en" b="1">
                <a:solidFill>
                  <a:schemeClr val="dk1"/>
                </a:solidFill>
              </a:rPr>
              <a:t>continue submitting PII</a:t>
            </a:r>
            <a:r>
              <a:rPr lang="en">
                <a:solidFill>
                  <a:schemeClr val="dk1"/>
                </a:solidFill>
              </a:rPr>
              <a:t>.</a:t>
            </a:r>
            <a:br>
              <a:rPr lang="en">
                <a:solidFill>
                  <a:schemeClr val="dk1"/>
                </a:solidFill>
              </a:rPr>
            </a:br>
            <a:endParaRPr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Reason 1:</a:t>
            </a:r>
            <a:r>
              <a:rPr lang="en">
                <a:solidFill>
                  <a:schemeClr val="dk1"/>
                </a:solidFill>
              </a:rPr>
              <a:t> Many comments with PII are from </a:t>
            </a:r>
            <a:r>
              <a:rPr lang="en" b="1">
                <a:solidFill>
                  <a:schemeClr val="dk1"/>
                </a:solidFill>
              </a:rPr>
              <a:t>users seeking help</a:t>
            </a:r>
            <a:r>
              <a:rPr lang="en">
                <a:solidFill>
                  <a:schemeClr val="dk1"/>
                </a:solidFill>
              </a:rPr>
              <a:t> – they may feel that </a:t>
            </a:r>
            <a:r>
              <a:rPr lang="en" b="1">
                <a:solidFill>
                  <a:schemeClr val="dk1"/>
                </a:solidFill>
              </a:rPr>
              <a:t>including PII signals urgency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Reason 2:</a:t>
            </a:r>
            <a:r>
              <a:rPr lang="en">
                <a:solidFill>
                  <a:schemeClr val="dk1"/>
                </a:solidFill>
              </a:rPr>
              <a:t> Users may </a:t>
            </a:r>
            <a:r>
              <a:rPr lang="en" b="1">
                <a:solidFill>
                  <a:schemeClr val="dk1"/>
                </a:solidFill>
              </a:rPr>
              <a:t>prioritize speed over correction</a:t>
            </a:r>
            <a:r>
              <a:rPr lang="en">
                <a:solidFill>
                  <a:schemeClr val="dk1"/>
                </a:solidFill>
              </a:rPr>
              <a:t>, especially when submitting the form is the </a:t>
            </a:r>
            <a:r>
              <a:rPr lang="en" b="1">
                <a:solidFill>
                  <a:schemeClr val="dk1"/>
                </a:solidFill>
              </a:rPr>
              <a:t>default action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dk1"/>
                </a:solidFill>
              </a:rPr>
              <a:t>Key Takeaway: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User intent and urgency play a role</a:t>
            </a:r>
            <a:r>
              <a:rPr lang="en">
                <a:solidFill>
                  <a:schemeClr val="dk1"/>
                </a:solidFill>
              </a:rPr>
              <a:t> in continued PII submissions – iterative </a:t>
            </a:r>
            <a:r>
              <a:rPr lang="en" b="1">
                <a:solidFill>
                  <a:schemeClr val="dk1"/>
                </a:solidFill>
              </a:rPr>
              <a:t>design solutions</a:t>
            </a:r>
            <a:r>
              <a:rPr lang="en">
                <a:solidFill>
                  <a:schemeClr val="dk1"/>
                </a:solidFill>
              </a:rPr>
              <a:t> may be needed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/>
              <a:t>So what did this look like in terms of the data? </a:t>
            </a:r>
            <a:endParaRPr b="1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7" name="Google Shape;8757;g346a1961554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58" name="Google Shape;8758;g346a1961554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 b="1">
                <a:solidFill>
                  <a:schemeClr val="dk1"/>
                </a:solidFill>
              </a:rPr>
              <a:t>Slide 3: Evaluating Redacted Comments</a:t>
            </a:r>
            <a:endParaRPr sz="1300"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dk1"/>
                </a:solidFill>
              </a:rPr>
              <a:t>Speaker Notes: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We analyzed submitted comments where </a:t>
            </a:r>
            <a:r>
              <a:rPr lang="en" b="1">
                <a:solidFill>
                  <a:schemeClr val="dk1"/>
                </a:solidFill>
              </a:rPr>
              <a:t>“#” indicated redaction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The goal was to identify </a:t>
            </a:r>
            <a:r>
              <a:rPr lang="en" b="1">
                <a:solidFill>
                  <a:schemeClr val="dk1"/>
                </a:solidFill>
              </a:rPr>
              <a:t>what types of information were being redacted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Categories included:</a:t>
            </a:r>
            <a:br>
              <a:rPr lang="en">
                <a:solidFill>
                  <a:schemeClr val="dk1"/>
                </a:solidFill>
              </a:rPr>
            </a:br>
            <a:r>
              <a:rPr lang="en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  <a:p>
            <a:pPr marL="914400" lvl="1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○"/>
            </a:pPr>
            <a:r>
              <a:rPr lang="en" b="1">
                <a:solidFill>
                  <a:schemeClr val="dk1"/>
                </a:solidFill>
              </a:rPr>
              <a:t>Name, phone number, email, mailing address, account number and unknown redaction </a:t>
            </a:r>
            <a:endParaRPr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Most popular PII types submitted were name, phone and address. </a:t>
            </a: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 sz="1200">
                <a:solidFill>
                  <a:schemeClr val="dk1"/>
                </a:solidFill>
              </a:rPr>
              <a:t>Users often format comments like</a:t>
            </a:r>
            <a:r>
              <a:rPr lang="en" sz="1200" b="1">
                <a:solidFill>
                  <a:schemeClr val="dk1"/>
                </a:solidFill>
              </a:rPr>
              <a:t> email correspondences, signing with names and including contact details.</a:t>
            </a:r>
            <a:endParaRPr sz="1200" b="1">
              <a:solidFill>
                <a:schemeClr val="dk1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 sz="1200">
                <a:solidFill>
                  <a:schemeClr val="dk1"/>
                </a:solidFill>
              </a:rPr>
              <a:t>Some users </a:t>
            </a:r>
            <a:r>
              <a:rPr lang="en" sz="1200" b="1">
                <a:solidFill>
                  <a:schemeClr val="dk1"/>
                </a:solidFill>
              </a:rPr>
              <a:t>included phone numbers and treated it like a contact form submission. </a:t>
            </a:r>
            <a:endParaRPr sz="1200" b="1">
              <a:solidFill>
                <a:schemeClr val="dk1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dk1"/>
                </a:solidFill>
              </a:rPr>
              <a:t>Key Takeaway: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Users may be </a:t>
            </a:r>
            <a:r>
              <a:rPr lang="en" b="1">
                <a:solidFill>
                  <a:schemeClr val="dk1"/>
                </a:solidFill>
              </a:rPr>
              <a:t>including PII intentionally i</a:t>
            </a:r>
            <a:r>
              <a:rPr lang="en">
                <a:solidFill>
                  <a:schemeClr val="dk1"/>
                </a:solidFill>
              </a:rPr>
              <a:t>nto comments as a </a:t>
            </a:r>
            <a:r>
              <a:rPr lang="en" b="1">
                <a:solidFill>
                  <a:schemeClr val="dk1"/>
                </a:solidFill>
              </a:rPr>
              <a:t>method to seek assistance</a:t>
            </a:r>
            <a:r>
              <a:rPr lang="en">
                <a:solidFill>
                  <a:schemeClr val="dk1"/>
                </a:solidFill>
              </a:rPr>
              <a:t>. This behavior may stem from </a:t>
            </a:r>
            <a:r>
              <a:rPr lang="en" b="1">
                <a:solidFill>
                  <a:schemeClr val="dk1"/>
                </a:solidFill>
              </a:rPr>
              <a:t>established user behaviours for specific design patterns </a:t>
            </a:r>
            <a:r>
              <a:rPr lang="en">
                <a:solidFill>
                  <a:schemeClr val="dk1"/>
                </a:solidFill>
              </a:rPr>
              <a:t>such as </a:t>
            </a:r>
            <a:r>
              <a:rPr lang="en" b="1">
                <a:solidFill>
                  <a:schemeClr val="dk1"/>
                </a:solidFill>
              </a:rPr>
              <a:t>website contact forms. </a:t>
            </a:r>
            <a:endParaRPr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" b="1">
                <a:solidFill>
                  <a:schemeClr val="dk1"/>
                </a:solidFill>
              </a:rPr>
              <a:t>What did the results and impact of the experiment look like? 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6" name="Google Shape;8766;g346a1961554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67" name="Google Shape;8767;g346a1961554_0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 b="1">
                <a:solidFill>
                  <a:schemeClr val="dk1"/>
                </a:solidFill>
              </a:rPr>
              <a:t>Slide 4: Data Comparison – Before &amp; After</a:t>
            </a:r>
            <a:endParaRPr sz="1300"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dk1"/>
                </a:solidFill>
              </a:rPr>
              <a:t>Speaker Notes: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Before the pop-up:</a:t>
            </a:r>
            <a:r>
              <a:rPr lang="en">
                <a:solidFill>
                  <a:schemeClr val="dk1"/>
                </a:solidFill>
              </a:rPr>
              <a:t> </a:t>
            </a:r>
            <a:r>
              <a:rPr lang="en" b="1">
                <a:solidFill>
                  <a:schemeClr val="dk1"/>
                </a:solidFill>
              </a:rPr>
              <a:t>6.5%</a:t>
            </a:r>
            <a:r>
              <a:rPr lang="en">
                <a:solidFill>
                  <a:schemeClr val="dk1"/>
                </a:solidFill>
              </a:rPr>
              <a:t> of comments contained PII</a:t>
            </a:r>
            <a:br>
              <a:rPr lang="en">
                <a:solidFill>
                  <a:schemeClr val="dk1"/>
                </a:solidFill>
              </a:rPr>
            </a:br>
            <a:endParaRPr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After the pop-up:</a:t>
            </a:r>
            <a:r>
              <a:rPr lang="en">
                <a:solidFill>
                  <a:schemeClr val="dk1"/>
                </a:solidFill>
              </a:rPr>
              <a:t> </a:t>
            </a:r>
            <a:r>
              <a:rPr lang="en" b="1">
                <a:solidFill>
                  <a:schemeClr val="dk1"/>
                </a:solidFill>
              </a:rPr>
              <a:t>3.7%</a:t>
            </a:r>
            <a:r>
              <a:rPr lang="en">
                <a:solidFill>
                  <a:schemeClr val="dk1"/>
                </a:solidFill>
              </a:rPr>
              <a:t> contained PII</a:t>
            </a:r>
            <a:br>
              <a:rPr lang="en">
                <a:solidFill>
                  <a:schemeClr val="dk1"/>
                </a:solidFill>
              </a:rPr>
            </a:br>
            <a:endParaRPr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This is </a:t>
            </a:r>
            <a:r>
              <a:rPr lang="en" b="1">
                <a:solidFill>
                  <a:schemeClr val="dk1"/>
                </a:solidFill>
              </a:rPr>
              <a:t>a significant drop</a:t>
            </a:r>
            <a:r>
              <a:rPr lang="en">
                <a:solidFill>
                  <a:schemeClr val="dk1"/>
                </a:solidFill>
              </a:rPr>
              <a:t>, showing that </a:t>
            </a:r>
            <a:r>
              <a:rPr lang="en" b="1">
                <a:solidFill>
                  <a:schemeClr val="dk1"/>
                </a:solidFill>
              </a:rPr>
              <a:t>real-time warnings help reduce PII submissions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dk1"/>
                </a:solidFill>
              </a:rPr>
              <a:t>Key Takeaway: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A nearly 50% reduction</a:t>
            </a:r>
            <a:r>
              <a:rPr lang="en">
                <a:solidFill>
                  <a:schemeClr val="dk1"/>
                </a:solidFill>
              </a:rPr>
              <a:t> in PII suggests that </a:t>
            </a:r>
            <a:r>
              <a:rPr lang="en" b="1">
                <a:solidFill>
                  <a:schemeClr val="dk1"/>
                </a:solidFill>
              </a:rPr>
              <a:t>intervention at the right stage is effective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Reflected in cognitive behavioural theory for users regarding </a:t>
            </a:r>
            <a:r>
              <a:rPr lang="en" b="1">
                <a:solidFill>
                  <a:schemeClr val="dk1"/>
                </a:solidFill>
              </a:rPr>
              <a:t>error messaging on the web.</a:t>
            </a:r>
            <a:r>
              <a:rPr lang="en">
                <a:solidFill>
                  <a:schemeClr val="dk1"/>
                </a:solidFill>
              </a:rPr>
              <a:t> Users </a:t>
            </a:r>
            <a:r>
              <a:rPr lang="en" b="1">
                <a:solidFill>
                  <a:schemeClr val="dk1"/>
                </a:solidFill>
              </a:rPr>
              <a:t>first enter “completion mode” when filling out </a:t>
            </a:r>
            <a:r>
              <a:rPr lang="en">
                <a:solidFill>
                  <a:schemeClr val="dk1"/>
                </a:solidFill>
              </a:rPr>
              <a:t>a form and go into </a:t>
            </a:r>
            <a:r>
              <a:rPr lang="en" b="1">
                <a:solidFill>
                  <a:schemeClr val="dk1"/>
                </a:solidFill>
              </a:rPr>
              <a:t>“revision mode” afterward they finish </a:t>
            </a:r>
            <a:r>
              <a:rPr lang="en">
                <a:solidFill>
                  <a:schemeClr val="dk1"/>
                </a:solidFill>
              </a:rPr>
              <a:t>to </a:t>
            </a:r>
            <a:r>
              <a:rPr lang="en" b="1">
                <a:solidFill>
                  <a:schemeClr val="dk1"/>
                </a:solidFill>
              </a:rPr>
              <a:t>correct any errors</a:t>
            </a:r>
            <a:r>
              <a:rPr lang="en">
                <a:solidFill>
                  <a:schemeClr val="dk1"/>
                </a:solidFill>
              </a:rPr>
              <a:t>.  </a:t>
            </a:r>
            <a:endParaRPr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Paper: “Usable error message presentation in the World Wide Web: Do not show errors right away” in Interacting with Computers 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" b="1"/>
              <a:t>So, what did we learn from this experiment? </a:t>
            </a:r>
            <a:endParaRPr b="1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3" name="Google Shape;8773;g31da456f2f4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74" name="Google Shape;8774;g31da456f2f4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 b="1">
                <a:solidFill>
                  <a:schemeClr val="dk1"/>
                </a:solidFill>
              </a:rPr>
              <a:t>Slide 5: What We Learned</a:t>
            </a:r>
            <a:endParaRPr sz="1300"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dk1"/>
                </a:solidFill>
              </a:rPr>
              <a:t>Speaker Notes: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2x more people submitted as-is rather than edited their comment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Many comments with PII suggest </a:t>
            </a:r>
            <a:r>
              <a:rPr lang="en" b="1">
                <a:solidFill>
                  <a:schemeClr val="dk1"/>
                </a:solidFill>
              </a:rPr>
              <a:t>users are seeking direct assistance</a:t>
            </a:r>
            <a:r>
              <a:rPr lang="en">
                <a:solidFill>
                  <a:schemeClr val="dk1"/>
                </a:solidFill>
              </a:rPr>
              <a:t> rather than just leaving feedback. This could be </a:t>
            </a:r>
            <a:r>
              <a:rPr lang="en" b="1">
                <a:solidFill>
                  <a:schemeClr val="dk1"/>
                </a:solidFill>
              </a:rPr>
              <a:t>part of the user troubleshooting journey</a:t>
            </a:r>
            <a:r>
              <a:rPr lang="en">
                <a:solidFill>
                  <a:schemeClr val="dk1"/>
                </a:solidFill>
              </a:rPr>
              <a:t> when they have a</a:t>
            </a:r>
            <a:r>
              <a:rPr lang="en" b="1">
                <a:solidFill>
                  <a:schemeClr val="dk1"/>
                </a:solidFill>
              </a:rPr>
              <a:t> problem that can’t be resolved on their own.</a:t>
            </a:r>
            <a:br>
              <a:rPr lang="en">
                <a:solidFill>
                  <a:schemeClr val="dk1"/>
                </a:solidFill>
              </a:rPr>
            </a:br>
            <a:endParaRPr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Over-redaction is happening</a:t>
            </a:r>
            <a:r>
              <a:rPr lang="en">
                <a:solidFill>
                  <a:schemeClr val="dk1"/>
                </a:solidFill>
              </a:rPr>
              <a:t> – some words may not actually be personal information </a:t>
            </a:r>
            <a:endParaRPr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Example: CARM </a:t>
            </a:r>
            <a:r>
              <a:rPr lang="en">
                <a:solidFill>
                  <a:schemeClr val="dk1"/>
                </a:solidFill>
              </a:rPr>
              <a:t>as a term was being redacted as personal information</a:t>
            </a:r>
            <a:endParaRPr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We need to </a:t>
            </a:r>
            <a:r>
              <a:rPr lang="en" b="1">
                <a:solidFill>
                  <a:schemeClr val="dk1"/>
                </a:solidFill>
              </a:rPr>
              <a:t>review unredacted feedback</a:t>
            </a:r>
            <a:r>
              <a:rPr lang="en">
                <a:solidFill>
                  <a:schemeClr val="dk1"/>
                </a:solidFill>
              </a:rPr>
              <a:t> to </a:t>
            </a:r>
            <a:r>
              <a:rPr lang="en" b="1">
                <a:solidFill>
                  <a:schemeClr val="dk1"/>
                </a:solidFill>
              </a:rPr>
              <a:t>reduce false positives</a:t>
            </a:r>
            <a:br>
              <a:rPr lang="en" b="1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</a:rPr>
              <a:t>With these learnings, how are we applying them to the next design iteration for the PII pop up? </a:t>
            </a:r>
            <a:endParaRPr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0" name="Google Shape;8780;g31cab801d10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81" name="Google Shape;8781;g31cab801d10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" sz="1300" b="1">
                <a:solidFill>
                  <a:schemeClr val="dk1"/>
                </a:solidFill>
              </a:rPr>
              <a:t>Slide 6: Next Steps</a:t>
            </a:r>
            <a:endParaRPr sz="1300"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</a:rPr>
              <a:t>Speaker Notes: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Revise button order</a:t>
            </a:r>
            <a:r>
              <a:rPr lang="en">
                <a:solidFill>
                  <a:schemeClr val="dk1"/>
                </a:solidFill>
              </a:rPr>
              <a:t> – making </a:t>
            </a:r>
            <a:r>
              <a:rPr lang="en" b="1">
                <a:solidFill>
                  <a:schemeClr val="dk1"/>
                </a:solidFill>
              </a:rPr>
              <a:t>“Edit” the primary option</a:t>
            </a:r>
            <a:r>
              <a:rPr lang="en">
                <a:solidFill>
                  <a:schemeClr val="dk1"/>
                </a:solidFill>
              </a:rPr>
              <a:t> may encourage users to revise their comment</a:t>
            </a:r>
            <a:br>
              <a:rPr lang="en">
                <a:solidFill>
                  <a:schemeClr val="dk1"/>
                </a:solidFill>
              </a:rPr>
            </a:b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The </a:t>
            </a:r>
            <a:r>
              <a:rPr lang="en" b="1">
                <a:solidFill>
                  <a:schemeClr val="dk1"/>
                </a:solidFill>
              </a:rPr>
              <a:t>DTO’s AI answers tool</a:t>
            </a:r>
            <a:r>
              <a:rPr lang="en">
                <a:solidFill>
                  <a:schemeClr val="dk1"/>
                </a:solidFill>
              </a:rPr>
              <a:t> blocks </a:t>
            </a:r>
            <a:r>
              <a:rPr lang="en" b="1">
                <a:solidFill>
                  <a:schemeClr val="dk1"/>
                </a:solidFill>
              </a:rPr>
              <a:t>any comment that contained PII.</a:t>
            </a:r>
            <a:r>
              <a:rPr lang="en">
                <a:solidFill>
                  <a:schemeClr val="dk1"/>
                </a:solidFill>
              </a:rPr>
              <a:t> We are considering a </a:t>
            </a:r>
            <a:r>
              <a:rPr lang="en" b="1">
                <a:solidFill>
                  <a:schemeClr val="dk1"/>
                </a:solidFill>
              </a:rPr>
              <a:t>consistent approach with the feedback tool. </a:t>
            </a:r>
            <a:endParaRPr b="1">
              <a:solidFill>
                <a:schemeClr val="dk1"/>
              </a:solidFill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 b="1">
                <a:solidFill>
                  <a:schemeClr val="dk1"/>
                </a:solidFill>
              </a:rPr>
              <a:t>Key Takeaway:</a:t>
            </a:r>
            <a:endParaRPr b="1">
              <a:solidFill>
                <a:schemeClr val="dk1"/>
              </a:solidFill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</a:pPr>
            <a:r>
              <a:rPr lang="en">
                <a:solidFill>
                  <a:schemeClr val="dk1"/>
                </a:solidFill>
              </a:rPr>
              <a:t>Having a </a:t>
            </a:r>
            <a:r>
              <a:rPr lang="en" b="1">
                <a:solidFill>
                  <a:schemeClr val="dk1"/>
                </a:solidFill>
              </a:rPr>
              <a:t>consistent user experience for the Canadal.ca tool suite </a:t>
            </a:r>
            <a:r>
              <a:rPr lang="en">
                <a:solidFill>
                  <a:schemeClr val="dk1"/>
                </a:solidFill>
              </a:rPr>
              <a:t>could further reduce </a:t>
            </a:r>
            <a:r>
              <a:rPr lang="en" b="1">
                <a:solidFill>
                  <a:schemeClr val="dk1"/>
                </a:solidFill>
              </a:rPr>
              <a:t>PII in user comments</a:t>
            </a:r>
            <a:endParaRPr b="1">
              <a:solidFill>
                <a:schemeClr val="dk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</a:rPr>
              <a:t>Final design revision is with Principal Publisher already and the release date is TBD. </a:t>
            </a:r>
            <a:endParaRPr b="1">
              <a:solidFill>
                <a:schemeClr val="dk1"/>
              </a:solidFill>
            </a:endParaRPr>
          </a:p>
          <a:p>
            <a:pPr marL="457200" lvl="0" indent="0" algn="l" rtl="0">
              <a:spcBef>
                <a:spcPts val="12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8" name="Google Shape;8788;g31cab801d1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89" name="Google Shape;8789;g31cab801d1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308095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658150" y="228600"/>
            <a:ext cx="48264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658150" y="3923975"/>
            <a:ext cx="48264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3658150" y="2790825"/>
            <a:ext cx="48264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>
            <a:spLocks noGrp="1"/>
          </p:cNvSpPr>
          <p:nvPr>
            <p:ph type="pic" idx="3"/>
          </p:nvPr>
        </p:nvSpPr>
        <p:spPr>
          <a:xfrm>
            <a:off x="0" y="0"/>
            <a:ext cx="3081000" cy="46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14" name="Google Shape;14;p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" name="Google Shape;15;p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6" name="Google Shape;16;p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Google Shape;34;p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5" name="Google Shape;35;p2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6" name="Google Shape;36;p2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 Brunswick_EN">
  <p:cSld name="TITLE_1_1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928" name="Google Shape;928;p1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9" name="Google Shape;929;p1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Shiphaven Trail, New Brunswick, Canada-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930" name="Google Shape;930;p1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" name="Google Shape;931;p1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932" name="Google Shape;932;p1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3" name="Google Shape;933;p1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4" name="Google Shape;934;p1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5" name="Google Shape;935;p1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6" name="Google Shape;936;p1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7" name="Google Shape;937;p1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8" name="Google Shape;938;p1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9" name="Google Shape;939;p1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0" name="Google Shape;940;p1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1" name="Google Shape;941;p1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2" name="Google Shape;942;p1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3" name="Google Shape;943;p1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4" name="Google Shape;944;p1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5" name="Google Shape;945;p1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6" name="Google Shape;946;p1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7" name="Google Shape;947;p1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8" name="Google Shape;948;p1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9" name="Google Shape;949;p1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0" name="Google Shape;950;p1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1" name="Google Shape;951;p1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2" name="Google Shape;952;p1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3" name="Google Shape;953;p1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4" name="Google Shape;954;p1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5" name="Google Shape;955;p1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6" name="Google Shape;956;p1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7" name="Google Shape;957;p1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8" name="Google Shape;958;p1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9" name="Google Shape;959;p1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0" name="Google Shape;960;p1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1" name="Google Shape;961;p1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2" name="Google Shape;962;p1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3" name="Google Shape;963;p1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4" name="Google Shape;964;p1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5" name="Google Shape;965;p1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6" name="Google Shape;966;p1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7" name="Google Shape;967;p1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8" name="Google Shape;968;p1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9" name="Google Shape;969;p1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0" name="Google Shape;970;p1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1" name="Google Shape;971;p1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2" name="Google Shape;972;p1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3" name="Google Shape;973;p1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4" name="Google Shape;974;p1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5" name="Google Shape;975;p1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6" name="Google Shape;976;p1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7" name="Google Shape;977;p1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8" name="Google Shape;978;p1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9" name="Google Shape;979;p1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0" name="Google Shape;980;p1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1" name="Google Shape;981;p1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2" name="Google Shape;982;p1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3" name="Google Shape;983;p1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4" name="Google Shape;984;p1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5" name="Google Shape;985;p1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987" name="Google Shape;987;p1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988" name="Google Shape;988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" name="Google Shape;1006;p1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7" name="Google Shape;1007;p1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008" name="Google Shape;1008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" name="Google Shape;1026;p1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 Brunswick_FR">
  <p:cSld name="TITLE_1_14_1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Google Shape;1028;p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029" name="Google Shape;1029;p1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0" name="Google Shape;1030;p1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Sentier Shiphaven, Nouveau-Brunswick, Canada - Photo 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031" name="Google Shape;1031;p1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2" name="Google Shape;1032;p1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033" name="Google Shape;1033;p1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" name="Google Shape;1088;p1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089" name="Google Shape;1089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7" name="Google Shape;1107;p1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8" name="Google Shape;1108;p1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109" name="Google Shape;1109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7" name="Google Shape;1127;p1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foundland and Labrador,_EN">
  <p:cSld name="TITLE_1_14_1_2">
    <p:spTree>
      <p:nvGrpSpPr>
        <p:cNvPr id="1" name="Shape 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9" name="Google Shape;1129;p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0" name="Google Shape;1130;p1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Newfoundland and Labrador,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131" name="Google Shape;1131;p1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A1527B">
              <a:alpha val="803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" name="Google Shape;1132;p1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" name="Google Shape;1133;p1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" name="Google Shape;1134;p1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135" name="Google Shape;1135;p1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6" name="Google Shape;1136;p1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7" name="Google Shape;1137;p1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8" name="Google Shape;1138;p1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9" name="Google Shape;1139;p1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0" name="Google Shape;1140;p1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1" name="Google Shape;1141;p1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2" name="Google Shape;1142;p1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3" name="Google Shape;1143;p1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4" name="Google Shape;1144;p1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5" name="Google Shape;1155;p1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6" name="Google Shape;1156;p1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7" name="Google Shape;1157;p1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8" name="Google Shape;1158;p1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9" name="Google Shape;1159;p1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0" name="Google Shape;1160;p1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1" name="Google Shape;1161;p1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2" name="Google Shape;1172;p1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3" name="Google Shape;1173;p1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4" name="Google Shape;1174;p1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5" name="Google Shape;1175;p1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6" name="Google Shape;1176;p1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7" name="Google Shape;1177;p1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8" name="Google Shape;1178;p1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9" name="Google Shape;1179;p1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0" name="Google Shape;1180;p1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1" name="Google Shape;1181;p1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2" name="Google Shape;1182;p1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3" name="Google Shape;1183;p1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4" name="Google Shape;1184;p1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5" name="Google Shape;1185;p1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6" name="Google Shape;1186;p1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7" name="Google Shape;1187;p1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8" name="Google Shape;1188;p1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9" name="Google Shape;1189;p1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190" name="Google Shape;1190;p1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191" name="Google Shape;1191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" name="Google Shape;1209;p1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0" name="Google Shape;1210;p1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211" name="Google Shape;1211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9" name="Google Shape;1229;p1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foundland and Labrador,_FR">
  <p:cSld name="TITLE_1_14_1_2_1"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1" name="Google Shape;1231;p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2" name="Google Shape;1232;p1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A1527B">
              <a:alpha val="803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3" name="Google Shape;1233;p1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" name="Google Shape;1234;p1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Terre-Neuve-et-Labrador, Canada</a:t>
            </a:r>
            <a:r>
              <a:rPr lang="en" sz="900">
                <a:solidFill>
                  <a:schemeClr val="lt1"/>
                </a:solidFill>
              </a:rPr>
              <a:t>- Photo : Freepik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1235" name="Google Shape;1235;p1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236" name="Google Shape;1236;p1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" name="Google Shape;1291;p1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292" name="Google Shape;1292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0" name="Google Shape;1310;p1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1" name="Google Shape;1311;p1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312" name="Google Shape;1312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0" name="Google Shape;1330;p1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va Scotia_EN">
  <p:cSld name="TITLE_1_14_1_2_1_1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2" name="Google Shape;1332;p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333" name="Google Shape;1333;p1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1C18">
              <a:alpha val="50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" name="Google Shape;1334;p1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Nova Scotia, Canada</a:t>
            </a:r>
            <a:r>
              <a:rPr lang="en" sz="900">
                <a:solidFill>
                  <a:schemeClr val="lt1"/>
                </a:solidFill>
              </a:rPr>
              <a:t>- Photo 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1335" name="Google Shape;1335;p1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6" name="Google Shape;1336;p1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337" name="Google Shape;1337;p1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38" name="Google Shape;1338;p1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39" name="Google Shape;1339;p1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0" name="Google Shape;1340;p1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1" name="Google Shape;1341;p1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2" name="Google Shape;1342;p1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3" name="Google Shape;1343;p1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4" name="Google Shape;1344;p1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5" name="Google Shape;1345;p1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6" name="Google Shape;1346;p1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7" name="Google Shape;1347;p1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8" name="Google Shape;1348;p1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9" name="Google Shape;1349;p1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0" name="Google Shape;1350;p1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1" name="Google Shape;1351;p1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2" name="Google Shape;1352;p1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3" name="Google Shape;1353;p1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4" name="Google Shape;1354;p1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5" name="Google Shape;1355;p1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6" name="Google Shape;1356;p1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7" name="Google Shape;1357;p1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8" name="Google Shape;1358;p1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9" name="Google Shape;1359;p1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0" name="Google Shape;1360;p1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1" name="Google Shape;1361;p1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2" name="Google Shape;1362;p1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3" name="Google Shape;1363;p1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4" name="Google Shape;1364;p1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5" name="Google Shape;1365;p1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6" name="Google Shape;1366;p1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7" name="Google Shape;1367;p1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8" name="Google Shape;1368;p1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9" name="Google Shape;1369;p1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0" name="Google Shape;1370;p1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1" name="Google Shape;1371;p1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2" name="Google Shape;1372;p1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3" name="Google Shape;1373;p1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4" name="Google Shape;1374;p1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5" name="Google Shape;1375;p1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6" name="Google Shape;1376;p1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7" name="Google Shape;1377;p1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8" name="Google Shape;1378;p1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9" name="Google Shape;1379;p1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0" name="Google Shape;1380;p1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1" name="Google Shape;1381;p1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2" name="Google Shape;1382;p1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3" name="Google Shape;1383;p1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4" name="Google Shape;1384;p1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5" name="Google Shape;1385;p1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6" name="Google Shape;1386;p1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7" name="Google Shape;1387;p1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8" name="Google Shape;1388;p1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9" name="Google Shape;1389;p1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90" name="Google Shape;1390;p1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91" name="Google Shape;1391;p1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392" name="Google Shape;1392;p1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393" name="Google Shape;1393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1" name="Google Shape;1411;p1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2" name="Google Shape;1412;p1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413" name="Google Shape;1413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1" name="Google Shape;1431;p1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va Scotia_FR">
  <p:cSld name="TITLE_1_14_1_2_1_1_1"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" name="Google Shape;1433;p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434" name="Google Shape;1434;p1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1C18">
              <a:alpha val="50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5" name="Google Shape;1435;p1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1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Nouvelle-Écosse, Canada - Photo : Unsplash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1437" name="Google Shape;1437;p1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438" name="Google Shape;1438;p1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1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1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1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1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1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1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1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" name="Google Shape;1493;p1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494" name="Google Shape;1494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2" name="Google Shape;1512;p1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3" name="Google Shape;1513;p1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514" name="Google Shape;1514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2" name="Google Shape;1532;p1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1_EN">
  <p:cSld name="TITLE_1_14_1_1"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4" name="Google Shape;1534;p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535" name="Google Shape;1535;p1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D82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6" name="Google Shape;1536;p1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999999"/>
                </a:solidFill>
              </a:rPr>
              <a:t>Ontario, Canada - Photo: Unsplash</a:t>
            </a:r>
            <a:endParaRPr sz="1400" b="0" i="0" u="none" strike="noStrike" cap="none">
              <a:solidFill>
                <a:srgbClr val="99999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537" name="Google Shape;1537;p1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8" name="Google Shape;1538;p1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539" name="Google Shape;1539;p1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0" name="Google Shape;1540;p1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1" name="Google Shape;1541;p1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2" name="Google Shape;1542;p1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3" name="Google Shape;1543;p1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4" name="Google Shape;1544;p1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5" name="Google Shape;1545;p1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6" name="Google Shape;1546;p1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7" name="Google Shape;1547;p1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8" name="Google Shape;1548;p1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9" name="Google Shape;1549;p1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0" name="Google Shape;1550;p1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1" name="Google Shape;1551;p1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2" name="Google Shape;1552;p1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3" name="Google Shape;1553;p1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4" name="Google Shape;1554;p1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5" name="Google Shape;1555;p1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6" name="Google Shape;1556;p1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7" name="Google Shape;1557;p1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8" name="Google Shape;1558;p1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9" name="Google Shape;1559;p1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0" name="Google Shape;1560;p1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1" name="Google Shape;1561;p1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2" name="Google Shape;1562;p1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3" name="Google Shape;1563;p1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4" name="Google Shape;1564;p1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5" name="Google Shape;1565;p1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6" name="Google Shape;1566;p1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7" name="Google Shape;1567;p1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8" name="Google Shape;1568;p1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9" name="Google Shape;1569;p1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0" name="Google Shape;1570;p1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1" name="Google Shape;1571;p1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2" name="Google Shape;1572;p1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3" name="Google Shape;1573;p1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4" name="Google Shape;1574;p1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5" name="Google Shape;1575;p1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6" name="Google Shape;1576;p1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0" name="Google Shape;1580;p1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1" name="Google Shape;1581;p1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594" name="Google Shape;1594;p1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595" name="Google Shape;1595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Google Shape;1613;p1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4" name="Google Shape;1614;p1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615" name="Google Shape;1615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3" name="Google Shape;1633;p1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FR">
  <p:cSld name="TITLE_1_14_1_1_1"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5" name="Google Shape;1635;p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636" name="Google Shape;1636;p1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D82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7" name="Google Shape;1637;p1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999999"/>
                </a:solidFill>
              </a:rPr>
              <a:t>Ontario, Canada - Photo: Unsplash</a:t>
            </a:r>
            <a:endParaRPr sz="1400" b="0" i="0" u="none" strike="noStrike" cap="none">
              <a:solidFill>
                <a:srgbClr val="99999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638" name="Google Shape;1638;p1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39" name="Google Shape;1639;p1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640" name="Google Shape;1640;p1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" name="Google Shape;1695;p1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696" name="Google Shape;1696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4" name="Google Shape;1714;p1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5" name="Google Shape;1715;p1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716" name="Google Shape;1716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4" name="Google Shape;1734;p1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EN">
  <p:cSld name="TITLE_1_14_1_1_2">
    <p:spTree>
      <p:nvGrpSpPr>
        <p:cNvPr id="1" name="Shape 1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6" name="Google Shape;1736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737" name="Google Shape;1737;p1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512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8" name="Google Shape;1738;p1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Ontario, Canada - Photo: Wikipedia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739" name="Google Shape;1739;p1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40" name="Google Shape;1740;p1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741" name="Google Shape;1741;p1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2" name="Google Shape;1742;p1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3" name="Google Shape;1743;p1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4" name="Google Shape;1744;p1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5" name="Google Shape;1745;p1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6" name="Google Shape;1746;p1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7" name="Google Shape;1747;p1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8" name="Google Shape;1748;p1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9" name="Google Shape;1749;p1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0" name="Google Shape;1750;p1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1" name="Google Shape;1751;p1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2" name="Google Shape;1752;p1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3" name="Google Shape;1753;p1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4" name="Google Shape;1754;p1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5" name="Google Shape;1755;p1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6" name="Google Shape;1756;p1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7" name="Google Shape;1757;p1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8" name="Google Shape;1758;p1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9" name="Google Shape;1759;p1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0" name="Google Shape;1760;p1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1" name="Google Shape;1761;p1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2" name="Google Shape;1762;p1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3" name="Google Shape;1763;p1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4" name="Google Shape;1764;p1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5" name="Google Shape;1765;p1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6" name="Google Shape;1766;p1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7" name="Google Shape;1767;p1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8" name="Google Shape;1768;p1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9" name="Google Shape;1769;p1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0" name="Google Shape;1770;p1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1" name="Google Shape;1771;p1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2" name="Google Shape;1772;p1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3" name="Google Shape;1773;p1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4" name="Google Shape;1774;p1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5" name="Google Shape;1775;p1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6" name="Google Shape;1776;p1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7" name="Google Shape;1777;p1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8" name="Google Shape;1778;p1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9" name="Google Shape;1779;p1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0" name="Google Shape;1780;p1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1" name="Google Shape;1781;p1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2" name="Google Shape;1782;p1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3" name="Google Shape;1783;p1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4" name="Google Shape;1784;p1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5" name="Google Shape;1785;p1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6" name="Google Shape;1786;p1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7" name="Google Shape;1787;p1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8" name="Google Shape;1788;p1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9" name="Google Shape;1789;p1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0" name="Google Shape;1790;p1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1" name="Google Shape;1791;p1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2" name="Google Shape;1792;p1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3" name="Google Shape;1793;p1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4" name="Google Shape;1794;p1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5" name="Google Shape;1795;p1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796" name="Google Shape;1796;p1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797" name="Google Shape;1797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5" name="Google Shape;1815;p1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16" name="Google Shape;1816;p1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817" name="Google Shape;1817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5" name="Google Shape;1835;p1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FR">
  <p:cSld name="TITLE_1_14_1_1_2_1">
    <p:spTree>
      <p:nvGrpSpPr>
        <p:cNvPr id="1" name="Shape 1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7" name="Google Shape;1837;p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838" name="Google Shape;1838;p2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512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9" name="Google Shape;1839;p2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Ontario, Canada - Photo: Wikipedia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840" name="Google Shape;1840;p2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41" name="Google Shape;1841;p2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842" name="Google Shape;1842;p2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7" name="Google Shape;1897;p2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898" name="Google Shape;1898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6" name="Google Shape;1916;p2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7" name="Google Shape;1917;p2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918" name="Google Shape;1918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6" name="Google Shape;1936;p2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_2">
    <p:bg>
      <p:bgPr>
        <a:solidFill>
          <a:schemeClr val="accent1"/>
        </a:solid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3"/>
          <p:cNvSpPr/>
          <p:nvPr/>
        </p:nvSpPr>
        <p:spPr>
          <a:xfrm>
            <a:off x="4929525" y="0"/>
            <a:ext cx="42144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3"/>
          <p:cNvSpPr/>
          <p:nvPr/>
        </p:nvSpPr>
        <p:spPr>
          <a:xfrm>
            <a:off x="0" y="2254450"/>
            <a:ext cx="49296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3"/>
          <p:cNvSpPr txBox="1">
            <a:spLocks noGrp="1"/>
          </p:cNvSpPr>
          <p:nvPr>
            <p:ph type="ctrTitle"/>
          </p:nvPr>
        </p:nvSpPr>
        <p:spPr>
          <a:xfrm>
            <a:off x="5350125" y="228600"/>
            <a:ext cx="31344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95" name="Google Shape;95;p3"/>
          <p:cNvSpPr txBox="1">
            <a:spLocks noGrp="1"/>
          </p:cNvSpPr>
          <p:nvPr>
            <p:ph type="subTitle" idx="1"/>
          </p:nvPr>
        </p:nvSpPr>
        <p:spPr>
          <a:xfrm>
            <a:off x="5350125" y="3923975"/>
            <a:ext cx="31344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6" name="Google Shape;96;p3"/>
          <p:cNvSpPr txBox="1">
            <a:spLocks noGrp="1"/>
          </p:cNvSpPr>
          <p:nvPr>
            <p:ph type="subTitle" idx="2"/>
          </p:nvPr>
        </p:nvSpPr>
        <p:spPr>
          <a:xfrm>
            <a:off x="5350125" y="2790825"/>
            <a:ext cx="31344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7" name="Google Shape;97;p3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8" name="Google Shape;98;p3"/>
          <p:cNvPicPr preferRelativeResize="0"/>
          <p:nvPr/>
        </p:nvPicPr>
        <p:blipFill rotWithShape="1">
          <a:blip r:embed="rId2">
            <a:alphaModFix/>
          </a:blip>
          <a:srcRect b="1156"/>
          <a:stretch/>
        </p:blipFill>
        <p:spPr>
          <a:xfrm>
            <a:off x="404500" y="938550"/>
            <a:ext cx="4111350" cy="4115850"/>
          </a:xfrm>
          <a:prstGeom prst="rect">
            <a:avLst/>
          </a:prstGeom>
          <a:noFill/>
          <a:ln>
            <a:noFill/>
          </a:ln>
        </p:spPr>
      </p:pic>
      <p:sp>
        <p:nvSpPr>
          <p:cNvPr id="99" name="Google Shape;99;p3"/>
          <p:cNvSpPr>
            <a:spLocks noGrp="1"/>
          </p:cNvSpPr>
          <p:nvPr>
            <p:ph type="pic" idx="3"/>
          </p:nvPr>
        </p:nvSpPr>
        <p:spPr>
          <a:xfrm>
            <a:off x="562729" y="1095012"/>
            <a:ext cx="3799200" cy="2140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100" name="Google Shape;100;p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" name="Google Shape;101;p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02" name="Google Shape;102;p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" name="Google Shape;120;p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121" name="Google Shape;121;p3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122" name="Google Shape;122;p3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3_EN">
  <p:cSld name="TITLE_1_14_1_1_1_2">
    <p:spTree>
      <p:nvGrpSpPr>
        <p:cNvPr id="1" name="Shape 1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8" name="Google Shape;1938;p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939" name="Google Shape;1939;p2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0" name="Google Shape;1940;p2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Photo: Unsplash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941" name="Google Shape;1941;p2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2" name="Google Shape;1942;p2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943" name="Google Shape;1943;p2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4" name="Google Shape;1944;p2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5" name="Google Shape;1945;p2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6" name="Google Shape;1946;p2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7" name="Google Shape;1947;p2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8" name="Google Shape;1948;p2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9" name="Google Shape;1949;p2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0" name="Google Shape;1950;p2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1" name="Google Shape;1951;p2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2" name="Google Shape;1952;p2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3" name="Google Shape;1953;p2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4" name="Google Shape;1954;p2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5" name="Google Shape;1955;p2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6" name="Google Shape;1956;p2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7" name="Google Shape;1957;p2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8" name="Google Shape;1958;p2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9" name="Google Shape;1959;p2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0" name="Google Shape;1960;p2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1" name="Google Shape;1961;p2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2" name="Google Shape;1962;p2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3" name="Google Shape;1963;p2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4" name="Google Shape;1964;p2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5" name="Google Shape;1965;p2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6" name="Google Shape;1966;p2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7" name="Google Shape;1967;p2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8" name="Google Shape;1968;p2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9" name="Google Shape;1969;p2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0" name="Google Shape;1970;p2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1" name="Google Shape;1971;p2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2" name="Google Shape;1972;p2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3" name="Google Shape;1973;p2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4" name="Google Shape;1974;p2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5" name="Google Shape;1975;p2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6" name="Google Shape;1976;p2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7" name="Google Shape;1977;p2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8" name="Google Shape;1978;p2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9" name="Google Shape;1979;p2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0" name="Google Shape;1980;p2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1" name="Google Shape;1981;p2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2" name="Google Shape;1982;p2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3" name="Google Shape;1983;p2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4" name="Google Shape;1984;p2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5" name="Google Shape;1985;p2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6" name="Google Shape;1986;p2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7" name="Google Shape;1987;p2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8" name="Google Shape;1988;p2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9" name="Google Shape;1989;p2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0" name="Google Shape;1990;p2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1" name="Google Shape;1991;p2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2" name="Google Shape;1992;p2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3" name="Google Shape;1993;p2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4" name="Google Shape;1994;p2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5" name="Google Shape;1995;p2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6" name="Google Shape;1996;p2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7" name="Google Shape;1997;p2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998" name="Google Shape;1998;p2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999" name="Google Shape;1999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17" name="Google Shape;2017;p2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18" name="Google Shape;2018;p2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019" name="Google Shape;2019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7" name="Google Shape;2037;p2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3_FR">
  <p:cSld name="TITLE_1_14_1_1_1_2_1">
    <p:spTree>
      <p:nvGrpSpPr>
        <p:cNvPr id="1" name="Shape 2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9" name="Google Shape;2039;p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040" name="Google Shape;2040;p2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1" name="Google Shape;2041;p2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Photo: Unsplash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042" name="Google Shape;2042;p2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3" name="Google Shape;2043;p2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044" name="Google Shape;2044;p2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9" name="Google Shape;2099;p2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100" name="Google Shape;2100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8" name="Google Shape;2118;p2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9" name="Google Shape;2119;p2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120" name="Google Shape;2120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8" name="Google Shape;2138;p2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Prince Edward Island_EN">
  <p:cSld name="TITLE_1_14_1_1_1_1">
    <p:spTree>
      <p:nvGrpSpPr>
        <p:cNvPr id="1" name="Shape 2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0" name="Google Shape;2140;p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141" name="Google Shape;2141;p2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" name="Google Shape;2142;p2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Prince Edward Island,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143" name="Google Shape;2143;p2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44" name="Google Shape;2144;p2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145" name="Google Shape;2145;p2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6" name="Google Shape;2146;p2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7" name="Google Shape;2147;p2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8" name="Google Shape;2148;p2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9" name="Google Shape;2149;p2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0" name="Google Shape;2150;p2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1" name="Google Shape;2151;p2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2" name="Google Shape;2152;p2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3" name="Google Shape;2153;p2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4" name="Google Shape;2154;p2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5" name="Google Shape;2155;p2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6" name="Google Shape;2156;p2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7" name="Google Shape;2157;p2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8" name="Google Shape;2158;p2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9" name="Google Shape;2159;p2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0" name="Google Shape;2160;p2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1" name="Google Shape;2161;p2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2" name="Google Shape;2162;p2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3" name="Google Shape;2163;p2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4" name="Google Shape;2164;p2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5" name="Google Shape;2165;p2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6" name="Google Shape;2166;p2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7" name="Google Shape;2167;p2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8" name="Google Shape;2168;p2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9" name="Google Shape;2169;p2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0" name="Google Shape;2170;p2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1" name="Google Shape;2171;p2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2" name="Google Shape;2172;p2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3" name="Google Shape;2173;p2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4" name="Google Shape;2174;p2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5" name="Google Shape;2175;p2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6" name="Google Shape;2176;p2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7" name="Google Shape;2177;p2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8" name="Google Shape;2178;p2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9" name="Google Shape;2179;p2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0" name="Google Shape;2180;p2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1" name="Google Shape;2181;p2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2" name="Google Shape;2182;p2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3" name="Google Shape;2183;p2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4" name="Google Shape;2184;p2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5" name="Google Shape;2185;p2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6" name="Google Shape;2186;p2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7" name="Google Shape;2187;p2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8" name="Google Shape;2188;p2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9" name="Google Shape;2189;p2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0" name="Google Shape;2190;p2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1" name="Google Shape;2191;p2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2" name="Google Shape;2192;p2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3" name="Google Shape;2193;p2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4" name="Google Shape;2194;p2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5" name="Google Shape;2195;p2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6" name="Google Shape;2196;p2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7" name="Google Shape;2197;p2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8" name="Google Shape;2198;p2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9" name="Google Shape;2199;p2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200" name="Google Shape;2200;p2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201" name="Google Shape;2201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9" name="Google Shape;2219;p2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0" name="Google Shape;2220;p2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221" name="Google Shape;2221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9" name="Google Shape;2239;p2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Prince Edward Island_FR">
  <p:cSld name="TITLE_1_13">
    <p:spTree>
      <p:nvGrpSpPr>
        <p:cNvPr id="1" name="Shape 2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1" name="Google Shape;2241;p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242" name="Google Shape;2242;p2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3" name="Google Shape;2243;p2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Île-du-Prince-Édouard, Canada - Photo : Freepik</a:t>
            </a:r>
            <a:endParaRPr sz="900">
              <a:solidFill>
                <a:srgbClr val="FFFFFF"/>
              </a:solidFill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endParaRPr sz="900">
              <a:solidFill>
                <a:srgbClr val="FFFFFF"/>
              </a:solidFill>
            </a:endParaRPr>
          </a:p>
        </p:txBody>
      </p:sp>
      <p:sp>
        <p:nvSpPr>
          <p:cNvPr id="2244" name="Google Shape;2244;p2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45" name="Google Shape;2245;p2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246" name="Google Shape;2246;p2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1" name="Google Shape;2301;p2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302" name="Google Shape;2302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20" name="Google Shape;2320;p2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21" name="Google Shape;2321;p2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322" name="Google Shape;2322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0" name="Google Shape;2340;p2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Quebec_EN">
  <p:cSld name="TITLE_1_12"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2" name="Google Shape;2342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343" name="Google Shape;2343;p2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7D002B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4" name="Google Shape;2344;p2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Percé, Quebec, Canada - Photo: UNESCO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345" name="Google Shape;2345;p2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46" name="Google Shape;2346;p2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347" name="Google Shape;2347;p2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48" name="Google Shape;2348;p2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49" name="Google Shape;2349;p2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0" name="Google Shape;2350;p2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1" name="Google Shape;2351;p2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2" name="Google Shape;2352;p2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3" name="Google Shape;2353;p2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4" name="Google Shape;2354;p2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5" name="Google Shape;2355;p2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6" name="Google Shape;2356;p2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7" name="Google Shape;2357;p2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8" name="Google Shape;2358;p2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9" name="Google Shape;2359;p2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0" name="Google Shape;2360;p2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1" name="Google Shape;2361;p2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2" name="Google Shape;2362;p2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3" name="Google Shape;2363;p2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4" name="Google Shape;2364;p2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5" name="Google Shape;2365;p2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6" name="Google Shape;2366;p2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7" name="Google Shape;2367;p2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8" name="Google Shape;2368;p2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9" name="Google Shape;2369;p2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0" name="Google Shape;2370;p2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1" name="Google Shape;2371;p2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2" name="Google Shape;2372;p2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3" name="Google Shape;2373;p2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4" name="Google Shape;2374;p2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5" name="Google Shape;2375;p2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6" name="Google Shape;2376;p2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7" name="Google Shape;2377;p2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8" name="Google Shape;2378;p2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9" name="Google Shape;2379;p2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0" name="Google Shape;2380;p2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1" name="Google Shape;2381;p2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2" name="Google Shape;2382;p2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3" name="Google Shape;2383;p2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4" name="Google Shape;2384;p2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5" name="Google Shape;2385;p2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6" name="Google Shape;2386;p2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7" name="Google Shape;2387;p2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8" name="Google Shape;2388;p2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9" name="Google Shape;2389;p2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0" name="Google Shape;2390;p2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1" name="Google Shape;2391;p2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2" name="Google Shape;2392;p2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3" name="Google Shape;2393;p2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4" name="Google Shape;2394;p2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5" name="Google Shape;2395;p2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6" name="Google Shape;2396;p2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7" name="Google Shape;2397;p2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8" name="Google Shape;2398;p2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9" name="Google Shape;2399;p2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400" name="Google Shape;2400;p2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401" name="Google Shape;2401;p2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402" name="Google Shape;2402;p2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403" name="Google Shape;2403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1" name="Google Shape;2421;p2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22" name="Google Shape;2422;p2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423" name="Google Shape;2423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1" name="Google Shape;2441;p2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Quebec_FR">
  <p:cSld name="TITLE_1_11">
    <p:spTree>
      <p:nvGrpSpPr>
        <p:cNvPr id="1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3" name="Google Shape;2443;p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444" name="Google Shape;2444;p2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7D002B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5" name="Google Shape;2445;p2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Percé, Quebec, Canada - Photo: UNESCO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446" name="Google Shape;2446;p2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7" name="Google Shape;2447;p2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48" name="Google Shape;2448;p2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449" name="Google Shape;2449;p2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4" name="Google Shape;2504;p2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505" name="Google Shape;2505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3" name="Google Shape;2523;p2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4" name="Google Shape;2524;p2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525" name="Google Shape;2525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3" name="Google Shape;2543;p2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Saskatchewan_EN">
  <p:cSld name="TITLE_1_11_1">
    <p:spTree>
      <p:nvGrpSpPr>
        <p:cNvPr id="1" name="Shape 2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5" name="Google Shape;2545;p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546" name="Google Shape;2546;p2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6F7D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7" name="Google Shape;2547;p2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Saskatchewan, Canada - Photo 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548" name="Google Shape;2548;p2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9" name="Google Shape;2549;p2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0" name="Google Shape;2550;p2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551" name="Google Shape;2551;p2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2" name="Google Shape;2552;p2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3" name="Google Shape;2553;p2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4" name="Google Shape;2554;p2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5" name="Google Shape;2555;p2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6" name="Google Shape;2556;p2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7" name="Google Shape;2557;p2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8" name="Google Shape;2558;p2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9" name="Google Shape;2559;p2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0" name="Google Shape;2560;p2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1" name="Google Shape;2561;p2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2" name="Google Shape;2562;p2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3" name="Google Shape;2563;p2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4" name="Google Shape;2564;p2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5" name="Google Shape;2565;p2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6" name="Google Shape;2566;p2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7" name="Google Shape;2567;p2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8" name="Google Shape;2568;p2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9" name="Google Shape;2569;p2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0" name="Google Shape;2570;p2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1" name="Google Shape;2571;p2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2" name="Google Shape;2572;p2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3" name="Google Shape;2573;p2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4" name="Google Shape;2574;p2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5" name="Google Shape;2575;p2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6" name="Google Shape;2576;p2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7" name="Google Shape;2577;p2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8" name="Google Shape;2578;p2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9" name="Google Shape;2579;p2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0" name="Google Shape;2580;p2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1" name="Google Shape;2581;p2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2" name="Google Shape;2582;p2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3" name="Google Shape;2583;p2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4" name="Google Shape;2584;p2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5" name="Google Shape;2585;p2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6" name="Google Shape;2586;p2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7" name="Google Shape;2587;p2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8" name="Google Shape;2588;p2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9" name="Google Shape;2589;p2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0" name="Google Shape;2590;p2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1" name="Google Shape;2591;p2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2" name="Google Shape;2592;p2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3" name="Google Shape;2593;p2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4" name="Google Shape;2594;p2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5" name="Google Shape;2595;p2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6" name="Google Shape;2596;p2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7" name="Google Shape;2597;p2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8" name="Google Shape;2598;p2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9" name="Google Shape;2599;p2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0" name="Google Shape;2600;p2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1" name="Google Shape;2601;p2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2" name="Google Shape;2602;p2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3" name="Google Shape;2603;p2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4" name="Google Shape;2604;p2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5" name="Google Shape;2605;p2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606" name="Google Shape;2606;p2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607" name="Google Shape;2607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25" name="Google Shape;2625;p2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26" name="Google Shape;2626;p2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627" name="Google Shape;2627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5" name="Google Shape;2645;p2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Saskatchewan_FR">
  <p:cSld name="TITLE_1_11_1_1">
    <p:spTree>
      <p:nvGrpSpPr>
        <p:cNvPr id="1" name="Shape 2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47" name="Google Shape;2647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648" name="Google Shape;2648;p2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6F7D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9" name="Google Shape;2649;p2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Saskatchewan,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650" name="Google Shape;2650;p2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1" name="Google Shape;2651;p2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2" name="Google Shape;2652;p2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653" name="Google Shape;2653;p2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8" name="Google Shape;2708;p2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709" name="Google Shape;2709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27" name="Google Shape;2727;p2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28" name="Google Shape;2728;p2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729" name="Google Shape;2729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7" name="Google Shape;2747;p2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rthwest Territories_EN">
  <p:cSld name="TITLE_1_10">
    <p:spTree>
      <p:nvGrpSpPr>
        <p:cNvPr id="1" name="Shape 2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49" name="Google Shape;2749;p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750" name="Google Shape;2750;p2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Aurora borealis, Northwest Territories - Photo Shutterstock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751" name="Google Shape;2751;p2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966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2" name="Google Shape;2752;p2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53" name="Google Shape;2753;p2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754" name="Google Shape;2754;p2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5" name="Google Shape;2755;p2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6" name="Google Shape;2756;p2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7" name="Google Shape;2757;p2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8" name="Google Shape;2758;p2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9" name="Google Shape;2759;p2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0" name="Google Shape;2760;p2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1" name="Google Shape;2761;p2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2" name="Google Shape;2762;p2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3" name="Google Shape;2763;p2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4" name="Google Shape;2764;p2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809" name="Google Shape;2809;p2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810" name="Google Shape;2810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8" name="Google Shape;2828;p2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29" name="Google Shape;2829;p2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830" name="Google Shape;2830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8" name="Google Shape;2848;p2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rthwest Territories_FR">
  <p:cSld name="TITLE_1_9">
    <p:spTree>
      <p:nvGrpSpPr>
        <p:cNvPr id="1" name="Shape 2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0" name="Google Shape;2850;p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851" name="Google Shape;2851;p3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966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3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Aurore boréale, Territoires du Nord-Ouest - Photo Shutterstock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853" name="Google Shape;2853;p3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54" name="Google Shape;2854;p3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855" name="Google Shape;2855;p3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0" name="Google Shape;2910;p3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911" name="Google Shape;2911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29" name="Google Shape;2929;p3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0" name="Google Shape;2930;p3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931" name="Google Shape;2931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49" name="Google Shape;2949;p3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 1">
  <p:cSld name="TITLE_2_1_1_1">
    <p:bg>
      <p:bgPr>
        <a:solidFill>
          <a:schemeClr val="accent1"/>
        </a:solid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4"/>
          <p:cNvSpPr/>
          <p:nvPr/>
        </p:nvSpPr>
        <p:spPr>
          <a:xfrm>
            <a:off x="3339625" y="8400"/>
            <a:ext cx="5804400" cy="51351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4"/>
          <p:cNvSpPr/>
          <p:nvPr/>
        </p:nvSpPr>
        <p:spPr>
          <a:xfrm>
            <a:off x="0" y="2254450"/>
            <a:ext cx="33396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0" name="Google Shape;180;p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81" name="Google Shape;181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" name="Google Shape;199;p4"/>
          <p:cNvSpPr txBox="1">
            <a:spLocks noGrp="1"/>
          </p:cNvSpPr>
          <p:nvPr>
            <p:ph type="ctrTitle"/>
          </p:nvPr>
        </p:nvSpPr>
        <p:spPr>
          <a:xfrm>
            <a:off x="3793875" y="228600"/>
            <a:ext cx="46905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200" name="Google Shape;200;p4"/>
          <p:cNvSpPr txBox="1">
            <a:spLocks noGrp="1"/>
          </p:cNvSpPr>
          <p:nvPr>
            <p:ph type="subTitle" idx="1"/>
          </p:nvPr>
        </p:nvSpPr>
        <p:spPr>
          <a:xfrm>
            <a:off x="3793875" y="3923975"/>
            <a:ext cx="46905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1" name="Google Shape;201;p4"/>
          <p:cNvSpPr txBox="1">
            <a:spLocks noGrp="1"/>
          </p:cNvSpPr>
          <p:nvPr>
            <p:ph type="subTitle" idx="2"/>
          </p:nvPr>
        </p:nvSpPr>
        <p:spPr>
          <a:xfrm>
            <a:off x="3793875" y="2790825"/>
            <a:ext cx="46905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pic>
        <p:nvPicPr>
          <p:cNvPr id="202" name="Google Shape;202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43679" y="208362"/>
            <a:ext cx="2115442" cy="4272573"/>
          </a:xfrm>
          <a:prstGeom prst="rect">
            <a:avLst/>
          </a:prstGeom>
          <a:noFill/>
          <a:ln>
            <a:noFill/>
          </a:ln>
        </p:spPr>
      </p:pic>
      <p:sp>
        <p:nvSpPr>
          <p:cNvPr id="203" name="Google Shape;203;p4"/>
          <p:cNvSpPr>
            <a:spLocks noGrp="1"/>
          </p:cNvSpPr>
          <p:nvPr>
            <p:ph type="pic" idx="3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204" name="Google Shape;204;p4"/>
          <p:cNvSpPr/>
          <p:nvPr/>
        </p:nvSpPr>
        <p:spPr>
          <a:xfrm>
            <a:off x="32028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" name="Google Shape;205;p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" name="Google Shape;206;p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07" name="Google Shape;207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" name="Google Shape;225;p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226" name="Google Shape;226;p4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227" name="Google Shape;227;p4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4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4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4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4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4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4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4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4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4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unavut_EN">
  <p:cSld name="TITLE_1_8_1">
    <p:spTree>
      <p:nvGrpSpPr>
        <p:cNvPr id="1" name="Shape 2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51" name="Google Shape;2951;p31"/>
          <p:cNvPicPr preferRelativeResize="0"/>
          <p:nvPr/>
        </p:nvPicPr>
        <p:blipFill rotWithShape="1">
          <a:blip r:embed="rId2">
            <a:alphaModFix/>
          </a:blip>
          <a:srcRect t="199" b="199"/>
          <a:stretch/>
        </p:blipFill>
        <p:spPr>
          <a:xfrm>
            <a:off x="0" y="13"/>
            <a:ext cx="9144002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952" name="Google Shape;2952;p3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Baffin Island valley, Territory of Nunavut,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953" name="Google Shape;2953;p3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3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5" name="Google Shape;2955;p3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956" name="Google Shape;2956;p3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3" name="Google Shape;2963;p3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4" name="Google Shape;2964;p3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5" name="Google Shape;2965;p3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6" name="Google Shape;2966;p3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7" name="Google Shape;2967;p3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8" name="Google Shape;2968;p3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9" name="Google Shape;2969;p3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0" name="Google Shape;2970;p3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1" name="Google Shape;2971;p3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2" name="Google Shape;2972;p3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3" name="Google Shape;2973;p3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4" name="Google Shape;2974;p3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5" name="Google Shape;2975;p3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6" name="Google Shape;2976;p3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7" name="Google Shape;2977;p3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8" name="Google Shape;2978;p3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9" name="Google Shape;2979;p3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0" name="Google Shape;2980;p3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1" name="Google Shape;2981;p3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2" name="Google Shape;2982;p3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3" name="Google Shape;2983;p3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4" name="Google Shape;2984;p3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5" name="Google Shape;2985;p3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6" name="Google Shape;2986;p3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7" name="Google Shape;2987;p3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8" name="Google Shape;2988;p3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9" name="Google Shape;2989;p3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0" name="Google Shape;2990;p3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1" name="Google Shape;2991;p3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2" name="Google Shape;2992;p3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3" name="Google Shape;2993;p3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4" name="Google Shape;2994;p3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5" name="Google Shape;2995;p3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6" name="Google Shape;2996;p3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7" name="Google Shape;2997;p3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8" name="Google Shape;2998;p3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9" name="Google Shape;2999;p3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0" name="Google Shape;3000;p3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1" name="Google Shape;3001;p3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2" name="Google Shape;3002;p3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3" name="Google Shape;3003;p3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4" name="Google Shape;3004;p3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5" name="Google Shape;3005;p3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6" name="Google Shape;3006;p3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7" name="Google Shape;3007;p3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8" name="Google Shape;3008;p3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9" name="Google Shape;3009;p3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10" name="Google Shape;3010;p3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3011" name="Google Shape;3011;p3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012" name="Google Shape;3012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30" name="Google Shape;3030;p3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31" name="Google Shape;3031;p3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032" name="Google Shape;3032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50" name="Google Shape;3050;p3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unavut_FR">
  <p:cSld name="TITLE_1_8_1_1">
    <p:spTree>
      <p:nvGrpSpPr>
        <p:cNvPr id="1" name="Shape 3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2" name="Google Shape;3052;p32"/>
          <p:cNvPicPr preferRelativeResize="0"/>
          <p:nvPr/>
        </p:nvPicPr>
        <p:blipFill rotWithShape="1">
          <a:blip r:embed="rId2">
            <a:alphaModFix/>
          </a:blip>
          <a:srcRect t="199" b="199"/>
          <a:stretch/>
        </p:blipFill>
        <p:spPr>
          <a:xfrm>
            <a:off x="0" y="13"/>
            <a:ext cx="9144002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053" name="Google Shape;3053;p3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Baffin Island valley, territory of Nunavut,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3054" name="Google Shape;3054;p3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5" name="Google Shape;3055;p3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56" name="Google Shape;3056;p3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3057" name="Google Shape;3057;p3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2" name="Google Shape;3112;p3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113" name="Google Shape;3113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31" name="Google Shape;3131;p3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32" name="Google Shape;3132;p3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133" name="Google Shape;3133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51" name="Google Shape;3151;p3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Yukon_EN">
  <p:cSld name="TITLE_1_7">
    <p:spTree>
      <p:nvGrpSpPr>
        <p:cNvPr id="1" name="Shape 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" name="Google Shape;3153;p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154" name="Google Shape;3154;p33"/>
          <p:cNvSpPr/>
          <p:nvPr/>
        </p:nvSpPr>
        <p:spPr>
          <a:xfrm>
            <a:off x="0" y="4248150"/>
            <a:ext cx="9125100" cy="718800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26000">
                <a:srgbClr val="000000">
                  <a:alpha val="55686"/>
                </a:srgbClr>
              </a:gs>
              <a:gs pos="100000">
                <a:schemeClr val="dk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5" name="Google Shape;3155;p3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Yukon, Territory,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3156" name="Google Shape;3156;p3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7" name="Google Shape;3157;p3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58" name="Google Shape;3158;p3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3159" name="Google Shape;3159;p3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0" name="Google Shape;3160;p3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1" name="Google Shape;3161;p3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2" name="Google Shape;3162;p3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3" name="Google Shape;3163;p3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4" name="Google Shape;3164;p3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5" name="Google Shape;3165;p3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6" name="Google Shape;3166;p3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7" name="Google Shape;3167;p3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8" name="Google Shape;3168;p3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9" name="Google Shape;3169;p3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0" name="Google Shape;3170;p3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1" name="Google Shape;3171;p3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2" name="Google Shape;3172;p3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3" name="Google Shape;3173;p3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4" name="Google Shape;3174;p3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5" name="Google Shape;3175;p3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6" name="Google Shape;3176;p3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7" name="Google Shape;3177;p3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8" name="Google Shape;3178;p3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9" name="Google Shape;3179;p3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0" name="Google Shape;3180;p3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1" name="Google Shape;3181;p3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2" name="Google Shape;3182;p3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3" name="Google Shape;3183;p3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4" name="Google Shape;3184;p3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5" name="Google Shape;3185;p3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6" name="Google Shape;3186;p3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7" name="Google Shape;3187;p3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8" name="Google Shape;3188;p3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9" name="Google Shape;3189;p3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0" name="Google Shape;3190;p3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1" name="Google Shape;3191;p3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2" name="Google Shape;3192;p3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3" name="Google Shape;3193;p3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4" name="Google Shape;3194;p3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5" name="Google Shape;3195;p3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6" name="Google Shape;3196;p3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7" name="Google Shape;3197;p3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8" name="Google Shape;3198;p3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9" name="Google Shape;3199;p3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0" name="Google Shape;3200;p3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1" name="Google Shape;3201;p3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2" name="Google Shape;3202;p3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3" name="Google Shape;3203;p3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4" name="Google Shape;3204;p3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5" name="Google Shape;3205;p3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6" name="Google Shape;3206;p3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7" name="Google Shape;3207;p3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8" name="Google Shape;3208;p3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9" name="Google Shape;3209;p3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0" name="Google Shape;3210;p3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1" name="Google Shape;3211;p3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2" name="Google Shape;3212;p3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3" name="Google Shape;3213;p3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3214" name="Google Shape;3214;p3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215" name="Google Shape;3215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3" name="Google Shape;3233;p3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34" name="Google Shape;3234;p3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235" name="Google Shape;3235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53" name="Google Shape;3253;p3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Yukon_FR">
  <p:cSld name="TITLE_1_7_1">
    <p:spTree>
      <p:nvGrpSpPr>
        <p:cNvPr id="1" name="Shape 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55" name="Google Shape;3255;p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256" name="Google Shape;3256;p34"/>
          <p:cNvSpPr/>
          <p:nvPr/>
        </p:nvSpPr>
        <p:spPr>
          <a:xfrm>
            <a:off x="0" y="4248150"/>
            <a:ext cx="9125100" cy="718800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26000">
                <a:srgbClr val="000000">
                  <a:alpha val="55686"/>
                </a:srgbClr>
              </a:gs>
              <a:gs pos="100000">
                <a:schemeClr val="dk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7" name="Google Shape;3257;p3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Territoire du Yukon, Canada - Photo: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3258" name="Google Shape;3258;p3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9" name="Google Shape;3259;p3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60" name="Google Shape;3260;p3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3261" name="Google Shape;3261;p3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6" name="Google Shape;3316;p3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317" name="Google Shape;3317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35" name="Google Shape;3335;p3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36" name="Google Shape;3336;p3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337" name="Google Shape;3337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55" name="Google Shape;3355;p3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 - No Header" type="tx">
  <p:cSld name="TITLE_AND_BODY">
    <p:bg>
      <p:bgPr>
        <a:solidFill>
          <a:schemeClr val="lt1"/>
        </a:solidFill>
        <a:effectLst/>
      </p:bgPr>
    </p:bg>
    <p:spTree>
      <p:nvGrpSpPr>
        <p:cNvPr id="1" name="Shape 3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7" name="Google Shape;3357;p35"/>
          <p:cNvSpPr txBox="1">
            <a:spLocks noGrp="1"/>
          </p:cNvSpPr>
          <p:nvPr>
            <p:ph type="body" idx="1"/>
          </p:nvPr>
        </p:nvSpPr>
        <p:spPr>
          <a:xfrm>
            <a:off x="228600" y="1308813"/>
            <a:ext cx="8686800" cy="3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358" name="Google Shape;3358;p35"/>
          <p:cNvSpPr txBox="1">
            <a:spLocks noGrp="1"/>
          </p:cNvSpPr>
          <p:nvPr>
            <p:ph type="subTitle" idx="2"/>
          </p:nvPr>
        </p:nvSpPr>
        <p:spPr>
          <a:xfrm>
            <a:off x="228600" y="774594"/>
            <a:ext cx="32625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59" name="Google Shape;3359;p35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360" name="Google Shape;3360;p3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61" name="Google Shape;3361;p3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362" name="Google Shape;3362;p3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0" name="Google Shape;3380;p3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381" name="Google Shape;3381;p35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382" name="Google Shape;3382;p35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5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5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5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5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5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5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5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5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5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5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5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5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5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5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5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5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5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5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5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5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5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5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5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5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5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5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5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5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5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5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5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5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5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5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5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5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5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5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5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5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5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5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5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5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5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5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5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5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5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5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5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5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5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5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 - With Header">
  <p:cSld name="TITLE_AND_BODY_2">
    <p:bg>
      <p:bgPr>
        <a:solidFill>
          <a:schemeClr val="lt1"/>
        </a:solidFill>
        <a:effectLst/>
      </p:bgPr>
    </p:bg>
    <p:spTree>
      <p:nvGrpSpPr>
        <p:cNvPr id="1" name="Shape 3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8" name="Google Shape;3438;p36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439" name="Google Shape;3439;p36"/>
          <p:cNvSpPr txBox="1">
            <a:spLocks noGrp="1"/>
          </p:cNvSpPr>
          <p:nvPr>
            <p:ph type="body" idx="1"/>
          </p:nvPr>
        </p:nvSpPr>
        <p:spPr>
          <a:xfrm>
            <a:off x="228600" y="1308813"/>
            <a:ext cx="8686800" cy="3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440" name="Google Shape;3440;p36"/>
          <p:cNvSpPr txBox="1">
            <a:spLocks noGrp="1"/>
          </p:cNvSpPr>
          <p:nvPr>
            <p:ph type="subTitle" idx="2"/>
          </p:nvPr>
        </p:nvSpPr>
        <p:spPr>
          <a:xfrm>
            <a:off x="228600" y="774594"/>
            <a:ext cx="32625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441" name="Google Shape;3441;p3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42" name="Google Shape;3442;p3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443" name="Google Shape;3443;p3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1" name="Google Shape;3461;p3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462" name="Google Shape;3462;p36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463" name="Google Shape;3463;p36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ew section">
  <p:cSld name="ONE_COLUMN_TEXT">
    <p:spTree>
      <p:nvGrpSpPr>
        <p:cNvPr id="1" name="Shape 3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9" name="Google Shape;3519;p37"/>
          <p:cNvSpPr>
            <a:spLocks noGrp="1"/>
          </p:cNvSpPr>
          <p:nvPr>
            <p:ph type="pic" idx="2"/>
          </p:nvPr>
        </p:nvSpPr>
        <p:spPr>
          <a:xfrm>
            <a:off x="0" y="0"/>
            <a:ext cx="3811500" cy="46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520" name="Google Shape;3520;p37"/>
          <p:cNvSpPr txBox="1">
            <a:spLocks noGrp="1"/>
          </p:cNvSpPr>
          <p:nvPr>
            <p:ph type="title"/>
          </p:nvPr>
        </p:nvSpPr>
        <p:spPr>
          <a:xfrm>
            <a:off x="4464900" y="228600"/>
            <a:ext cx="4450500" cy="22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0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521" name="Google Shape;3521;p37"/>
          <p:cNvSpPr txBox="1">
            <a:spLocks noGrp="1"/>
          </p:cNvSpPr>
          <p:nvPr>
            <p:ph type="subTitle" idx="1"/>
          </p:nvPr>
        </p:nvSpPr>
        <p:spPr>
          <a:xfrm>
            <a:off x="4464900" y="2698750"/>
            <a:ext cx="4450500" cy="10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522" name="Google Shape;3522;p3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523" name="Google Shape;3523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1" name="Google Shape;3541;p37"/>
          <p:cNvSpPr/>
          <p:nvPr/>
        </p:nvSpPr>
        <p:spPr>
          <a:xfrm>
            <a:off x="38115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2" name="Google Shape;3542;p3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43" name="Google Shape;3543;p3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544" name="Google Shape;3544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62" name="Google Shape;3562;p3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563" name="Google Shape;3563;p37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564" name="Google Shape;3564;p37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7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7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7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7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7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7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7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7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7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7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7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7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7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7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7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7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7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7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7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7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7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7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7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7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7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7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7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7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7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7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7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7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7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7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7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7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7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7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7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7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7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7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7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7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7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7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7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7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7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7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7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7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7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7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son holding Laptop">
  <p:cSld name="ONE_COLUMN_TEXT_2">
    <p:bg>
      <p:bgPr>
        <a:solidFill>
          <a:schemeClr val="accent1"/>
        </a:solidFill>
        <a:effectLst/>
      </p:bgPr>
    </p:bg>
    <p:spTree>
      <p:nvGrpSpPr>
        <p:cNvPr id="1" name="Shape 3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20" name="Google Shape;3620;p38"/>
          <p:cNvPicPr preferRelativeResize="0"/>
          <p:nvPr/>
        </p:nvPicPr>
        <p:blipFill rotWithShape="1">
          <a:blip r:embed="rId2">
            <a:alphaModFix/>
          </a:blip>
          <a:srcRect l="12602"/>
          <a:stretch/>
        </p:blipFill>
        <p:spPr>
          <a:xfrm>
            <a:off x="-29424" y="0"/>
            <a:ext cx="5468774" cy="4673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621" name="Google Shape;3621;p38"/>
          <p:cNvGrpSpPr/>
          <p:nvPr/>
        </p:nvGrpSpPr>
        <p:grpSpPr>
          <a:xfrm>
            <a:off x="4144600" y="441975"/>
            <a:ext cx="4714875" cy="3441356"/>
            <a:chOff x="238125" y="250400"/>
            <a:chExt cx="7143750" cy="5214175"/>
          </a:xfrm>
        </p:grpSpPr>
        <p:sp>
          <p:nvSpPr>
            <p:cNvPr id="3622" name="Google Shape;3622;p38"/>
            <p:cNvSpPr/>
            <p:nvPr/>
          </p:nvSpPr>
          <p:spPr>
            <a:xfrm>
              <a:off x="1006200" y="250400"/>
              <a:ext cx="6375675" cy="5214175"/>
            </a:xfrm>
            <a:custGeom>
              <a:avLst/>
              <a:gdLst/>
              <a:ahLst/>
              <a:cxnLst/>
              <a:rect l="l" t="t" r="r" b="b"/>
              <a:pathLst>
                <a:path w="255027" h="208567" extrusionOk="0">
                  <a:moveTo>
                    <a:pt x="4746" y="0"/>
                  </a:moveTo>
                  <a:lnTo>
                    <a:pt x="3872" y="125"/>
                  </a:lnTo>
                  <a:lnTo>
                    <a:pt x="2873" y="375"/>
                  </a:lnTo>
                  <a:lnTo>
                    <a:pt x="2123" y="874"/>
                  </a:lnTo>
                  <a:lnTo>
                    <a:pt x="1374" y="1374"/>
                  </a:lnTo>
                  <a:lnTo>
                    <a:pt x="749" y="2123"/>
                  </a:lnTo>
                  <a:lnTo>
                    <a:pt x="375" y="2997"/>
                  </a:lnTo>
                  <a:lnTo>
                    <a:pt x="0" y="3872"/>
                  </a:lnTo>
                  <a:lnTo>
                    <a:pt x="0" y="4871"/>
                  </a:lnTo>
                  <a:lnTo>
                    <a:pt x="0" y="203821"/>
                  </a:lnTo>
                  <a:lnTo>
                    <a:pt x="0" y="204820"/>
                  </a:lnTo>
                  <a:lnTo>
                    <a:pt x="375" y="205695"/>
                  </a:lnTo>
                  <a:lnTo>
                    <a:pt x="749" y="206569"/>
                  </a:lnTo>
                  <a:lnTo>
                    <a:pt x="1374" y="207193"/>
                  </a:lnTo>
                  <a:lnTo>
                    <a:pt x="2123" y="207818"/>
                  </a:lnTo>
                  <a:lnTo>
                    <a:pt x="2873" y="208192"/>
                  </a:lnTo>
                  <a:lnTo>
                    <a:pt x="3872" y="208567"/>
                  </a:lnTo>
                  <a:lnTo>
                    <a:pt x="251155" y="208567"/>
                  </a:lnTo>
                  <a:lnTo>
                    <a:pt x="252155" y="208192"/>
                  </a:lnTo>
                  <a:lnTo>
                    <a:pt x="252904" y="207818"/>
                  </a:lnTo>
                  <a:lnTo>
                    <a:pt x="253653" y="207193"/>
                  </a:lnTo>
                  <a:lnTo>
                    <a:pt x="254278" y="206569"/>
                  </a:lnTo>
                  <a:lnTo>
                    <a:pt x="254652" y="205695"/>
                  </a:lnTo>
                  <a:lnTo>
                    <a:pt x="254902" y="204820"/>
                  </a:lnTo>
                  <a:lnTo>
                    <a:pt x="255027" y="203821"/>
                  </a:lnTo>
                  <a:lnTo>
                    <a:pt x="254902" y="203821"/>
                  </a:lnTo>
                  <a:lnTo>
                    <a:pt x="254902" y="4871"/>
                  </a:lnTo>
                  <a:lnTo>
                    <a:pt x="254777" y="3872"/>
                  </a:lnTo>
                  <a:lnTo>
                    <a:pt x="254527" y="2997"/>
                  </a:lnTo>
                  <a:lnTo>
                    <a:pt x="254153" y="2123"/>
                  </a:lnTo>
                  <a:lnTo>
                    <a:pt x="253528" y="1374"/>
                  </a:lnTo>
                  <a:lnTo>
                    <a:pt x="252779" y="874"/>
                  </a:lnTo>
                  <a:lnTo>
                    <a:pt x="252030" y="375"/>
                  </a:lnTo>
                  <a:lnTo>
                    <a:pt x="251031" y="125"/>
                  </a:lnTo>
                  <a:lnTo>
                    <a:pt x="2500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38"/>
            <p:cNvSpPr/>
            <p:nvPr/>
          </p:nvSpPr>
          <p:spPr>
            <a:xfrm>
              <a:off x="238125" y="2451575"/>
              <a:ext cx="833650" cy="633850"/>
            </a:xfrm>
            <a:custGeom>
              <a:avLst/>
              <a:gdLst/>
              <a:ahLst/>
              <a:cxnLst/>
              <a:rect l="l" t="t" r="r" b="b"/>
              <a:pathLst>
                <a:path w="33346" h="25354" extrusionOk="0">
                  <a:moveTo>
                    <a:pt x="33346" y="1"/>
                  </a:moveTo>
                  <a:lnTo>
                    <a:pt x="0" y="25354"/>
                  </a:lnTo>
                  <a:lnTo>
                    <a:pt x="33346" y="22606"/>
                  </a:lnTo>
                  <a:lnTo>
                    <a:pt x="33346" y="16986"/>
                  </a:lnTo>
                  <a:lnTo>
                    <a:pt x="33346" y="4497"/>
                  </a:lnTo>
                  <a:lnTo>
                    <a:pt x="333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24" name="Google Shape;3624;p38"/>
          <p:cNvSpPr txBox="1">
            <a:spLocks noGrp="1"/>
          </p:cNvSpPr>
          <p:nvPr>
            <p:ph type="title"/>
          </p:nvPr>
        </p:nvSpPr>
        <p:spPr>
          <a:xfrm>
            <a:off x="4951250" y="766663"/>
            <a:ext cx="3720000" cy="1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0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625" name="Google Shape;3625;p38"/>
          <p:cNvSpPr txBox="1">
            <a:spLocks noGrp="1"/>
          </p:cNvSpPr>
          <p:nvPr>
            <p:ph type="subTitle" idx="1"/>
          </p:nvPr>
        </p:nvSpPr>
        <p:spPr>
          <a:xfrm>
            <a:off x="4951250" y="2831426"/>
            <a:ext cx="3720000" cy="8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26" name="Google Shape;3626;p38"/>
          <p:cNvSpPr>
            <a:spLocks noGrp="1"/>
          </p:cNvSpPr>
          <p:nvPr>
            <p:ph type="pic" idx="2"/>
          </p:nvPr>
        </p:nvSpPr>
        <p:spPr>
          <a:xfrm>
            <a:off x="806974" y="1539413"/>
            <a:ext cx="2880900" cy="1792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627" name="Google Shape;3627;p3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28" name="Google Shape;3628;p3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629" name="Google Shape;3629;p3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47" name="Google Shape;3647;p3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648" name="Google Shape;3648;p38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649" name="Google Shape;3649;p38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8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8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8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8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8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8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8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8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8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8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8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8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8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8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8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8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8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8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8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8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8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8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8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8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8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8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8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8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8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8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8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8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8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8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8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8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8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8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8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8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8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8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8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8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8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8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8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8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8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8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8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8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8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8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ptop">
  <p:cSld name="ONE_COLUMN_TEXT_1">
    <p:bg>
      <p:bgPr>
        <a:solidFill>
          <a:schemeClr val="accent1"/>
        </a:solidFill>
        <a:effectLst/>
      </p:bgPr>
    </p:bg>
    <p:spTree>
      <p:nvGrpSpPr>
        <p:cNvPr id="1" name="Shape 3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5" name="Google Shape;3705;p39"/>
          <p:cNvSpPr/>
          <p:nvPr/>
        </p:nvSpPr>
        <p:spPr>
          <a:xfrm>
            <a:off x="0" y="2254450"/>
            <a:ext cx="48189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6" name="Google Shape;3706;p39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07" name="Google Shape;3707;p39"/>
          <p:cNvSpPr txBox="1">
            <a:spLocks noGrp="1"/>
          </p:cNvSpPr>
          <p:nvPr>
            <p:ph type="title"/>
          </p:nvPr>
        </p:nvSpPr>
        <p:spPr>
          <a:xfrm>
            <a:off x="5486650" y="1295398"/>
            <a:ext cx="29901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08" name="Google Shape;3708;p39"/>
          <p:cNvSpPr txBox="1">
            <a:spLocks noGrp="1"/>
          </p:cNvSpPr>
          <p:nvPr>
            <p:ph type="subTitle" idx="1"/>
          </p:nvPr>
        </p:nvSpPr>
        <p:spPr>
          <a:xfrm>
            <a:off x="5486500" y="2164945"/>
            <a:ext cx="29901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3709" name="Google Shape;3709;p3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8792" y="1012226"/>
            <a:ext cx="4590403" cy="2777095"/>
          </a:xfrm>
          <a:prstGeom prst="rect">
            <a:avLst/>
          </a:prstGeom>
          <a:noFill/>
          <a:ln>
            <a:noFill/>
          </a:ln>
        </p:spPr>
      </p:pic>
      <p:sp>
        <p:nvSpPr>
          <p:cNvPr id="3710" name="Google Shape;3710;p39"/>
          <p:cNvSpPr>
            <a:spLocks noGrp="1"/>
          </p:cNvSpPr>
          <p:nvPr>
            <p:ph type="pic" idx="2"/>
          </p:nvPr>
        </p:nvSpPr>
        <p:spPr>
          <a:xfrm>
            <a:off x="714442" y="1162050"/>
            <a:ext cx="3453000" cy="21480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711" name="Google Shape;3711;p3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12" name="Google Shape;3712;p3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713" name="Google Shape;3713;p3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31" name="Google Shape;3731;p3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732" name="Google Shape;3732;p39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733" name="Google Shape;3733;p39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9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9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9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9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9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9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9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9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9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9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9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9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9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9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9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9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9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9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9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9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9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9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9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9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9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9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9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9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9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9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9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9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9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9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9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9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9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9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9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9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9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9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9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9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9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9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9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9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9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9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9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9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9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9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ktop">
  <p:cSld name="ONE_COLUMN_TEXT_1_1">
    <p:bg>
      <p:bgPr>
        <a:solidFill>
          <a:srgbClr val="274E13"/>
        </a:solidFill>
        <a:effectLst/>
      </p:bgPr>
    </p:bg>
    <p:spTree>
      <p:nvGrpSpPr>
        <p:cNvPr id="1" name="Shape 3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" name="Google Shape;3789;p40"/>
          <p:cNvSpPr/>
          <p:nvPr/>
        </p:nvSpPr>
        <p:spPr>
          <a:xfrm>
            <a:off x="0" y="7950"/>
            <a:ext cx="4818900" cy="46734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47000">
                <a:srgbClr val="000000">
                  <a:alpha val="55686"/>
                  <a:alpha val="43670"/>
                </a:srgbClr>
              </a:gs>
              <a:gs pos="100000">
                <a:schemeClr val="dk1">
                  <a:alpha val="43670"/>
                </a:scheme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0" name="Google Shape;3790;p40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0"/>
          <p:cNvSpPr txBox="1">
            <a:spLocks noGrp="1"/>
          </p:cNvSpPr>
          <p:nvPr>
            <p:ph type="title"/>
          </p:nvPr>
        </p:nvSpPr>
        <p:spPr>
          <a:xfrm>
            <a:off x="5486650" y="1295398"/>
            <a:ext cx="29901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92" name="Google Shape;3792;p40"/>
          <p:cNvSpPr txBox="1">
            <a:spLocks noGrp="1"/>
          </p:cNvSpPr>
          <p:nvPr>
            <p:ph type="subTitle" idx="1"/>
          </p:nvPr>
        </p:nvSpPr>
        <p:spPr>
          <a:xfrm>
            <a:off x="5486500" y="2164945"/>
            <a:ext cx="29901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3793" name="Google Shape;3793;p40"/>
          <p:cNvPicPr preferRelativeResize="0"/>
          <p:nvPr/>
        </p:nvPicPr>
        <p:blipFill rotWithShape="1">
          <a:blip r:embed="rId2">
            <a:alphaModFix/>
          </a:blip>
          <a:srcRect b="1156"/>
          <a:stretch/>
        </p:blipFill>
        <p:spPr>
          <a:xfrm>
            <a:off x="404500" y="557550"/>
            <a:ext cx="4111350" cy="4115850"/>
          </a:xfrm>
          <a:prstGeom prst="rect">
            <a:avLst/>
          </a:prstGeom>
          <a:noFill/>
          <a:ln>
            <a:noFill/>
          </a:ln>
        </p:spPr>
      </p:pic>
      <p:sp>
        <p:nvSpPr>
          <p:cNvPr id="3794" name="Google Shape;3794;p40"/>
          <p:cNvSpPr>
            <a:spLocks noGrp="1"/>
          </p:cNvSpPr>
          <p:nvPr>
            <p:ph type="pic" idx="2"/>
          </p:nvPr>
        </p:nvSpPr>
        <p:spPr>
          <a:xfrm>
            <a:off x="562729" y="714012"/>
            <a:ext cx="3799200" cy="2140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795" name="Google Shape;3795;p4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96" name="Google Shape;3796;p4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797" name="Google Shape;3797;p4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5" name="Google Shape;3815;p4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816" name="Google Shape;3816;p40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817" name="Google Shape;3817;p40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0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0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0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0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0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0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0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0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0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0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0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0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0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0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0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0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0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0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0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0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0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0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0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0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0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0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0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0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0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0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0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0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0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0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0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0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0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0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0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0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0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0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0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0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0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0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0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0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0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0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0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0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0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0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Alberta_EN">
  <p:cSld name="TITLE_1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3" name="Google Shape;283;p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84" name="Google Shape;284;p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381E7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Moraine-Lake, Alberta,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86" name="Google Shape;286;p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7" name="Google Shape;287;p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88" name="Google Shape;288;p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343" name="Google Shape;343;p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44" name="Google Shape;344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" name="Google Shape;362;p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3" name="Google Shape;363;p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64" name="Google Shape;364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2" name="Google Shape;382;p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ktop 1">
  <p:cSld name="ONE_COLUMN_TEXT_1_1_1">
    <p:bg>
      <p:bgPr>
        <a:solidFill>
          <a:srgbClr val="741B47"/>
        </a:solidFill>
        <a:effectLst/>
      </p:bgPr>
    </p:bg>
    <p:spTree>
      <p:nvGrpSpPr>
        <p:cNvPr id="1" name="Shape 3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3" name="Google Shape;3873;p41"/>
          <p:cNvSpPr/>
          <p:nvPr/>
        </p:nvSpPr>
        <p:spPr>
          <a:xfrm>
            <a:off x="0" y="7950"/>
            <a:ext cx="3202800" cy="46734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47000">
                <a:srgbClr val="000000">
                  <a:alpha val="55686"/>
                  <a:alpha val="43670"/>
                </a:srgbClr>
              </a:gs>
              <a:gs pos="100000">
                <a:schemeClr val="dk1">
                  <a:alpha val="43670"/>
                </a:scheme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4" name="Google Shape;3874;p41"/>
          <p:cNvSpPr/>
          <p:nvPr/>
        </p:nvSpPr>
        <p:spPr>
          <a:xfrm>
            <a:off x="32028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5" name="Google Shape;3875;p41"/>
          <p:cNvSpPr txBox="1">
            <a:spLocks noGrp="1"/>
          </p:cNvSpPr>
          <p:nvPr>
            <p:ph type="title"/>
          </p:nvPr>
        </p:nvSpPr>
        <p:spPr>
          <a:xfrm>
            <a:off x="3870553" y="1295400"/>
            <a:ext cx="50448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76" name="Google Shape;3876;p41"/>
          <p:cNvSpPr txBox="1">
            <a:spLocks noGrp="1"/>
          </p:cNvSpPr>
          <p:nvPr>
            <p:ph type="subTitle" idx="1"/>
          </p:nvPr>
        </p:nvSpPr>
        <p:spPr>
          <a:xfrm>
            <a:off x="3870300" y="2164948"/>
            <a:ext cx="50448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3877" name="Google Shape;3877;p4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43679" y="208362"/>
            <a:ext cx="2115442" cy="4272573"/>
          </a:xfrm>
          <a:prstGeom prst="rect">
            <a:avLst/>
          </a:prstGeom>
          <a:noFill/>
          <a:ln>
            <a:noFill/>
          </a:ln>
        </p:spPr>
      </p:pic>
      <p:sp>
        <p:nvSpPr>
          <p:cNvPr id="3878" name="Google Shape;3878;p41"/>
          <p:cNvSpPr>
            <a:spLocks noGrp="1"/>
          </p:cNvSpPr>
          <p:nvPr>
            <p:ph type="pic" idx="2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879" name="Google Shape;3879;p4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0" name="Google Shape;3880;p4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881" name="Google Shape;3881;p4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99" name="Google Shape;3899;p4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900" name="Google Shape;3900;p41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901" name="Google Shape;3901;p41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1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1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1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1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1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1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1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1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1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1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1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1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1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1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1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1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1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1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1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1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1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1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1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1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1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1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1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1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1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1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1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1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1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1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1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1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1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1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1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1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1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1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1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1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1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1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1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1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1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1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1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1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1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1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tement Slide">
  <p:cSld name="BLANK_1_1_1_1">
    <p:bg>
      <p:bgPr>
        <a:solidFill>
          <a:schemeClr val="lt1"/>
        </a:solidFill>
        <a:effectLst/>
      </p:bgPr>
    </p:bg>
    <p:spTree>
      <p:nvGrpSpPr>
        <p:cNvPr id="1" name="Shape 3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7" name="Google Shape;3957;p42"/>
          <p:cNvSpPr txBox="1">
            <a:spLocks noGrp="1"/>
          </p:cNvSpPr>
          <p:nvPr>
            <p:ph type="ctrTitle"/>
          </p:nvPr>
        </p:nvSpPr>
        <p:spPr>
          <a:xfrm>
            <a:off x="495750" y="1143000"/>
            <a:ext cx="8191200" cy="12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3958" name="Google Shape;3958;p42"/>
          <p:cNvSpPr txBox="1">
            <a:spLocks noGrp="1"/>
          </p:cNvSpPr>
          <p:nvPr>
            <p:ph type="subTitle" idx="1"/>
          </p:nvPr>
        </p:nvSpPr>
        <p:spPr>
          <a:xfrm>
            <a:off x="495750" y="2790825"/>
            <a:ext cx="81912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959" name="Google Shape;3959;p42"/>
          <p:cNvSpPr txBox="1">
            <a:spLocks noGrp="1"/>
          </p:cNvSpPr>
          <p:nvPr>
            <p:ph type="title" idx="2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960" name="Google Shape;3960;p4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61" name="Google Shape;3961;p4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962" name="Google Shape;3962;p4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0" name="Google Shape;3980;p4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981" name="Google Shape;3981;p42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982" name="Google Shape;3982;p42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2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2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2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2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2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2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2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2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2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2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2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2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2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2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2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2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2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2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2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2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2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2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2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2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2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2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2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2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2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2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2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2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2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2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2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2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2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2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2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2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2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2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2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2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2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2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2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2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2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2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2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2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2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2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pos="312">
          <p15:clr>
            <a:srgbClr val="E46962"/>
          </p15:clr>
        </p15:guide>
        <p15:guide id="3" orient="horz" pos="2880">
          <p15:clr>
            <a:srgbClr val="E46962"/>
          </p15:clr>
        </p15:guide>
        <p15:guide id="4" pos="5472">
          <p15:clr>
            <a:srgbClr val="E46962"/>
          </p15:clr>
        </p15:guide>
        <p15:guide id="5" orient="horz" pos="720">
          <p15:clr>
            <a:srgbClr val="E46962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1"/>
        </a:solidFill>
        <a:effectLst/>
      </p:bgPr>
    </p:bg>
    <p:spTree>
      <p:nvGrpSpPr>
        <p:cNvPr id="1" name="Shape 4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8" name="Google Shape;4038;p43"/>
          <p:cNvSpPr txBox="1">
            <a:spLocks noGrp="1"/>
          </p:cNvSpPr>
          <p:nvPr>
            <p:ph type="subTitle" idx="1"/>
          </p:nvPr>
        </p:nvSpPr>
        <p:spPr>
          <a:xfrm>
            <a:off x="389530" y="1897175"/>
            <a:ext cx="3969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039" name="Google Shape;4039;p43"/>
          <p:cNvSpPr txBox="1">
            <a:spLocks noGrp="1"/>
          </p:cNvSpPr>
          <p:nvPr>
            <p:ph type="subTitle" idx="2"/>
          </p:nvPr>
        </p:nvSpPr>
        <p:spPr>
          <a:xfrm>
            <a:off x="381004" y="2595325"/>
            <a:ext cx="3969300" cy="123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0" name="Google Shape;4040;p43"/>
          <p:cNvSpPr txBox="1">
            <a:spLocks noGrp="1"/>
          </p:cNvSpPr>
          <p:nvPr>
            <p:ph type="subTitle" idx="3"/>
          </p:nvPr>
        </p:nvSpPr>
        <p:spPr>
          <a:xfrm>
            <a:off x="4735518" y="1897175"/>
            <a:ext cx="3969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041" name="Google Shape;4041;p43"/>
          <p:cNvSpPr txBox="1">
            <a:spLocks noGrp="1"/>
          </p:cNvSpPr>
          <p:nvPr>
            <p:ph type="subTitle" idx="4"/>
          </p:nvPr>
        </p:nvSpPr>
        <p:spPr>
          <a:xfrm>
            <a:off x="4726991" y="2595325"/>
            <a:ext cx="3969300" cy="123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2" name="Google Shape;4042;p43"/>
          <p:cNvSpPr txBox="1">
            <a:spLocks noGrp="1"/>
          </p:cNvSpPr>
          <p:nvPr>
            <p:ph type="subTitle" idx="5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043" name="Google Shape;4043;p43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4044" name="Google Shape;4044;p4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5" name="Google Shape;4045;p4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046" name="Google Shape;4046;p4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4" name="Google Shape;4064;p4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065" name="Google Shape;4065;p43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066" name="Google Shape;4066;p43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3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3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3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3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3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3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3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3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3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3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3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3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3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3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3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3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3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3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3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3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3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43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43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43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43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43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43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43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43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43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43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43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43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43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43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43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43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43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43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43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43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43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43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43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43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43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43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43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43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43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43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43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43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43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pos="5616">
          <p15:clr>
            <a:srgbClr val="E46962"/>
          </p15:clr>
        </p15:guide>
        <p15:guide id="4" orient="horz" pos="2944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" type="titleOnly">
  <p:cSld name="TITLE_ONLY">
    <p:spTree>
      <p:nvGrpSpPr>
        <p:cNvPr id="1" name="Shape 4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2" name="Google Shape;4122;p44"/>
          <p:cNvSpPr txBox="1">
            <a:spLocks noGrp="1"/>
          </p:cNvSpPr>
          <p:nvPr>
            <p:ph type="subTitle" idx="1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123" name="Google Shape;4123;p44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4124" name="Google Shape;4124;p4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25" name="Google Shape;4125;p4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126" name="Google Shape;4126;p4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4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4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4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4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4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4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4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4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4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4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4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4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4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4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4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4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4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44" name="Google Shape;4144;p4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145" name="Google Shape;4145;p44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146" name="Google Shape;4146;p44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44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44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44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44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44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44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44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44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44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44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44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44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44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44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44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44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44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44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44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44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44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44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44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44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44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44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44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44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44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44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44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44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44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44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44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44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44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44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44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44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44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44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44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44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44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44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44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44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44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44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44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44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44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44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orient="horz" pos="2880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2_1">
    <p:bg>
      <p:bgPr>
        <a:solidFill>
          <a:schemeClr val="lt1"/>
        </a:solidFill>
        <a:effectLst/>
      </p:bgPr>
    </p:bg>
    <p:spTree>
      <p:nvGrpSpPr>
        <p:cNvPr id="1" name="Shape 4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2" name="Google Shape;4202;p45"/>
          <p:cNvSpPr txBox="1">
            <a:spLocks noGrp="1"/>
          </p:cNvSpPr>
          <p:nvPr>
            <p:ph type="subTitle" idx="1"/>
          </p:nvPr>
        </p:nvSpPr>
        <p:spPr>
          <a:xfrm>
            <a:off x="33765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03" name="Google Shape;4203;p45"/>
          <p:cNvSpPr txBox="1">
            <a:spLocks noGrp="1"/>
          </p:cNvSpPr>
          <p:nvPr>
            <p:ph type="subTitle" idx="2"/>
          </p:nvPr>
        </p:nvSpPr>
        <p:spPr>
          <a:xfrm>
            <a:off x="33765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04" name="Google Shape;4204;p45"/>
          <p:cNvSpPr>
            <a:spLocks noGrp="1"/>
          </p:cNvSpPr>
          <p:nvPr>
            <p:ph type="pic" idx="3"/>
          </p:nvPr>
        </p:nvSpPr>
        <p:spPr>
          <a:xfrm>
            <a:off x="54030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05" name="Google Shape;4205;p45"/>
          <p:cNvSpPr txBox="1">
            <a:spLocks noGrp="1"/>
          </p:cNvSpPr>
          <p:nvPr>
            <p:ph type="subTitle" idx="4"/>
          </p:nvPr>
        </p:nvSpPr>
        <p:spPr>
          <a:xfrm>
            <a:off x="249030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06" name="Google Shape;4206;p45"/>
          <p:cNvSpPr txBox="1">
            <a:spLocks noGrp="1"/>
          </p:cNvSpPr>
          <p:nvPr>
            <p:ph type="subTitle" idx="5"/>
          </p:nvPr>
        </p:nvSpPr>
        <p:spPr>
          <a:xfrm>
            <a:off x="249030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07" name="Google Shape;4207;p45"/>
          <p:cNvSpPr>
            <a:spLocks noGrp="1"/>
          </p:cNvSpPr>
          <p:nvPr>
            <p:ph type="pic" idx="6"/>
          </p:nvPr>
        </p:nvSpPr>
        <p:spPr>
          <a:xfrm>
            <a:off x="269295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08" name="Google Shape;4208;p45"/>
          <p:cNvSpPr txBox="1">
            <a:spLocks noGrp="1"/>
          </p:cNvSpPr>
          <p:nvPr>
            <p:ph type="subTitle" idx="7"/>
          </p:nvPr>
        </p:nvSpPr>
        <p:spPr>
          <a:xfrm>
            <a:off x="4652480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09" name="Google Shape;4209;p45"/>
          <p:cNvSpPr txBox="1">
            <a:spLocks noGrp="1"/>
          </p:cNvSpPr>
          <p:nvPr>
            <p:ph type="subTitle" idx="8"/>
          </p:nvPr>
        </p:nvSpPr>
        <p:spPr>
          <a:xfrm>
            <a:off x="4652480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10" name="Google Shape;4210;p45"/>
          <p:cNvSpPr>
            <a:spLocks noGrp="1"/>
          </p:cNvSpPr>
          <p:nvPr>
            <p:ph type="pic" idx="9"/>
          </p:nvPr>
        </p:nvSpPr>
        <p:spPr>
          <a:xfrm>
            <a:off x="484560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11" name="Google Shape;4211;p45"/>
          <p:cNvSpPr txBox="1">
            <a:spLocks noGrp="1"/>
          </p:cNvSpPr>
          <p:nvPr>
            <p:ph type="subTitle" idx="13"/>
          </p:nvPr>
        </p:nvSpPr>
        <p:spPr>
          <a:xfrm>
            <a:off x="679560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12" name="Google Shape;4212;p45"/>
          <p:cNvSpPr txBox="1">
            <a:spLocks noGrp="1"/>
          </p:cNvSpPr>
          <p:nvPr>
            <p:ph type="subTitle" idx="14"/>
          </p:nvPr>
        </p:nvSpPr>
        <p:spPr>
          <a:xfrm>
            <a:off x="679560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13" name="Google Shape;4213;p45"/>
          <p:cNvSpPr>
            <a:spLocks noGrp="1"/>
          </p:cNvSpPr>
          <p:nvPr>
            <p:ph type="pic" idx="15"/>
          </p:nvPr>
        </p:nvSpPr>
        <p:spPr>
          <a:xfrm>
            <a:off x="699825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14" name="Google Shape;4214;p45"/>
          <p:cNvSpPr txBox="1">
            <a:spLocks noGrp="1"/>
          </p:cNvSpPr>
          <p:nvPr>
            <p:ph type="subTitle" idx="16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15" name="Google Shape;4215;p45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4216" name="Google Shape;4216;p4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7" name="Google Shape;4217;p4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218" name="Google Shape;4218;p4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4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4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4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4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4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4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4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4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4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4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4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4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4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4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4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4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4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36" name="Google Shape;4236;p4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237" name="Google Shape;4237;p45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238" name="Google Shape;4238;p45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45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45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45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45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45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45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45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45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45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45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45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45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45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45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45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45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45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45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45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45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45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45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45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45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45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45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45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45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45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45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45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45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45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45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45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45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45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45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45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45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45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45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45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45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45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45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45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45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45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45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45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45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45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45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144">
          <p15:clr>
            <a:srgbClr val="E46962"/>
          </p15:clr>
        </p15:guide>
        <p15:guide id="2" orient="horz" pos="144">
          <p15:clr>
            <a:srgbClr val="E46962"/>
          </p15:clr>
        </p15:guide>
        <p15:guide id="3" pos="5616">
          <p15:clr>
            <a:srgbClr val="E46962"/>
          </p15:clr>
        </p15:guide>
        <p15:guide id="4" orient="horz" pos="2944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1">
  <p:cSld name="CUSTOM_12_1_1">
    <p:bg>
      <p:bgPr>
        <a:solidFill>
          <a:schemeClr val="accent3"/>
        </a:solidFill>
        <a:effectLst/>
      </p:bgPr>
    </p:bg>
    <p:spTree>
      <p:nvGrpSpPr>
        <p:cNvPr id="1" name="Shape 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Google Shape;4294;p46"/>
          <p:cNvSpPr/>
          <p:nvPr/>
        </p:nvSpPr>
        <p:spPr>
          <a:xfrm>
            <a:off x="3143250" y="0"/>
            <a:ext cx="6000900" cy="477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295" name="Google Shape;4295;p46"/>
          <p:cNvPicPr preferRelativeResize="0"/>
          <p:nvPr/>
        </p:nvPicPr>
        <p:blipFill rotWithShape="1">
          <a:blip r:embed="rId2">
            <a:alphaModFix/>
          </a:blip>
          <a:srcRect l="10164" t="24039" r="48299" b="24039"/>
          <a:stretch/>
        </p:blipFill>
        <p:spPr>
          <a:xfrm>
            <a:off x="514500" y="514525"/>
            <a:ext cx="2004000" cy="2004000"/>
          </a:xfrm>
          <a:prstGeom prst="ellipse">
            <a:avLst/>
          </a:prstGeom>
          <a:noFill/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296" name="Google Shape;4296;p46"/>
          <p:cNvSpPr/>
          <p:nvPr/>
        </p:nvSpPr>
        <p:spPr>
          <a:xfrm>
            <a:off x="3033100" y="0"/>
            <a:ext cx="272400" cy="47910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6"/>
          <p:cNvSpPr txBox="1">
            <a:spLocks noGrp="1"/>
          </p:cNvSpPr>
          <p:nvPr>
            <p:ph type="subTitle" idx="1"/>
          </p:nvPr>
        </p:nvSpPr>
        <p:spPr>
          <a:xfrm>
            <a:off x="4303400" y="12096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298" name="Google Shape;4298;p46"/>
          <p:cNvSpPr txBox="1">
            <a:spLocks noGrp="1"/>
          </p:cNvSpPr>
          <p:nvPr>
            <p:ph type="subTitle" idx="2"/>
          </p:nvPr>
        </p:nvSpPr>
        <p:spPr>
          <a:xfrm>
            <a:off x="318375" y="2672050"/>
            <a:ext cx="2396400" cy="5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99" name="Google Shape;4299;p46"/>
          <p:cNvSpPr txBox="1">
            <a:spLocks noGrp="1"/>
          </p:cNvSpPr>
          <p:nvPr>
            <p:ph type="subTitle" idx="3"/>
          </p:nvPr>
        </p:nvSpPr>
        <p:spPr>
          <a:xfrm>
            <a:off x="318300" y="3423900"/>
            <a:ext cx="2396400" cy="5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300" name="Google Shape;4300;p46"/>
          <p:cNvSpPr txBox="1">
            <a:spLocks noGrp="1"/>
          </p:cNvSpPr>
          <p:nvPr>
            <p:ph type="title"/>
          </p:nvPr>
        </p:nvSpPr>
        <p:spPr>
          <a:xfrm>
            <a:off x="3610300" y="228600"/>
            <a:ext cx="53040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4301" name="Google Shape;4301;p46"/>
          <p:cNvSpPr txBox="1">
            <a:spLocks noGrp="1"/>
          </p:cNvSpPr>
          <p:nvPr>
            <p:ph type="subTitle" idx="4"/>
          </p:nvPr>
        </p:nvSpPr>
        <p:spPr>
          <a:xfrm>
            <a:off x="4303400" y="18630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02" name="Google Shape;4302;p46"/>
          <p:cNvSpPr txBox="1">
            <a:spLocks noGrp="1"/>
          </p:cNvSpPr>
          <p:nvPr>
            <p:ph type="subTitle" idx="5"/>
          </p:nvPr>
        </p:nvSpPr>
        <p:spPr>
          <a:xfrm>
            <a:off x="4303400" y="25164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03" name="Google Shape;4303;p46"/>
          <p:cNvSpPr txBox="1">
            <a:spLocks noGrp="1"/>
          </p:cNvSpPr>
          <p:nvPr>
            <p:ph type="subTitle" idx="6"/>
          </p:nvPr>
        </p:nvSpPr>
        <p:spPr>
          <a:xfrm>
            <a:off x="4303400" y="31698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04" name="Google Shape;4304;p4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05" name="Google Shape;4305;p4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306" name="Google Shape;4306;p4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4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4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4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4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4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4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4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4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4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4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4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4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4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4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4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4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4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24" name="Google Shape;4324;p4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325" name="Google Shape;4325;p46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326" name="Google Shape;4326;p46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46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46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46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46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46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46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46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46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46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46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46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46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46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46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46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46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46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46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46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46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46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46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46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46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46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46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46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46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46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46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46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46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46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46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46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46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46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46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46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46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46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46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46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46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46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46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46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46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46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46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46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46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46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46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orient="horz" pos="144">
          <p15:clr>
            <a:srgbClr val="E46962"/>
          </p15:clr>
        </p15:guide>
        <p15:guide id="4" pos="145">
          <p15:clr>
            <a:srgbClr val="E46962"/>
          </p15:clr>
        </p15:guide>
        <p15:guide id="5" pos="5615">
          <p15:clr>
            <a:srgbClr val="E46962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4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5" name="Google Shape;4385;p48"/>
          <p:cNvSpPr/>
          <p:nvPr/>
        </p:nvSpPr>
        <p:spPr>
          <a:xfrm>
            <a:off x="308095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6" name="Google Shape;4386;p48"/>
          <p:cNvSpPr txBox="1">
            <a:spLocks noGrp="1"/>
          </p:cNvSpPr>
          <p:nvPr>
            <p:ph type="ctrTitle"/>
          </p:nvPr>
        </p:nvSpPr>
        <p:spPr>
          <a:xfrm>
            <a:off x="3658150" y="228600"/>
            <a:ext cx="48264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4387" name="Google Shape;4387;p48"/>
          <p:cNvSpPr txBox="1">
            <a:spLocks noGrp="1"/>
          </p:cNvSpPr>
          <p:nvPr>
            <p:ph type="subTitle" idx="1"/>
          </p:nvPr>
        </p:nvSpPr>
        <p:spPr>
          <a:xfrm>
            <a:off x="3658150" y="3923975"/>
            <a:ext cx="48264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88" name="Google Shape;4388;p48"/>
          <p:cNvSpPr txBox="1">
            <a:spLocks noGrp="1"/>
          </p:cNvSpPr>
          <p:nvPr>
            <p:ph type="subTitle" idx="2"/>
          </p:nvPr>
        </p:nvSpPr>
        <p:spPr>
          <a:xfrm>
            <a:off x="3658150" y="2790825"/>
            <a:ext cx="48264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89" name="Google Shape;4389;p48"/>
          <p:cNvSpPr>
            <a:spLocks noGrp="1"/>
          </p:cNvSpPr>
          <p:nvPr>
            <p:ph type="pic" idx="3"/>
          </p:nvPr>
        </p:nvSpPr>
        <p:spPr>
          <a:xfrm>
            <a:off x="0" y="0"/>
            <a:ext cx="3081000" cy="46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4390" name="Google Shape;4390;p4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91" name="Google Shape;4391;p4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392" name="Google Shape;4392;p4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4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4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4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4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4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4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4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4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4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4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4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4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4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4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4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4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4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10" name="Google Shape;4410;p4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411" name="Google Shape;4411;p48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412" name="Google Shape;4412;p48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48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48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48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48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48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48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48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48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48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48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48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48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48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48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48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48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48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48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48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48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48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48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48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48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48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48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48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48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48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48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48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48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48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48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48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48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48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48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48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48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48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48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48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48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48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48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48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48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48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48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48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48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48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48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_2">
    <p:bg>
      <p:bgPr>
        <a:solidFill>
          <a:schemeClr val="accent1"/>
        </a:solidFill>
        <a:effectLst/>
      </p:bgPr>
    </p:bg>
    <p:spTree>
      <p:nvGrpSpPr>
        <p:cNvPr id="1" name="Shape 4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8" name="Google Shape;4468;p49"/>
          <p:cNvSpPr/>
          <p:nvPr/>
        </p:nvSpPr>
        <p:spPr>
          <a:xfrm>
            <a:off x="4929525" y="0"/>
            <a:ext cx="42144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69" name="Google Shape;4469;p49"/>
          <p:cNvSpPr/>
          <p:nvPr/>
        </p:nvSpPr>
        <p:spPr>
          <a:xfrm>
            <a:off x="0" y="2254450"/>
            <a:ext cx="49296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70" name="Google Shape;4470;p49"/>
          <p:cNvSpPr txBox="1">
            <a:spLocks noGrp="1"/>
          </p:cNvSpPr>
          <p:nvPr>
            <p:ph type="ctrTitle"/>
          </p:nvPr>
        </p:nvSpPr>
        <p:spPr>
          <a:xfrm>
            <a:off x="5350125" y="228600"/>
            <a:ext cx="31344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4471" name="Google Shape;4471;p49"/>
          <p:cNvSpPr txBox="1">
            <a:spLocks noGrp="1"/>
          </p:cNvSpPr>
          <p:nvPr>
            <p:ph type="subTitle" idx="1"/>
          </p:nvPr>
        </p:nvSpPr>
        <p:spPr>
          <a:xfrm>
            <a:off x="5350125" y="3923975"/>
            <a:ext cx="31344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72" name="Google Shape;4472;p49"/>
          <p:cNvSpPr txBox="1">
            <a:spLocks noGrp="1"/>
          </p:cNvSpPr>
          <p:nvPr>
            <p:ph type="subTitle" idx="2"/>
          </p:nvPr>
        </p:nvSpPr>
        <p:spPr>
          <a:xfrm>
            <a:off x="5350125" y="2790825"/>
            <a:ext cx="31344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73" name="Google Shape;4473;p49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74" name="Google Shape;4474;p49"/>
          <p:cNvPicPr preferRelativeResize="0"/>
          <p:nvPr/>
        </p:nvPicPr>
        <p:blipFill rotWithShape="1">
          <a:blip r:embed="rId2">
            <a:alphaModFix/>
          </a:blip>
          <a:srcRect b="1156"/>
          <a:stretch/>
        </p:blipFill>
        <p:spPr>
          <a:xfrm>
            <a:off x="404500" y="938550"/>
            <a:ext cx="4111350" cy="4115850"/>
          </a:xfrm>
          <a:prstGeom prst="rect">
            <a:avLst/>
          </a:prstGeom>
          <a:noFill/>
          <a:ln>
            <a:noFill/>
          </a:ln>
        </p:spPr>
      </p:pic>
      <p:sp>
        <p:nvSpPr>
          <p:cNvPr id="4475" name="Google Shape;4475;p49"/>
          <p:cNvSpPr>
            <a:spLocks noGrp="1"/>
          </p:cNvSpPr>
          <p:nvPr>
            <p:ph type="pic" idx="3"/>
          </p:nvPr>
        </p:nvSpPr>
        <p:spPr>
          <a:xfrm>
            <a:off x="562729" y="1095012"/>
            <a:ext cx="3799200" cy="2140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4476" name="Google Shape;4476;p4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77" name="Google Shape;4477;p4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478" name="Google Shape;4478;p4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6" name="Google Shape;4496;p4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497" name="Google Shape;4497;p49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498" name="Google Shape;4498;p49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9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9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9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9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9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9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9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9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9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9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9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9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9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9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9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9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9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9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9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9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9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9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9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9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9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9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9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9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9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9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9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9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9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9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9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9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9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9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9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9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9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9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9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9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9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9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9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9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9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9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9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9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9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9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 1">
  <p:cSld name="TITLE_2_1_1_1">
    <p:bg>
      <p:bgPr>
        <a:solidFill>
          <a:schemeClr val="accent1"/>
        </a:solidFill>
        <a:effectLst/>
      </p:bgPr>
    </p:bg>
    <p:spTree>
      <p:nvGrpSpPr>
        <p:cNvPr id="1" name="Shape 4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4" name="Google Shape;4554;p50"/>
          <p:cNvSpPr/>
          <p:nvPr/>
        </p:nvSpPr>
        <p:spPr>
          <a:xfrm>
            <a:off x="3339625" y="8400"/>
            <a:ext cx="5804400" cy="51351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5" name="Google Shape;4555;p50"/>
          <p:cNvSpPr/>
          <p:nvPr/>
        </p:nvSpPr>
        <p:spPr>
          <a:xfrm>
            <a:off x="0" y="2254450"/>
            <a:ext cx="33396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6" name="Google Shape;4556;p5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557" name="Google Shape;4557;p5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75" name="Google Shape;4575;p50"/>
          <p:cNvSpPr txBox="1">
            <a:spLocks noGrp="1"/>
          </p:cNvSpPr>
          <p:nvPr>
            <p:ph type="ctrTitle"/>
          </p:nvPr>
        </p:nvSpPr>
        <p:spPr>
          <a:xfrm>
            <a:off x="3793875" y="228600"/>
            <a:ext cx="46905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4576" name="Google Shape;4576;p50"/>
          <p:cNvSpPr txBox="1">
            <a:spLocks noGrp="1"/>
          </p:cNvSpPr>
          <p:nvPr>
            <p:ph type="subTitle" idx="1"/>
          </p:nvPr>
        </p:nvSpPr>
        <p:spPr>
          <a:xfrm>
            <a:off x="3793875" y="3923975"/>
            <a:ext cx="46905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577" name="Google Shape;4577;p50"/>
          <p:cNvSpPr txBox="1">
            <a:spLocks noGrp="1"/>
          </p:cNvSpPr>
          <p:nvPr>
            <p:ph type="subTitle" idx="2"/>
          </p:nvPr>
        </p:nvSpPr>
        <p:spPr>
          <a:xfrm>
            <a:off x="3793875" y="2790825"/>
            <a:ext cx="46905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pic>
        <p:nvPicPr>
          <p:cNvPr id="4578" name="Google Shape;4578;p5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43679" y="208362"/>
            <a:ext cx="2115442" cy="4272573"/>
          </a:xfrm>
          <a:prstGeom prst="rect">
            <a:avLst/>
          </a:prstGeom>
          <a:noFill/>
          <a:ln>
            <a:noFill/>
          </a:ln>
        </p:spPr>
      </p:pic>
      <p:sp>
        <p:nvSpPr>
          <p:cNvPr id="4579" name="Google Shape;4579;p50"/>
          <p:cNvSpPr>
            <a:spLocks noGrp="1"/>
          </p:cNvSpPr>
          <p:nvPr>
            <p:ph type="pic" idx="3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4580" name="Google Shape;4580;p50"/>
          <p:cNvSpPr/>
          <p:nvPr/>
        </p:nvSpPr>
        <p:spPr>
          <a:xfrm>
            <a:off x="32028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1" name="Google Shape;4581;p5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82" name="Google Shape;4582;p5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583" name="Google Shape;4583;p5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5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5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5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5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5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01" name="Google Shape;4601;p5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602" name="Google Shape;4602;p50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603" name="Google Shape;4603;p50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0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0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0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0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0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0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0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0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0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0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0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0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0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0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0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0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0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0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0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0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0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0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0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0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0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0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0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0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0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0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0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0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0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0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0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0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0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0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0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0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0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0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0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0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0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0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0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0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0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0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0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0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0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0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Alberta_EN">
  <p:cSld name="TITLE_1">
    <p:spTree>
      <p:nvGrpSpPr>
        <p:cNvPr id="1" name="Shape 4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59" name="Google Shape;4659;p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4660" name="Google Shape;4660;p5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381E7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61" name="Google Shape;4661;p5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Moraine-Lake, Alberta,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4662" name="Google Shape;4662;p5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63" name="Google Shape;4663;p5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4664" name="Google Shape;4664;p5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65" name="Google Shape;4665;p5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66" name="Google Shape;4666;p5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67" name="Google Shape;4667;p5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68" name="Google Shape;4668;p5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69" name="Google Shape;4669;p5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0" name="Google Shape;4670;p5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1" name="Google Shape;4671;p5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2" name="Google Shape;4672;p5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3" name="Google Shape;4673;p5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4" name="Google Shape;4674;p5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5" name="Google Shape;4675;p5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6" name="Google Shape;4676;p5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7" name="Google Shape;4677;p5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8" name="Google Shape;4678;p5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9" name="Google Shape;4679;p5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0" name="Google Shape;4680;p5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1" name="Google Shape;4681;p5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2" name="Google Shape;4682;p5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3" name="Google Shape;4683;p5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4" name="Google Shape;4684;p5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5" name="Google Shape;4685;p5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6" name="Google Shape;4686;p5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7" name="Google Shape;4687;p5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8" name="Google Shape;4688;p5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9" name="Google Shape;4689;p5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0" name="Google Shape;4690;p5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1" name="Google Shape;4691;p5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2" name="Google Shape;4692;p5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3" name="Google Shape;4693;p5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4" name="Google Shape;4694;p5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5" name="Google Shape;4695;p5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6" name="Google Shape;4696;p5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7" name="Google Shape;4697;p5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8" name="Google Shape;4698;p5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9" name="Google Shape;4699;p5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0" name="Google Shape;4700;p5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1" name="Google Shape;4701;p5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2" name="Google Shape;4702;p5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3" name="Google Shape;4703;p5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4" name="Google Shape;4704;p5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5" name="Google Shape;4705;p5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6" name="Google Shape;4706;p5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7" name="Google Shape;4707;p5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8" name="Google Shape;4708;p5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9" name="Google Shape;4709;p5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0" name="Google Shape;4710;p5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1" name="Google Shape;4711;p5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2" name="Google Shape;4712;p5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3" name="Google Shape;4713;p5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4" name="Google Shape;4714;p5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5" name="Google Shape;4715;p5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6" name="Google Shape;4716;p5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7" name="Google Shape;4717;p5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8" name="Google Shape;4718;p5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4719" name="Google Shape;4719;p5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720" name="Google Shape;4720;p5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38" name="Google Shape;4738;p5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39" name="Google Shape;4739;p5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740" name="Google Shape;4740;p5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8" name="Google Shape;4758;p5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Alberta_FR">
  <p:cSld name="TITLE_1_15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4" name="Google Shape;384;p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85" name="Google Shape;385;p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381E7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" name="Google Shape;386;p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Lac Moraine, Alberta, Canada - Photo 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387" name="Google Shape;387;p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" name="Google Shape;388;p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389" name="Google Shape;389;p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" name="Google Shape;444;p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45" name="Google Shape;445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3" name="Google Shape;463;p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65" name="Google Shape;465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3" name="Google Shape;483;p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Alberta_FR">
  <p:cSld name="TITLE_1_15">
    <p:spTree>
      <p:nvGrpSpPr>
        <p:cNvPr id="1" name="Shape 4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60" name="Google Shape;4760;p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4761" name="Google Shape;4761;p5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381E7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2" name="Google Shape;4762;p5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Lac Moraine, Alberta, Canada - Photo 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4763" name="Google Shape;4763;p5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64" name="Google Shape;4764;p5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4765" name="Google Shape;4765;p5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0" name="Google Shape;4820;p5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821" name="Google Shape;4821;p5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39" name="Google Shape;4839;p5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40" name="Google Shape;4840;p5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841" name="Google Shape;4841;p5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59" name="Google Shape;4859;p5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British-Columbia_EN">
  <p:cSld name="TITLE_1_15_1">
    <p:spTree>
      <p:nvGrpSpPr>
        <p:cNvPr id="1" name="Shape 4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61" name="Google Shape;4861;p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4862" name="Google Shape;4862;p5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BC9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63" name="Google Shape;4863;p5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864" name="Google Shape;4864;p5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82" name="Google Shape;4882;p5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Vancouver, British-Columbia, Canada - Photo: 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4883" name="Google Shape;4883;p5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84" name="Google Shape;4884;p5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4885" name="Google Shape;4885;p5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86" name="Google Shape;4886;p5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87" name="Google Shape;4887;p5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88" name="Google Shape;4888;p5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89" name="Google Shape;4889;p5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0" name="Google Shape;4890;p5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1" name="Google Shape;4891;p5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2" name="Google Shape;4892;p5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3" name="Google Shape;4893;p5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4" name="Google Shape;4894;p5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5" name="Google Shape;4895;p5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6" name="Google Shape;4896;p5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7" name="Google Shape;4897;p5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8" name="Google Shape;4898;p5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9" name="Google Shape;4899;p5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0" name="Google Shape;4900;p5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1" name="Google Shape;4901;p5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2" name="Google Shape;4902;p5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3" name="Google Shape;4903;p5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4" name="Google Shape;4904;p5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5" name="Google Shape;4905;p5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6" name="Google Shape;4906;p5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7" name="Google Shape;4907;p5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8" name="Google Shape;4908;p5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9" name="Google Shape;4909;p5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0" name="Google Shape;4910;p5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1" name="Google Shape;4911;p5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2" name="Google Shape;4912;p5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3" name="Google Shape;4913;p5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4" name="Google Shape;4914;p5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5" name="Google Shape;4915;p5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6" name="Google Shape;4916;p5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7" name="Google Shape;4917;p5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8" name="Google Shape;4918;p5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9" name="Google Shape;4919;p5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0" name="Google Shape;4920;p5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1" name="Google Shape;4921;p5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2" name="Google Shape;4922;p5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3" name="Google Shape;4923;p5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4" name="Google Shape;4924;p5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5" name="Google Shape;4925;p5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6" name="Google Shape;4926;p5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7" name="Google Shape;4927;p5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8" name="Google Shape;4928;p5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9" name="Google Shape;4929;p5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0" name="Google Shape;4930;p5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1" name="Google Shape;4931;p5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2" name="Google Shape;4932;p5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3" name="Google Shape;4933;p5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4" name="Google Shape;4934;p5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5" name="Google Shape;4935;p5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6" name="Google Shape;4936;p5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7" name="Google Shape;4937;p5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8" name="Google Shape;4938;p5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9" name="Google Shape;4939;p5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4940" name="Google Shape;4940;p5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941" name="Google Shape;4941;p5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5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5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59" name="Google Shape;4959;p5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60" name="Google Shape;4960;p5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961" name="Google Shape;4961;p5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79" name="Google Shape;4979;p5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British-Columbia_FR">
  <p:cSld name="TITLE_1_15_1_1">
    <p:spTree>
      <p:nvGrpSpPr>
        <p:cNvPr id="1" name="Shape 4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81" name="Google Shape;4981;p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4982" name="Google Shape;4982;p5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BC9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3" name="Google Shape;4983;p5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4" name="Google Shape;4984;p5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Vancouver, Colombie-Britannique,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4985" name="Google Shape;4985;p5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4986" name="Google Shape;4986;p5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1" name="Google Shape;5041;p5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042" name="Google Shape;5042;p5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60" name="Google Shape;5060;p5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61" name="Google Shape;5061;p5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062" name="Google Shape;5062;p5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80" name="Google Shape;5080;p5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Manitoba_EN">
  <p:cSld name="TITLE_1_15_1_1_1">
    <p:spTree>
      <p:nvGrpSpPr>
        <p:cNvPr id="1" name="Shape 5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82" name="Google Shape;5082;p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083" name="Google Shape;5083;p5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084" name="Google Shape;5084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02" name="Google Shape;5102;p5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Manitoba,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5103" name="Google Shape;5103;p5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6001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4" name="Google Shape;5104;p5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05" name="Google Shape;5105;p5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106" name="Google Shape;5106;p5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07" name="Google Shape;5107;p5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08" name="Google Shape;5108;p5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09" name="Google Shape;5109;p5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0" name="Google Shape;5110;p5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1" name="Google Shape;5111;p5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2" name="Google Shape;5112;p5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3" name="Google Shape;5113;p5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4" name="Google Shape;5114;p5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5" name="Google Shape;5115;p5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6" name="Google Shape;5116;p5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7" name="Google Shape;5117;p5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8" name="Google Shape;5118;p5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9" name="Google Shape;5119;p5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0" name="Google Shape;5120;p5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1" name="Google Shape;5121;p5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2" name="Google Shape;5122;p5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3" name="Google Shape;5123;p5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4" name="Google Shape;5124;p5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5" name="Google Shape;5125;p5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6" name="Google Shape;5126;p5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7" name="Google Shape;5127;p5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8" name="Google Shape;5128;p5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9" name="Google Shape;5129;p5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0" name="Google Shape;5130;p5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1" name="Google Shape;5131;p5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2" name="Google Shape;5132;p5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3" name="Google Shape;5133;p5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4" name="Google Shape;5134;p5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5" name="Google Shape;5135;p5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6" name="Google Shape;5136;p5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7" name="Google Shape;5137;p5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8" name="Google Shape;5138;p5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9" name="Google Shape;5139;p5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0" name="Google Shape;5140;p5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1" name="Google Shape;5141;p5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2" name="Google Shape;5142;p5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3" name="Google Shape;5143;p5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4" name="Google Shape;5144;p5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5" name="Google Shape;5145;p5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6" name="Google Shape;5146;p5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7" name="Google Shape;5147;p5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8" name="Google Shape;5148;p5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9" name="Google Shape;5149;p5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0" name="Google Shape;5150;p5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1" name="Google Shape;5151;p5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2" name="Google Shape;5152;p5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3" name="Google Shape;5153;p5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4" name="Google Shape;5154;p5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5" name="Google Shape;5155;p5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6" name="Google Shape;5156;p5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7" name="Google Shape;5157;p5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8" name="Google Shape;5158;p5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9" name="Google Shape;5159;p5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0" name="Google Shape;5160;p5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161" name="Google Shape;5161;p5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162" name="Google Shape;5162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80" name="Google Shape;5180;p5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81" name="Google Shape;5181;p5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182" name="Google Shape;5182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00" name="Google Shape;5200;p5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Manitoba_FR">
  <p:cSld name="TITLE_1_15_1_1_1_1">
    <p:spTree>
      <p:nvGrpSpPr>
        <p:cNvPr id="1" name="Shape 5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02" name="Google Shape;5202;p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203" name="Google Shape;5203;p5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6001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4" name="Google Shape;5204;p5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Manitoba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5205" name="Google Shape;5205;p5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06" name="Google Shape;5206;p5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5207" name="Google Shape;5207;p5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5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5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2" name="Google Shape;5262;p5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263" name="Google Shape;5263;p5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81" name="Google Shape;5281;p5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82" name="Google Shape;5282;p5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283" name="Google Shape;5283;p5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01" name="Google Shape;5301;p5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 Brunswick_EN">
  <p:cSld name="TITLE_1_14">
    <p:spTree>
      <p:nvGrpSpPr>
        <p:cNvPr id="1" name="Shape 5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03" name="Google Shape;5303;p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304" name="Google Shape;5304;p5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5" name="Google Shape;5305;p5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Shiphaven Trail, New Brunswick, Canada-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5306" name="Google Shape;5306;p5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07" name="Google Shape;5307;p5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308" name="Google Shape;5308;p5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09" name="Google Shape;5309;p5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0" name="Google Shape;5310;p5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1" name="Google Shape;5311;p5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2" name="Google Shape;5312;p5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3" name="Google Shape;5313;p5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4" name="Google Shape;5314;p5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5" name="Google Shape;5315;p5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6" name="Google Shape;5316;p5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7" name="Google Shape;5317;p5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8" name="Google Shape;5318;p5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9" name="Google Shape;5319;p5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0" name="Google Shape;5320;p5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1" name="Google Shape;5321;p5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2" name="Google Shape;5322;p5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3" name="Google Shape;5323;p5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4" name="Google Shape;5324;p5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5" name="Google Shape;5325;p5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6" name="Google Shape;5326;p5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7" name="Google Shape;5327;p5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8" name="Google Shape;5328;p5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9" name="Google Shape;5329;p5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0" name="Google Shape;5330;p5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1" name="Google Shape;5331;p5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2" name="Google Shape;5332;p5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3" name="Google Shape;5333;p5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4" name="Google Shape;5334;p5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5" name="Google Shape;5335;p5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6" name="Google Shape;5336;p5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7" name="Google Shape;5337;p5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8" name="Google Shape;5338;p5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9" name="Google Shape;5339;p5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0" name="Google Shape;5340;p5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1" name="Google Shape;5341;p5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2" name="Google Shape;5342;p5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3" name="Google Shape;5343;p5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4" name="Google Shape;5344;p5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5" name="Google Shape;5345;p5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6" name="Google Shape;5346;p5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7" name="Google Shape;5347;p5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8" name="Google Shape;5348;p5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9" name="Google Shape;5349;p5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0" name="Google Shape;5350;p5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1" name="Google Shape;5351;p5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2" name="Google Shape;5352;p5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3" name="Google Shape;5353;p5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4" name="Google Shape;5354;p5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5" name="Google Shape;5355;p5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6" name="Google Shape;5356;p5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7" name="Google Shape;5357;p5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8" name="Google Shape;5358;p5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9" name="Google Shape;5359;p5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0" name="Google Shape;5360;p5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1" name="Google Shape;5361;p5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2" name="Google Shape;5362;p5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363" name="Google Shape;5363;p5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364" name="Google Shape;5364;p5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5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5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5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5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82" name="Google Shape;5382;p5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83" name="Google Shape;5383;p5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384" name="Google Shape;5384;p5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02" name="Google Shape;5402;p5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 Brunswick_FR">
  <p:cSld name="TITLE_1_14_1">
    <p:spTree>
      <p:nvGrpSpPr>
        <p:cNvPr id="1" name="Shape 5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04" name="Google Shape;5404;p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405" name="Google Shape;5405;p5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6" name="Google Shape;5406;p5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Sentier Shiphaven, Nouveau-Brunswick, Canada - Photo 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5407" name="Google Shape;5407;p5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08" name="Google Shape;5408;p5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5409" name="Google Shape;5409;p5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5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5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5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5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5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5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5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5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5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5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5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5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5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5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5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5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5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5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5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5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5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5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5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5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5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5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5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5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5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5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5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5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5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5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5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5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5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5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5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5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4" name="Google Shape;5464;p5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465" name="Google Shape;5465;p5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5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5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5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5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5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5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5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5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5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5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5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5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5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3" name="Google Shape;5483;p5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84" name="Google Shape;5484;p5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485" name="Google Shape;5485;p5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5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5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5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5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5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03" name="Google Shape;5503;p5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foundland and Labrador,_EN">
  <p:cSld name="TITLE_1_14_1_2">
    <p:spTree>
      <p:nvGrpSpPr>
        <p:cNvPr id="1" name="Shape 5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05" name="Google Shape;5505;p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506" name="Google Shape;5506;p5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Newfoundland and Labrador,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5507" name="Google Shape;5507;p5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A1527B">
              <a:alpha val="803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8" name="Google Shape;5508;p5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9" name="Google Shape;5509;p5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10" name="Google Shape;5510;p5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511" name="Google Shape;5511;p5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2" name="Google Shape;5512;p5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3" name="Google Shape;5513;p5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4" name="Google Shape;5514;p5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5" name="Google Shape;5515;p5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6" name="Google Shape;5516;p5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7" name="Google Shape;5517;p5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8" name="Google Shape;5518;p5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9" name="Google Shape;5519;p5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0" name="Google Shape;5520;p5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1" name="Google Shape;5521;p5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2" name="Google Shape;5522;p5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3" name="Google Shape;5523;p5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4" name="Google Shape;5524;p5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5" name="Google Shape;5525;p5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6" name="Google Shape;5526;p5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7" name="Google Shape;5527;p5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8" name="Google Shape;5528;p5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9" name="Google Shape;5529;p5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0" name="Google Shape;5530;p5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1" name="Google Shape;5531;p5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2" name="Google Shape;5532;p5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3" name="Google Shape;5533;p5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4" name="Google Shape;5534;p5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5" name="Google Shape;5535;p5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6" name="Google Shape;5536;p5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7" name="Google Shape;5537;p5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8" name="Google Shape;5538;p5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9" name="Google Shape;5539;p5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0" name="Google Shape;5540;p5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1" name="Google Shape;5541;p5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2" name="Google Shape;5542;p5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3" name="Google Shape;5543;p5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4" name="Google Shape;5544;p5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5" name="Google Shape;5545;p5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6" name="Google Shape;5546;p5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7" name="Google Shape;5547;p5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8" name="Google Shape;5548;p5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9" name="Google Shape;5549;p5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0" name="Google Shape;5550;p5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1" name="Google Shape;5551;p5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2" name="Google Shape;5552;p5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3" name="Google Shape;5553;p5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4" name="Google Shape;5554;p5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5" name="Google Shape;5555;p5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6" name="Google Shape;5556;p5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7" name="Google Shape;5557;p5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8" name="Google Shape;5558;p5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9" name="Google Shape;5559;p5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0" name="Google Shape;5560;p5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1" name="Google Shape;5561;p5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2" name="Google Shape;5562;p5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3" name="Google Shape;5563;p5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4" name="Google Shape;5564;p5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5" name="Google Shape;5565;p5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566" name="Google Shape;5566;p5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567" name="Google Shape;5567;p5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5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5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5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5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5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5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5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5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5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5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5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5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5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5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5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5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5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85" name="Google Shape;5585;p5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86" name="Google Shape;5586;p5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587" name="Google Shape;5587;p5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5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5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5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5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5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5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5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5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5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5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5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5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5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5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5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5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5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05" name="Google Shape;5605;p5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foundland and Labrador,_FR">
  <p:cSld name="TITLE_1_14_1_2_1">
    <p:spTree>
      <p:nvGrpSpPr>
        <p:cNvPr id="1" name="Shape 5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07" name="Google Shape;5607;p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08" name="Google Shape;5608;p6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A1527B">
              <a:alpha val="803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9" name="Google Shape;5609;p6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0" name="Google Shape;5610;p6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Terre-Neuve-et-Labrador, Canada</a:t>
            </a:r>
            <a:r>
              <a:rPr lang="en" sz="900">
                <a:solidFill>
                  <a:schemeClr val="lt1"/>
                </a:solidFill>
              </a:rPr>
              <a:t>- Photo : Freepik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5611" name="Google Shape;5611;p6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5612" name="Google Shape;5612;p6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6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6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6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7" name="Google Shape;5667;p6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668" name="Google Shape;5668;p6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86" name="Google Shape;5686;p6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87" name="Google Shape;5687;p6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688" name="Google Shape;5688;p6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06" name="Google Shape;5706;p6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va Scotia_EN">
  <p:cSld name="TITLE_1_14_1_2_1_1">
    <p:spTree>
      <p:nvGrpSpPr>
        <p:cNvPr id="1" name="Shape 5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08" name="Google Shape;5708;p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709" name="Google Shape;5709;p6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1C18">
              <a:alpha val="50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0" name="Google Shape;5710;p6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Nova Scotia, Canada</a:t>
            </a:r>
            <a:r>
              <a:rPr lang="en" sz="900">
                <a:solidFill>
                  <a:schemeClr val="lt1"/>
                </a:solidFill>
              </a:rPr>
              <a:t>- Photo 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5711" name="Google Shape;5711;p6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12" name="Google Shape;5712;p6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713" name="Google Shape;5713;p6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14" name="Google Shape;5714;p6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15" name="Google Shape;5715;p6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16" name="Google Shape;5716;p6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17" name="Google Shape;5717;p6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18" name="Google Shape;5718;p6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19" name="Google Shape;5719;p6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0" name="Google Shape;5720;p6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1" name="Google Shape;5721;p6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2" name="Google Shape;5722;p6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3" name="Google Shape;5723;p6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4" name="Google Shape;5724;p6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5" name="Google Shape;5725;p6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6" name="Google Shape;5726;p6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7" name="Google Shape;5727;p6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8" name="Google Shape;5728;p6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9" name="Google Shape;5729;p6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0" name="Google Shape;5730;p6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1" name="Google Shape;5731;p6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2" name="Google Shape;5732;p6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3" name="Google Shape;5733;p6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4" name="Google Shape;5734;p6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5" name="Google Shape;5735;p6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6" name="Google Shape;5736;p6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7" name="Google Shape;5737;p6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8" name="Google Shape;5738;p6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9" name="Google Shape;5739;p6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0" name="Google Shape;5740;p6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1" name="Google Shape;5741;p6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2" name="Google Shape;5742;p6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3" name="Google Shape;5743;p6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4" name="Google Shape;5744;p6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5" name="Google Shape;5745;p6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6" name="Google Shape;5746;p6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7" name="Google Shape;5747;p6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8" name="Google Shape;5748;p6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9" name="Google Shape;5749;p6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0" name="Google Shape;5750;p6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1" name="Google Shape;5751;p6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2" name="Google Shape;5752;p6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3" name="Google Shape;5753;p6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4" name="Google Shape;5754;p6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5" name="Google Shape;5755;p6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6" name="Google Shape;5756;p6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7" name="Google Shape;5757;p6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8" name="Google Shape;5758;p6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9" name="Google Shape;5759;p6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0" name="Google Shape;5760;p6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1" name="Google Shape;5761;p6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2" name="Google Shape;5762;p6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3" name="Google Shape;5763;p6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4" name="Google Shape;5764;p6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5" name="Google Shape;5765;p6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6" name="Google Shape;5766;p6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7" name="Google Shape;5767;p6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768" name="Google Shape;5768;p6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769" name="Google Shape;5769;p6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87" name="Google Shape;5787;p6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88" name="Google Shape;5788;p6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789" name="Google Shape;5789;p6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6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07" name="Google Shape;5807;p6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British-Columbia_EN">
  <p:cSld name="TITLE_1_15_1"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5" name="Google Shape;485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486" name="Google Shape;486;p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BC9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7" name="Google Shape;487;p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88" name="Google Shape;488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6" name="Google Shape;506;p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Vancouver, British-Columbia, Canada - Photo: 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507" name="Google Shape;507;p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8" name="Google Shape;508;p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09" name="Google Shape;509;p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7" name="Google Shape;547;p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8" name="Google Shape;548;p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9" name="Google Shape;549;p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0" name="Google Shape;550;p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" name="Google Shape;551;p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" name="Google Shape;552;p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" name="Google Shape;553;p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" name="Google Shape;554;p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" name="Google Shape;555;p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" name="Google Shape;556;p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" name="Google Shape;557;p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8" name="Google Shape;558;p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0" name="Google Shape;560;p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1" name="Google Shape;561;p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3" name="Google Shape;563;p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64" name="Google Shape;564;p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65" name="Google Shape;565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3" name="Google Shape;583;p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" name="Google Shape;584;p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85" name="Google Shape;585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" name="Google Shape;603;p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va Scotia_FR">
  <p:cSld name="TITLE_1_14_1_2_1_1_1">
    <p:spTree>
      <p:nvGrpSpPr>
        <p:cNvPr id="1" name="Shape 5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09" name="Google Shape;5809;p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810" name="Google Shape;5810;p6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1C18">
              <a:alpha val="50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1" name="Google Shape;5811;p6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2" name="Google Shape;5812;p6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Nouvelle-Écosse, Canada - Photo : Unsplash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5813" name="Google Shape;5813;p6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5814" name="Google Shape;5814;p6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9" name="Google Shape;5869;p6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870" name="Google Shape;5870;p6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6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6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88" name="Google Shape;5888;p6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89" name="Google Shape;5889;p6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890" name="Google Shape;5890;p6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8" name="Google Shape;5908;p6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1_EN">
  <p:cSld name="TITLE_1_14_1_1">
    <p:spTree>
      <p:nvGrpSpPr>
        <p:cNvPr id="1" name="Shape 5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10" name="Google Shape;5910;p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911" name="Google Shape;5911;p6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D82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2" name="Google Shape;5912;p6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999999"/>
                </a:solidFill>
              </a:rPr>
              <a:t>Ontario, Canada - Photo: Unsplash</a:t>
            </a:r>
            <a:endParaRPr sz="1400" b="0" i="0" u="none" strike="noStrike" cap="none">
              <a:solidFill>
                <a:srgbClr val="99999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5913" name="Google Shape;5913;p6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14" name="Google Shape;5914;p6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915" name="Google Shape;5915;p6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16" name="Google Shape;5916;p6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17" name="Google Shape;5917;p6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18" name="Google Shape;5918;p6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19" name="Google Shape;5919;p6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0" name="Google Shape;5920;p6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1" name="Google Shape;5921;p6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2" name="Google Shape;5922;p6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3" name="Google Shape;5923;p6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4" name="Google Shape;5924;p6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5" name="Google Shape;5925;p6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6" name="Google Shape;5926;p6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7" name="Google Shape;5927;p6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8" name="Google Shape;5928;p6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9" name="Google Shape;5929;p6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0" name="Google Shape;5930;p6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1" name="Google Shape;5931;p6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2" name="Google Shape;5932;p6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3" name="Google Shape;5933;p6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4" name="Google Shape;5934;p6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5" name="Google Shape;5935;p6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6" name="Google Shape;5936;p6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7" name="Google Shape;5937;p6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8" name="Google Shape;5938;p6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9" name="Google Shape;5939;p6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0" name="Google Shape;5940;p6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1" name="Google Shape;5941;p6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2" name="Google Shape;5942;p6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3" name="Google Shape;5943;p6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4" name="Google Shape;5944;p6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5" name="Google Shape;5945;p6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6" name="Google Shape;5946;p6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7" name="Google Shape;5947;p6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8" name="Google Shape;5948;p6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9" name="Google Shape;5949;p6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0" name="Google Shape;5950;p6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1" name="Google Shape;5951;p6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2" name="Google Shape;5952;p6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3" name="Google Shape;5953;p6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4" name="Google Shape;5954;p6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5" name="Google Shape;5955;p6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1" name="Google Shape;5961;p6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2" name="Google Shape;5962;p6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3" name="Google Shape;5963;p6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9" name="Google Shape;5969;p6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970" name="Google Shape;5970;p6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971" name="Google Shape;5971;p6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89" name="Google Shape;5989;p6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90" name="Google Shape;5990;p6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991" name="Google Shape;5991;p6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09" name="Google Shape;6009;p6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FR">
  <p:cSld name="TITLE_1_14_1_1_1">
    <p:spTree>
      <p:nvGrpSpPr>
        <p:cNvPr id="1" name="Shape 6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11" name="Google Shape;6011;p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012" name="Google Shape;6012;p6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D82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3" name="Google Shape;6013;p6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999999"/>
                </a:solidFill>
              </a:rPr>
              <a:t>Ontario, Canada - Photo: Unsplash</a:t>
            </a:r>
            <a:endParaRPr sz="1400" b="0" i="0" u="none" strike="noStrike" cap="none">
              <a:solidFill>
                <a:srgbClr val="99999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014" name="Google Shape;6014;p6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15" name="Google Shape;6015;p6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016" name="Google Shape;6016;p6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1" name="Google Shape;6071;p6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072" name="Google Shape;6072;p6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90" name="Google Shape;6090;p6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91" name="Google Shape;6091;p6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092" name="Google Shape;6092;p6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6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6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0" name="Google Shape;6110;p6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EN">
  <p:cSld name="TITLE_1_14_1_1_2">
    <p:spTree>
      <p:nvGrpSpPr>
        <p:cNvPr id="1" name="Shape 6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12" name="Google Shape;6112;p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113" name="Google Shape;6113;p6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Ontario, Canada - Photo: Wikipedia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6114" name="Google Shape;6114;p6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115" name="Google Shape;6115;p6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3" name="Google Shape;6133;p6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34" name="Google Shape;6134;p6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135" name="Google Shape;6135;p6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6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6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6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6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6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6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6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53" name="Google Shape;6153;p6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FR">
  <p:cSld name="TITLE_1_14_1_1_2_1">
    <p:spTree>
      <p:nvGrpSpPr>
        <p:cNvPr id="1" name="Shape 6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55" name="Google Shape;6155;p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156" name="Google Shape;6156;p6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512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7" name="Google Shape;6157;p6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Ontario, Canada - Photo: Wikipedia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158" name="Google Shape;6158;p6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59" name="Google Shape;6159;p6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160" name="Google Shape;6160;p6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6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6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6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5" name="Google Shape;6215;p6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216" name="Google Shape;6216;p6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6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6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6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6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34" name="Google Shape;6234;p6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35" name="Google Shape;6235;p6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236" name="Google Shape;6236;p6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6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4" name="Google Shape;6254;p6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3_EN">
  <p:cSld name="TITLE_1_14_1_1_1_2">
    <p:spTree>
      <p:nvGrpSpPr>
        <p:cNvPr id="1" name="Shape 6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56" name="Google Shape;6256;p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257" name="Google Shape;6257;p6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8" name="Google Shape;6258;p6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Photo: Unsplash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259" name="Google Shape;6259;p6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60" name="Google Shape;6260;p6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6261" name="Google Shape;6261;p6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62" name="Google Shape;6262;p6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63" name="Google Shape;6263;p6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64" name="Google Shape;6264;p6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65" name="Google Shape;6265;p6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66" name="Google Shape;6266;p6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67" name="Google Shape;6267;p6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68" name="Google Shape;6268;p6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69" name="Google Shape;6269;p6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0" name="Google Shape;6270;p6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1" name="Google Shape;6271;p6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2" name="Google Shape;6272;p6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3" name="Google Shape;6273;p6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4" name="Google Shape;6274;p6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5" name="Google Shape;6275;p6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6" name="Google Shape;6276;p6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7" name="Google Shape;6277;p6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8" name="Google Shape;6278;p6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9" name="Google Shape;6279;p6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0" name="Google Shape;6280;p6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1" name="Google Shape;6281;p6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2" name="Google Shape;6282;p6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3" name="Google Shape;6283;p6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4" name="Google Shape;6284;p6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5" name="Google Shape;6285;p6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6" name="Google Shape;6286;p6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7" name="Google Shape;6287;p6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8" name="Google Shape;6288;p6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9" name="Google Shape;6289;p6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0" name="Google Shape;6290;p6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1" name="Google Shape;6291;p6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2" name="Google Shape;6292;p6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3" name="Google Shape;6293;p6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4" name="Google Shape;6294;p6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5" name="Google Shape;6295;p6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6" name="Google Shape;6296;p6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7" name="Google Shape;6297;p6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8" name="Google Shape;6298;p6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9" name="Google Shape;6299;p6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0" name="Google Shape;6300;p6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1" name="Google Shape;6301;p6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2" name="Google Shape;6302;p6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3" name="Google Shape;6303;p6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4" name="Google Shape;6304;p6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5" name="Google Shape;6305;p6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6" name="Google Shape;6306;p6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7" name="Google Shape;6307;p6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8" name="Google Shape;6308;p6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9" name="Google Shape;6309;p6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0" name="Google Shape;6310;p6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1" name="Google Shape;6311;p6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2" name="Google Shape;6312;p6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3" name="Google Shape;6313;p6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4" name="Google Shape;6314;p6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5" name="Google Shape;6315;p6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6316" name="Google Shape;6316;p6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317" name="Google Shape;6317;p6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6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35" name="Google Shape;6335;p6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36" name="Google Shape;6336;p6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337" name="Google Shape;6337;p6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55" name="Google Shape;6355;p6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3_FR">
  <p:cSld name="TITLE_1_14_1_1_1_2_1">
    <p:spTree>
      <p:nvGrpSpPr>
        <p:cNvPr id="1" name="Shape 6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57" name="Google Shape;6357;p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358" name="Google Shape;6358;p6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59" name="Google Shape;6359;p6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Photo: Unsplash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360" name="Google Shape;6360;p6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61" name="Google Shape;6361;p6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362" name="Google Shape;6362;p6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6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6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7" name="Google Shape;6417;p6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418" name="Google Shape;6418;p6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6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6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36" name="Google Shape;6436;p6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37" name="Google Shape;6437;p6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438" name="Google Shape;6438;p6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6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6" name="Google Shape;6456;p6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Prince Edward Island_EN">
  <p:cSld name="TITLE_1_14_1_1_1_1">
    <p:spTree>
      <p:nvGrpSpPr>
        <p:cNvPr id="1" name="Shape 6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8" name="Google Shape;6458;p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459" name="Google Shape;6459;p6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0" name="Google Shape;6460;p6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Prince Edward Island,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461" name="Google Shape;6461;p6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62" name="Google Shape;6462;p6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6463" name="Google Shape;6463;p6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64" name="Google Shape;6464;p6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65" name="Google Shape;6465;p6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66" name="Google Shape;6466;p6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67" name="Google Shape;6467;p6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68" name="Google Shape;6468;p6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69" name="Google Shape;6469;p6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0" name="Google Shape;6470;p6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1" name="Google Shape;6471;p6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2" name="Google Shape;6472;p6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3" name="Google Shape;6473;p6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4" name="Google Shape;6474;p6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5" name="Google Shape;6475;p6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6" name="Google Shape;6476;p6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7" name="Google Shape;6477;p6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8" name="Google Shape;6478;p6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9" name="Google Shape;6479;p6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0" name="Google Shape;6480;p6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1" name="Google Shape;6481;p6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2" name="Google Shape;6482;p6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3" name="Google Shape;6483;p6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4" name="Google Shape;6484;p6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5" name="Google Shape;6485;p6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6" name="Google Shape;6486;p6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7" name="Google Shape;6487;p6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8" name="Google Shape;6488;p6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9" name="Google Shape;6489;p6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0" name="Google Shape;6490;p6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1" name="Google Shape;6491;p6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2" name="Google Shape;6492;p6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3" name="Google Shape;6493;p6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4" name="Google Shape;6494;p6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5" name="Google Shape;6495;p6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6" name="Google Shape;6496;p6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7" name="Google Shape;6497;p6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8" name="Google Shape;6498;p6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9" name="Google Shape;6499;p6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0" name="Google Shape;6500;p6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1" name="Google Shape;6501;p6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2" name="Google Shape;6502;p6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3" name="Google Shape;6503;p6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4" name="Google Shape;6504;p6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5" name="Google Shape;6505;p6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6" name="Google Shape;6506;p6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7" name="Google Shape;6507;p6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8" name="Google Shape;6508;p6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9" name="Google Shape;6509;p6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0" name="Google Shape;6510;p6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1" name="Google Shape;6511;p6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2" name="Google Shape;6512;p6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3" name="Google Shape;6513;p6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4" name="Google Shape;6514;p6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5" name="Google Shape;6515;p6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6" name="Google Shape;6516;p6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7" name="Google Shape;6517;p6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6518" name="Google Shape;6518;p6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519" name="Google Shape;6519;p6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6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7" name="Google Shape;6537;p6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38" name="Google Shape;6538;p6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539" name="Google Shape;6539;p6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57" name="Google Shape;6557;p6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Prince Edward Island_FR">
  <p:cSld name="TITLE_1_13">
    <p:spTree>
      <p:nvGrpSpPr>
        <p:cNvPr id="1" name="Shape 6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9" name="Google Shape;6559;p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560" name="Google Shape;6560;p7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61" name="Google Shape;6561;p7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Île-du-Prince-Édouard, Canada - Photo : Freepik</a:t>
            </a:r>
            <a:endParaRPr sz="900">
              <a:solidFill>
                <a:srgbClr val="FFFFFF"/>
              </a:solidFill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endParaRPr sz="900">
              <a:solidFill>
                <a:srgbClr val="FFFFFF"/>
              </a:solidFill>
            </a:endParaRPr>
          </a:p>
        </p:txBody>
      </p:sp>
      <p:sp>
        <p:nvSpPr>
          <p:cNvPr id="6562" name="Google Shape;6562;p7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63" name="Google Shape;6563;p7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564" name="Google Shape;6564;p7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9" name="Google Shape;6619;p7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620" name="Google Shape;6620;p7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8" name="Google Shape;6638;p7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39" name="Google Shape;6639;p7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640" name="Google Shape;6640;p7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58" name="Google Shape;6658;p7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Quebec_EN">
  <p:cSld name="TITLE_1_12">
    <p:spTree>
      <p:nvGrpSpPr>
        <p:cNvPr id="1" name="Shape 6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60" name="Google Shape;6660;p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661" name="Google Shape;6661;p7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7D002B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2" name="Google Shape;6662;p7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Percé, Quebec, Canada - Photo: UNESCO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663" name="Google Shape;6663;p7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64" name="Google Shape;6664;p7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6665" name="Google Shape;6665;p7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6720" name="Google Shape;6720;p7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721" name="Google Shape;6721;p7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39" name="Google Shape;6739;p7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40" name="Google Shape;6740;p7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741" name="Google Shape;6741;p7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59" name="Google Shape;6759;p7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British-Columbia_FR">
  <p:cSld name="TITLE_1_15_1_1"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5" name="Google Shape;605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06" name="Google Shape;606;p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BC9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" name="Google Shape;607;p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" name="Google Shape;608;p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Vancouver, Colombie-Britannique,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609" name="Google Shape;609;p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10" name="Google Shape;610;p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" name="Google Shape;665;p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66" name="Google Shape;666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5" name="Google Shape;685;p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86" name="Google Shape;686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4" name="Google Shape;704;p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Quebec_FR">
  <p:cSld name="TITLE_1_11">
    <p:spTree>
      <p:nvGrpSpPr>
        <p:cNvPr id="1" name="Shape 6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61" name="Google Shape;6761;p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762" name="Google Shape;6762;p7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7D002B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3" name="Google Shape;6763;p7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Percé, Quebec, Canada - Photo: UNESCO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764" name="Google Shape;6764;p7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5" name="Google Shape;6765;p7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66" name="Google Shape;6766;p7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767" name="Google Shape;6767;p7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2" name="Google Shape;6822;p7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823" name="Google Shape;6823;p7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1" name="Google Shape;6841;p7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42" name="Google Shape;6842;p7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843" name="Google Shape;6843;p7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1" name="Google Shape;6861;p7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Saskatchewan_EN">
  <p:cSld name="TITLE_1_11_1">
    <p:spTree>
      <p:nvGrpSpPr>
        <p:cNvPr id="1" name="Shape 6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3" name="Google Shape;6863;p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864" name="Google Shape;6864;p7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6F7D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5" name="Google Shape;6865;p7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Saskatchewan, Canada - Photo 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866" name="Google Shape;6866;p7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7" name="Google Shape;6867;p7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68" name="Google Shape;6868;p7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6869" name="Google Shape;6869;p7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70" name="Google Shape;6870;p7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71" name="Google Shape;6871;p7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72" name="Google Shape;6872;p7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73" name="Google Shape;6873;p7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74" name="Google Shape;6874;p7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75" name="Google Shape;6875;p7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76" name="Google Shape;6876;p7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77" name="Google Shape;6877;p7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78" name="Google Shape;6878;p7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79" name="Google Shape;6879;p7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0" name="Google Shape;6880;p7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1" name="Google Shape;6881;p7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2" name="Google Shape;6882;p7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3" name="Google Shape;6883;p7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4" name="Google Shape;6884;p7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5" name="Google Shape;6885;p7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6" name="Google Shape;6886;p7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7" name="Google Shape;6887;p7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8" name="Google Shape;6888;p7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9" name="Google Shape;6889;p7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0" name="Google Shape;6890;p7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1" name="Google Shape;6891;p7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2" name="Google Shape;6892;p7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3" name="Google Shape;6893;p7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4" name="Google Shape;6894;p7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5" name="Google Shape;6895;p7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6" name="Google Shape;6896;p7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7" name="Google Shape;6897;p7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8" name="Google Shape;6898;p7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9" name="Google Shape;6899;p7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0" name="Google Shape;6900;p7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1" name="Google Shape;6901;p7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2" name="Google Shape;6902;p7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3" name="Google Shape;6903;p7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4" name="Google Shape;6904;p7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5" name="Google Shape;6905;p7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6" name="Google Shape;6906;p7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7" name="Google Shape;6907;p7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8" name="Google Shape;6908;p7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9" name="Google Shape;6909;p7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0" name="Google Shape;6910;p7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1" name="Google Shape;6911;p7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2" name="Google Shape;6912;p7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3" name="Google Shape;6913;p7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4" name="Google Shape;6914;p7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5" name="Google Shape;6915;p7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6" name="Google Shape;6916;p7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7" name="Google Shape;6917;p7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8" name="Google Shape;6918;p7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9" name="Google Shape;6919;p7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0" name="Google Shape;6920;p7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1" name="Google Shape;6921;p7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2" name="Google Shape;6922;p7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3" name="Google Shape;6923;p7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6924" name="Google Shape;6924;p7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925" name="Google Shape;6925;p7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43" name="Google Shape;6943;p7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44" name="Google Shape;6944;p7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945" name="Google Shape;6945;p7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63" name="Google Shape;6963;p7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Saskatchewan_FR">
  <p:cSld name="TITLE_1_11_1_1">
    <p:spTree>
      <p:nvGrpSpPr>
        <p:cNvPr id="1" name="Shape 6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5" name="Google Shape;6965;p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966" name="Google Shape;6966;p7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6F7D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7" name="Google Shape;6967;p7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Saskatchewan,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968" name="Google Shape;6968;p7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9" name="Google Shape;6969;p7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70" name="Google Shape;6970;p7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971" name="Google Shape;6971;p7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6" name="Google Shape;7026;p7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027" name="Google Shape;7027;p7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45" name="Google Shape;7045;p7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46" name="Google Shape;7046;p7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047" name="Google Shape;7047;p7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65" name="Google Shape;7065;p7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rthwest Territories_EN">
  <p:cSld name="TITLE_1_10">
    <p:spTree>
      <p:nvGrpSpPr>
        <p:cNvPr id="1" name="Shape 7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7" name="Google Shape;7067;p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068" name="Google Shape;7068;p7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Aurora borealis, Northwest Territories - Photo Shutterstock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7069" name="Google Shape;7069;p7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966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0" name="Google Shape;7070;p7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71" name="Google Shape;7071;p7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7072" name="Google Shape;7072;p7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73" name="Google Shape;7073;p7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74" name="Google Shape;7074;p7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75" name="Google Shape;7075;p7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76" name="Google Shape;7076;p7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77" name="Google Shape;7077;p7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78" name="Google Shape;7078;p7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79" name="Google Shape;7079;p7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0" name="Google Shape;7080;p7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1" name="Google Shape;7081;p7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2" name="Google Shape;7082;p7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3" name="Google Shape;7083;p7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4" name="Google Shape;7084;p7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5" name="Google Shape;7085;p7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6" name="Google Shape;7086;p7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7" name="Google Shape;7087;p7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8" name="Google Shape;7088;p7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9" name="Google Shape;7089;p7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0" name="Google Shape;7090;p7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1" name="Google Shape;7091;p7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2" name="Google Shape;7092;p7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3" name="Google Shape;7093;p7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4" name="Google Shape;7094;p7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5" name="Google Shape;7095;p7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6" name="Google Shape;7096;p7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7" name="Google Shape;7097;p7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8" name="Google Shape;7098;p7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9" name="Google Shape;7099;p7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0" name="Google Shape;7100;p7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1" name="Google Shape;7101;p7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2" name="Google Shape;7102;p7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3" name="Google Shape;7103;p7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4" name="Google Shape;7104;p7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5" name="Google Shape;7105;p7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6" name="Google Shape;7106;p7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7" name="Google Shape;7107;p7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8" name="Google Shape;7108;p7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9" name="Google Shape;7109;p7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0" name="Google Shape;7110;p7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1" name="Google Shape;7111;p7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2" name="Google Shape;7112;p7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3" name="Google Shape;7113;p7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4" name="Google Shape;7114;p7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5" name="Google Shape;7115;p7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6" name="Google Shape;7116;p7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7" name="Google Shape;7117;p7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8" name="Google Shape;7118;p7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9" name="Google Shape;7119;p7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0" name="Google Shape;7120;p7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1" name="Google Shape;7121;p7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2" name="Google Shape;7122;p7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3" name="Google Shape;7123;p7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4" name="Google Shape;7124;p7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5" name="Google Shape;7125;p7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6" name="Google Shape;7126;p7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7127" name="Google Shape;7127;p7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128" name="Google Shape;7128;p7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6" name="Google Shape;7146;p7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47" name="Google Shape;7147;p7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148" name="Google Shape;7148;p7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66" name="Google Shape;7166;p7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rthwest Territories_FR">
  <p:cSld name="TITLE_1_9">
    <p:spTree>
      <p:nvGrpSpPr>
        <p:cNvPr id="1" name="Shape 7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" name="Google Shape;7168;p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169" name="Google Shape;7169;p7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966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0" name="Google Shape;7170;p7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Aurore boréale, Territoires du Nord-Ouest - Photo Shutterstock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7171" name="Google Shape;7171;p7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72" name="Google Shape;7172;p7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7173" name="Google Shape;7173;p7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7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7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8" name="Google Shape;7228;p7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229" name="Google Shape;7229;p7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47" name="Google Shape;7247;p7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48" name="Google Shape;7248;p7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249" name="Google Shape;7249;p7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67" name="Google Shape;7267;p7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unavut_EN">
  <p:cSld name="TITLE_1_8_1">
    <p:spTree>
      <p:nvGrpSpPr>
        <p:cNvPr id="1" name="Shape 7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69" name="Google Shape;7269;p77"/>
          <p:cNvPicPr preferRelativeResize="0"/>
          <p:nvPr/>
        </p:nvPicPr>
        <p:blipFill rotWithShape="1">
          <a:blip r:embed="rId2">
            <a:alphaModFix/>
          </a:blip>
          <a:srcRect t="199" b="199"/>
          <a:stretch/>
        </p:blipFill>
        <p:spPr>
          <a:xfrm>
            <a:off x="0" y="13"/>
            <a:ext cx="9144002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270" name="Google Shape;7270;p7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Baffin Island valley, Territory of Nunavut,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7271" name="Google Shape;7271;p7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2" name="Google Shape;7272;p7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73" name="Google Shape;7273;p7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7274" name="Google Shape;7274;p7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75" name="Google Shape;7275;p7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76" name="Google Shape;7276;p7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77" name="Google Shape;7277;p7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78" name="Google Shape;7278;p7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79" name="Google Shape;7279;p7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0" name="Google Shape;7280;p7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1" name="Google Shape;7281;p7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2" name="Google Shape;7282;p7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3" name="Google Shape;7283;p7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4" name="Google Shape;7284;p7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5" name="Google Shape;7285;p7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6" name="Google Shape;7286;p7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7" name="Google Shape;7287;p7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8" name="Google Shape;7288;p7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9" name="Google Shape;7289;p7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0" name="Google Shape;7290;p7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1" name="Google Shape;7291;p7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2" name="Google Shape;7292;p7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3" name="Google Shape;7293;p7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4" name="Google Shape;7294;p7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5" name="Google Shape;7295;p7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6" name="Google Shape;7296;p7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7" name="Google Shape;7297;p7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8" name="Google Shape;7298;p7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9" name="Google Shape;7299;p7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0" name="Google Shape;7300;p7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1" name="Google Shape;7301;p7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2" name="Google Shape;7302;p7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3" name="Google Shape;7303;p7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4" name="Google Shape;7304;p7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5" name="Google Shape;7305;p7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6" name="Google Shape;7306;p7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7" name="Google Shape;7307;p7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8" name="Google Shape;7308;p7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9" name="Google Shape;7309;p7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0" name="Google Shape;7310;p7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1" name="Google Shape;7311;p7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2" name="Google Shape;7312;p7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3" name="Google Shape;7313;p7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4" name="Google Shape;7314;p7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5" name="Google Shape;7315;p7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6" name="Google Shape;7316;p7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7" name="Google Shape;7317;p7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8" name="Google Shape;7318;p7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9" name="Google Shape;7319;p7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0" name="Google Shape;7320;p7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1" name="Google Shape;7321;p7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2" name="Google Shape;7322;p7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3" name="Google Shape;7323;p7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4" name="Google Shape;7324;p7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5" name="Google Shape;7325;p7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6" name="Google Shape;7326;p7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7" name="Google Shape;7327;p7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8" name="Google Shape;7328;p7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7329" name="Google Shape;7329;p7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330" name="Google Shape;7330;p7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8" name="Google Shape;7348;p7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9" name="Google Shape;7349;p7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350" name="Google Shape;7350;p7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8" name="Google Shape;7368;p7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unavut_FR">
  <p:cSld name="TITLE_1_8_1_1">
    <p:spTree>
      <p:nvGrpSpPr>
        <p:cNvPr id="1" name="Shape 7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0" name="Google Shape;7370;p78"/>
          <p:cNvPicPr preferRelativeResize="0"/>
          <p:nvPr/>
        </p:nvPicPr>
        <p:blipFill rotWithShape="1">
          <a:blip r:embed="rId2">
            <a:alphaModFix/>
          </a:blip>
          <a:srcRect t="199" b="199"/>
          <a:stretch/>
        </p:blipFill>
        <p:spPr>
          <a:xfrm>
            <a:off x="0" y="13"/>
            <a:ext cx="9144002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371" name="Google Shape;7371;p7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Baffin Island valley, territory of Nunavut,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7372" name="Google Shape;7372;p7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3" name="Google Shape;7373;p7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74" name="Google Shape;7374;p7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7375" name="Google Shape;7375;p7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0" name="Google Shape;7430;p7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431" name="Google Shape;7431;p7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7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7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7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7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7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9" name="Google Shape;7449;p7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50" name="Google Shape;7450;p7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451" name="Google Shape;7451;p7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7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7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7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7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7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7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9" name="Google Shape;7469;p7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Yukon_EN">
  <p:cSld name="TITLE_1_7">
    <p:spTree>
      <p:nvGrpSpPr>
        <p:cNvPr id="1" name="Shape 7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1" name="Google Shape;7471;p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472" name="Google Shape;7472;p79"/>
          <p:cNvSpPr/>
          <p:nvPr/>
        </p:nvSpPr>
        <p:spPr>
          <a:xfrm>
            <a:off x="0" y="4248150"/>
            <a:ext cx="9125100" cy="718800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26000">
                <a:srgbClr val="000000">
                  <a:alpha val="55686"/>
                </a:srgbClr>
              </a:gs>
              <a:gs pos="100000">
                <a:schemeClr val="dk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3" name="Google Shape;7473;p7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Yukon, Territory,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7474" name="Google Shape;7474;p7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5" name="Google Shape;7475;p7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76" name="Google Shape;7476;p7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7477" name="Google Shape;7477;p7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78" name="Google Shape;7478;p7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79" name="Google Shape;7479;p7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0" name="Google Shape;7480;p7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1" name="Google Shape;7481;p7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2" name="Google Shape;7482;p7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3" name="Google Shape;7483;p7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4" name="Google Shape;7484;p7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5" name="Google Shape;7485;p7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6" name="Google Shape;7486;p7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7" name="Google Shape;7487;p7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8" name="Google Shape;7488;p7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9" name="Google Shape;7489;p7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0" name="Google Shape;7490;p7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1" name="Google Shape;7491;p7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2" name="Google Shape;7492;p7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3" name="Google Shape;7493;p7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4" name="Google Shape;7494;p7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5" name="Google Shape;7495;p7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6" name="Google Shape;7496;p7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7" name="Google Shape;7497;p7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8" name="Google Shape;7498;p7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9" name="Google Shape;7499;p7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0" name="Google Shape;7500;p7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1" name="Google Shape;7501;p7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2" name="Google Shape;7502;p7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3" name="Google Shape;7503;p7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4" name="Google Shape;7504;p7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5" name="Google Shape;7505;p7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6" name="Google Shape;7506;p7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7" name="Google Shape;7507;p7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8" name="Google Shape;7508;p7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9" name="Google Shape;7509;p7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0" name="Google Shape;7510;p7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1" name="Google Shape;7511;p7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2" name="Google Shape;7512;p7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3" name="Google Shape;7513;p7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4" name="Google Shape;7514;p7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5" name="Google Shape;7515;p7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6" name="Google Shape;7516;p7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7" name="Google Shape;7517;p7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8" name="Google Shape;7518;p7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9" name="Google Shape;7519;p7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0" name="Google Shape;7520;p7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1" name="Google Shape;7521;p7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2" name="Google Shape;7522;p7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3" name="Google Shape;7523;p7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4" name="Google Shape;7524;p7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5" name="Google Shape;7525;p7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6" name="Google Shape;7526;p7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7" name="Google Shape;7527;p7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8" name="Google Shape;7528;p7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9" name="Google Shape;7529;p7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0" name="Google Shape;7530;p7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1" name="Google Shape;7531;p7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7532" name="Google Shape;7532;p7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533" name="Google Shape;7533;p7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7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7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7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7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7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7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7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7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7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7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7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7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7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51" name="Google Shape;7551;p7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52" name="Google Shape;7552;p7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553" name="Google Shape;7553;p7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7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7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7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7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7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7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7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7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7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71" name="Google Shape;7571;p7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Yukon_FR">
  <p:cSld name="TITLE_1_7_1">
    <p:spTree>
      <p:nvGrpSpPr>
        <p:cNvPr id="1" name="Shape 7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3" name="Google Shape;7573;p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574" name="Google Shape;7574;p80"/>
          <p:cNvSpPr/>
          <p:nvPr/>
        </p:nvSpPr>
        <p:spPr>
          <a:xfrm>
            <a:off x="0" y="4248150"/>
            <a:ext cx="9125100" cy="718800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26000">
                <a:srgbClr val="000000">
                  <a:alpha val="55686"/>
                </a:srgbClr>
              </a:gs>
              <a:gs pos="100000">
                <a:schemeClr val="dk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75" name="Google Shape;7575;p8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Territoire du Yukon, Canada - Photo: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7576" name="Google Shape;7576;p8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77" name="Google Shape;7577;p8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8" name="Google Shape;7578;p8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7579" name="Google Shape;7579;p8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8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8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8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8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8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8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8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8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8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8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8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8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8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8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8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8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8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8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8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8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8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8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8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8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8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8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8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8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8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8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8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8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8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8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8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8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8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8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8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8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8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8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8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8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8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8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8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8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8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8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8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8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8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8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4" name="Google Shape;7634;p8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635" name="Google Shape;7635;p8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8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8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8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8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8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8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8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8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8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8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8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8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8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8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8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8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8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53" name="Google Shape;7653;p8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54" name="Google Shape;7654;p8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655" name="Google Shape;7655;p8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8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8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8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8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8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8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8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8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8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8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8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8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8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8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8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8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8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73" name="Google Shape;7673;p8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 - No Header" type="tx">
  <p:cSld name="TITLE_AND_BODY">
    <p:bg>
      <p:bgPr>
        <a:solidFill>
          <a:schemeClr val="lt1"/>
        </a:solidFill>
        <a:effectLst/>
      </p:bgPr>
    </p:bg>
    <p:spTree>
      <p:nvGrpSpPr>
        <p:cNvPr id="1" name="Shape 7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5" name="Google Shape;7675;p81"/>
          <p:cNvSpPr txBox="1">
            <a:spLocks noGrp="1"/>
          </p:cNvSpPr>
          <p:nvPr>
            <p:ph type="body" idx="1"/>
          </p:nvPr>
        </p:nvSpPr>
        <p:spPr>
          <a:xfrm>
            <a:off x="228600" y="1308813"/>
            <a:ext cx="8686800" cy="3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676" name="Google Shape;7676;p81"/>
          <p:cNvSpPr txBox="1">
            <a:spLocks noGrp="1"/>
          </p:cNvSpPr>
          <p:nvPr>
            <p:ph type="subTitle" idx="2"/>
          </p:nvPr>
        </p:nvSpPr>
        <p:spPr>
          <a:xfrm>
            <a:off x="228600" y="774594"/>
            <a:ext cx="32625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77" name="Google Shape;7677;p81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7678" name="Google Shape;7678;p8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79" name="Google Shape;7679;p8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680" name="Google Shape;7680;p8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8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8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8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8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8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8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8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8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8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8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8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8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8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8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8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8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8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98" name="Google Shape;7698;p8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7699" name="Google Shape;7699;p81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7700" name="Google Shape;7700;p81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81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81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81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81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81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81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81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81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81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81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81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81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81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81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81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81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81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81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81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81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81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81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81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81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81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81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81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81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81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81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81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81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81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81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81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81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81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81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81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81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81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81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81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81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81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81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81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81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81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81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81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81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81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81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Manitoba_EN">
  <p:cSld name="TITLE_1_15_1_1_1"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" name="Google Shape;706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7" name="Google Shape;707;p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08" name="Google Shape;708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6" name="Google Shape;726;p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Manitoba,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727" name="Google Shape;727;p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6001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" name="Google Shape;729;p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730" name="Google Shape;730;p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" name="Google Shape;731;p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" name="Google Shape;732;p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" name="Google Shape;733;p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4" name="Google Shape;734;p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5" name="Google Shape;735;p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6" name="Google Shape;736;p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7" name="Google Shape;737;p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8" name="Google Shape;738;p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9" name="Google Shape;739;p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0" name="Google Shape;740;p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1" name="Google Shape;741;p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2" name="Google Shape;742;p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3" name="Google Shape;743;p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4" name="Google Shape;744;p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5" name="Google Shape;745;p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6" name="Google Shape;746;p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7" name="Google Shape;747;p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" name="Google Shape;748;p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" name="Google Shape;749;p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" name="Google Shape;750;p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" name="Google Shape;751;p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" name="Google Shape;752;p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" name="Google Shape;753;p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4" name="Google Shape;754;p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5" name="Google Shape;755;p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6" name="Google Shape;756;p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7" name="Google Shape;757;p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8" name="Google Shape;758;p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9" name="Google Shape;759;p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0" name="Google Shape;760;p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1" name="Google Shape;761;p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2" name="Google Shape;762;p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3" name="Google Shape;763;p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4" name="Google Shape;764;p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5" name="Google Shape;765;p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6" name="Google Shape;766;p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0" name="Google Shape;770;p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1" name="Google Shape;771;p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785" name="Google Shape;785;p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86" name="Google Shape;786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" name="Google Shape;804;p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5" name="Google Shape;805;p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06" name="Google Shape;806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4" name="Google Shape;824;p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 - With Header">
  <p:cSld name="TITLE_AND_BODY_2">
    <p:bg>
      <p:bgPr>
        <a:solidFill>
          <a:schemeClr val="lt1"/>
        </a:solidFill>
        <a:effectLst/>
      </p:bgPr>
    </p:bg>
    <p:spTree>
      <p:nvGrpSpPr>
        <p:cNvPr id="1" name="Shape 7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6" name="Google Shape;7756;p82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7757" name="Google Shape;7757;p82"/>
          <p:cNvSpPr txBox="1">
            <a:spLocks noGrp="1"/>
          </p:cNvSpPr>
          <p:nvPr>
            <p:ph type="body" idx="1"/>
          </p:nvPr>
        </p:nvSpPr>
        <p:spPr>
          <a:xfrm>
            <a:off x="228600" y="1308813"/>
            <a:ext cx="8686800" cy="3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758" name="Google Shape;7758;p82"/>
          <p:cNvSpPr txBox="1">
            <a:spLocks noGrp="1"/>
          </p:cNvSpPr>
          <p:nvPr>
            <p:ph type="subTitle" idx="2"/>
          </p:nvPr>
        </p:nvSpPr>
        <p:spPr>
          <a:xfrm>
            <a:off x="228600" y="774594"/>
            <a:ext cx="32625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759" name="Google Shape;7759;p8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60" name="Google Shape;7760;p8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761" name="Google Shape;7761;p8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8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8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8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8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8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8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8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8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8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8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8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8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8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8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8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8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8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79" name="Google Shape;7779;p8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7780" name="Google Shape;7780;p82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7781" name="Google Shape;7781;p82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82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82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82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82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82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82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82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82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82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82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82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82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82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82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82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82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82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82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82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82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82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82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82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82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82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82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82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82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82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82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82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82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82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82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82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82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82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82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82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82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82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82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82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82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82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82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82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82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82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82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82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82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82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82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ew section">
  <p:cSld name="ONE_COLUMN_TEXT">
    <p:spTree>
      <p:nvGrpSpPr>
        <p:cNvPr id="1" name="Shape 7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7" name="Google Shape;7837;p83"/>
          <p:cNvSpPr>
            <a:spLocks noGrp="1"/>
          </p:cNvSpPr>
          <p:nvPr>
            <p:ph type="pic" idx="2"/>
          </p:nvPr>
        </p:nvSpPr>
        <p:spPr>
          <a:xfrm>
            <a:off x="0" y="0"/>
            <a:ext cx="3811500" cy="46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7838" name="Google Shape;7838;p83"/>
          <p:cNvSpPr txBox="1">
            <a:spLocks noGrp="1"/>
          </p:cNvSpPr>
          <p:nvPr>
            <p:ph type="title"/>
          </p:nvPr>
        </p:nvSpPr>
        <p:spPr>
          <a:xfrm>
            <a:off x="4464900" y="228600"/>
            <a:ext cx="4450500" cy="22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0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7839" name="Google Shape;7839;p83"/>
          <p:cNvSpPr txBox="1">
            <a:spLocks noGrp="1"/>
          </p:cNvSpPr>
          <p:nvPr>
            <p:ph type="subTitle" idx="1"/>
          </p:nvPr>
        </p:nvSpPr>
        <p:spPr>
          <a:xfrm>
            <a:off x="4464900" y="2698750"/>
            <a:ext cx="4450500" cy="10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7840" name="Google Shape;7840;p8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841" name="Google Shape;7841;p8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8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8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8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8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8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8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8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8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8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8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8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8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8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8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8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8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8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59" name="Google Shape;7859;p83"/>
          <p:cNvSpPr/>
          <p:nvPr/>
        </p:nvSpPr>
        <p:spPr>
          <a:xfrm>
            <a:off x="38115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0" name="Google Shape;7860;p8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61" name="Google Shape;7861;p8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862" name="Google Shape;7862;p8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8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8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8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8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8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8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8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8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8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8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8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8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8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8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8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8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8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80" name="Google Shape;7880;p8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7881" name="Google Shape;7881;p83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7882" name="Google Shape;7882;p83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83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83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83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83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83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83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83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83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83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83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83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83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83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83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83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83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83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83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83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83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83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83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83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83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83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83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83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83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83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83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83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83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83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83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83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83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83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83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83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83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83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83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83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83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83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83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83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83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83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83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83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83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83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83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son holding Laptop">
  <p:cSld name="ONE_COLUMN_TEXT_2">
    <p:bg>
      <p:bgPr>
        <a:solidFill>
          <a:schemeClr val="accent1"/>
        </a:solidFill>
        <a:effectLst/>
      </p:bgPr>
    </p:bg>
    <p:spTree>
      <p:nvGrpSpPr>
        <p:cNvPr id="1" name="Shape 7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38" name="Google Shape;7938;p84"/>
          <p:cNvPicPr preferRelativeResize="0"/>
          <p:nvPr/>
        </p:nvPicPr>
        <p:blipFill rotWithShape="1">
          <a:blip r:embed="rId2">
            <a:alphaModFix/>
          </a:blip>
          <a:srcRect l="12602"/>
          <a:stretch/>
        </p:blipFill>
        <p:spPr>
          <a:xfrm>
            <a:off x="-29424" y="0"/>
            <a:ext cx="5468774" cy="4673525"/>
          </a:xfrm>
          <a:prstGeom prst="rect">
            <a:avLst/>
          </a:prstGeom>
          <a:noFill/>
          <a:ln>
            <a:noFill/>
          </a:ln>
        </p:spPr>
      </p:pic>
      <p:sp>
        <p:nvSpPr>
          <p:cNvPr id="7939" name="Google Shape;7939;p84"/>
          <p:cNvSpPr txBox="1">
            <a:spLocks noGrp="1"/>
          </p:cNvSpPr>
          <p:nvPr>
            <p:ph type="title"/>
          </p:nvPr>
        </p:nvSpPr>
        <p:spPr>
          <a:xfrm>
            <a:off x="4951250" y="766663"/>
            <a:ext cx="3720000" cy="1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0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7940" name="Google Shape;7940;p84"/>
          <p:cNvSpPr txBox="1">
            <a:spLocks noGrp="1"/>
          </p:cNvSpPr>
          <p:nvPr>
            <p:ph type="subTitle" idx="1"/>
          </p:nvPr>
        </p:nvSpPr>
        <p:spPr>
          <a:xfrm>
            <a:off x="4951250" y="2831426"/>
            <a:ext cx="3720000" cy="8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7941" name="Google Shape;7941;p84"/>
          <p:cNvGrpSpPr/>
          <p:nvPr/>
        </p:nvGrpSpPr>
        <p:grpSpPr>
          <a:xfrm>
            <a:off x="4144600" y="441975"/>
            <a:ext cx="4714875" cy="3441356"/>
            <a:chOff x="238125" y="250400"/>
            <a:chExt cx="7143750" cy="5214175"/>
          </a:xfrm>
        </p:grpSpPr>
        <p:sp>
          <p:nvSpPr>
            <p:cNvPr id="7942" name="Google Shape;7942;p84"/>
            <p:cNvSpPr/>
            <p:nvPr/>
          </p:nvSpPr>
          <p:spPr>
            <a:xfrm>
              <a:off x="1006200" y="250400"/>
              <a:ext cx="6375675" cy="5214175"/>
            </a:xfrm>
            <a:custGeom>
              <a:avLst/>
              <a:gdLst/>
              <a:ahLst/>
              <a:cxnLst/>
              <a:rect l="l" t="t" r="r" b="b"/>
              <a:pathLst>
                <a:path w="255027" h="208567" extrusionOk="0">
                  <a:moveTo>
                    <a:pt x="4746" y="0"/>
                  </a:moveTo>
                  <a:lnTo>
                    <a:pt x="3872" y="125"/>
                  </a:lnTo>
                  <a:lnTo>
                    <a:pt x="2873" y="375"/>
                  </a:lnTo>
                  <a:lnTo>
                    <a:pt x="2123" y="874"/>
                  </a:lnTo>
                  <a:lnTo>
                    <a:pt x="1374" y="1374"/>
                  </a:lnTo>
                  <a:lnTo>
                    <a:pt x="749" y="2123"/>
                  </a:lnTo>
                  <a:lnTo>
                    <a:pt x="375" y="2997"/>
                  </a:lnTo>
                  <a:lnTo>
                    <a:pt x="0" y="3872"/>
                  </a:lnTo>
                  <a:lnTo>
                    <a:pt x="0" y="4871"/>
                  </a:lnTo>
                  <a:lnTo>
                    <a:pt x="0" y="203821"/>
                  </a:lnTo>
                  <a:lnTo>
                    <a:pt x="0" y="204820"/>
                  </a:lnTo>
                  <a:lnTo>
                    <a:pt x="375" y="205695"/>
                  </a:lnTo>
                  <a:lnTo>
                    <a:pt x="749" y="206569"/>
                  </a:lnTo>
                  <a:lnTo>
                    <a:pt x="1374" y="207193"/>
                  </a:lnTo>
                  <a:lnTo>
                    <a:pt x="2123" y="207818"/>
                  </a:lnTo>
                  <a:lnTo>
                    <a:pt x="2873" y="208192"/>
                  </a:lnTo>
                  <a:lnTo>
                    <a:pt x="3872" y="208567"/>
                  </a:lnTo>
                  <a:lnTo>
                    <a:pt x="251155" y="208567"/>
                  </a:lnTo>
                  <a:lnTo>
                    <a:pt x="252155" y="208192"/>
                  </a:lnTo>
                  <a:lnTo>
                    <a:pt x="252904" y="207818"/>
                  </a:lnTo>
                  <a:lnTo>
                    <a:pt x="253653" y="207193"/>
                  </a:lnTo>
                  <a:lnTo>
                    <a:pt x="254278" y="206569"/>
                  </a:lnTo>
                  <a:lnTo>
                    <a:pt x="254652" y="205695"/>
                  </a:lnTo>
                  <a:lnTo>
                    <a:pt x="254902" y="204820"/>
                  </a:lnTo>
                  <a:lnTo>
                    <a:pt x="255027" y="203821"/>
                  </a:lnTo>
                  <a:lnTo>
                    <a:pt x="254902" y="203821"/>
                  </a:lnTo>
                  <a:lnTo>
                    <a:pt x="254902" y="4871"/>
                  </a:lnTo>
                  <a:lnTo>
                    <a:pt x="254777" y="3872"/>
                  </a:lnTo>
                  <a:lnTo>
                    <a:pt x="254527" y="2997"/>
                  </a:lnTo>
                  <a:lnTo>
                    <a:pt x="254153" y="2123"/>
                  </a:lnTo>
                  <a:lnTo>
                    <a:pt x="253528" y="1374"/>
                  </a:lnTo>
                  <a:lnTo>
                    <a:pt x="252779" y="874"/>
                  </a:lnTo>
                  <a:lnTo>
                    <a:pt x="252030" y="375"/>
                  </a:lnTo>
                  <a:lnTo>
                    <a:pt x="251031" y="125"/>
                  </a:lnTo>
                  <a:lnTo>
                    <a:pt x="2500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84"/>
            <p:cNvSpPr/>
            <p:nvPr/>
          </p:nvSpPr>
          <p:spPr>
            <a:xfrm>
              <a:off x="238125" y="2451575"/>
              <a:ext cx="833650" cy="633850"/>
            </a:xfrm>
            <a:custGeom>
              <a:avLst/>
              <a:gdLst/>
              <a:ahLst/>
              <a:cxnLst/>
              <a:rect l="l" t="t" r="r" b="b"/>
              <a:pathLst>
                <a:path w="33346" h="25354" extrusionOk="0">
                  <a:moveTo>
                    <a:pt x="33346" y="1"/>
                  </a:moveTo>
                  <a:lnTo>
                    <a:pt x="0" y="25354"/>
                  </a:lnTo>
                  <a:lnTo>
                    <a:pt x="33346" y="22606"/>
                  </a:lnTo>
                  <a:lnTo>
                    <a:pt x="33346" y="16986"/>
                  </a:lnTo>
                  <a:lnTo>
                    <a:pt x="33346" y="4497"/>
                  </a:lnTo>
                  <a:lnTo>
                    <a:pt x="333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44" name="Google Shape;7944;p84"/>
          <p:cNvSpPr>
            <a:spLocks noGrp="1"/>
          </p:cNvSpPr>
          <p:nvPr>
            <p:ph type="pic" idx="2"/>
          </p:nvPr>
        </p:nvSpPr>
        <p:spPr>
          <a:xfrm>
            <a:off x="806974" y="1539413"/>
            <a:ext cx="2880900" cy="1792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7945" name="Google Shape;7945;p8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46" name="Google Shape;7946;p8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947" name="Google Shape;7947;p8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8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8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8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8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8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8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8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8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8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8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8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8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8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8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8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8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8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65" name="Google Shape;7965;p8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7966" name="Google Shape;7966;p84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7967" name="Google Shape;7967;p84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84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84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84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84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84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84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84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84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84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84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84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84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84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84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84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84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84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84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84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84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84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84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84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84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84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84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84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84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84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84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84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84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84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84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84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84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84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84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84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84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84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84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84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84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84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84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84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84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84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84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84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84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84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84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ptop">
  <p:cSld name="ONE_COLUMN_TEXT_1">
    <p:bg>
      <p:bgPr>
        <a:solidFill>
          <a:schemeClr val="accent1"/>
        </a:solidFill>
        <a:effectLst/>
      </p:bgPr>
    </p:bg>
    <p:spTree>
      <p:nvGrpSpPr>
        <p:cNvPr id="1" name="Shape 8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3" name="Google Shape;8023;p85"/>
          <p:cNvSpPr/>
          <p:nvPr/>
        </p:nvSpPr>
        <p:spPr>
          <a:xfrm>
            <a:off x="0" y="2254450"/>
            <a:ext cx="48189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4" name="Google Shape;8024;p85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25" name="Google Shape;8025;p85"/>
          <p:cNvSpPr txBox="1">
            <a:spLocks noGrp="1"/>
          </p:cNvSpPr>
          <p:nvPr>
            <p:ph type="title"/>
          </p:nvPr>
        </p:nvSpPr>
        <p:spPr>
          <a:xfrm>
            <a:off x="5486650" y="1295398"/>
            <a:ext cx="29901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026" name="Google Shape;8026;p85"/>
          <p:cNvSpPr txBox="1">
            <a:spLocks noGrp="1"/>
          </p:cNvSpPr>
          <p:nvPr>
            <p:ph type="subTitle" idx="1"/>
          </p:nvPr>
        </p:nvSpPr>
        <p:spPr>
          <a:xfrm>
            <a:off x="5486500" y="2164945"/>
            <a:ext cx="29901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8027" name="Google Shape;8027;p8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8792" y="1012226"/>
            <a:ext cx="4590403" cy="2777095"/>
          </a:xfrm>
          <a:prstGeom prst="rect">
            <a:avLst/>
          </a:prstGeom>
          <a:noFill/>
          <a:ln>
            <a:noFill/>
          </a:ln>
        </p:spPr>
      </p:pic>
      <p:sp>
        <p:nvSpPr>
          <p:cNvPr id="8028" name="Google Shape;8028;p85"/>
          <p:cNvSpPr>
            <a:spLocks noGrp="1"/>
          </p:cNvSpPr>
          <p:nvPr>
            <p:ph type="pic" idx="2"/>
          </p:nvPr>
        </p:nvSpPr>
        <p:spPr>
          <a:xfrm>
            <a:off x="714442" y="1162050"/>
            <a:ext cx="3453000" cy="21480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8029" name="Google Shape;8029;p8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0" name="Google Shape;8030;p8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031" name="Google Shape;8031;p8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8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8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8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8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8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8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8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8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8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8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8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8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8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8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8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8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8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9" name="Google Shape;8049;p8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050" name="Google Shape;8050;p85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051" name="Google Shape;8051;p85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85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85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85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85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85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85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85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85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85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85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85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85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85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85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85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85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85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85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85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85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85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85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85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85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85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85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85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85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85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85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85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85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85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85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85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85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85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85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85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85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85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85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85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85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85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85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85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85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85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85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85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85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85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85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ktop">
  <p:cSld name="ONE_COLUMN_TEXT_1_1">
    <p:bg>
      <p:bgPr>
        <a:solidFill>
          <a:srgbClr val="274E13"/>
        </a:solidFill>
        <a:effectLst/>
      </p:bgPr>
    </p:bg>
    <p:spTree>
      <p:nvGrpSpPr>
        <p:cNvPr id="1" name="Shape 8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7" name="Google Shape;8107;p86"/>
          <p:cNvSpPr/>
          <p:nvPr/>
        </p:nvSpPr>
        <p:spPr>
          <a:xfrm>
            <a:off x="0" y="7950"/>
            <a:ext cx="4818900" cy="46734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47000">
                <a:srgbClr val="000000">
                  <a:alpha val="55686"/>
                  <a:alpha val="43670"/>
                </a:srgbClr>
              </a:gs>
              <a:gs pos="100000">
                <a:schemeClr val="dk1">
                  <a:alpha val="43670"/>
                </a:scheme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8" name="Google Shape;8108;p86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09" name="Google Shape;8109;p86"/>
          <p:cNvSpPr txBox="1">
            <a:spLocks noGrp="1"/>
          </p:cNvSpPr>
          <p:nvPr>
            <p:ph type="title"/>
          </p:nvPr>
        </p:nvSpPr>
        <p:spPr>
          <a:xfrm>
            <a:off x="5486650" y="1295398"/>
            <a:ext cx="29901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110" name="Google Shape;8110;p86"/>
          <p:cNvSpPr txBox="1">
            <a:spLocks noGrp="1"/>
          </p:cNvSpPr>
          <p:nvPr>
            <p:ph type="subTitle" idx="1"/>
          </p:nvPr>
        </p:nvSpPr>
        <p:spPr>
          <a:xfrm>
            <a:off x="5486500" y="2164945"/>
            <a:ext cx="29901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8111" name="Google Shape;8111;p86"/>
          <p:cNvPicPr preferRelativeResize="0"/>
          <p:nvPr/>
        </p:nvPicPr>
        <p:blipFill rotWithShape="1">
          <a:blip r:embed="rId2">
            <a:alphaModFix/>
          </a:blip>
          <a:srcRect b="1156"/>
          <a:stretch/>
        </p:blipFill>
        <p:spPr>
          <a:xfrm>
            <a:off x="404500" y="557550"/>
            <a:ext cx="4111350" cy="4115850"/>
          </a:xfrm>
          <a:prstGeom prst="rect">
            <a:avLst/>
          </a:prstGeom>
          <a:noFill/>
          <a:ln>
            <a:noFill/>
          </a:ln>
        </p:spPr>
      </p:pic>
      <p:sp>
        <p:nvSpPr>
          <p:cNvPr id="8112" name="Google Shape;8112;p86"/>
          <p:cNvSpPr>
            <a:spLocks noGrp="1"/>
          </p:cNvSpPr>
          <p:nvPr>
            <p:ph type="pic" idx="2"/>
          </p:nvPr>
        </p:nvSpPr>
        <p:spPr>
          <a:xfrm>
            <a:off x="562729" y="714012"/>
            <a:ext cx="3799200" cy="2140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8113" name="Google Shape;8113;p8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14" name="Google Shape;8114;p8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115" name="Google Shape;8115;p8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8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8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8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8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8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8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8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8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8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8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8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8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8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8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8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8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8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33" name="Google Shape;8133;p8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134" name="Google Shape;8134;p86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135" name="Google Shape;8135;p86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86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86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86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86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86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86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86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86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86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86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86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86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86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86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86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86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86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86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86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86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86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86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86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86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86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86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86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86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86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86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86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86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86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86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86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86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86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86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86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86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86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86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86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86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86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86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86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86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86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86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86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86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86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86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ktop 1">
  <p:cSld name="ONE_COLUMN_TEXT_1_1_1">
    <p:bg>
      <p:bgPr>
        <a:solidFill>
          <a:srgbClr val="741B47"/>
        </a:solidFill>
        <a:effectLst/>
      </p:bgPr>
    </p:bg>
    <p:spTree>
      <p:nvGrpSpPr>
        <p:cNvPr id="1" name="Shape 8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1" name="Google Shape;8191;p87"/>
          <p:cNvSpPr/>
          <p:nvPr/>
        </p:nvSpPr>
        <p:spPr>
          <a:xfrm>
            <a:off x="0" y="7950"/>
            <a:ext cx="3202800" cy="46734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47000">
                <a:srgbClr val="000000">
                  <a:alpha val="55686"/>
                  <a:alpha val="43670"/>
                </a:srgbClr>
              </a:gs>
              <a:gs pos="100000">
                <a:schemeClr val="dk1">
                  <a:alpha val="43670"/>
                </a:scheme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92" name="Google Shape;8192;p87"/>
          <p:cNvSpPr/>
          <p:nvPr/>
        </p:nvSpPr>
        <p:spPr>
          <a:xfrm>
            <a:off x="32028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93" name="Google Shape;8193;p87"/>
          <p:cNvSpPr txBox="1">
            <a:spLocks noGrp="1"/>
          </p:cNvSpPr>
          <p:nvPr>
            <p:ph type="title"/>
          </p:nvPr>
        </p:nvSpPr>
        <p:spPr>
          <a:xfrm>
            <a:off x="3870553" y="1295400"/>
            <a:ext cx="50448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194" name="Google Shape;8194;p87"/>
          <p:cNvSpPr txBox="1">
            <a:spLocks noGrp="1"/>
          </p:cNvSpPr>
          <p:nvPr>
            <p:ph type="subTitle" idx="1"/>
          </p:nvPr>
        </p:nvSpPr>
        <p:spPr>
          <a:xfrm>
            <a:off x="3870300" y="2164948"/>
            <a:ext cx="50448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8195" name="Google Shape;8195;p8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43679" y="208362"/>
            <a:ext cx="2115442" cy="4272573"/>
          </a:xfrm>
          <a:prstGeom prst="rect">
            <a:avLst/>
          </a:prstGeom>
          <a:noFill/>
          <a:ln>
            <a:noFill/>
          </a:ln>
        </p:spPr>
      </p:pic>
      <p:sp>
        <p:nvSpPr>
          <p:cNvPr id="8196" name="Google Shape;8196;p87"/>
          <p:cNvSpPr>
            <a:spLocks noGrp="1"/>
          </p:cNvSpPr>
          <p:nvPr>
            <p:ph type="pic" idx="2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8197" name="Google Shape;8197;p8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98" name="Google Shape;8198;p8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199" name="Google Shape;8199;p8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8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8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8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8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8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8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8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8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8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8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8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8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8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8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8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8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8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17" name="Google Shape;8217;p8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218" name="Google Shape;8218;p87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219" name="Google Shape;8219;p87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87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87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87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87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87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87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87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87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87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87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87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87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87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87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87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87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87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87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87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87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87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87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87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87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87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87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87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87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87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87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87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87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87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87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87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87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87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87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87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87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87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87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87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87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87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87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87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87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87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87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87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87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87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87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tement Slide">
  <p:cSld name="BLANK_1_1_1_1">
    <p:bg>
      <p:bgPr>
        <a:solidFill>
          <a:schemeClr val="lt1"/>
        </a:solidFill>
        <a:effectLst/>
      </p:bgPr>
    </p:bg>
    <p:spTree>
      <p:nvGrpSpPr>
        <p:cNvPr id="1" name="Shape 8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5" name="Google Shape;8275;p88"/>
          <p:cNvSpPr txBox="1">
            <a:spLocks noGrp="1"/>
          </p:cNvSpPr>
          <p:nvPr>
            <p:ph type="ctrTitle"/>
          </p:nvPr>
        </p:nvSpPr>
        <p:spPr>
          <a:xfrm>
            <a:off x="495750" y="1143000"/>
            <a:ext cx="8191200" cy="12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8276" name="Google Shape;8276;p88"/>
          <p:cNvSpPr txBox="1">
            <a:spLocks noGrp="1"/>
          </p:cNvSpPr>
          <p:nvPr>
            <p:ph type="subTitle" idx="1"/>
          </p:nvPr>
        </p:nvSpPr>
        <p:spPr>
          <a:xfrm>
            <a:off x="495750" y="2790825"/>
            <a:ext cx="81912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277" name="Google Shape;8277;p88"/>
          <p:cNvSpPr txBox="1">
            <a:spLocks noGrp="1"/>
          </p:cNvSpPr>
          <p:nvPr>
            <p:ph type="title" idx="2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8278" name="Google Shape;8278;p8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79" name="Google Shape;8279;p8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280" name="Google Shape;8280;p8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8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8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8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8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8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8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8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8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8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8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8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8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8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8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8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8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8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98" name="Google Shape;8298;p8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299" name="Google Shape;8299;p88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300" name="Google Shape;8300;p88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88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88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88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88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88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88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88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88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88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88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88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88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88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88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88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88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88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88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88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88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88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88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88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88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88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88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88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88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88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88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88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88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88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88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88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88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88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88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88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88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88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88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88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88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88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88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88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88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88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88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88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88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88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88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pos="312">
          <p15:clr>
            <a:srgbClr val="E46962"/>
          </p15:clr>
        </p15:guide>
        <p15:guide id="3" orient="horz" pos="2880">
          <p15:clr>
            <a:srgbClr val="E46962"/>
          </p15:clr>
        </p15:guide>
        <p15:guide id="4" pos="5472">
          <p15:clr>
            <a:srgbClr val="E46962"/>
          </p15:clr>
        </p15:guide>
        <p15:guide id="5" orient="horz" pos="720">
          <p15:clr>
            <a:srgbClr val="E46962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1"/>
        </a:solidFill>
        <a:effectLst/>
      </p:bgPr>
    </p:bg>
    <p:spTree>
      <p:nvGrpSpPr>
        <p:cNvPr id="1" name="Shape 8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6" name="Google Shape;8356;p89"/>
          <p:cNvSpPr txBox="1">
            <a:spLocks noGrp="1"/>
          </p:cNvSpPr>
          <p:nvPr>
            <p:ph type="subTitle" idx="1"/>
          </p:nvPr>
        </p:nvSpPr>
        <p:spPr>
          <a:xfrm>
            <a:off x="389530" y="1897175"/>
            <a:ext cx="3969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357" name="Google Shape;8357;p89"/>
          <p:cNvSpPr txBox="1">
            <a:spLocks noGrp="1"/>
          </p:cNvSpPr>
          <p:nvPr>
            <p:ph type="subTitle" idx="2"/>
          </p:nvPr>
        </p:nvSpPr>
        <p:spPr>
          <a:xfrm>
            <a:off x="381004" y="2595325"/>
            <a:ext cx="3969300" cy="123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58" name="Google Shape;8358;p89"/>
          <p:cNvSpPr txBox="1">
            <a:spLocks noGrp="1"/>
          </p:cNvSpPr>
          <p:nvPr>
            <p:ph type="subTitle" idx="3"/>
          </p:nvPr>
        </p:nvSpPr>
        <p:spPr>
          <a:xfrm>
            <a:off x="4735518" y="1897175"/>
            <a:ext cx="3969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359" name="Google Shape;8359;p89"/>
          <p:cNvSpPr txBox="1">
            <a:spLocks noGrp="1"/>
          </p:cNvSpPr>
          <p:nvPr>
            <p:ph type="subTitle" idx="4"/>
          </p:nvPr>
        </p:nvSpPr>
        <p:spPr>
          <a:xfrm>
            <a:off x="4726991" y="2595325"/>
            <a:ext cx="3969300" cy="123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0" name="Google Shape;8360;p89"/>
          <p:cNvSpPr txBox="1">
            <a:spLocks noGrp="1"/>
          </p:cNvSpPr>
          <p:nvPr>
            <p:ph type="subTitle" idx="5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361" name="Google Shape;8361;p89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8362" name="Google Shape;8362;p8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63" name="Google Shape;8363;p8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364" name="Google Shape;8364;p8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8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8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8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8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8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8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8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8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8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8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8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8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8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8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8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8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8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82" name="Google Shape;8382;p8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383" name="Google Shape;8383;p89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384" name="Google Shape;8384;p89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89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89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89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89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89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89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89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89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89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89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89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89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89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89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89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89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89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89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89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89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89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89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89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89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89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89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89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89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89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89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89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89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89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89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89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89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89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89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89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89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89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89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89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89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89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89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89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89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89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89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89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89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89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89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pos="5616">
          <p15:clr>
            <a:srgbClr val="E46962"/>
          </p15:clr>
        </p15:guide>
        <p15:guide id="4" orient="horz" pos="2944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" type="titleOnly">
  <p:cSld name="TITLE_ONLY"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0" name="Google Shape;8440;p90"/>
          <p:cNvSpPr txBox="1">
            <a:spLocks noGrp="1"/>
          </p:cNvSpPr>
          <p:nvPr>
            <p:ph type="subTitle" idx="1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41" name="Google Shape;8441;p90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8442" name="Google Shape;8442;p9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43" name="Google Shape;8443;p9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444" name="Google Shape;8444;p9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9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9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9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9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9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9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9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9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9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9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9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9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9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9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9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9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9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62" name="Google Shape;8462;p9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463" name="Google Shape;8463;p90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464" name="Google Shape;8464;p90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90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90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90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90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90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90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90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90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90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90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90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90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90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90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90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90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90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90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90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90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90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90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90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90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90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90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90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90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90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90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90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90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90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90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90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90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90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90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90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90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90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90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90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90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90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90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90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90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90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90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90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90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90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90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orient="horz" pos="2880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>
  <p:cSld name="TITLE_ONLY_1">
    <p:spTree>
      <p:nvGrpSpPr>
        <p:cNvPr id="1" name="Shape 8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0" name="Google Shape;8520;p91"/>
          <p:cNvSpPr txBox="1">
            <a:spLocks noGrp="1"/>
          </p:cNvSpPr>
          <p:nvPr>
            <p:ph type="subTitle" idx="1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21" name="Google Shape;8521;p91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8522" name="Google Shape;8522;p9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orient="horz" pos="2880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Manitoba_FR">
  <p:cSld name="TITLE_1_15_1_1_1_1"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6" name="Google Shape;826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827" name="Google Shape;827;p1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6001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8" name="Google Shape;828;p1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Manitoba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829" name="Google Shape;829;p1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0" name="Google Shape;830;p1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831" name="Google Shape;831;p1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" name="Google Shape;886;p1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87" name="Google Shape;887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5" name="Google Shape;905;p1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6" name="Google Shape;906;p1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907" name="Google Shape;907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5" name="Google Shape;925;p1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2_1">
    <p:bg>
      <p:bgPr>
        <a:solidFill>
          <a:schemeClr val="lt1"/>
        </a:solidFill>
        <a:effectLst/>
      </p:bgPr>
    </p:bg>
    <p:spTree>
      <p:nvGrpSpPr>
        <p:cNvPr id="1" name="Shape 8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4" name="Google Shape;8524;p92"/>
          <p:cNvSpPr txBox="1">
            <a:spLocks noGrp="1"/>
          </p:cNvSpPr>
          <p:nvPr>
            <p:ph type="subTitle" idx="1"/>
          </p:nvPr>
        </p:nvSpPr>
        <p:spPr>
          <a:xfrm>
            <a:off x="33765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8525" name="Google Shape;8525;p92"/>
          <p:cNvSpPr txBox="1">
            <a:spLocks noGrp="1"/>
          </p:cNvSpPr>
          <p:nvPr>
            <p:ph type="subTitle" idx="2"/>
          </p:nvPr>
        </p:nvSpPr>
        <p:spPr>
          <a:xfrm>
            <a:off x="33765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526" name="Google Shape;8526;p92"/>
          <p:cNvSpPr>
            <a:spLocks noGrp="1"/>
          </p:cNvSpPr>
          <p:nvPr>
            <p:ph type="pic" idx="3"/>
          </p:nvPr>
        </p:nvSpPr>
        <p:spPr>
          <a:xfrm>
            <a:off x="54030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527" name="Google Shape;8527;p92"/>
          <p:cNvSpPr txBox="1">
            <a:spLocks noGrp="1"/>
          </p:cNvSpPr>
          <p:nvPr>
            <p:ph type="subTitle" idx="4"/>
          </p:nvPr>
        </p:nvSpPr>
        <p:spPr>
          <a:xfrm>
            <a:off x="249030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8528" name="Google Shape;8528;p92"/>
          <p:cNvSpPr txBox="1">
            <a:spLocks noGrp="1"/>
          </p:cNvSpPr>
          <p:nvPr>
            <p:ph type="subTitle" idx="5"/>
          </p:nvPr>
        </p:nvSpPr>
        <p:spPr>
          <a:xfrm>
            <a:off x="249030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529" name="Google Shape;8529;p92"/>
          <p:cNvSpPr>
            <a:spLocks noGrp="1"/>
          </p:cNvSpPr>
          <p:nvPr>
            <p:ph type="pic" idx="6"/>
          </p:nvPr>
        </p:nvSpPr>
        <p:spPr>
          <a:xfrm>
            <a:off x="269295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530" name="Google Shape;8530;p92"/>
          <p:cNvSpPr txBox="1">
            <a:spLocks noGrp="1"/>
          </p:cNvSpPr>
          <p:nvPr>
            <p:ph type="subTitle" idx="7"/>
          </p:nvPr>
        </p:nvSpPr>
        <p:spPr>
          <a:xfrm>
            <a:off x="4652480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8531" name="Google Shape;8531;p92"/>
          <p:cNvSpPr txBox="1">
            <a:spLocks noGrp="1"/>
          </p:cNvSpPr>
          <p:nvPr>
            <p:ph type="subTitle" idx="8"/>
          </p:nvPr>
        </p:nvSpPr>
        <p:spPr>
          <a:xfrm>
            <a:off x="4652480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532" name="Google Shape;8532;p92"/>
          <p:cNvSpPr>
            <a:spLocks noGrp="1"/>
          </p:cNvSpPr>
          <p:nvPr>
            <p:ph type="pic" idx="9"/>
          </p:nvPr>
        </p:nvSpPr>
        <p:spPr>
          <a:xfrm>
            <a:off x="484560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533" name="Google Shape;8533;p92"/>
          <p:cNvSpPr txBox="1">
            <a:spLocks noGrp="1"/>
          </p:cNvSpPr>
          <p:nvPr>
            <p:ph type="subTitle" idx="13"/>
          </p:nvPr>
        </p:nvSpPr>
        <p:spPr>
          <a:xfrm>
            <a:off x="679560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8534" name="Google Shape;8534;p92"/>
          <p:cNvSpPr txBox="1">
            <a:spLocks noGrp="1"/>
          </p:cNvSpPr>
          <p:nvPr>
            <p:ph type="subTitle" idx="14"/>
          </p:nvPr>
        </p:nvSpPr>
        <p:spPr>
          <a:xfrm>
            <a:off x="679560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535" name="Google Shape;8535;p92"/>
          <p:cNvSpPr>
            <a:spLocks noGrp="1"/>
          </p:cNvSpPr>
          <p:nvPr>
            <p:ph type="pic" idx="15"/>
          </p:nvPr>
        </p:nvSpPr>
        <p:spPr>
          <a:xfrm>
            <a:off x="699825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536" name="Google Shape;8536;p92"/>
          <p:cNvSpPr txBox="1">
            <a:spLocks noGrp="1"/>
          </p:cNvSpPr>
          <p:nvPr>
            <p:ph type="subTitle" idx="16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37" name="Google Shape;8537;p92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8538" name="Google Shape;8538;p9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39" name="Google Shape;8539;p9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540" name="Google Shape;8540;p9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9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9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9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9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9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9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9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9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9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9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9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9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9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9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9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9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9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58" name="Google Shape;8558;p9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559" name="Google Shape;8559;p92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560" name="Google Shape;8560;p92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92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92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92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92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92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92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92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92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92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92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92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92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92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92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92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92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92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92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92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92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92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92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92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92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92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92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92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92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92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92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92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92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92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92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92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92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92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92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92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92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92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92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92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92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92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92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92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92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92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92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92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92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92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92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144">
          <p15:clr>
            <a:srgbClr val="E46962"/>
          </p15:clr>
        </p15:guide>
        <p15:guide id="2" orient="horz" pos="144">
          <p15:clr>
            <a:srgbClr val="E46962"/>
          </p15:clr>
        </p15:guide>
        <p15:guide id="3" pos="5616">
          <p15:clr>
            <a:srgbClr val="E46962"/>
          </p15:clr>
        </p15:guide>
        <p15:guide id="4" orient="horz" pos="2944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1">
  <p:cSld name="CUSTOM_12_1_1">
    <p:bg>
      <p:bgPr>
        <a:solidFill>
          <a:schemeClr val="accent3"/>
        </a:solidFill>
        <a:effectLst/>
      </p:bgPr>
    </p:bg>
    <p:spTree>
      <p:nvGrpSpPr>
        <p:cNvPr id="1" name="Shape 8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6" name="Google Shape;8616;p93"/>
          <p:cNvSpPr/>
          <p:nvPr/>
        </p:nvSpPr>
        <p:spPr>
          <a:xfrm>
            <a:off x="3143250" y="0"/>
            <a:ext cx="6000900" cy="477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7" name="Google Shape;8617;p93"/>
          <p:cNvSpPr/>
          <p:nvPr/>
        </p:nvSpPr>
        <p:spPr>
          <a:xfrm>
            <a:off x="3033100" y="0"/>
            <a:ext cx="272400" cy="47910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18" name="Google Shape;8618;p93"/>
          <p:cNvSpPr txBox="1">
            <a:spLocks noGrp="1"/>
          </p:cNvSpPr>
          <p:nvPr>
            <p:ph type="subTitle" idx="1"/>
          </p:nvPr>
        </p:nvSpPr>
        <p:spPr>
          <a:xfrm>
            <a:off x="4303400" y="12096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19" name="Google Shape;8619;p93"/>
          <p:cNvSpPr txBox="1">
            <a:spLocks noGrp="1"/>
          </p:cNvSpPr>
          <p:nvPr>
            <p:ph type="subTitle" idx="2"/>
          </p:nvPr>
        </p:nvSpPr>
        <p:spPr>
          <a:xfrm>
            <a:off x="318375" y="2672050"/>
            <a:ext cx="2396400" cy="5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8620" name="Google Shape;8620;p93"/>
          <p:cNvSpPr txBox="1">
            <a:spLocks noGrp="1"/>
          </p:cNvSpPr>
          <p:nvPr>
            <p:ph type="subTitle" idx="3"/>
          </p:nvPr>
        </p:nvSpPr>
        <p:spPr>
          <a:xfrm>
            <a:off x="318300" y="3423900"/>
            <a:ext cx="2396400" cy="5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621" name="Google Shape;8621;p93"/>
          <p:cNvSpPr txBox="1">
            <a:spLocks noGrp="1"/>
          </p:cNvSpPr>
          <p:nvPr>
            <p:ph type="title"/>
          </p:nvPr>
        </p:nvSpPr>
        <p:spPr>
          <a:xfrm>
            <a:off x="3610300" y="228600"/>
            <a:ext cx="53040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8622" name="Google Shape;8622;p93"/>
          <p:cNvSpPr txBox="1">
            <a:spLocks noGrp="1"/>
          </p:cNvSpPr>
          <p:nvPr>
            <p:ph type="subTitle" idx="4"/>
          </p:nvPr>
        </p:nvSpPr>
        <p:spPr>
          <a:xfrm>
            <a:off x="4303400" y="18630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23" name="Google Shape;8623;p93"/>
          <p:cNvSpPr txBox="1">
            <a:spLocks noGrp="1"/>
          </p:cNvSpPr>
          <p:nvPr>
            <p:ph type="subTitle" idx="5"/>
          </p:nvPr>
        </p:nvSpPr>
        <p:spPr>
          <a:xfrm>
            <a:off x="4303400" y="25164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24" name="Google Shape;8624;p93"/>
          <p:cNvSpPr txBox="1">
            <a:spLocks noGrp="1"/>
          </p:cNvSpPr>
          <p:nvPr>
            <p:ph type="subTitle" idx="6"/>
          </p:nvPr>
        </p:nvSpPr>
        <p:spPr>
          <a:xfrm>
            <a:off x="4303400" y="31698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25" name="Google Shape;8625;p9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26" name="Google Shape;8626;p9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627" name="Google Shape;8627;p9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9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9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9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9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9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9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9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9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9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9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9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9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9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9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9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9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9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45" name="Google Shape;8645;p9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646" name="Google Shape;8646;p93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647" name="Google Shape;8647;p93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93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93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93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93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93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93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93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93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93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93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93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93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93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93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93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93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93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93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93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93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93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93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93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93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93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93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93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93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93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93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93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93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93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93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93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93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93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93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93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93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93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93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93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93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93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93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93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93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93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93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93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93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93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93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orient="horz" pos="144">
          <p15:clr>
            <a:srgbClr val="E46962"/>
          </p15:clr>
        </p15:guide>
        <p15:guide id="4" pos="145">
          <p15:clr>
            <a:srgbClr val="E46962"/>
          </p15:clr>
        </p15:guide>
        <p15:guide id="5" pos="5615">
          <p15:clr>
            <a:srgbClr val="E46962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2">
  <p:cSld name="TITLE_3">
    <p:spTree>
      <p:nvGrpSpPr>
        <p:cNvPr id="1" name="Shape 8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3" name="Google Shape;8703;p94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704" name="Google Shape;8704;p94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8705" name="Google Shape;8705;p9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AND_BODY_3">
  <p:cSld name="TITLE_AND_BODY_3">
    <p:spTree>
      <p:nvGrpSpPr>
        <p:cNvPr id="1" name="Shape 8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7" name="Google Shape;8707;p9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708" name="Google Shape;8708;p9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709" name="Google Shape;8709;p9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1" name="Google Shape;8711;p96"/>
          <p:cNvSpPr txBox="1">
            <a:spLocks noGrp="1"/>
          </p:cNvSpPr>
          <p:nvPr>
            <p:ph type="dt" idx="10"/>
          </p:nvPr>
        </p:nvSpPr>
        <p:spPr>
          <a:xfrm>
            <a:off x="457200" y="4767263"/>
            <a:ext cx="21336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0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2" name="Google Shape;8712;p96"/>
          <p:cNvSpPr txBox="1">
            <a:spLocks noGrp="1"/>
          </p:cNvSpPr>
          <p:nvPr>
            <p:ph type="ftr" idx="11"/>
          </p:nvPr>
        </p:nvSpPr>
        <p:spPr>
          <a:xfrm>
            <a:off x="3124200" y="4767263"/>
            <a:ext cx="28956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0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3" name="Google Shape;8713;p96"/>
          <p:cNvSpPr txBox="1">
            <a:spLocks noGrp="1"/>
          </p:cNvSpPr>
          <p:nvPr>
            <p:ph type="sldNum" idx="12"/>
          </p:nvPr>
        </p:nvSpPr>
        <p:spPr>
          <a:xfrm>
            <a:off x="6553200" y="4767263"/>
            <a:ext cx="21336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0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AND_BODY_4">
  <p:cSld name="TITLE_AND_BODY_4">
    <p:spTree>
      <p:nvGrpSpPr>
        <p:cNvPr id="1" name="Shape 8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5" name="Google Shape;8715;p9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716" name="Google Shape;8716;p97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717" name="Google Shape;8717;p9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_Blue 2A">
  <p:cSld name="TITLE_AND_BODY_1_5_2_1_1_1_2">
    <p:bg>
      <p:bgPr>
        <a:solidFill>
          <a:srgbClr val="A5D2F8"/>
        </a:solidFill>
        <a:effectLst/>
      </p:bgPr>
    </p:bg>
    <p:spTree>
      <p:nvGrpSpPr>
        <p:cNvPr id="1" name="Shape 8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9" name="Google Shape;8719;p98"/>
          <p:cNvSpPr txBox="1">
            <a:spLocks noGrp="1"/>
          </p:cNvSpPr>
          <p:nvPr>
            <p:ph type="sldNum" idx="12"/>
          </p:nvPr>
        </p:nvSpPr>
        <p:spPr>
          <a:xfrm>
            <a:off x="8428216" y="4780080"/>
            <a:ext cx="258600" cy="2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675" tIns="45675" rIns="45675" bIns="45675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 sz="14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61">
          <p15:clr>
            <a:srgbClr val="FA7B17"/>
          </p15:clr>
        </p15:guide>
        <p15:guide id="2" orient="horz" pos="231">
          <p15:clr>
            <a:srgbClr val="FA7B17"/>
          </p15:clr>
        </p15:guide>
        <p15:guide id="3" orient="horz" pos="515">
          <p15:clr>
            <a:srgbClr val="FA7B17"/>
          </p15:clr>
        </p15:guide>
        <p15:guide id="4" orient="horz" pos="3011">
          <p15:clr>
            <a:srgbClr val="FA7B17"/>
          </p15:clr>
        </p15:guide>
        <p15:guide id="5" pos="5530">
          <p15:clr>
            <a:srgbClr val="FA7B17"/>
          </p15:clr>
        </p15:guide>
        <p15:guide id="6" orient="horz" pos="747">
          <p15:clr>
            <a:srgbClr val="FA7B17"/>
          </p15:clr>
        </p15:guide>
        <p15:guide id="7" orient="horz" pos="2781">
          <p15:clr>
            <a:srgbClr val="FA7B17"/>
          </p15:clr>
        </p15:guide>
        <p15:guide id="8" pos="5299">
          <p15:clr>
            <a:srgbClr val="FA7B17"/>
          </p15:clr>
        </p15:guide>
        <p15:guide id="9" pos="766">
          <p15:clr>
            <a:srgbClr val="FA7B17"/>
          </p15:clr>
        </p15:guide>
        <p15:guide id="10" pos="230">
          <p15:clr>
            <a:srgbClr val="FA7B17"/>
          </p15:clr>
        </p15:guide>
        <p15:guide id="11" pos="1920">
          <p15:clr>
            <a:srgbClr val="FA7B17"/>
          </p15:clr>
        </p15:guide>
        <p15:guide id="12" pos="3840">
          <p15:clr>
            <a:srgbClr val="FA7B17"/>
          </p15:clr>
        </p15:guide>
        <p15:guide id="13" orient="horz" pos="1620">
          <p15:clr>
            <a:srgbClr val="FA7B17"/>
          </p15:clr>
        </p15:guide>
        <p15:guide id="14" pos="2880">
          <p15:clr>
            <a:srgbClr val="FA7B17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39" Type="http://schemas.openxmlformats.org/officeDocument/2006/relationships/slideLayout" Target="../slideLayouts/slideLayout84.xml"/><Relationship Id="rId21" Type="http://schemas.openxmlformats.org/officeDocument/2006/relationships/slideLayout" Target="../slideLayouts/slideLayout66.xml"/><Relationship Id="rId34" Type="http://schemas.openxmlformats.org/officeDocument/2006/relationships/slideLayout" Target="../slideLayouts/slideLayout79.xml"/><Relationship Id="rId42" Type="http://schemas.openxmlformats.org/officeDocument/2006/relationships/slideLayout" Target="../slideLayouts/slideLayout87.xml"/><Relationship Id="rId47" Type="http://schemas.openxmlformats.org/officeDocument/2006/relationships/slideLayout" Target="../slideLayouts/slideLayout92.xml"/><Relationship Id="rId50" Type="http://schemas.openxmlformats.org/officeDocument/2006/relationships/slideLayout" Target="../slideLayouts/slideLayout95.xml"/><Relationship Id="rId7" Type="http://schemas.openxmlformats.org/officeDocument/2006/relationships/slideLayout" Target="../slideLayouts/slideLayout52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9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32" Type="http://schemas.openxmlformats.org/officeDocument/2006/relationships/slideLayout" Target="../slideLayouts/slideLayout77.xml"/><Relationship Id="rId37" Type="http://schemas.openxmlformats.org/officeDocument/2006/relationships/slideLayout" Target="../slideLayouts/slideLayout82.xml"/><Relationship Id="rId40" Type="http://schemas.openxmlformats.org/officeDocument/2006/relationships/slideLayout" Target="../slideLayouts/slideLayout85.xml"/><Relationship Id="rId45" Type="http://schemas.openxmlformats.org/officeDocument/2006/relationships/slideLayout" Target="../slideLayouts/slideLayout90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slideLayout" Target="../slideLayouts/slideLayout73.xml"/><Relationship Id="rId36" Type="http://schemas.openxmlformats.org/officeDocument/2006/relationships/slideLayout" Target="../slideLayouts/slideLayout81.xml"/><Relationship Id="rId49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31" Type="http://schemas.openxmlformats.org/officeDocument/2006/relationships/slideLayout" Target="../slideLayouts/slideLayout76.xml"/><Relationship Id="rId44" Type="http://schemas.openxmlformats.org/officeDocument/2006/relationships/slideLayout" Target="../slideLayouts/slideLayout89.xml"/><Relationship Id="rId52" Type="http://schemas.openxmlformats.org/officeDocument/2006/relationships/theme" Target="../theme/theme2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Relationship Id="rId30" Type="http://schemas.openxmlformats.org/officeDocument/2006/relationships/slideLayout" Target="../slideLayouts/slideLayout75.xml"/><Relationship Id="rId35" Type="http://schemas.openxmlformats.org/officeDocument/2006/relationships/slideLayout" Target="../slideLayouts/slideLayout80.xml"/><Relationship Id="rId43" Type="http://schemas.openxmlformats.org/officeDocument/2006/relationships/slideLayout" Target="../slideLayouts/slideLayout88.xml"/><Relationship Id="rId48" Type="http://schemas.openxmlformats.org/officeDocument/2006/relationships/slideLayout" Target="../slideLayouts/slideLayout93.xml"/><Relationship Id="rId8" Type="http://schemas.openxmlformats.org/officeDocument/2006/relationships/slideLayout" Target="../slideLayouts/slideLayout53.xml"/><Relationship Id="rId51" Type="http://schemas.openxmlformats.org/officeDocument/2006/relationships/slideLayout" Target="../slideLayouts/slideLayout96.xml"/><Relationship Id="rId3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33" Type="http://schemas.openxmlformats.org/officeDocument/2006/relationships/slideLayout" Target="../slideLayouts/slideLayout78.xml"/><Relationship Id="rId38" Type="http://schemas.openxmlformats.org/officeDocument/2006/relationships/slideLayout" Target="../slideLayouts/slideLayout83.xml"/><Relationship Id="rId46" Type="http://schemas.openxmlformats.org/officeDocument/2006/relationships/slideLayout" Target="../slideLayouts/slideLayout91.xml"/><Relationship Id="rId20" Type="http://schemas.openxmlformats.org/officeDocument/2006/relationships/slideLayout" Target="../slideLayouts/slideLayout65.xml"/><Relationship Id="rId41" Type="http://schemas.openxmlformats.org/officeDocument/2006/relationships/slideLayout" Target="../slideLayouts/slideLayout86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8302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</p:sldLayoutIdLst>
  <p:transition spd="med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4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" name="Google Shape;4382;p4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1pPr>
            <a:lvl2pPr marR="0"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2pPr>
            <a:lvl3pPr marR="0"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3pPr>
            <a:lvl4pPr marR="0"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4pPr>
            <a:lvl5pPr marR="0"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5pPr>
            <a:lvl6pPr marR="0"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6pPr>
            <a:lvl7pPr marR="0"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7pPr>
            <a:lvl8pPr marR="0"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8pPr>
            <a:lvl9pPr marR="0"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83" name="Google Shape;4383;p47"/>
          <p:cNvSpPr txBox="1">
            <a:spLocks noGrp="1"/>
          </p:cNvSpPr>
          <p:nvPr>
            <p:ph type="body" idx="1"/>
          </p:nvPr>
        </p:nvSpPr>
        <p:spPr>
          <a:xfrm>
            <a:off x="713225" y="118302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marR="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1pPr>
            <a:lvl2pPr marL="914400" marR="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2pPr>
            <a:lvl3pPr marL="1371600" marR="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3pPr>
            <a:lvl4pPr marL="1828800" marR="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4pPr>
            <a:lvl5pPr marL="2286000" marR="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5pPr>
            <a:lvl6pPr marL="2743200" marR="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6pPr>
            <a:lvl7pPr marL="3200400" marR="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7pPr>
            <a:lvl8pPr marL="3657600" marR="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8pPr>
            <a:lvl9pPr marL="4114800" marR="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  <p:sldLayoutId id="2147483719" r:id="rId27"/>
    <p:sldLayoutId id="2147483720" r:id="rId28"/>
    <p:sldLayoutId id="2147483721" r:id="rId29"/>
    <p:sldLayoutId id="2147483722" r:id="rId30"/>
    <p:sldLayoutId id="2147483723" r:id="rId31"/>
    <p:sldLayoutId id="2147483724" r:id="rId32"/>
    <p:sldLayoutId id="2147483725" r:id="rId33"/>
    <p:sldLayoutId id="2147483726" r:id="rId34"/>
    <p:sldLayoutId id="2147483727" r:id="rId35"/>
    <p:sldLayoutId id="2147483728" r:id="rId36"/>
    <p:sldLayoutId id="2147483729" r:id="rId37"/>
    <p:sldLayoutId id="2147483730" r:id="rId38"/>
    <p:sldLayoutId id="2147483731" r:id="rId39"/>
    <p:sldLayoutId id="2147483732" r:id="rId40"/>
    <p:sldLayoutId id="2147483733" r:id="rId41"/>
    <p:sldLayoutId id="2147483734" r:id="rId42"/>
    <p:sldLayoutId id="2147483735" r:id="rId43"/>
    <p:sldLayoutId id="2147483736" r:id="rId44"/>
    <p:sldLayoutId id="2147483737" r:id="rId45"/>
    <p:sldLayoutId id="2147483738" r:id="rId46"/>
    <p:sldLayoutId id="2147483739" r:id="rId47"/>
    <p:sldLayoutId id="2147483740" r:id="rId48"/>
    <p:sldLayoutId id="2147483741" r:id="rId49"/>
    <p:sldLayoutId id="2147483742" r:id="rId50"/>
    <p:sldLayoutId id="2147483743" r:id="rId5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6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airtable.com/appNr2szUjiXRC0oW?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mailto:CDS.DTO-BTN.SNC@servicecanada.gc.ca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" name="Google Shape;8724;p99"/>
          <p:cNvSpPr txBox="1">
            <a:spLocks noGrp="1"/>
          </p:cNvSpPr>
          <p:nvPr>
            <p:ph type="ctrTitle"/>
          </p:nvPr>
        </p:nvSpPr>
        <p:spPr>
          <a:xfrm>
            <a:off x="3626650" y="879400"/>
            <a:ext cx="5288700" cy="213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 fontScale="9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90"/>
              <a:buFont typeface="Arial"/>
              <a:buNone/>
            </a:pPr>
            <a:r>
              <a:rPr lang="en" sz="5000"/>
              <a:t>PII Redaction Experiment using the GC Feedback Tool</a:t>
            </a:r>
            <a:r>
              <a:rPr lang="en" sz="5555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275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650"/>
              <a:t>April 2025</a:t>
            </a:r>
            <a:endParaRPr sz="2650"/>
          </a:p>
        </p:txBody>
      </p:sp>
      <p:pic>
        <p:nvPicPr>
          <p:cNvPr id="8725" name="Google Shape;8725;p99"/>
          <p:cNvPicPr preferRelativeResize="0"/>
          <p:nvPr/>
        </p:nvPicPr>
        <p:blipFill rotWithShape="1">
          <a:blip r:embed="rId3">
            <a:alphaModFix/>
          </a:blip>
          <a:srcRect l="16258" t="17067" r="13299"/>
          <a:stretch/>
        </p:blipFill>
        <p:spPr>
          <a:xfrm>
            <a:off x="0" y="0"/>
            <a:ext cx="3095626" cy="46735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0" name="Google Shape;8730;p100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Handling of personal information redaction </a:t>
            </a:r>
            <a:endParaRPr/>
          </a:p>
        </p:txBody>
      </p:sp>
      <p:sp>
        <p:nvSpPr>
          <p:cNvPr id="8731" name="Google Shape;8731;p100"/>
          <p:cNvSpPr txBox="1"/>
          <p:nvPr/>
        </p:nvSpPr>
        <p:spPr>
          <a:xfrm>
            <a:off x="266525" y="2789400"/>
            <a:ext cx="4290600" cy="18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</a:rPr>
              <a:t>Current GC Feedback redaction</a:t>
            </a:r>
            <a:endParaRPr b="1">
              <a:solidFill>
                <a:schemeClr val="dk1"/>
              </a:solidFill>
            </a:endParaRPr>
          </a:p>
          <a:p>
            <a:pPr marL="269999" lvl="0" indent="-3048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</a:rPr>
              <a:t>Text only instructions for users to not include personal information</a:t>
            </a:r>
            <a:endParaRPr sz="1200">
              <a:solidFill>
                <a:schemeClr val="dk1"/>
              </a:solidFill>
            </a:endParaRPr>
          </a:p>
          <a:p>
            <a:pPr marL="269999" lvl="0" indent="-3048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</a:rPr>
              <a:t>Users are not warned before submitting a comment if they have included personal information</a:t>
            </a:r>
            <a:endParaRPr sz="1200">
              <a:solidFill>
                <a:schemeClr val="dk1"/>
              </a:solidFill>
            </a:endParaRPr>
          </a:p>
          <a:p>
            <a:pPr marL="269999" lvl="0" indent="-3048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</a:rPr>
              <a:t>Common forms of PII are redacted after submission</a:t>
            </a:r>
            <a:endParaRPr sz="12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endParaRPr sz="1300">
              <a:solidFill>
                <a:schemeClr val="dk1"/>
              </a:solidFill>
            </a:endParaRPr>
          </a:p>
        </p:txBody>
      </p:sp>
      <p:pic>
        <p:nvPicPr>
          <p:cNvPr id="8732" name="Google Shape;8732;p100"/>
          <p:cNvPicPr preferRelativeResize="0"/>
          <p:nvPr/>
        </p:nvPicPr>
        <p:blipFill rotWithShape="1">
          <a:blip r:embed="rId3">
            <a:alphaModFix/>
          </a:blip>
          <a:srcRect l="1642" t="2480" b="57896"/>
          <a:stretch/>
        </p:blipFill>
        <p:spPr>
          <a:xfrm>
            <a:off x="266525" y="760875"/>
            <a:ext cx="2446255" cy="2077601"/>
          </a:xfrm>
          <a:prstGeom prst="rect">
            <a:avLst/>
          </a:prstGeom>
          <a:noFill/>
          <a:ln>
            <a:noFill/>
          </a:ln>
        </p:spPr>
      </p:pic>
      <p:sp>
        <p:nvSpPr>
          <p:cNvPr id="8733" name="Google Shape;8733;p100"/>
          <p:cNvSpPr txBox="1"/>
          <p:nvPr/>
        </p:nvSpPr>
        <p:spPr>
          <a:xfrm>
            <a:off x="4734875" y="2789400"/>
            <a:ext cx="4361700" cy="18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</a:rPr>
              <a:t>Pilot GC Feedback redaction</a:t>
            </a:r>
            <a:endParaRPr b="1">
              <a:solidFill>
                <a:schemeClr val="dk1"/>
              </a:solidFill>
            </a:endParaRPr>
          </a:p>
          <a:p>
            <a:pPr marL="269999" lvl="0" indent="-3048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</a:rPr>
              <a:t>Still includes text instructions for users to not include personal information</a:t>
            </a:r>
            <a:endParaRPr sz="1200">
              <a:solidFill>
                <a:schemeClr val="dk1"/>
              </a:solidFill>
            </a:endParaRPr>
          </a:p>
          <a:p>
            <a:pPr marL="269999" lvl="0" indent="-3048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</a:rPr>
              <a:t>Users are alerted via pop-up if personal information is detected</a:t>
            </a:r>
            <a:endParaRPr sz="1200">
              <a:solidFill>
                <a:schemeClr val="dk1"/>
              </a:solidFill>
            </a:endParaRPr>
          </a:p>
          <a:p>
            <a:pPr marL="269999" lvl="0" indent="-3048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>
                <a:solidFill>
                  <a:schemeClr val="dk1"/>
                </a:solidFill>
              </a:rPr>
              <a:t>Common forms of PII are redacted after submission</a:t>
            </a:r>
            <a:endParaRPr sz="1200">
              <a:solidFill>
                <a:schemeClr val="dk1"/>
              </a:solidFill>
            </a:endParaRPr>
          </a:p>
        </p:txBody>
      </p:sp>
      <p:pic>
        <p:nvPicPr>
          <p:cNvPr id="8734" name="Google Shape;8734;p10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34877" y="838200"/>
            <a:ext cx="3265325" cy="1922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9" name="Google Shape;8739;p101"/>
          <p:cNvSpPr txBox="1"/>
          <p:nvPr/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FFFFFF"/>
                </a:solidFill>
              </a:rPr>
              <a:t>About the experiment</a:t>
            </a:r>
            <a:endParaRPr sz="2000" b="1">
              <a:solidFill>
                <a:srgbClr val="F9B717"/>
              </a:solidFill>
            </a:endParaRPr>
          </a:p>
        </p:txBody>
      </p:sp>
      <p:sp>
        <p:nvSpPr>
          <p:cNvPr id="8740" name="Google Shape;8740;p101"/>
          <p:cNvSpPr txBox="1"/>
          <p:nvPr/>
        </p:nvSpPr>
        <p:spPr>
          <a:xfrm>
            <a:off x="228600" y="1402175"/>
            <a:ext cx="3866100" cy="14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latin typeface="Calibri"/>
                <a:ea typeface="Calibri"/>
                <a:cs typeface="Calibri"/>
                <a:sym typeface="Calibri"/>
              </a:rPr>
              <a:t>Findings</a:t>
            </a:r>
            <a:r>
              <a:rPr lang="en">
                <a:latin typeface="Calibri"/>
                <a:ea typeface="Calibri"/>
                <a:cs typeface="Calibri"/>
                <a:sym typeface="Calibri"/>
              </a:rPr>
              <a:t>:</a:t>
            </a:r>
            <a:br>
              <a:rPr lang="en">
                <a:latin typeface="Calibri"/>
                <a:ea typeface="Calibri"/>
                <a:cs typeface="Calibri"/>
                <a:sym typeface="Calibri"/>
              </a:rPr>
            </a:br>
            <a:r>
              <a:rPr lang="en">
                <a:latin typeface="Calibri"/>
                <a:ea typeface="Calibri"/>
                <a:cs typeface="Calibri"/>
                <a:sym typeface="Calibri"/>
              </a:rPr>
              <a:t>Within those 2 weeks, 28 comments triggered the pop-up. </a:t>
            </a:r>
            <a:br>
              <a:rPr lang="en">
                <a:latin typeface="Calibri"/>
                <a:ea typeface="Calibri"/>
                <a:cs typeface="Calibri"/>
                <a:sym typeface="Calibri"/>
              </a:rPr>
            </a:br>
            <a:br>
              <a:rPr lang="en">
                <a:latin typeface="Calibri"/>
                <a:ea typeface="Calibri"/>
                <a:cs typeface="Calibri"/>
                <a:sym typeface="Calibri"/>
              </a:rPr>
            </a:b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It was 2x more common for people to submit as-is than edit their comment. </a:t>
            </a: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41" name="Google Shape;8741;p101"/>
          <p:cNvSpPr txBox="1"/>
          <p:nvPr/>
        </p:nvSpPr>
        <p:spPr>
          <a:xfrm>
            <a:off x="124375" y="646750"/>
            <a:ext cx="43530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latin typeface="Calibri"/>
                <a:ea typeface="Calibri"/>
                <a:cs typeface="Calibri"/>
                <a:sym typeface="Calibri"/>
              </a:rPr>
              <a:t>Page: </a:t>
            </a:r>
            <a:r>
              <a:rPr lang="en" sz="1600">
                <a:latin typeface="Calibri"/>
                <a:ea typeface="Calibri"/>
                <a:cs typeface="Calibri"/>
                <a:sym typeface="Calibri"/>
              </a:rPr>
              <a:t>Contact Us on Canada.ca</a:t>
            </a:r>
            <a:endParaRPr sz="1600"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latin typeface="Calibri"/>
                <a:ea typeface="Calibri"/>
                <a:cs typeface="Calibri"/>
                <a:sym typeface="Calibri"/>
              </a:rPr>
              <a:t>Data date range: </a:t>
            </a:r>
            <a:r>
              <a:rPr lang="en" sz="1600">
                <a:latin typeface="Calibri"/>
                <a:ea typeface="Calibri"/>
                <a:cs typeface="Calibri"/>
                <a:sym typeface="Calibri"/>
              </a:rPr>
              <a:t>March 10 - 24, 2025 (2 weeks)</a:t>
            </a:r>
            <a:endParaRPr sz="1600"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742" name="Google Shape;8742;p10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101700" y="2302848"/>
            <a:ext cx="3260758" cy="1920275"/>
          </a:xfrm>
          <a:prstGeom prst="rect">
            <a:avLst/>
          </a:prstGeom>
          <a:noFill/>
          <a:ln>
            <a:noFill/>
          </a:ln>
        </p:spPr>
      </p:pic>
      <p:sp>
        <p:nvSpPr>
          <p:cNvPr id="8743" name="Google Shape;8743;p101"/>
          <p:cNvSpPr/>
          <p:nvPr/>
        </p:nvSpPr>
        <p:spPr>
          <a:xfrm>
            <a:off x="6650200" y="3640025"/>
            <a:ext cx="1886100" cy="731700"/>
          </a:xfrm>
          <a:prstGeom prst="ellipse">
            <a:avLst/>
          </a:prstGeom>
          <a:noFill/>
          <a:ln w="19050" cap="flat" cmpd="sng">
            <a:solidFill>
              <a:srgbClr val="CC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744" name="Google Shape;8744;p10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075350" y="723839"/>
            <a:ext cx="3224100" cy="973125"/>
          </a:xfrm>
          <a:prstGeom prst="rect">
            <a:avLst/>
          </a:prstGeom>
          <a:noFill/>
          <a:ln>
            <a:noFill/>
          </a:ln>
        </p:spPr>
      </p:pic>
      <p:sp>
        <p:nvSpPr>
          <p:cNvPr id="8745" name="Google Shape;8745;p101"/>
          <p:cNvSpPr txBox="1"/>
          <p:nvPr/>
        </p:nvSpPr>
        <p:spPr>
          <a:xfrm>
            <a:off x="5018400" y="1663663"/>
            <a:ext cx="36576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</a:rPr>
              <a:t>Adobe Analytics showing how many times “Edit” or “”Submit” buttons were pressed within those 2 weeks.</a:t>
            </a:r>
            <a:endParaRPr sz="1000">
              <a:solidFill>
                <a:schemeClr val="dk1"/>
              </a:solidFill>
            </a:endParaRPr>
          </a:p>
        </p:txBody>
      </p:sp>
      <p:sp>
        <p:nvSpPr>
          <p:cNvPr id="8746" name="Google Shape;8746;p101"/>
          <p:cNvSpPr txBox="1"/>
          <p:nvPr/>
        </p:nvSpPr>
        <p:spPr>
          <a:xfrm>
            <a:off x="5018400" y="4223113"/>
            <a:ext cx="30000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</a:rPr>
              <a:t>PII redaction pop up window. “Submit” is the main action button. </a:t>
            </a:r>
            <a:endParaRPr sz="10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1" name="Google Shape;8751;p102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Potential user reasons for continued PII submission</a:t>
            </a:r>
            <a:endParaRPr/>
          </a:p>
        </p:txBody>
      </p:sp>
      <p:pic>
        <p:nvPicPr>
          <p:cNvPr id="8752" name="Google Shape;8752;p102" title="ewan-buck-M89GMDWm3oI-unsplash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75204" y="1159774"/>
            <a:ext cx="3062477" cy="2042652"/>
          </a:xfrm>
          <a:prstGeom prst="rect">
            <a:avLst/>
          </a:prstGeom>
          <a:noFill/>
          <a:ln>
            <a:noFill/>
          </a:ln>
        </p:spPr>
      </p:pic>
      <p:sp>
        <p:nvSpPr>
          <p:cNvPr id="8753" name="Google Shape;8753;p102"/>
          <p:cNvSpPr txBox="1"/>
          <p:nvPr/>
        </p:nvSpPr>
        <p:spPr>
          <a:xfrm>
            <a:off x="682163" y="3287100"/>
            <a:ext cx="3000000" cy="18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</a:rPr>
              <a:t>Many of the comments with PII related to </a:t>
            </a:r>
            <a:r>
              <a:rPr lang="en" sz="1200" b="1">
                <a:solidFill>
                  <a:schemeClr val="dk1"/>
                </a:solidFill>
              </a:rPr>
              <a:t>users seeking help.</a:t>
            </a:r>
            <a:r>
              <a:rPr lang="en" sz="1200">
                <a:solidFill>
                  <a:schemeClr val="dk1"/>
                </a:solidFill>
              </a:rPr>
              <a:t> It could indicate that users felt the need for immediate assistance and including PII was how they signified this user need. 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b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</a:br>
            <a:b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</a:b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4" name="Google Shape;8754;p102"/>
          <p:cNvSpPr txBox="1"/>
          <p:nvPr/>
        </p:nvSpPr>
        <p:spPr>
          <a:xfrm>
            <a:off x="4827275" y="3287100"/>
            <a:ext cx="3000000" cy="100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</a:rPr>
              <a:t>Users could potentially </a:t>
            </a:r>
            <a:r>
              <a:rPr lang="en" sz="1200" b="1">
                <a:solidFill>
                  <a:schemeClr val="dk1"/>
                </a:solidFill>
              </a:rPr>
              <a:t>prioritizing speed over correction</a:t>
            </a:r>
            <a:r>
              <a:rPr lang="en" sz="1200">
                <a:solidFill>
                  <a:schemeClr val="dk1"/>
                </a:solidFill>
              </a:rPr>
              <a:t> when the primary user action is submitting the form. </a:t>
            </a:r>
            <a:br>
              <a:rPr lang="en" sz="1200">
                <a:solidFill>
                  <a:schemeClr val="dk1"/>
                </a:solidFill>
              </a:rPr>
            </a:br>
            <a:endParaRPr sz="1200"/>
          </a:p>
        </p:txBody>
      </p:sp>
      <p:pic>
        <p:nvPicPr>
          <p:cNvPr id="8755" name="Google Shape;8755;p102" title="herlambang-tinasih-gusti-iBZP_xb1-34-unsplash.jpg"/>
          <p:cNvPicPr preferRelativeResize="0"/>
          <p:nvPr/>
        </p:nvPicPr>
        <p:blipFill rotWithShape="1">
          <a:blip r:embed="rId4">
            <a:alphaModFix/>
          </a:blip>
          <a:srcRect r="14192"/>
          <a:stretch/>
        </p:blipFill>
        <p:spPr>
          <a:xfrm>
            <a:off x="4901675" y="1159775"/>
            <a:ext cx="3115950" cy="20426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0" name="Google Shape;8760;p103"/>
          <p:cNvSpPr txBox="1"/>
          <p:nvPr/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FFFFFF"/>
                </a:solidFill>
              </a:rPr>
              <a:t>Evaluating Redacted Comments</a:t>
            </a:r>
            <a:endParaRPr sz="2000" b="1">
              <a:solidFill>
                <a:srgbClr val="F9B717"/>
              </a:solidFill>
            </a:endParaRPr>
          </a:p>
        </p:txBody>
      </p:sp>
      <p:sp>
        <p:nvSpPr>
          <p:cNvPr id="8761" name="Google Shape;8761;p103"/>
          <p:cNvSpPr txBox="1"/>
          <p:nvPr/>
        </p:nvSpPr>
        <p:spPr>
          <a:xfrm>
            <a:off x="124375" y="646750"/>
            <a:ext cx="4967400" cy="549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latin typeface="Calibri"/>
                <a:ea typeface="Calibri"/>
                <a:cs typeface="Calibri"/>
                <a:sym typeface="Calibri"/>
              </a:rPr>
              <a:t>Data Analysis Method: </a:t>
            </a:r>
            <a:endParaRPr sz="1600" b="1"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●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Evaluated submitted comments that contained “#” 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●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Tried to determine if the redaction was a:  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914400" lvl="1" indent="-317500" algn="l" rtl="0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○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Name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914400" lvl="1" indent="-317500" algn="l" rtl="0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○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Phone number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914400" lvl="1" indent="-317500" algn="l" rtl="0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○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Email address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914400" lvl="1" indent="-317500" algn="l" rtl="0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○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Mailing address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914400" lvl="1" indent="-317500" algn="l" rtl="0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○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Account/Application number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914400" lvl="1" indent="-317500" algn="l" rtl="0">
              <a:spcBef>
                <a:spcPts val="0"/>
              </a:spcBef>
              <a:spcAft>
                <a:spcPts val="0"/>
              </a:spcAft>
              <a:buSzPts val="1400"/>
              <a:buFont typeface="Calibri"/>
              <a:buChar char="○"/>
            </a:pPr>
            <a:r>
              <a:rPr lang="en">
                <a:latin typeface="Calibri"/>
                <a:ea typeface="Calibri"/>
                <a:cs typeface="Calibri"/>
                <a:sym typeface="Calibri"/>
              </a:rPr>
              <a:t>Unknown redaction</a:t>
            </a: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9144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Char char="●"/>
            </a:pPr>
            <a:r>
              <a:rPr lang="en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Most popular PII types submitted were name, phone and address. </a:t>
            </a: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914400" lvl="1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○"/>
            </a:pPr>
            <a:r>
              <a:rPr lang="en" sz="1200">
                <a:solidFill>
                  <a:schemeClr val="dk1"/>
                </a:solidFill>
              </a:rPr>
              <a:t>Users often format comments like email correspondences, signing with names and including contact details.</a:t>
            </a:r>
            <a:endParaRPr sz="1200">
              <a:solidFill>
                <a:schemeClr val="dk1"/>
              </a:solidFill>
            </a:endParaRPr>
          </a:p>
          <a:p>
            <a:pPr marL="914400" lvl="1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Char char="○"/>
            </a:pPr>
            <a:r>
              <a:rPr lang="en" sz="1200">
                <a:solidFill>
                  <a:schemeClr val="dk1"/>
                </a:solidFill>
              </a:rPr>
              <a:t>Some users included phone numbers and treated it like a contact form submission. 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0" algn="l" rtl="0">
              <a:spcBef>
                <a:spcPts val="1200"/>
              </a:spcBef>
              <a:spcAft>
                <a:spcPts val="0"/>
              </a:spcAft>
              <a:buNone/>
            </a:pP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9144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/>
              <a:ea typeface="Calibri"/>
              <a:cs typeface="Calibri"/>
              <a:sym typeface="Calibri"/>
            </a:endParaRPr>
          </a:p>
          <a:p>
            <a:pPr marL="9144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8762" name="Google Shape;8762;p103"/>
          <p:cNvGraphicFramePr/>
          <p:nvPr/>
        </p:nvGraphicFramePr>
        <p:xfrm>
          <a:off x="5175700" y="7709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{2ACA14FE-F4EF-4E6D-825F-E2BF5A5C877D}</a:tableStyleId>
              </a:tblPr>
              <a:tblGrid>
                <a:gridCol w="1395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54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0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466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/>
                        <a:t>Baseline</a:t>
                      </a:r>
                      <a:endParaRPr sz="1200"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/>
                        <a:t>Experiment</a:t>
                      </a:r>
                      <a:endParaRPr sz="1200" b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8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name</a:t>
                      </a:r>
                      <a:endParaRPr b="1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>
                          <a:highlight>
                            <a:srgbClr val="CFE2F3"/>
                          </a:highlight>
                        </a:rPr>
                        <a:t>10</a:t>
                      </a:r>
                      <a:endParaRPr sz="1200" b="1">
                        <a:highlight>
                          <a:srgbClr val="CFE2F3"/>
                        </a:highlight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>
                          <a:highlight>
                            <a:srgbClr val="CFE2F3"/>
                          </a:highlight>
                        </a:rPr>
                        <a:t>8</a:t>
                      </a:r>
                      <a:endParaRPr sz="1200" b="1">
                        <a:highlight>
                          <a:srgbClr val="CFE2F3"/>
                        </a:highlight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66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/>
                        <a:t>phone</a:t>
                      </a:r>
                      <a:endParaRPr sz="1200"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>
                          <a:highlight>
                            <a:srgbClr val="CFE2F3"/>
                          </a:highlight>
                        </a:rPr>
                        <a:t>4</a:t>
                      </a:r>
                      <a:endParaRPr sz="1200" b="1">
                        <a:highlight>
                          <a:srgbClr val="CFE2F3"/>
                        </a:highlight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>
                          <a:highlight>
                            <a:srgbClr val="CFE2F3"/>
                          </a:highlight>
                        </a:rPr>
                        <a:t>3</a:t>
                      </a:r>
                      <a:endParaRPr sz="1200" b="1">
                        <a:highlight>
                          <a:srgbClr val="CFE2F3"/>
                        </a:highlight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66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/>
                        <a:t>email</a:t>
                      </a:r>
                      <a:endParaRPr sz="1200"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>
                          <a:highlight>
                            <a:srgbClr val="CFE2F3"/>
                          </a:highlight>
                        </a:rPr>
                        <a:t>5</a:t>
                      </a:r>
                      <a:endParaRPr sz="1200" b="1">
                        <a:highlight>
                          <a:srgbClr val="CFE2F3"/>
                        </a:highlight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>
                          <a:highlight>
                            <a:srgbClr val="CFE2F3"/>
                          </a:highlight>
                        </a:rPr>
                        <a:t>1</a:t>
                      </a:r>
                      <a:endParaRPr sz="1200" b="1">
                        <a:highlight>
                          <a:srgbClr val="CFE2F3"/>
                        </a:highlight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66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/>
                        <a:t>Mailing address</a:t>
                      </a:r>
                      <a:endParaRPr sz="1200"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>
                          <a:highlight>
                            <a:srgbClr val="CFE2F3"/>
                          </a:highlight>
                        </a:rPr>
                        <a:t>0</a:t>
                      </a:r>
                      <a:endParaRPr sz="1200" b="1">
                        <a:highlight>
                          <a:srgbClr val="CFE2F3"/>
                        </a:highlight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>
                          <a:highlight>
                            <a:srgbClr val="CFE2F3"/>
                          </a:highlight>
                        </a:rPr>
                        <a:t>1</a:t>
                      </a:r>
                      <a:endParaRPr sz="1200" b="1">
                        <a:highlight>
                          <a:srgbClr val="CFE2F3"/>
                        </a:highlight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66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/>
                        <a:t>account</a:t>
                      </a:r>
                      <a:endParaRPr sz="1200"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>
                          <a:highlight>
                            <a:srgbClr val="CFE2F3"/>
                          </a:highlight>
                        </a:rPr>
                        <a:t>8</a:t>
                      </a:r>
                      <a:endParaRPr sz="1200" b="1">
                        <a:highlight>
                          <a:srgbClr val="CFE2F3"/>
                        </a:highlight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>
                          <a:highlight>
                            <a:srgbClr val="CFE2F3"/>
                          </a:highlight>
                        </a:rPr>
                        <a:t>2</a:t>
                      </a:r>
                      <a:endParaRPr sz="1200" b="1">
                        <a:highlight>
                          <a:srgbClr val="CFE2F3"/>
                        </a:highlight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66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/>
                        <a:t>URL</a:t>
                      </a:r>
                      <a:endParaRPr sz="1200"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/>
                        <a:t>0</a:t>
                      </a:r>
                      <a:endParaRPr sz="1200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/>
                        <a:t>2</a:t>
                      </a:r>
                      <a:endParaRPr sz="1200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66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/>
                        <a:t>unknown</a:t>
                      </a:r>
                      <a:endParaRPr sz="1200"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/>
                        <a:t>10</a:t>
                      </a:r>
                      <a:endParaRPr sz="1200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/>
                        <a:t>16</a:t>
                      </a:r>
                      <a:endParaRPr sz="1200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66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/>
                        <a:t>spam</a:t>
                      </a:r>
                      <a:endParaRPr sz="1200"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/>
                        <a:t>6</a:t>
                      </a:r>
                      <a:endParaRPr sz="1200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/>
                        <a:t>1</a:t>
                      </a:r>
                      <a:endParaRPr sz="1200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8763" name="Google Shape;8763;p103"/>
          <p:cNvSpPr txBox="1"/>
          <p:nvPr/>
        </p:nvSpPr>
        <p:spPr>
          <a:xfrm>
            <a:off x="5091775" y="4199625"/>
            <a:ext cx="41247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</a:rPr>
              <a:t>Comparison of baseline data and design experiment data </a:t>
            </a:r>
            <a:endParaRPr sz="1000">
              <a:solidFill>
                <a:schemeClr val="dk1"/>
              </a:solidFill>
            </a:endParaRPr>
          </a:p>
        </p:txBody>
      </p:sp>
      <p:sp>
        <p:nvSpPr>
          <p:cNvPr id="8764" name="Google Shape;8764;p103"/>
          <p:cNvSpPr txBox="1"/>
          <p:nvPr/>
        </p:nvSpPr>
        <p:spPr>
          <a:xfrm>
            <a:off x="5091775" y="4402150"/>
            <a:ext cx="23862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chemeClr val="hlink"/>
                </a:solidFill>
                <a:hlinkClick r:id="rId3"/>
              </a:rPr>
              <a:t>Link to Airtable Data </a:t>
            </a:r>
            <a:endParaRPr sz="10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9" name="Google Shape;8769;p104"/>
          <p:cNvSpPr txBox="1"/>
          <p:nvPr/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FFFFFF"/>
                </a:solidFill>
              </a:rPr>
              <a:t>Data comparison before and after experiment </a:t>
            </a:r>
            <a:endParaRPr sz="2000" b="1">
              <a:solidFill>
                <a:srgbClr val="F9B717"/>
              </a:solidFill>
            </a:endParaRPr>
          </a:p>
        </p:txBody>
      </p:sp>
      <p:graphicFrame>
        <p:nvGraphicFramePr>
          <p:cNvPr id="8770" name="Google Shape;8770;p104"/>
          <p:cNvGraphicFramePr/>
          <p:nvPr/>
        </p:nvGraphicFramePr>
        <p:xfrm>
          <a:off x="724750" y="9144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{2ACA14FE-F4EF-4E6D-825F-E2BF5A5C877D}</a:tableStyleId>
              </a:tblPr>
              <a:tblGrid>
                <a:gridCol w="2691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31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646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/>
                        <a:t>Baseline</a:t>
                      </a:r>
                      <a:endParaRPr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/>
                        <a:t>Experiment</a:t>
                      </a:r>
                      <a:endParaRPr b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/>
                        <a:t>Date range: 2 weeks</a:t>
                      </a:r>
                      <a:endParaRPr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February 23 - March 9, 2025</a:t>
                      </a:r>
                      <a:endParaRPr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March 10 - 24, 2025</a:t>
                      </a:r>
                      <a:endParaRPr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/>
                        <a:t>Pop-up warnings</a:t>
                      </a:r>
                      <a:endParaRPr b="1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N/A</a:t>
                      </a:r>
                      <a:endParaRPr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28</a:t>
                      </a:r>
                      <a:endParaRPr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/>
                        <a:t>Comments submitted with #</a:t>
                      </a:r>
                      <a:endParaRPr b="1"/>
                    </a:p>
                  </a:txBody>
                  <a:tcPr marL="91425" marR="91425" marT="91425" marB="91425">
                    <a:lnB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50</a:t>
                      </a:r>
                      <a:endParaRPr/>
                    </a:p>
                  </a:txBody>
                  <a:tcPr marL="91425" marR="91425" marT="91425" marB="91425">
                    <a:lnB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35 *</a:t>
                      </a:r>
                      <a:endParaRPr/>
                    </a:p>
                  </a:txBody>
                  <a:tcPr marL="91425" marR="91425" marT="91425" marB="91425">
                    <a:lnB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</a:rPr>
                        <a:t>Comments submitted with redactions that contained PII</a:t>
                      </a:r>
                      <a:endParaRPr b="1"/>
                    </a:p>
                  </a:txBody>
                  <a:tcPr marL="91425" marR="91425" marT="91425" marB="91425">
                    <a:lnT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27</a:t>
                      </a:r>
                      <a:endParaRPr/>
                    </a:p>
                  </a:txBody>
                  <a:tcPr marL="91425" marR="91425" marT="91425" marB="91425">
                    <a:lnT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15</a:t>
                      </a:r>
                      <a:endParaRPr/>
                    </a:p>
                  </a:txBody>
                  <a:tcPr marL="91425" marR="91425" marT="91425" marB="91425">
                    <a:lnT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/>
                        <a:t>Total comments</a:t>
                      </a:r>
                      <a:endParaRPr b="1"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416</a:t>
                      </a: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401</a:t>
                      </a: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/>
                        <a:t>% of comments with PII</a:t>
                      </a:r>
                      <a:endParaRPr b="1"/>
                    </a:p>
                  </a:txBody>
                  <a:tcPr marL="91425" marR="91425" marT="91425" marB="91425">
                    <a:lnT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6.5%</a:t>
                      </a:r>
                      <a:endParaRPr/>
                    </a:p>
                  </a:txBody>
                  <a:tcPr marL="91425" marR="91425" marT="91425" marB="91425">
                    <a:lnT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3.7%</a:t>
                      </a:r>
                      <a:endParaRPr/>
                    </a:p>
                  </a:txBody>
                  <a:tcPr marL="91425" marR="91425" marT="91425" marB="91425">
                    <a:lnT w="9525" cap="flat" cmpd="sng">
                      <a:solidFill>
                        <a:srgbClr val="9E9E9E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771" name="Google Shape;8771;p104"/>
          <p:cNvSpPr txBox="1"/>
          <p:nvPr/>
        </p:nvSpPr>
        <p:spPr>
          <a:xfrm>
            <a:off x="526925" y="4017700"/>
            <a:ext cx="52236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</a:rPr>
              <a:t>* Additional words were being redacted by back-end validator</a:t>
            </a:r>
            <a:endParaRPr sz="11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6" name="Google Shape;8776;p105"/>
          <p:cNvSpPr txBox="1"/>
          <p:nvPr/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rgbClr val="FFFFFF"/>
                </a:solidFill>
              </a:rPr>
              <a:t>What we learned</a:t>
            </a:r>
            <a:endParaRPr sz="2000" b="1">
              <a:solidFill>
                <a:srgbClr val="F9B717"/>
              </a:solidFill>
            </a:endParaRPr>
          </a:p>
        </p:txBody>
      </p:sp>
      <p:pic>
        <p:nvPicPr>
          <p:cNvPr id="8777" name="Google Shape;8777;p10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33326" y="799866"/>
            <a:ext cx="745083" cy="799143"/>
          </a:xfrm>
          <a:prstGeom prst="rect">
            <a:avLst/>
          </a:prstGeom>
          <a:noFill/>
          <a:ln>
            <a:noFill/>
          </a:ln>
        </p:spPr>
      </p:pic>
      <p:sp>
        <p:nvSpPr>
          <p:cNvPr id="8778" name="Google Shape;8778;p105"/>
          <p:cNvSpPr txBox="1"/>
          <p:nvPr/>
        </p:nvSpPr>
        <p:spPr>
          <a:xfrm>
            <a:off x="1352850" y="568425"/>
            <a:ext cx="7406700" cy="289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Calibri"/>
              <a:buChar char="●"/>
            </a:pPr>
            <a:r>
              <a:rPr lang="en" sz="1600">
                <a:latin typeface="Calibri"/>
                <a:ea typeface="Calibri"/>
                <a:cs typeface="Calibri"/>
                <a:sym typeface="Calibri"/>
              </a:rPr>
              <a:t>Twice as many people submitted their comment with redactions than go back to edit following established user behavioral patterns </a:t>
            </a:r>
            <a:br>
              <a:rPr lang="en" sz="1600">
                <a:latin typeface="Calibri"/>
                <a:ea typeface="Calibri"/>
                <a:cs typeface="Calibri"/>
                <a:sym typeface="Calibri"/>
              </a:rPr>
            </a:br>
            <a:endParaRPr sz="1600"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Calibri"/>
              <a:buChar char="●"/>
            </a:pPr>
            <a:r>
              <a:rPr lang="en" sz="1600">
                <a:latin typeface="Calibri"/>
                <a:ea typeface="Calibri"/>
                <a:cs typeface="Calibri"/>
                <a:sym typeface="Calibri"/>
              </a:rPr>
              <a:t>Comments with PII on the Contact Us page on Canada.ca suggest users may be using the feedback tool to seek direct assistance rather than providing feedback. </a:t>
            </a:r>
            <a:br>
              <a:rPr lang="en" sz="1600">
                <a:latin typeface="Calibri"/>
                <a:ea typeface="Calibri"/>
                <a:cs typeface="Calibri"/>
                <a:sym typeface="Calibri"/>
              </a:rPr>
            </a:br>
            <a:endParaRPr sz="1600">
              <a:latin typeface="Calibri"/>
              <a:ea typeface="Calibri"/>
              <a:cs typeface="Calibri"/>
              <a:sym typeface="Calibri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Calibri"/>
              <a:buChar char="●"/>
            </a:pPr>
            <a:r>
              <a:rPr lang="en" sz="1600">
                <a:latin typeface="Calibri"/>
                <a:ea typeface="Calibri"/>
                <a:cs typeface="Calibri"/>
                <a:sym typeface="Calibri"/>
              </a:rPr>
              <a:t>We are likely over redacting comments for words that are not personal information in the Feedback Viewer such as “CARM”</a:t>
            </a:r>
            <a:endParaRPr sz="1600">
              <a:latin typeface="Calibri"/>
              <a:ea typeface="Calibri"/>
              <a:cs typeface="Calibri"/>
              <a:sym typeface="Calibri"/>
            </a:endParaRPr>
          </a:p>
          <a:p>
            <a:pPr marL="914400" lvl="1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Calibri"/>
              <a:buChar char="○"/>
            </a:pPr>
            <a:r>
              <a:rPr lang="en" sz="1600">
                <a:latin typeface="Calibri"/>
                <a:ea typeface="Calibri"/>
                <a:cs typeface="Calibri"/>
                <a:sym typeface="Calibri"/>
              </a:rPr>
              <a:t>We should review more of the unredacted feedback to see what other false positives are being captured</a:t>
            </a:r>
            <a:endParaRPr sz="1600"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3" name="Google Shape;8783;p106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/>
              <a:t>Next steps</a:t>
            </a:r>
            <a:endParaRPr sz="1800"/>
          </a:p>
        </p:txBody>
      </p:sp>
      <p:sp>
        <p:nvSpPr>
          <p:cNvPr id="8784" name="Google Shape;8784;p106"/>
          <p:cNvSpPr txBox="1"/>
          <p:nvPr/>
        </p:nvSpPr>
        <p:spPr>
          <a:xfrm>
            <a:off x="299825" y="892900"/>
            <a:ext cx="4676400" cy="36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chemeClr val="dk1"/>
              </a:solidFill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AutoNum type="arabicPeriod"/>
            </a:pPr>
            <a:r>
              <a:rPr lang="en" sz="1600" b="1">
                <a:solidFill>
                  <a:schemeClr val="dk1"/>
                </a:solidFill>
              </a:rPr>
              <a:t>Design iteration: Button order</a:t>
            </a:r>
            <a:endParaRPr sz="1600"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solidFill>
                <a:schemeClr val="dk1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Swap the order of buttons with “Edit” as the primary action to encourage more users edit their comment.  Launch date: TBD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AutoNum type="arabicPeriod"/>
            </a:pPr>
            <a:r>
              <a:rPr lang="en" sz="1600" b="1">
                <a:solidFill>
                  <a:schemeClr val="dk1"/>
                </a:solidFill>
              </a:rPr>
              <a:t>Consider a consistent approach with AI Answers tool</a:t>
            </a:r>
            <a:endParaRPr sz="1600"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chemeClr val="dk1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Do not allow comments to be submitted if PII is detected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8785" name="Google Shape;8785;p10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251277" y="1614767"/>
            <a:ext cx="2869775" cy="1705110"/>
          </a:xfrm>
          <a:prstGeom prst="rect">
            <a:avLst/>
          </a:prstGeom>
          <a:noFill/>
          <a:ln>
            <a:noFill/>
          </a:ln>
        </p:spPr>
      </p:pic>
      <p:sp>
        <p:nvSpPr>
          <p:cNvPr id="8786" name="Google Shape;8786;p106"/>
          <p:cNvSpPr/>
          <p:nvPr/>
        </p:nvSpPr>
        <p:spPr>
          <a:xfrm>
            <a:off x="5251275" y="2837200"/>
            <a:ext cx="1373700" cy="568500"/>
          </a:xfrm>
          <a:prstGeom prst="ellipse">
            <a:avLst/>
          </a:prstGeom>
          <a:noFill/>
          <a:ln w="19050" cap="flat" cmpd="sng">
            <a:solidFill>
              <a:srgbClr val="CC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1" name="Google Shape;8791;p107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46737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/>
              <a:t>Questions?</a:t>
            </a:r>
            <a:endParaRPr sz="5000"/>
          </a:p>
        </p:txBody>
      </p:sp>
      <p:sp>
        <p:nvSpPr>
          <p:cNvPr id="8792" name="Google Shape;8792;p107"/>
          <p:cNvSpPr txBox="1"/>
          <p:nvPr/>
        </p:nvSpPr>
        <p:spPr>
          <a:xfrm>
            <a:off x="4693575" y="179550"/>
            <a:ext cx="4145700" cy="432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</a:rPr>
              <a:t>Contact us:</a:t>
            </a:r>
            <a:endParaRPr sz="2000" b="1">
              <a:solidFill>
                <a:schemeClr val="lt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solidFill>
                <a:schemeClr val="lt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</a:rPr>
              <a:t>Digital Transformation Office</a:t>
            </a:r>
            <a:endParaRPr sz="2000" b="1">
              <a:solidFill>
                <a:schemeClr val="lt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</a:rPr>
              <a:t>Canadian Digital Service</a:t>
            </a:r>
            <a:br>
              <a:rPr lang="en" sz="2000" b="1">
                <a:solidFill>
                  <a:schemeClr val="lt1"/>
                </a:solidFill>
              </a:rPr>
            </a:br>
            <a:endParaRPr sz="2000" b="1">
              <a:solidFill>
                <a:schemeClr val="lt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 u="sng">
                <a:solidFill>
                  <a:schemeClr val="lt1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CDS.DTO-BTN.SNC@servicecanada.gc.ca</a:t>
            </a:r>
            <a:r>
              <a:rPr lang="en" sz="2000" b="1">
                <a:solidFill>
                  <a:schemeClr val="lt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DS_2024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F9F9F9"/>
      </a:lt2>
      <a:accent1>
        <a:srgbClr val="294162"/>
      </a:accent1>
      <a:accent2>
        <a:srgbClr val="5BAAD7"/>
      </a:accent2>
      <a:accent3>
        <a:srgbClr val="8CD0F2"/>
      </a:accent3>
      <a:accent4>
        <a:srgbClr val="AF2024"/>
      </a:accent4>
      <a:accent5>
        <a:srgbClr val="F27921"/>
      </a:accent5>
      <a:accent6>
        <a:srgbClr val="F9B717"/>
      </a:accent6>
      <a:hlink>
        <a:srgbClr val="4A86E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DS_2024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F9F9F9"/>
      </a:lt2>
      <a:accent1>
        <a:srgbClr val="294162"/>
      </a:accent1>
      <a:accent2>
        <a:srgbClr val="5BAAD7"/>
      </a:accent2>
      <a:accent3>
        <a:srgbClr val="8CD0F2"/>
      </a:accent3>
      <a:accent4>
        <a:srgbClr val="AF2024"/>
      </a:accent4>
      <a:accent5>
        <a:srgbClr val="F27921"/>
      </a:accent5>
      <a:accent6>
        <a:srgbClr val="F9B717"/>
      </a:accent6>
      <a:hlink>
        <a:srgbClr val="4A86E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1384</Words>
  <Application>Microsoft Office PowerPoint</Application>
  <PresentationFormat>On-screen Show (16:9)</PresentationFormat>
  <Paragraphs>182</Paragraphs>
  <Slides>9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</vt:i4>
      </vt:variant>
    </vt:vector>
  </HeadingPairs>
  <TitlesOfParts>
    <vt:vector size="14" baseType="lpstr">
      <vt:lpstr>Arial</vt:lpstr>
      <vt:lpstr>Calibri</vt:lpstr>
      <vt:lpstr>Source Sans Pro</vt:lpstr>
      <vt:lpstr>CDS_2024</vt:lpstr>
      <vt:lpstr>CDS_2024</vt:lpstr>
      <vt:lpstr>PII Redaction Experiment using the GC Feedback Tool   April 2025</vt:lpstr>
      <vt:lpstr>Handling of personal information redaction </vt:lpstr>
      <vt:lpstr>PowerPoint Presentation</vt:lpstr>
      <vt:lpstr>Potential user reasons for continued PII submission</vt:lpstr>
      <vt:lpstr>PowerPoint Presentation</vt:lpstr>
      <vt:lpstr>PowerPoint Presentation</vt:lpstr>
      <vt:lpstr>PowerPoint Presentation</vt:lpstr>
      <vt:lpstr>Next steps</vt:lpstr>
      <vt:lpstr>Questions?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Smith,  Peter P [NC]</dc:creator>
  <cp:lastModifiedBy>Smith,  Peter P [NC]</cp:lastModifiedBy>
  <cp:revision>1</cp:revision>
  <dcterms:modified xsi:type="dcterms:W3CDTF">2025-04-07T14:20:49Z</dcterms:modified>
</cp:coreProperties>
</file>