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octet-stream"/>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19"/>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Lst>
  <p:sldSz cx="9144000" cy="5143500" type="screen16x9"/>
  <p:notesSz cx="6858000" cy="9144000"/>
  <p:embeddedFontLst>
    <p:embeddedFont>
      <p:font typeface="Calibri" panose="020F0502020204030204" pitchFamily="34" charset="0"/>
      <p:regular r:id="rId20"/>
      <p:bold r:id="rId21"/>
      <p:italic r:id="rId22"/>
      <p:boldItalic r:id="rId23"/>
    </p:embeddedFont>
    <p:embeddedFont>
      <p:font typeface="Lato" panose="020B0604020202020204" charset="0"/>
      <p:regular r:id="rId24"/>
      <p:bold r:id="rId25"/>
      <p:italic r:id="rId26"/>
      <p:boldItalic r:id="rId27"/>
    </p:embeddedFont>
  </p:embeddedFontLst>
  <p:custDataLst>
    <p:tags r:id="rId28"/>
  </p:custDataLst>
  <p:defaultTextStyle>
    <a:defPPr marR="0" lvl="0" algn="l" rtl="0">
      <a:lnSpc>
        <a:spcPct val="100000"/>
      </a:lnSpc>
      <a:spcBef>
        <a:spcPct val="0"/>
      </a:spcBef>
      <a:spcAft>
        <a:spcPct val="0"/>
      </a:spcAft>
    </a:defPPr>
    <a:lvl1pPr marR="0" lvl="0"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56">
          <p15:clr>
            <a:srgbClr val="A4A3A4"/>
          </p15:clr>
        </p15:guide>
        <p15:guide id="2" pos="2880">
          <p15:clr>
            <a:srgbClr val="A4A3A4"/>
          </p15:clr>
        </p15:guide>
        <p15:guide id="3" orient="horz" pos="749">
          <p15:clr>
            <a:srgbClr val="9AA0A6"/>
          </p15:clr>
        </p15:guide>
      </p15:sldGuideLst>
    </p:ext>
    <p:ext uri="{2D200454-40CA-4A62-9FC3-DE9A4176ACB9}">
      <p15:notesGuideLst xmlns:p15="http://schemas.microsoft.com/office/powerpoint/2012/main"/>
    </p:ext>
    <p: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29" roundtripDataSignature="AMtx7mjMXTQwPKAQ7SHiYrFr5iZwmjMS1w=="/>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9CC9BA01-5755-4BC5-906A-CDD8374FCFD4}">
  <a:tblStyle styleId="{9CC9BA01-5755-4BC5-906A-CDD8374FCFD4}" styleName="Table_0">
    <a:wholeTbl>
      <a:tcTxStyle>
        <a:font>
          <a:latin typeface="Arial"/>
          <a:ea typeface="Arial"/>
          <a:cs typeface="Arial"/>
        </a:font>
        <a:srgbClr val="000000"/>
      </a:tcTxStyle>
      <a:tcStyle>
        <a:tcBdr/>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5486" autoAdjust="0"/>
    <p:restoredTop sz="92848" autoAdjust="0"/>
  </p:normalViewPr>
  <p:slideViewPr>
    <p:cSldViewPr snapToGrid="0">
      <p:cViewPr varScale="1">
        <p:scale>
          <a:sx n="82" d="100"/>
          <a:sy n="82" d="100"/>
        </p:scale>
        <p:origin x="1208" y="40"/>
      </p:cViewPr>
      <p:guideLst>
        <p:guide orient="horz" pos="1656"/>
        <p:guide pos="2880"/>
        <p:guide orient="horz" pos="749"/>
      </p:guideLst>
    </p:cSldViewPr>
  </p:slideViewPr>
  <p:notesTextViewPr>
    <p:cViewPr>
      <p:scale>
        <a:sx n="1" d="1"/>
        <a:sy n="1" d="1"/>
      </p:scale>
      <p:origin x="0" y="0"/>
    </p:cViewPr>
  </p:notesTextViewPr>
  <p:notesViewPr>
    <p:cSldViewPr>
      <p:cViewPr>
        <p:scale>
          <a:sx n="66" d="100"/>
          <a:sy n="66" d="100"/>
        </p:scale>
        <p:origin x="0" y="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7.fntdata"/><Relationship Id="rId3" Type="http://schemas.openxmlformats.org/officeDocument/2006/relationships/slide" Target="slides/slide2.xml"/><Relationship Id="rId21" Type="http://schemas.openxmlformats.org/officeDocument/2006/relationships/font" Target="fonts/font2.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6.fntdata"/><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font" Target="fonts/font1.fntdata"/><Relationship Id="rId29" Type="http://customschemas.google.com/relationships/presentationmetadata" Target="meta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5.fntdata"/><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4.fntdata"/><Relationship Id="rId28" Type="http://schemas.openxmlformats.org/officeDocument/2006/relationships/tags" Target="tags/tag1.xml"/><Relationship Id="rId10" Type="http://schemas.openxmlformats.org/officeDocument/2006/relationships/slide" Target="slides/slide9.xml"/><Relationship Id="rId19" Type="http://schemas.openxmlformats.org/officeDocument/2006/relationships/notesMaster" Target="notesMasters/notesMaster1.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3.fntdata"/><Relationship Id="rId27" Type="http://schemas.openxmlformats.org/officeDocument/2006/relationships/font" Target="fonts/font8.fntdata"/><Relationship Id="rId30"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19999" h="119999"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marR="0" lvl="0" indent="-298450" algn="l" rtl="0">
              <a:lnSpc>
                <a:spcPct val="100000"/>
              </a:lnSpc>
              <a:spcBef>
                <a:spcPct val="0"/>
              </a:spcBef>
              <a:spcAft>
                <a:spcPct val="0"/>
              </a:spcAft>
              <a:buClr>
                <a:srgbClr val="000000"/>
              </a:buClr>
              <a:buSzPts val="1100"/>
              <a:buFont typeface="Arial"/>
              <a:buChar char="●"/>
              <a:defRPr sz="1100" b="0" i="0" u="none" strike="noStrike" cap="none">
                <a:solidFill>
                  <a:srgbClr val="000000"/>
                </a:solidFill>
                <a:latin typeface="Arial"/>
                <a:ea typeface="Arial"/>
                <a:cs typeface="Arial"/>
                <a:sym typeface="Arial"/>
              </a:defRPr>
            </a:lvl1pPr>
            <a:lvl2pPr marL="914400" marR="0" lvl="1" indent="-298450" algn="l" rtl="0">
              <a:lnSpc>
                <a:spcPct val="100000"/>
              </a:lnSpc>
              <a:spcBef>
                <a:spcPct val="0"/>
              </a:spcBef>
              <a:spcAft>
                <a:spcPct val="0"/>
              </a:spcAft>
              <a:buClr>
                <a:srgbClr val="000000"/>
              </a:buClr>
              <a:buSzPts val="1100"/>
              <a:buFont typeface="Arial"/>
              <a:buChar char="○"/>
              <a:defRPr sz="1100" b="0" i="0" u="none" strike="noStrike" cap="none">
                <a:solidFill>
                  <a:srgbClr val="000000"/>
                </a:solidFill>
                <a:latin typeface="Arial"/>
                <a:ea typeface="Arial"/>
                <a:cs typeface="Arial"/>
                <a:sym typeface="Arial"/>
              </a:defRPr>
            </a:lvl2pPr>
            <a:lvl3pPr marL="1371600" marR="0" lvl="2" indent="-298450" algn="l" rtl="0">
              <a:lnSpc>
                <a:spcPct val="100000"/>
              </a:lnSpc>
              <a:spcBef>
                <a:spcPct val="0"/>
              </a:spcBef>
              <a:spcAft>
                <a:spcPct val="0"/>
              </a:spcAft>
              <a:buClr>
                <a:srgbClr val="000000"/>
              </a:buClr>
              <a:buSzPts val="1100"/>
              <a:buFont typeface="Arial"/>
              <a:buChar char="■"/>
              <a:defRPr sz="1100" b="0" i="0" u="none" strike="noStrike" cap="none">
                <a:solidFill>
                  <a:srgbClr val="000000"/>
                </a:solidFill>
                <a:latin typeface="Arial"/>
                <a:ea typeface="Arial"/>
                <a:cs typeface="Arial"/>
                <a:sym typeface="Arial"/>
              </a:defRPr>
            </a:lvl3pPr>
            <a:lvl4pPr marL="1828800" marR="0" lvl="3" indent="-298450" algn="l" rtl="0">
              <a:lnSpc>
                <a:spcPct val="100000"/>
              </a:lnSpc>
              <a:spcBef>
                <a:spcPct val="0"/>
              </a:spcBef>
              <a:spcAft>
                <a:spcPct val="0"/>
              </a:spcAft>
              <a:buClr>
                <a:srgbClr val="000000"/>
              </a:buClr>
              <a:buSzPts val="1100"/>
              <a:buFont typeface="Arial"/>
              <a:buChar char="●"/>
              <a:defRPr sz="1100" b="0" i="0" u="none" strike="noStrike" cap="none">
                <a:solidFill>
                  <a:srgbClr val="000000"/>
                </a:solidFill>
                <a:latin typeface="Arial"/>
                <a:ea typeface="Arial"/>
                <a:cs typeface="Arial"/>
                <a:sym typeface="Arial"/>
              </a:defRPr>
            </a:lvl4pPr>
            <a:lvl5pPr marL="2286000" marR="0" lvl="4" indent="-298450" algn="l" rtl="0">
              <a:lnSpc>
                <a:spcPct val="100000"/>
              </a:lnSpc>
              <a:spcBef>
                <a:spcPct val="0"/>
              </a:spcBef>
              <a:spcAft>
                <a:spcPct val="0"/>
              </a:spcAft>
              <a:buClr>
                <a:srgbClr val="000000"/>
              </a:buClr>
              <a:buSzPts val="1100"/>
              <a:buFont typeface="Arial"/>
              <a:buChar char="○"/>
              <a:defRPr sz="1100" b="0" i="0" u="none" strike="noStrike" cap="none">
                <a:solidFill>
                  <a:srgbClr val="000000"/>
                </a:solidFill>
                <a:latin typeface="Arial"/>
                <a:ea typeface="Arial"/>
                <a:cs typeface="Arial"/>
                <a:sym typeface="Arial"/>
              </a:defRPr>
            </a:lvl5pPr>
            <a:lvl6pPr marL="2743200" marR="0" lvl="5" indent="-298450" algn="l" rtl="0">
              <a:lnSpc>
                <a:spcPct val="100000"/>
              </a:lnSpc>
              <a:spcBef>
                <a:spcPct val="0"/>
              </a:spcBef>
              <a:spcAft>
                <a:spcPct val="0"/>
              </a:spcAft>
              <a:buClr>
                <a:srgbClr val="000000"/>
              </a:buClr>
              <a:buSzPts val="1100"/>
              <a:buFont typeface="Arial"/>
              <a:buChar char="■"/>
              <a:defRPr sz="1100" b="0" i="0" u="none" strike="noStrike" cap="none">
                <a:solidFill>
                  <a:srgbClr val="000000"/>
                </a:solidFill>
                <a:latin typeface="Arial"/>
                <a:ea typeface="Arial"/>
                <a:cs typeface="Arial"/>
                <a:sym typeface="Arial"/>
              </a:defRPr>
            </a:lvl6pPr>
            <a:lvl7pPr marL="3200400" marR="0" lvl="6" indent="-298450" algn="l" rtl="0">
              <a:lnSpc>
                <a:spcPct val="100000"/>
              </a:lnSpc>
              <a:spcBef>
                <a:spcPct val="0"/>
              </a:spcBef>
              <a:spcAft>
                <a:spcPct val="0"/>
              </a:spcAft>
              <a:buClr>
                <a:srgbClr val="000000"/>
              </a:buClr>
              <a:buSzPts val="1100"/>
              <a:buFont typeface="Arial"/>
              <a:buChar char="●"/>
              <a:defRPr sz="1100" b="0" i="0" u="none" strike="noStrike" cap="none">
                <a:solidFill>
                  <a:srgbClr val="000000"/>
                </a:solidFill>
                <a:latin typeface="Arial"/>
                <a:ea typeface="Arial"/>
                <a:cs typeface="Arial"/>
                <a:sym typeface="Arial"/>
              </a:defRPr>
            </a:lvl7pPr>
            <a:lvl8pPr marL="3657600" marR="0" lvl="7" indent="-298450" algn="l" rtl="0">
              <a:lnSpc>
                <a:spcPct val="100000"/>
              </a:lnSpc>
              <a:spcBef>
                <a:spcPct val="0"/>
              </a:spcBef>
              <a:spcAft>
                <a:spcPct val="0"/>
              </a:spcAft>
              <a:buClr>
                <a:srgbClr val="000000"/>
              </a:buClr>
              <a:buSzPts val="1100"/>
              <a:buFont typeface="Arial"/>
              <a:buChar char="○"/>
              <a:defRPr sz="1100" b="0" i="0" u="none" strike="noStrike" cap="none">
                <a:solidFill>
                  <a:srgbClr val="000000"/>
                </a:solidFill>
                <a:latin typeface="Arial"/>
                <a:ea typeface="Arial"/>
                <a:cs typeface="Arial"/>
                <a:sym typeface="Arial"/>
              </a:defRPr>
            </a:lvl8pPr>
            <a:lvl9pPr marL="4114800" marR="0" lvl="8" indent="-298450" algn="l" rtl="0">
              <a:lnSpc>
                <a:spcPct val="100000"/>
              </a:lnSpc>
              <a:spcBef>
                <a:spcPct val="0"/>
              </a:spcBef>
              <a:spcAft>
                <a:spcPct val="0"/>
              </a:spcAft>
              <a:buClr>
                <a:srgbClr val="000000"/>
              </a:buClr>
              <a:buSzPts val="1100"/>
              <a:buFont typeface="Arial"/>
              <a:buChar char="■"/>
              <a:defRPr sz="1100" b="0" i="0" u="none" strike="noStrike" cap="none">
                <a:solidFill>
                  <a:srgbClr val="000000"/>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ct val="0"/>
      </a:spcBef>
      <a:spcAft>
        <a:spcPct val="0"/>
      </a:spcAft>
    </a:defPPr>
    <a:lvl1pPr marR="0" lvl="0"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
        <p:cNvGrpSpPr/>
        <p:nvPr/>
      </p:nvGrpSpPr>
      <p:grpSpPr>
        <a:xfrm>
          <a:off x="0" y="0"/>
          <a:ext cx="0" cy="0"/>
          <a:chOff x="0" y="0"/>
          <a:chExt cx="0" cy="0"/>
        </a:xfrm>
      </p:grpSpPr>
      <p:sp>
        <p:nvSpPr>
          <p:cNvPr id="58" name="Google Shape;58;p1:notes"/>
          <p:cNvSpPr>
            <a:spLocks noGrp="1" noRot="1" noChangeAspect="1"/>
          </p:cNvSpPr>
          <p:nvPr>
            <p:ph type="sldImg" idx="2"/>
          </p:nvPr>
        </p:nvSpPr>
        <p:spPr>
          <a:xfrm>
            <a:off x="381000" y="685800"/>
            <a:ext cx="6096000" cy="3429000"/>
          </a:xfrm>
          <a:custGeom>
            <a:avLst/>
            <a:gdLst/>
            <a:ahLst/>
            <a:cxnLst/>
            <a:rect l="l" t="t" r="r" b="b"/>
            <a:pathLst>
              <a:path w="119999" h="119999"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59" name="Google Shape;59;p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ct val="0"/>
              </a:spcBef>
              <a:spcAft>
                <a:spcPct val="0"/>
              </a:spcAft>
              <a:buSzPts val="1100"/>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2"/>
        <p:cNvGrpSpPr/>
        <p:nvPr/>
      </p:nvGrpSpPr>
      <p:grpSpPr>
        <a:xfrm>
          <a:off x="0" y="0"/>
          <a:ext cx="0" cy="0"/>
          <a:chOff x="0" y="0"/>
          <a:chExt cx="0" cy="0"/>
        </a:xfrm>
      </p:grpSpPr>
      <p:sp>
        <p:nvSpPr>
          <p:cNvPr id="123" name="Google Shape;123;p10:notes"/>
          <p:cNvSpPr>
            <a:spLocks noGrp="1" noRot="1" noChangeAspect="1"/>
          </p:cNvSpPr>
          <p:nvPr>
            <p:ph type="sldImg" idx="2"/>
          </p:nvPr>
        </p:nvSpPr>
        <p:spPr>
          <a:xfrm>
            <a:off x="381000" y="685800"/>
            <a:ext cx="6096000" cy="3429000"/>
          </a:xfrm>
          <a:custGeom>
            <a:avLst/>
            <a:gdLst/>
            <a:ahLst/>
            <a:cxnLst/>
            <a:rect l="l" t="t" r="r" b="b"/>
            <a:pathLst>
              <a:path w="119999" h="119999"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24" name="Google Shape;124;p1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ct val="0"/>
              </a:spcBef>
              <a:spcAft>
                <a:spcPct val="0"/>
              </a:spcAft>
              <a:buSzPts val="1100"/>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7"/>
        <p:cNvGrpSpPr/>
        <p:nvPr/>
      </p:nvGrpSpPr>
      <p:grpSpPr>
        <a:xfrm>
          <a:off x="0" y="0"/>
          <a:ext cx="0" cy="0"/>
          <a:chOff x="0" y="0"/>
          <a:chExt cx="0" cy="0"/>
        </a:xfrm>
      </p:grpSpPr>
      <p:sp>
        <p:nvSpPr>
          <p:cNvPr id="128" name="Google Shape;128;p11:notes"/>
          <p:cNvSpPr>
            <a:spLocks noGrp="1" noRot="1" noChangeAspect="1"/>
          </p:cNvSpPr>
          <p:nvPr>
            <p:ph type="sldImg" idx="2"/>
          </p:nvPr>
        </p:nvSpPr>
        <p:spPr>
          <a:xfrm>
            <a:off x="381000" y="685800"/>
            <a:ext cx="6096000" cy="3429000"/>
          </a:xfrm>
          <a:custGeom>
            <a:avLst/>
            <a:gdLst/>
            <a:ahLst/>
            <a:cxnLst/>
            <a:rect l="l" t="t" r="r" b="b"/>
            <a:pathLst>
              <a:path w="119999" h="119999"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29" name="Google Shape;129;p1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ct val="0"/>
              </a:spcBef>
              <a:spcAft>
                <a:spcPct val="0"/>
              </a:spcAft>
              <a:buSzPts val="1100"/>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3"/>
        <p:cNvGrpSpPr/>
        <p:nvPr/>
      </p:nvGrpSpPr>
      <p:grpSpPr>
        <a:xfrm>
          <a:off x="0" y="0"/>
          <a:ext cx="0" cy="0"/>
          <a:chOff x="0" y="0"/>
          <a:chExt cx="0" cy="0"/>
        </a:xfrm>
      </p:grpSpPr>
      <p:sp>
        <p:nvSpPr>
          <p:cNvPr id="134" name="Google Shape;134;p1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ct val="0"/>
              </a:spcBef>
              <a:spcAft>
                <a:spcPct val="0"/>
              </a:spcAft>
              <a:buSzPts val="1100"/>
              <a:buNone/>
            </a:pPr>
            <a:endParaRPr/>
          </a:p>
        </p:txBody>
      </p:sp>
      <p:sp>
        <p:nvSpPr>
          <p:cNvPr id="135" name="Google Shape;135;p12:notes"/>
          <p:cNvSpPr>
            <a:spLocks noGrp="1" noRot="1" noChangeAspect="1"/>
          </p:cNvSpPr>
          <p:nvPr>
            <p:ph type="sldImg" idx="2"/>
          </p:nvPr>
        </p:nvSpPr>
        <p:spPr>
          <a:xfrm>
            <a:off x="381000" y="685800"/>
            <a:ext cx="6096000" cy="3429000"/>
          </a:xfrm>
          <a:custGeom>
            <a:avLst/>
            <a:gdLst/>
            <a:ahLst/>
            <a:cxnLst/>
            <a:rect l="l" t="t" r="r" b="b"/>
            <a:pathLst>
              <a:path w="119999" h="119999"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0"/>
        <p:cNvGrpSpPr/>
        <p:nvPr/>
      </p:nvGrpSpPr>
      <p:grpSpPr>
        <a:xfrm>
          <a:off x="0" y="0"/>
          <a:ext cx="0" cy="0"/>
          <a:chOff x="0" y="0"/>
          <a:chExt cx="0" cy="0"/>
        </a:xfrm>
      </p:grpSpPr>
      <p:sp>
        <p:nvSpPr>
          <p:cNvPr id="141" name="Google Shape;141;p13:notes"/>
          <p:cNvSpPr>
            <a:spLocks noGrp="1" noRot="1" noChangeAspect="1"/>
          </p:cNvSpPr>
          <p:nvPr>
            <p:ph type="sldImg" idx="2"/>
          </p:nvPr>
        </p:nvSpPr>
        <p:spPr>
          <a:xfrm>
            <a:off x="381000" y="685800"/>
            <a:ext cx="6096000" cy="3429000"/>
          </a:xfrm>
          <a:custGeom>
            <a:avLst/>
            <a:gdLst/>
            <a:ahLst/>
            <a:cxnLst/>
            <a:rect l="l" t="t" r="r" b="b"/>
            <a:pathLst>
              <a:path w="119999" h="119999"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42" name="Google Shape;142;p1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ct val="0"/>
              </a:spcBef>
              <a:spcAft>
                <a:spcPct val="0"/>
              </a:spcAft>
              <a:buSzPts val="1100"/>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8"/>
        <p:cNvGrpSpPr/>
        <p:nvPr/>
      </p:nvGrpSpPr>
      <p:grpSpPr>
        <a:xfrm>
          <a:off x="0" y="0"/>
          <a:ext cx="0" cy="0"/>
          <a:chOff x="0" y="0"/>
          <a:chExt cx="0" cy="0"/>
        </a:xfrm>
      </p:grpSpPr>
      <p:sp>
        <p:nvSpPr>
          <p:cNvPr id="149" name="Google Shape;149;p15:notes"/>
          <p:cNvSpPr>
            <a:spLocks noGrp="1" noRot="1" noChangeAspect="1"/>
          </p:cNvSpPr>
          <p:nvPr>
            <p:ph type="sldImg" idx="2"/>
          </p:nvPr>
        </p:nvSpPr>
        <p:spPr>
          <a:xfrm>
            <a:off x="381300" y="685800"/>
            <a:ext cx="6096000" cy="3429000"/>
          </a:xfrm>
          <a:custGeom>
            <a:avLst/>
            <a:gdLst/>
            <a:ahLst/>
            <a:cxnLst/>
            <a:rect l="l" t="t" r="r" b="b"/>
            <a:pathLst>
              <a:path w="119999" h="119999"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50" name="Google Shape;150;p1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ct val="0"/>
              </a:spcBef>
              <a:spcAft>
                <a:spcPct val="0"/>
              </a:spcAft>
              <a:buSzPts val="1100"/>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Google Shape;154;p16:notes"/>
          <p:cNvSpPr>
            <a:spLocks noGrp="1" noRot="1" noChangeAspect="1"/>
          </p:cNvSpPr>
          <p:nvPr>
            <p:ph type="sldImg" idx="2"/>
          </p:nvPr>
        </p:nvSpPr>
        <p:spPr>
          <a:xfrm>
            <a:off x="381000" y="685800"/>
            <a:ext cx="6096000" cy="3429000"/>
          </a:xfrm>
          <a:custGeom>
            <a:avLst/>
            <a:gdLst/>
            <a:ahLst/>
            <a:cxnLst/>
            <a:rect l="l" t="t" r="r" b="b"/>
            <a:pathLst>
              <a:path w="119999" h="119999"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55" name="Google Shape;155;p1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ct val="0"/>
              </a:spcBef>
              <a:spcAft>
                <a:spcPct val="0"/>
              </a:spcAft>
              <a:buSzPts val="1100"/>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3"/>
        <p:cNvGrpSpPr/>
        <p:nvPr/>
      </p:nvGrpSpPr>
      <p:grpSpPr>
        <a:xfrm>
          <a:off x="0" y="0"/>
          <a:ext cx="0" cy="0"/>
          <a:chOff x="0" y="0"/>
          <a:chExt cx="0" cy="0"/>
        </a:xfrm>
      </p:grpSpPr>
      <p:sp>
        <p:nvSpPr>
          <p:cNvPr id="164" name="Google Shape;164;p1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ct val="0"/>
              </a:spcBef>
              <a:spcAft>
                <a:spcPct val="0"/>
              </a:spcAft>
              <a:buSzPts val="1100"/>
              <a:buNone/>
            </a:pPr>
            <a:endParaRPr/>
          </a:p>
        </p:txBody>
      </p:sp>
      <p:sp>
        <p:nvSpPr>
          <p:cNvPr id="165" name="Google Shape;165;p17:notes"/>
          <p:cNvSpPr>
            <a:spLocks noGrp="1" noRot="1" noChangeAspect="1"/>
          </p:cNvSpPr>
          <p:nvPr>
            <p:ph type="sldImg" idx="2"/>
          </p:nvPr>
        </p:nvSpPr>
        <p:spPr>
          <a:xfrm>
            <a:off x="381000" y="685800"/>
            <a:ext cx="6096000" cy="3429000"/>
          </a:xfrm>
          <a:custGeom>
            <a:avLst/>
            <a:gdLst/>
            <a:ahLst/>
            <a:cxnLst/>
            <a:rect l="l" t="t" r="r" b="b"/>
            <a:pathLst>
              <a:path w="119999" h="119999"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2"/>
        <p:cNvGrpSpPr/>
        <p:nvPr/>
      </p:nvGrpSpPr>
      <p:grpSpPr>
        <a:xfrm>
          <a:off x="0" y="0"/>
          <a:ext cx="0" cy="0"/>
          <a:chOff x="0" y="0"/>
          <a:chExt cx="0" cy="0"/>
        </a:xfrm>
      </p:grpSpPr>
      <p:sp>
        <p:nvSpPr>
          <p:cNvPr id="173" name="Google Shape;173;p1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ct val="0"/>
              </a:spcBef>
              <a:spcAft>
                <a:spcPct val="0"/>
              </a:spcAft>
              <a:buSzPts val="1100"/>
              <a:buNone/>
            </a:pPr>
            <a:endParaRPr/>
          </a:p>
        </p:txBody>
      </p:sp>
      <p:sp>
        <p:nvSpPr>
          <p:cNvPr id="174" name="Google Shape;174;p18:notes"/>
          <p:cNvSpPr>
            <a:spLocks noGrp="1" noRot="1" noChangeAspect="1"/>
          </p:cNvSpPr>
          <p:nvPr>
            <p:ph type="sldImg" idx="2"/>
          </p:nvPr>
        </p:nvSpPr>
        <p:spPr>
          <a:xfrm>
            <a:off x="381000" y="685800"/>
            <a:ext cx="6096000" cy="3429000"/>
          </a:xfrm>
          <a:custGeom>
            <a:avLst/>
            <a:gdLst/>
            <a:ahLst/>
            <a:cxnLst/>
            <a:rect l="l" t="t" r="r" b="b"/>
            <a:pathLst>
              <a:path w="119999" h="119999"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
        <p:cNvGrpSpPr/>
        <p:nvPr/>
      </p:nvGrpSpPr>
      <p:grpSpPr>
        <a:xfrm>
          <a:off x="0" y="0"/>
          <a:ext cx="0" cy="0"/>
          <a:chOff x="0" y="0"/>
          <a:chExt cx="0" cy="0"/>
        </a:xfrm>
      </p:grpSpPr>
      <p:sp>
        <p:nvSpPr>
          <p:cNvPr id="65" name="Google Shape;65;p2:notes"/>
          <p:cNvSpPr>
            <a:spLocks noGrp="1" noRot="1" noChangeAspect="1"/>
          </p:cNvSpPr>
          <p:nvPr>
            <p:ph type="sldImg" idx="2"/>
          </p:nvPr>
        </p:nvSpPr>
        <p:spPr>
          <a:xfrm>
            <a:off x="381000" y="685800"/>
            <a:ext cx="6096000" cy="3429000"/>
          </a:xfrm>
          <a:custGeom>
            <a:avLst/>
            <a:gdLst/>
            <a:ahLst/>
            <a:cxnLst/>
            <a:rect l="l" t="t" r="r" b="b"/>
            <a:pathLst>
              <a:path w="119999" h="119999"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66" name="Google Shape;66;p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ct val="0"/>
              </a:spcBef>
              <a:spcAft>
                <a:spcPct val="0"/>
              </a:spcAft>
              <a:buSzPts val="1100"/>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
        <p:cNvGrpSpPr/>
        <p:nvPr/>
      </p:nvGrpSpPr>
      <p:grpSpPr>
        <a:xfrm>
          <a:off x="0" y="0"/>
          <a:ext cx="0" cy="0"/>
          <a:chOff x="0" y="0"/>
          <a:chExt cx="0" cy="0"/>
        </a:xfrm>
      </p:grpSpPr>
      <p:sp>
        <p:nvSpPr>
          <p:cNvPr id="71" name="Google Shape;71;g936858400e_2_0:notes"/>
          <p:cNvSpPr>
            <a:spLocks noGrp="1" noRot="1" noChangeAspect="1"/>
          </p:cNvSpPr>
          <p:nvPr>
            <p:ph type="sldImg" idx="2"/>
          </p:nvPr>
        </p:nvSpPr>
        <p:spPr>
          <a:xfrm>
            <a:off x="381300" y="685800"/>
            <a:ext cx="6096000" cy="3429000"/>
          </a:xfrm>
          <a:custGeom>
            <a:avLst/>
            <a:gdLst/>
            <a:ahLst/>
            <a:cxnLst/>
            <a:rect l="l" t="t" r="r" b="b"/>
            <a:pathLst>
              <a:path w="119999" h="119999" extrusionOk="0">
                <a:moveTo>
                  <a:pt x="0" y="0"/>
                </a:moveTo>
                <a:lnTo>
                  <a:pt x="120000" y="0"/>
                </a:lnTo>
                <a:lnTo>
                  <a:pt x="120000" y="120000"/>
                </a:lnTo>
                <a:lnTo>
                  <a:pt x="0" y="120000"/>
                </a:lnTo>
                <a:close/>
              </a:path>
            </a:pathLst>
          </a:custGeom>
        </p:spPr>
      </p:sp>
      <p:sp>
        <p:nvSpPr>
          <p:cNvPr id="72" name="Google Shape;72;g936858400e_2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ct val="0"/>
              </a:spcBef>
              <a:spcAft>
                <a:spcPct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
        <p:cNvGrpSpPr/>
        <p:nvPr/>
      </p:nvGrpSpPr>
      <p:grpSpPr>
        <a:xfrm>
          <a:off x="0" y="0"/>
          <a:ext cx="0" cy="0"/>
          <a:chOff x="0" y="0"/>
          <a:chExt cx="0" cy="0"/>
        </a:xfrm>
      </p:grpSpPr>
      <p:sp>
        <p:nvSpPr>
          <p:cNvPr id="77" name="Google Shape;77;p3:notes"/>
          <p:cNvSpPr>
            <a:spLocks noGrp="1" noRot="1" noChangeAspect="1"/>
          </p:cNvSpPr>
          <p:nvPr>
            <p:ph type="sldImg" idx="2"/>
          </p:nvPr>
        </p:nvSpPr>
        <p:spPr>
          <a:xfrm>
            <a:off x="381000" y="685800"/>
            <a:ext cx="6096000" cy="3429000"/>
          </a:xfrm>
          <a:custGeom>
            <a:avLst/>
            <a:gdLst/>
            <a:ahLst/>
            <a:cxnLst/>
            <a:rect l="l" t="t" r="r" b="b"/>
            <a:pathLst>
              <a:path w="119999" h="119999"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78" name="Google Shape;78;p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ct val="0"/>
              </a:spcBef>
              <a:spcAft>
                <a:spcPct val="0"/>
              </a:spcAft>
              <a:buClr>
                <a:schemeClr val="dk1"/>
              </a:buClr>
              <a:buSzPts val="1100"/>
              <a:buFont typeface="Arial"/>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
        <p:cNvGrpSpPr/>
        <p:nvPr/>
      </p:nvGrpSpPr>
      <p:grpSpPr>
        <a:xfrm>
          <a:off x="0" y="0"/>
          <a:ext cx="0" cy="0"/>
          <a:chOff x="0" y="0"/>
          <a:chExt cx="0" cy="0"/>
        </a:xfrm>
      </p:grpSpPr>
      <p:sp>
        <p:nvSpPr>
          <p:cNvPr id="87" name="Google Shape;87;p5:notes"/>
          <p:cNvSpPr>
            <a:spLocks noGrp="1" noRot="1" noChangeAspect="1"/>
          </p:cNvSpPr>
          <p:nvPr>
            <p:ph type="sldImg" idx="2"/>
          </p:nvPr>
        </p:nvSpPr>
        <p:spPr>
          <a:xfrm>
            <a:off x="381000" y="685800"/>
            <a:ext cx="6096000" cy="3429000"/>
          </a:xfrm>
          <a:custGeom>
            <a:avLst/>
            <a:gdLst/>
            <a:ahLst/>
            <a:cxnLst/>
            <a:rect l="l" t="t" r="r" b="b"/>
            <a:pathLst>
              <a:path w="119999" h="119999"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88" name="Google Shape;88;p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ct val="0"/>
              </a:spcBef>
              <a:spcAft>
                <a:spcPct val="0"/>
              </a:spcAft>
              <a:buSzPts val="1100"/>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Google Shape;94;p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ct val="0"/>
              </a:spcBef>
              <a:spcAft>
                <a:spcPts val="1600"/>
              </a:spcAft>
              <a:buSzPts val="1100"/>
              <a:buNone/>
            </a:pPr>
            <a:endParaRPr sz="2000">
              <a:solidFill>
                <a:schemeClr val="dk1"/>
              </a:solidFill>
            </a:endParaRPr>
          </a:p>
        </p:txBody>
      </p:sp>
      <p:sp>
        <p:nvSpPr>
          <p:cNvPr id="95" name="Google Shape;95;p7:notes"/>
          <p:cNvSpPr>
            <a:spLocks noGrp="1" noRot="1" noChangeAspect="1"/>
          </p:cNvSpPr>
          <p:nvPr>
            <p:ph type="sldImg" idx="2"/>
          </p:nvPr>
        </p:nvSpPr>
        <p:spPr>
          <a:xfrm>
            <a:off x="381000" y="685800"/>
            <a:ext cx="6096000" cy="3429000"/>
          </a:xfrm>
          <a:custGeom>
            <a:avLst/>
            <a:gdLst/>
            <a:ahLst/>
            <a:cxnLst/>
            <a:rect l="l" t="t" r="r" b="b"/>
            <a:pathLst>
              <a:path w="119999" h="119999"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1"/>
        <p:cNvGrpSpPr/>
        <p:nvPr/>
      </p:nvGrpSpPr>
      <p:grpSpPr>
        <a:xfrm>
          <a:off x="0" y="0"/>
          <a:ext cx="0" cy="0"/>
          <a:chOff x="0" y="0"/>
          <a:chExt cx="0" cy="0"/>
        </a:xfrm>
      </p:grpSpPr>
      <p:sp>
        <p:nvSpPr>
          <p:cNvPr id="102" name="Google Shape;102;p6:notes"/>
          <p:cNvSpPr>
            <a:spLocks noGrp="1" noRot="1" noChangeAspect="1"/>
          </p:cNvSpPr>
          <p:nvPr>
            <p:ph type="sldImg" idx="2"/>
          </p:nvPr>
        </p:nvSpPr>
        <p:spPr>
          <a:xfrm>
            <a:off x="381000" y="685800"/>
            <a:ext cx="6096000" cy="3429000"/>
          </a:xfrm>
          <a:custGeom>
            <a:avLst/>
            <a:gdLst/>
            <a:ahLst/>
            <a:cxnLst/>
            <a:rect l="l" t="t" r="r" b="b"/>
            <a:pathLst>
              <a:path w="119999" h="119999"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03" name="Google Shape;103;p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ct val="0"/>
              </a:spcBef>
              <a:spcAft>
                <a:spcPct val="0"/>
              </a:spcAft>
              <a:buSzPts val="1100"/>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7"/>
        <p:cNvGrpSpPr/>
        <p:nvPr/>
      </p:nvGrpSpPr>
      <p:grpSpPr>
        <a:xfrm>
          <a:off x="0" y="0"/>
          <a:ext cx="0" cy="0"/>
          <a:chOff x="0" y="0"/>
          <a:chExt cx="0" cy="0"/>
        </a:xfrm>
      </p:grpSpPr>
      <p:sp>
        <p:nvSpPr>
          <p:cNvPr id="108" name="Google Shape;108;p8:notes"/>
          <p:cNvSpPr>
            <a:spLocks noGrp="1" noRot="1" noChangeAspect="1"/>
          </p:cNvSpPr>
          <p:nvPr>
            <p:ph type="sldImg" idx="2"/>
          </p:nvPr>
        </p:nvSpPr>
        <p:spPr>
          <a:xfrm>
            <a:off x="381000" y="685800"/>
            <a:ext cx="6096000" cy="3429000"/>
          </a:xfrm>
          <a:custGeom>
            <a:avLst/>
            <a:gdLst/>
            <a:ahLst/>
            <a:cxnLst/>
            <a:rect l="l" t="t" r="r" b="b"/>
            <a:pathLst>
              <a:path w="119999" h="119999"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09" name="Google Shape;109;p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ct val="0"/>
              </a:spcBef>
              <a:spcAft>
                <a:spcPct val="0"/>
              </a:spcAft>
              <a:buSzPts val="1100"/>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
        <p:cNvGrpSpPr/>
        <p:nvPr/>
      </p:nvGrpSpPr>
      <p:grpSpPr>
        <a:xfrm>
          <a:off x="0" y="0"/>
          <a:ext cx="0" cy="0"/>
          <a:chOff x="0" y="0"/>
          <a:chExt cx="0" cy="0"/>
        </a:xfrm>
      </p:grpSpPr>
      <p:sp>
        <p:nvSpPr>
          <p:cNvPr id="115" name="Google Shape;115;p9:notes"/>
          <p:cNvSpPr>
            <a:spLocks noGrp="1" noRot="1" noChangeAspect="1"/>
          </p:cNvSpPr>
          <p:nvPr>
            <p:ph type="sldImg" idx="2"/>
          </p:nvPr>
        </p:nvSpPr>
        <p:spPr>
          <a:xfrm>
            <a:off x="381000" y="685800"/>
            <a:ext cx="6096000" cy="3429000"/>
          </a:xfrm>
          <a:custGeom>
            <a:avLst/>
            <a:gdLst/>
            <a:ahLst/>
            <a:cxnLst/>
            <a:rect l="l" t="t" r="r" b="b"/>
            <a:pathLst>
              <a:path w="119999" h="119999"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16" name="Google Shape;116;p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ct val="0"/>
              </a:spcBef>
              <a:spcAft>
                <a:spcPct val="0"/>
              </a:spcAft>
              <a:buSzPts val="1100"/>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Basic Page With header Bar">
  <p:cSld name="Basic Page With header Bar">
    <p:bg>
      <p:bgPr>
        <a:blipFill>
          <a:blip r:embed="rId2">
            <a:alphaModFix/>
          </a:blip>
          <a:stretch>
            <a:fillRect/>
          </a:stretch>
        </a:blipFill>
        <a:effectLst/>
      </p:bgPr>
    </p:bg>
    <p:spTree>
      <p:nvGrpSpPr>
        <p:cNvPr id="1" name="Shape 9"/>
        <p:cNvGrpSpPr/>
        <p:nvPr/>
      </p:nvGrpSpPr>
      <p:grpSpPr>
        <a:xfrm>
          <a:off x="0" y="0"/>
          <a:ext cx="0" cy="0"/>
          <a:chOff x="0" y="0"/>
          <a:chExt cx="0" cy="0"/>
        </a:xfrm>
      </p:grpSpPr>
      <p:sp>
        <p:nvSpPr>
          <p:cNvPr id="10" name="Google Shape;10;p21"/>
          <p:cNvSpPr txBox="1">
            <a:spLocks noGrp="1"/>
          </p:cNvSpPr>
          <p:nvPr>
            <p:ph type="sldNum" idx="12"/>
          </p:nvPr>
        </p:nvSpPr>
        <p:spPr>
          <a:xfrm>
            <a:off x="6553200" y="4767263"/>
            <a:ext cx="2133600" cy="2739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ct val="0"/>
              </a:spcBef>
              <a:spcAft>
                <a:spcPct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ct val="0"/>
              </a:spcBef>
              <a:spcAft>
                <a:spcPct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ct val="0"/>
              </a:spcBef>
              <a:spcAft>
                <a:spcPct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ct val="0"/>
              </a:spcBef>
              <a:spcAft>
                <a:spcPct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ct val="0"/>
              </a:spcBef>
              <a:spcAft>
                <a:spcPct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ct val="0"/>
              </a:spcBef>
              <a:spcAft>
                <a:spcPct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ct val="0"/>
              </a:spcBef>
              <a:spcAft>
                <a:spcPct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ct val="0"/>
              </a:spcBef>
              <a:spcAft>
                <a:spcPct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ct val="0"/>
              </a:spcBef>
              <a:spcAft>
                <a:spcPct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ct val="0"/>
              </a:spcBef>
              <a:spcAft>
                <a:spcPct val="0"/>
              </a:spcAft>
              <a:buNone/>
            </a:pPr>
            <a:fld id="{00000000-1234-1234-1234-123412341234}" type="slidenum">
              <a:rPr lang="en"/>
              <a:t>‹#›</a:t>
            </a:fld>
            <a:endParaRPr/>
          </a:p>
        </p:txBody>
      </p:sp>
      <p:sp>
        <p:nvSpPr>
          <p:cNvPr id="11" name="Google Shape;11;p21"/>
          <p:cNvSpPr txBox="1">
            <a:spLocks noGrp="1"/>
          </p:cNvSpPr>
          <p:nvPr>
            <p:ph type="body" idx="1"/>
          </p:nvPr>
        </p:nvSpPr>
        <p:spPr>
          <a:xfrm>
            <a:off x="759198" y="103547"/>
            <a:ext cx="8097300" cy="659100"/>
          </a:xfrm>
          <a:prstGeom prst="rect">
            <a:avLst/>
          </a:prstGeom>
          <a:noFill/>
          <a:ln>
            <a:noFill/>
          </a:ln>
        </p:spPr>
        <p:txBody>
          <a:bodyPr spcFirstLastPara="1" wrap="square" lIns="91425" tIns="91425" rIns="91425" bIns="91425" anchor="t" anchorCtr="0">
            <a:noAutofit/>
          </a:bodyPr>
          <a:lstStyle>
            <a:lvl1pPr marL="457200" marR="0" lvl="0" indent="-228600" algn="l">
              <a:lnSpc>
                <a:spcPct val="100000"/>
              </a:lnSpc>
              <a:spcBef>
                <a:spcPts val="720"/>
              </a:spcBef>
              <a:spcAft>
                <a:spcPct val="0"/>
              </a:spcAft>
              <a:buClr>
                <a:schemeClr val="accent1"/>
              </a:buClr>
              <a:buSzPts val="3600"/>
              <a:buFont typeface="Arial"/>
              <a:buNone/>
              <a:defRPr sz="3600" b="0" i="0" u="none" strike="noStrike" cap="none">
                <a:solidFill>
                  <a:schemeClr val="accent1"/>
                </a:solidFill>
                <a:latin typeface="Calibri"/>
                <a:ea typeface="Calibri"/>
                <a:cs typeface="Calibri"/>
                <a:sym typeface="Calibri"/>
              </a:defRPr>
            </a:lvl1pPr>
            <a:lvl2pPr marL="914400" marR="0" lvl="1" indent="-228600" algn="l">
              <a:lnSpc>
                <a:spcPct val="115000"/>
              </a:lnSpc>
              <a:spcBef>
                <a:spcPts val="560"/>
              </a:spcBef>
              <a:spcAft>
                <a:spcPct val="0"/>
              </a:spcAft>
              <a:buClr>
                <a:schemeClr val="dk1"/>
              </a:buClr>
              <a:buSzPts val="2800"/>
              <a:buFont typeface="Arial"/>
              <a:buNone/>
              <a:defRPr sz="2800" b="0" i="0" u="none" strike="noStrike" cap="none">
                <a:solidFill>
                  <a:schemeClr val="dk1"/>
                </a:solidFill>
                <a:latin typeface="Calibri"/>
                <a:ea typeface="Calibri"/>
                <a:cs typeface="Calibri"/>
                <a:sym typeface="Calibri"/>
              </a:defRPr>
            </a:lvl2pPr>
            <a:lvl3pPr marL="1371600" marR="0" lvl="2" indent="-381000" algn="l">
              <a:lnSpc>
                <a:spcPct val="115000"/>
              </a:lnSpc>
              <a:spcBef>
                <a:spcPts val="1600"/>
              </a:spcBef>
              <a:spcAft>
                <a:spcPct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a:lnSpc>
                <a:spcPct val="115000"/>
              </a:lnSpc>
              <a:spcBef>
                <a:spcPts val="1600"/>
              </a:spcBef>
              <a:spcAft>
                <a:spcPct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a:lnSpc>
                <a:spcPct val="115000"/>
              </a:lnSpc>
              <a:spcBef>
                <a:spcPts val="1600"/>
              </a:spcBef>
              <a:spcAft>
                <a:spcPct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a:lnSpc>
                <a:spcPct val="115000"/>
              </a:lnSpc>
              <a:spcBef>
                <a:spcPts val="1600"/>
              </a:spcBef>
              <a:spcAft>
                <a:spcPct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a:lnSpc>
                <a:spcPct val="115000"/>
              </a:lnSpc>
              <a:spcBef>
                <a:spcPts val="1600"/>
              </a:spcBef>
              <a:spcAft>
                <a:spcPct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a:lnSpc>
                <a:spcPct val="115000"/>
              </a:lnSpc>
              <a:spcBef>
                <a:spcPts val="1600"/>
              </a:spcBef>
              <a:spcAft>
                <a:spcPct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a:lnSpc>
                <a:spcPct val="115000"/>
              </a:lnSpc>
              <a:spcBef>
                <a:spcPts val="1600"/>
              </a:spcBef>
              <a:spcAft>
                <a:spcPts val="160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Tree>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4"/>
        <p:cNvGrpSpPr/>
        <p:nvPr/>
      </p:nvGrpSpPr>
      <p:grpSpPr>
        <a:xfrm>
          <a:off x="0" y="0"/>
          <a:ext cx="0" cy="0"/>
          <a:chOff x="0" y="0"/>
          <a:chExt cx="0" cy="0"/>
        </a:xfrm>
      </p:grpSpPr>
      <p:sp>
        <p:nvSpPr>
          <p:cNvPr id="45" name="Google Shape;45;p30"/>
          <p:cNvSpPr txBox="1">
            <a:spLocks noGrp="1"/>
          </p:cNvSpPr>
          <p:nvPr>
            <p:ph type="body" idx="1"/>
          </p:nvPr>
        </p:nvSpPr>
        <p:spPr>
          <a:xfrm>
            <a:off x="311700" y="4230575"/>
            <a:ext cx="5998800" cy="605100"/>
          </a:xfrm>
          <a:prstGeom prst="rect">
            <a:avLst/>
          </a:prstGeom>
          <a:noFill/>
          <a:ln>
            <a:noFill/>
          </a:ln>
        </p:spPr>
        <p:txBody>
          <a:bodyPr spcFirstLastPara="1" wrap="square" lIns="91425" tIns="91425" rIns="91425" bIns="91425" anchor="ctr" anchorCtr="0">
            <a:noAutofit/>
          </a:bodyPr>
          <a:lstStyle>
            <a:lvl1pPr marL="457200" lvl="0" indent="-228600" algn="l">
              <a:lnSpc>
                <a:spcPct val="100000"/>
              </a:lnSpc>
              <a:spcBef>
                <a:spcPct val="0"/>
              </a:spcBef>
              <a:spcAft>
                <a:spcPct val="0"/>
              </a:spcAft>
              <a:buSzPts val="1800"/>
              <a:buNone/>
              <a:defRPr/>
            </a:lvl1pPr>
          </a:lstStyle>
          <a:p>
            <a:endParaRPr/>
          </a:p>
        </p:txBody>
      </p:sp>
      <p:sp>
        <p:nvSpPr>
          <p:cNvPr id="46" name="Google Shape;46;p30"/>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ct val="0"/>
              </a:spcBef>
              <a:spcAft>
                <a:spcPct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ct val="0"/>
              </a:spcBef>
              <a:spcAft>
                <a:spcPct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ct val="0"/>
              </a:spcBef>
              <a:spcAft>
                <a:spcPct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ct val="0"/>
              </a:spcBef>
              <a:spcAft>
                <a:spcPct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ct val="0"/>
              </a:spcBef>
              <a:spcAft>
                <a:spcPct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ct val="0"/>
              </a:spcBef>
              <a:spcAft>
                <a:spcPct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ct val="0"/>
              </a:spcBef>
              <a:spcAft>
                <a:spcPct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ct val="0"/>
              </a:spcBef>
              <a:spcAft>
                <a:spcPct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ct val="0"/>
              </a:spcBef>
              <a:spcAft>
                <a:spcPct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ct val="0"/>
              </a:spcBef>
              <a:spcAft>
                <a:spcPct val="0"/>
              </a:spcAft>
              <a:buNone/>
            </a:pPr>
            <a:fld id="{00000000-1234-1234-1234-123412341234}" type="slidenum">
              <a:rPr lang="en"/>
              <a:t>‹#›</a:t>
            </a:fld>
            <a:endParaRPr/>
          </a:p>
        </p:txBody>
      </p:sp>
    </p:spTree>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7"/>
        <p:cNvGrpSpPr/>
        <p:nvPr/>
      </p:nvGrpSpPr>
      <p:grpSpPr>
        <a:xfrm>
          <a:off x="0" y="0"/>
          <a:ext cx="0" cy="0"/>
          <a:chOff x="0" y="0"/>
          <a:chExt cx="0" cy="0"/>
        </a:xfrm>
      </p:grpSpPr>
      <p:sp>
        <p:nvSpPr>
          <p:cNvPr id="48" name="Google Shape;48;p31"/>
          <p:cNvSpPr txBox="1">
            <a:spLocks noGrp="1"/>
          </p:cNvSpPr>
          <p:nvPr>
            <p:ph type="title" hasCustomPrompt="1"/>
          </p:nvPr>
        </p:nvSpPr>
        <p:spPr>
          <a:xfrm>
            <a:off x="311700" y="1106125"/>
            <a:ext cx="8520600" cy="1963500"/>
          </a:xfrm>
          <a:prstGeom prst="rect">
            <a:avLst/>
          </a:prstGeom>
          <a:noFill/>
          <a:ln>
            <a:noFill/>
          </a:ln>
        </p:spPr>
        <p:txBody>
          <a:bodyPr spcFirstLastPara="1" wrap="square" lIns="91425" tIns="91425" rIns="91425" bIns="91425" anchor="b" anchorCtr="0">
            <a:noAutofit/>
          </a:bodyPr>
          <a:lstStyle>
            <a:lvl1pPr lvl="0" algn="ctr">
              <a:lnSpc>
                <a:spcPct val="100000"/>
              </a:lnSpc>
              <a:spcBef>
                <a:spcPct val="0"/>
              </a:spcBef>
              <a:spcAft>
                <a:spcPct val="0"/>
              </a:spcAft>
              <a:buSzPts val="12000"/>
              <a:buNone/>
              <a:defRPr sz="12000"/>
            </a:lvl1pPr>
            <a:lvl2pPr lvl="1" algn="ctr">
              <a:lnSpc>
                <a:spcPct val="100000"/>
              </a:lnSpc>
              <a:spcBef>
                <a:spcPct val="0"/>
              </a:spcBef>
              <a:spcAft>
                <a:spcPct val="0"/>
              </a:spcAft>
              <a:buSzPts val="12000"/>
              <a:buNone/>
              <a:defRPr sz="12000"/>
            </a:lvl2pPr>
            <a:lvl3pPr lvl="2" algn="ctr">
              <a:lnSpc>
                <a:spcPct val="100000"/>
              </a:lnSpc>
              <a:spcBef>
                <a:spcPct val="0"/>
              </a:spcBef>
              <a:spcAft>
                <a:spcPct val="0"/>
              </a:spcAft>
              <a:buSzPts val="12000"/>
              <a:buNone/>
              <a:defRPr sz="12000"/>
            </a:lvl3pPr>
            <a:lvl4pPr lvl="3" algn="ctr">
              <a:lnSpc>
                <a:spcPct val="100000"/>
              </a:lnSpc>
              <a:spcBef>
                <a:spcPct val="0"/>
              </a:spcBef>
              <a:spcAft>
                <a:spcPct val="0"/>
              </a:spcAft>
              <a:buSzPts val="12000"/>
              <a:buNone/>
              <a:defRPr sz="12000"/>
            </a:lvl4pPr>
            <a:lvl5pPr lvl="4" algn="ctr">
              <a:lnSpc>
                <a:spcPct val="100000"/>
              </a:lnSpc>
              <a:spcBef>
                <a:spcPct val="0"/>
              </a:spcBef>
              <a:spcAft>
                <a:spcPct val="0"/>
              </a:spcAft>
              <a:buSzPts val="12000"/>
              <a:buNone/>
              <a:defRPr sz="12000"/>
            </a:lvl5pPr>
            <a:lvl6pPr lvl="5" algn="ctr">
              <a:lnSpc>
                <a:spcPct val="100000"/>
              </a:lnSpc>
              <a:spcBef>
                <a:spcPct val="0"/>
              </a:spcBef>
              <a:spcAft>
                <a:spcPct val="0"/>
              </a:spcAft>
              <a:buSzPts val="12000"/>
              <a:buNone/>
              <a:defRPr sz="12000"/>
            </a:lvl6pPr>
            <a:lvl7pPr lvl="6" algn="ctr">
              <a:lnSpc>
                <a:spcPct val="100000"/>
              </a:lnSpc>
              <a:spcBef>
                <a:spcPct val="0"/>
              </a:spcBef>
              <a:spcAft>
                <a:spcPct val="0"/>
              </a:spcAft>
              <a:buSzPts val="12000"/>
              <a:buNone/>
              <a:defRPr sz="12000"/>
            </a:lvl7pPr>
            <a:lvl8pPr lvl="7" algn="ctr">
              <a:lnSpc>
                <a:spcPct val="100000"/>
              </a:lnSpc>
              <a:spcBef>
                <a:spcPct val="0"/>
              </a:spcBef>
              <a:spcAft>
                <a:spcPct val="0"/>
              </a:spcAft>
              <a:buSzPts val="12000"/>
              <a:buNone/>
              <a:defRPr sz="12000"/>
            </a:lvl8pPr>
            <a:lvl9pPr lvl="8" algn="ctr">
              <a:lnSpc>
                <a:spcPct val="100000"/>
              </a:lnSpc>
              <a:spcBef>
                <a:spcPct val="0"/>
              </a:spcBef>
              <a:spcAft>
                <a:spcPct val="0"/>
              </a:spcAft>
              <a:buSzPts val="12000"/>
              <a:buNone/>
              <a:defRPr sz="12000"/>
            </a:lvl9pPr>
          </a:lstStyle>
          <a:p>
            <a:r>
              <a:t>xx%</a:t>
            </a:r>
          </a:p>
        </p:txBody>
      </p:sp>
      <p:sp>
        <p:nvSpPr>
          <p:cNvPr id="49" name="Google Shape;49;p31"/>
          <p:cNvSpPr txBox="1">
            <a:spLocks noGrp="1"/>
          </p:cNvSpPr>
          <p:nvPr>
            <p:ph type="body" idx="1"/>
          </p:nvPr>
        </p:nvSpPr>
        <p:spPr>
          <a:xfrm>
            <a:off x="311700" y="3152225"/>
            <a:ext cx="8520600" cy="1300800"/>
          </a:xfrm>
          <a:prstGeom prst="rect">
            <a:avLst/>
          </a:prstGeom>
          <a:noFill/>
          <a:ln>
            <a:noFill/>
          </a:ln>
        </p:spPr>
        <p:txBody>
          <a:bodyPr spcFirstLastPara="1" wrap="square" lIns="91425" tIns="91425" rIns="91425" bIns="91425" anchor="t" anchorCtr="0">
            <a:noAutofit/>
          </a:bodyPr>
          <a:lstStyle>
            <a:lvl1pPr marL="457200" lvl="0" indent="-342900" algn="ctr">
              <a:lnSpc>
                <a:spcPct val="115000"/>
              </a:lnSpc>
              <a:spcBef>
                <a:spcPct val="0"/>
              </a:spcBef>
              <a:spcAft>
                <a:spcPct val="0"/>
              </a:spcAft>
              <a:buSzPts val="1800"/>
              <a:buChar char="●"/>
              <a:defRPr/>
            </a:lvl1pPr>
            <a:lvl2pPr marL="914400" lvl="1" indent="-317500" algn="ctr">
              <a:lnSpc>
                <a:spcPct val="115000"/>
              </a:lnSpc>
              <a:spcBef>
                <a:spcPts val="1600"/>
              </a:spcBef>
              <a:spcAft>
                <a:spcPct val="0"/>
              </a:spcAft>
              <a:buSzPts val="1400"/>
              <a:buChar char="○"/>
              <a:defRPr/>
            </a:lvl2pPr>
            <a:lvl3pPr marL="1371600" lvl="2" indent="-317500" algn="ctr">
              <a:lnSpc>
                <a:spcPct val="115000"/>
              </a:lnSpc>
              <a:spcBef>
                <a:spcPts val="1600"/>
              </a:spcBef>
              <a:spcAft>
                <a:spcPct val="0"/>
              </a:spcAft>
              <a:buSzPts val="1400"/>
              <a:buChar char="■"/>
              <a:defRPr/>
            </a:lvl3pPr>
            <a:lvl4pPr marL="1828800" lvl="3" indent="-317500" algn="ctr">
              <a:lnSpc>
                <a:spcPct val="115000"/>
              </a:lnSpc>
              <a:spcBef>
                <a:spcPts val="1600"/>
              </a:spcBef>
              <a:spcAft>
                <a:spcPct val="0"/>
              </a:spcAft>
              <a:buSzPts val="1400"/>
              <a:buChar char="●"/>
              <a:defRPr/>
            </a:lvl4pPr>
            <a:lvl5pPr marL="2286000" lvl="4" indent="-317500" algn="ctr">
              <a:lnSpc>
                <a:spcPct val="115000"/>
              </a:lnSpc>
              <a:spcBef>
                <a:spcPts val="1600"/>
              </a:spcBef>
              <a:spcAft>
                <a:spcPct val="0"/>
              </a:spcAft>
              <a:buSzPts val="1400"/>
              <a:buChar char="○"/>
              <a:defRPr/>
            </a:lvl5pPr>
            <a:lvl6pPr marL="2743200" lvl="5" indent="-317500" algn="ctr">
              <a:lnSpc>
                <a:spcPct val="115000"/>
              </a:lnSpc>
              <a:spcBef>
                <a:spcPts val="1600"/>
              </a:spcBef>
              <a:spcAft>
                <a:spcPct val="0"/>
              </a:spcAft>
              <a:buSzPts val="1400"/>
              <a:buChar char="■"/>
              <a:defRPr/>
            </a:lvl6pPr>
            <a:lvl7pPr marL="3200400" lvl="6" indent="-317500" algn="ctr">
              <a:lnSpc>
                <a:spcPct val="115000"/>
              </a:lnSpc>
              <a:spcBef>
                <a:spcPts val="1600"/>
              </a:spcBef>
              <a:spcAft>
                <a:spcPct val="0"/>
              </a:spcAft>
              <a:buSzPts val="1400"/>
              <a:buChar char="●"/>
              <a:defRPr/>
            </a:lvl7pPr>
            <a:lvl8pPr marL="3657600" lvl="7" indent="-317500" algn="ctr">
              <a:lnSpc>
                <a:spcPct val="115000"/>
              </a:lnSpc>
              <a:spcBef>
                <a:spcPts val="1600"/>
              </a:spcBef>
              <a:spcAft>
                <a:spcPct val="0"/>
              </a:spcAft>
              <a:buSzPts val="1400"/>
              <a:buChar char="○"/>
              <a:defRPr/>
            </a:lvl8pPr>
            <a:lvl9pPr marL="4114800" lvl="8" indent="-317500" algn="ctr">
              <a:lnSpc>
                <a:spcPct val="115000"/>
              </a:lnSpc>
              <a:spcBef>
                <a:spcPts val="1600"/>
              </a:spcBef>
              <a:spcAft>
                <a:spcPts val="1600"/>
              </a:spcAft>
              <a:buSzPts val="1400"/>
              <a:buChar char="■"/>
              <a:defRPr/>
            </a:lvl9pPr>
          </a:lstStyle>
          <a:p>
            <a:endParaRPr/>
          </a:p>
        </p:txBody>
      </p:sp>
      <p:sp>
        <p:nvSpPr>
          <p:cNvPr id="50" name="Google Shape;50;p3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ct val="0"/>
              </a:spcBef>
              <a:spcAft>
                <a:spcPct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ct val="0"/>
              </a:spcBef>
              <a:spcAft>
                <a:spcPct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ct val="0"/>
              </a:spcBef>
              <a:spcAft>
                <a:spcPct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ct val="0"/>
              </a:spcBef>
              <a:spcAft>
                <a:spcPct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ct val="0"/>
              </a:spcBef>
              <a:spcAft>
                <a:spcPct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ct val="0"/>
              </a:spcBef>
              <a:spcAft>
                <a:spcPct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ct val="0"/>
              </a:spcBef>
              <a:spcAft>
                <a:spcPct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ct val="0"/>
              </a:spcBef>
              <a:spcAft>
                <a:spcPct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ct val="0"/>
              </a:spcBef>
              <a:spcAft>
                <a:spcPct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ct val="0"/>
              </a:spcBef>
              <a:spcAft>
                <a:spcPct val="0"/>
              </a:spcAft>
              <a:buNone/>
            </a:pPr>
            <a:fld id="{00000000-1234-1234-1234-123412341234}" type="slidenum">
              <a:rPr lang="en"/>
              <a:t>‹#›</a:t>
            </a:fld>
            <a:endParaRPr/>
          </a:p>
        </p:txBody>
      </p:sp>
    </p:spTree>
  </p:cSld>
  <p:clrMapOvr>
    <a:masterClrMapping/>
  </p:clrMapOv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1"/>
        <p:cNvGrpSpPr/>
        <p:nvPr/>
      </p:nvGrpSpPr>
      <p:grpSpPr>
        <a:xfrm>
          <a:off x="0" y="0"/>
          <a:ext cx="0" cy="0"/>
          <a:chOff x="0" y="0"/>
          <a:chExt cx="0" cy="0"/>
        </a:xfrm>
      </p:grpSpPr>
      <p:sp>
        <p:nvSpPr>
          <p:cNvPr id="52" name="Google Shape;52;p32"/>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ct val="0"/>
              </a:spcBef>
              <a:spcAft>
                <a:spcPct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ct val="0"/>
              </a:spcBef>
              <a:spcAft>
                <a:spcPct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ct val="0"/>
              </a:spcBef>
              <a:spcAft>
                <a:spcPct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ct val="0"/>
              </a:spcBef>
              <a:spcAft>
                <a:spcPct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ct val="0"/>
              </a:spcBef>
              <a:spcAft>
                <a:spcPct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ct val="0"/>
              </a:spcBef>
              <a:spcAft>
                <a:spcPct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ct val="0"/>
              </a:spcBef>
              <a:spcAft>
                <a:spcPct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ct val="0"/>
              </a:spcBef>
              <a:spcAft>
                <a:spcPct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ct val="0"/>
              </a:spcBef>
              <a:spcAft>
                <a:spcPct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ct val="0"/>
              </a:spcBef>
              <a:spcAft>
                <a:spcPct val="0"/>
              </a:spcAft>
              <a:buNone/>
            </a:pPr>
            <a:fld id="{00000000-1234-1234-1234-123412341234}" type="slidenum">
              <a:rPr lang="en"/>
              <a:t>‹#›</a:t>
            </a:fld>
            <a:endParaRPr/>
          </a:p>
        </p:txBody>
      </p:sp>
    </p:spTree>
  </p:cSld>
  <p:clrMapOvr>
    <a:masterClrMapping/>
  </p:clrMapOv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Slide English">
  <p:cSld name="Title Slide English">
    <p:spTree>
      <p:nvGrpSpPr>
        <p:cNvPr id="1" name="Shape 53"/>
        <p:cNvGrpSpPr/>
        <p:nvPr/>
      </p:nvGrpSpPr>
      <p:grpSpPr>
        <a:xfrm>
          <a:off x="0" y="0"/>
          <a:ext cx="0" cy="0"/>
          <a:chOff x="0" y="0"/>
          <a:chExt cx="0" cy="0"/>
        </a:xfrm>
      </p:grpSpPr>
      <p:sp>
        <p:nvSpPr>
          <p:cNvPr id="54" name="Google Shape;54;p33"/>
          <p:cNvSpPr txBox="1">
            <a:spLocks noGrp="1"/>
          </p:cNvSpPr>
          <p:nvPr>
            <p:ph type="ctrTitle"/>
          </p:nvPr>
        </p:nvSpPr>
        <p:spPr>
          <a:xfrm>
            <a:off x="827584" y="1545636"/>
            <a:ext cx="7702500" cy="460500"/>
          </a:xfrm>
          <a:prstGeom prst="rect">
            <a:avLst/>
          </a:prstGeom>
          <a:noFill/>
          <a:ln>
            <a:noFill/>
          </a:ln>
        </p:spPr>
        <p:txBody>
          <a:bodyPr spcFirstLastPara="1" wrap="square" lIns="91425" tIns="91425" rIns="91425" bIns="91425" anchor="t" anchorCtr="0">
            <a:noAutofit/>
          </a:bodyPr>
          <a:lstStyle>
            <a:lvl1pPr marR="0" lvl="0" algn="l">
              <a:lnSpc>
                <a:spcPct val="100000"/>
              </a:lnSpc>
              <a:spcBef>
                <a:spcPct val="0"/>
              </a:spcBef>
              <a:spcAft>
                <a:spcPct val="0"/>
              </a:spcAft>
              <a:buClr>
                <a:schemeClr val="dk2"/>
              </a:buClr>
              <a:buSzPts val="3600"/>
              <a:buFont typeface="Calibri"/>
              <a:buNone/>
              <a:defRPr sz="3600" b="0" i="0" u="none" strike="noStrike" cap="none">
                <a:solidFill>
                  <a:schemeClr val="dk2"/>
                </a:solidFill>
                <a:latin typeface="Calibri"/>
                <a:ea typeface="Calibri"/>
                <a:cs typeface="Calibri"/>
                <a:sym typeface="Calibri"/>
              </a:defRPr>
            </a:lvl1pPr>
            <a:lvl2pPr lvl="1" algn="l">
              <a:lnSpc>
                <a:spcPct val="100000"/>
              </a:lnSpc>
              <a:spcBef>
                <a:spcPct val="0"/>
              </a:spcBef>
              <a:spcAft>
                <a:spcPct val="0"/>
              </a:spcAft>
              <a:buSzPts val="2800"/>
              <a:buNone/>
              <a:defRPr sz="1800"/>
            </a:lvl2pPr>
            <a:lvl3pPr lvl="2" algn="l">
              <a:lnSpc>
                <a:spcPct val="100000"/>
              </a:lnSpc>
              <a:spcBef>
                <a:spcPct val="0"/>
              </a:spcBef>
              <a:spcAft>
                <a:spcPct val="0"/>
              </a:spcAft>
              <a:buSzPts val="2800"/>
              <a:buNone/>
              <a:defRPr sz="1800"/>
            </a:lvl3pPr>
            <a:lvl4pPr lvl="3" algn="l">
              <a:lnSpc>
                <a:spcPct val="100000"/>
              </a:lnSpc>
              <a:spcBef>
                <a:spcPct val="0"/>
              </a:spcBef>
              <a:spcAft>
                <a:spcPct val="0"/>
              </a:spcAft>
              <a:buSzPts val="2800"/>
              <a:buNone/>
              <a:defRPr sz="1800"/>
            </a:lvl4pPr>
            <a:lvl5pPr lvl="4" algn="l">
              <a:lnSpc>
                <a:spcPct val="100000"/>
              </a:lnSpc>
              <a:spcBef>
                <a:spcPct val="0"/>
              </a:spcBef>
              <a:spcAft>
                <a:spcPct val="0"/>
              </a:spcAft>
              <a:buSzPts val="2800"/>
              <a:buNone/>
              <a:defRPr sz="1800"/>
            </a:lvl5pPr>
            <a:lvl6pPr lvl="5" algn="l">
              <a:lnSpc>
                <a:spcPct val="100000"/>
              </a:lnSpc>
              <a:spcBef>
                <a:spcPct val="0"/>
              </a:spcBef>
              <a:spcAft>
                <a:spcPct val="0"/>
              </a:spcAft>
              <a:buSzPts val="2800"/>
              <a:buNone/>
              <a:defRPr sz="1800"/>
            </a:lvl6pPr>
            <a:lvl7pPr lvl="6" algn="l">
              <a:lnSpc>
                <a:spcPct val="100000"/>
              </a:lnSpc>
              <a:spcBef>
                <a:spcPct val="0"/>
              </a:spcBef>
              <a:spcAft>
                <a:spcPct val="0"/>
              </a:spcAft>
              <a:buSzPts val="2800"/>
              <a:buNone/>
              <a:defRPr sz="1800"/>
            </a:lvl7pPr>
            <a:lvl8pPr lvl="7" algn="l">
              <a:lnSpc>
                <a:spcPct val="100000"/>
              </a:lnSpc>
              <a:spcBef>
                <a:spcPct val="0"/>
              </a:spcBef>
              <a:spcAft>
                <a:spcPct val="0"/>
              </a:spcAft>
              <a:buSzPts val="2800"/>
              <a:buNone/>
              <a:defRPr sz="1800"/>
            </a:lvl8pPr>
            <a:lvl9pPr lvl="8" algn="l">
              <a:lnSpc>
                <a:spcPct val="100000"/>
              </a:lnSpc>
              <a:spcBef>
                <a:spcPct val="0"/>
              </a:spcBef>
              <a:spcAft>
                <a:spcPct val="0"/>
              </a:spcAft>
              <a:buSzPts val="2800"/>
              <a:buNone/>
              <a:defRPr sz="1800"/>
            </a:lvl9pPr>
          </a:lstStyle>
          <a:p>
            <a:endParaRPr/>
          </a:p>
        </p:txBody>
      </p:sp>
      <p:sp>
        <p:nvSpPr>
          <p:cNvPr id="55" name="Google Shape;55;p33"/>
          <p:cNvSpPr txBox="1">
            <a:spLocks noGrp="1"/>
          </p:cNvSpPr>
          <p:nvPr>
            <p:ph type="body" idx="1"/>
          </p:nvPr>
        </p:nvSpPr>
        <p:spPr>
          <a:xfrm>
            <a:off x="827584" y="2031690"/>
            <a:ext cx="7704900" cy="540000"/>
          </a:xfrm>
          <a:prstGeom prst="rect">
            <a:avLst/>
          </a:prstGeom>
          <a:noFill/>
          <a:ln>
            <a:noFill/>
          </a:ln>
        </p:spPr>
        <p:txBody>
          <a:bodyPr spcFirstLastPara="1" wrap="square" lIns="91425" tIns="91425" rIns="91425" bIns="91425" anchor="t" anchorCtr="0">
            <a:noAutofit/>
          </a:bodyPr>
          <a:lstStyle>
            <a:lvl1pPr marL="457200" marR="0" lvl="0" indent="-228600" algn="l">
              <a:lnSpc>
                <a:spcPct val="115000"/>
              </a:lnSpc>
              <a:spcBef>
                <a:spcPts val="480"/>
              </a:spcBef>
              <a:spcAft>
                <a:spcPct val="0"/>
              </a:spcAft>
              <a:buClr>
                <a:schemeClr val="accent3"/>
              </a:buClr>
              <a:buSzPts val="2400"/>
              <a:buFont typeface="Arial"/>
              <a:buNone/>
              <a:defRPr sz="2400" b="0" i="0" u="none" strike="noStrike" cap="none">
                <a:solidFill>
                  <a:schemeClr val="accent3"/>
                </a:solidFill>
                <a:latin typeface="Calibri"/>
                <a:ea typeface="Calibri"/>
                <a:cs typeface="Calibri"/>
                <a:sym typeface="Calibri"/>
              </a:defRPr>
            </a:lvl1pPr>
            <a:lvl2pPr marL="914400" marR="0" lvl="1" indent="-406400" algn="l">
              <a:lnSpc>
                <a:spcPct val="115000"/>
              </a:lnSpc>
              <a:spcBef>
                <a:spcPts val="1600"/>
              </a:spcBef>
              <a:spcAft>
                <a:spcPct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a:lnSpc>
                <a:spcPct val="115000"/>
              </a:lnSpc>
              <a:spcBef>
                <a:spcPts val="1600"/>
              </a:spcBef>
              <a:spcAft>
                <a:spcPct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a:lnSpc>
                <a:spcPct val="115000"/>
              </a:lnSpc>
              <a:spcBef>
                <a:spcPts val="1600"/>
              </a:spcBef>
              <a:spcAft>
                <a:spcPct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a:lnSpc>
                <a:spcPct val="115000"/>
              </a:lnSpc>
              <a:spcBef>
                <a:spcPts val="1600"/>
              </a:spcBef>
              <a:spcAft>
                <a:spcPct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a:lnSpc>
                <a:spcPct val="115000"/>
              </a:lnSpc>
              <a:spcBef>
                <a:spcPts val="1600"/>
              </a:spcBef>
              <a:spcAft>
                <a:spcPct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a:lnSpc>
                <a:spcPct val="115000"/>
              </a:lnSpc>
              <a:spcBef>
                <a:spcPts val="1600"/>
              </a:spcBef>
              <a:spcAft>
                <a:spcPct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a:lnSpc>
                <a:spcPct val="115000"/>
              </a:lnSpc>
              <a:spcBef>
                <a:spcPts val="1600"/>
              </a:spcBef>
              <a:spcAft>
                <a:spcPct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a:lnSpc>
                <a:spcPct val="115000"/>
              </a:lnSpc>
              <a:spcBef>
                <a:spcPts val="1600"/>
              </a:spcBef>
              <a:spcAft>
                <a:spcPts val="160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56" name="Google Shape;56;p33"/>
          <p:cNvSpPr txBox="1">
            <a:spLocks noGrp="1"/>
          </p:cNvSpPr>
          <p:nvPr>
            <p:ph type="sldNum" idx="12"/>
          </p:nvPr>
        </p:nvSpPr>
        <p:spPr>
          <a:xfrm>
            <a:off x="6553200" y="4767263"/>
            <a:ext cx="2133600" cy="2739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ct val="0"/>
              </a:spcBef>
              <a:spcAft>
                <a:spcPct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ct val="0"/>
              </a:spcBef>
              <a:spcAft>
                <a:spcPct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ct val="0"/>
              </a:spcBef>
              <a:spcAft>
                <a:spcPct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ct val="0"/>
              </a:spcBef>
              <a:spcAft>
                <a:spcPct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ct val="0"/>
              </a:spcBef>
              <a:spcAft>
                <a:spcPct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ct val="0"/>
              </a:spcBef>
              <a:spcAft>
                <a:spcPct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ct val="0"/>
              </a:spcBef>
              <a:spcAft>
                <a:spcPct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ct val="0"/>
              </a:spcBef>
              <a:spcAft>
                <a:spcPct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ct val="0"/>
              </a:spcBef>
              <a:spcAft>
                <a:spcPct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ct val="0"/>
              </a:spcBef>
              <a:spcAft>
                <a:spcPct val="0"/>
              </a:spcAft>
              <a:buNone/>
            </a:pPr>
            <a:fld id="{00000000-1234-1234-1234-123412341234}" type="slidenum">
              <a:rPr lang="en"/>
              <a:t>‹#›</a:t>
            </a:fld>
            <a:endParaRPr/>
          </a:p>
        </p:txBody>
      </p:sp>
    </p:spTree>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2"/>
        <p:cNvGrpSpPr/>
        <p:nvPr/>
      </p:nvGrpSpPr>
      <p:grpSpPr>
        <a:xfrm>
          <a:off x="0" y="0"/>
          <a:ext cx="0" cy="0"/>
          <a:chOff x="0" y="0"/>
          <a:chExt cx="0" cy="0"/>
        </a:xfrm>
      </p:grpSpPr>
      <p:sp>
        <p:nvSpPr>
          <p:cNvPr id="13" name="Google Shape;13;p22"/>
          <p:cNvSpPr txBox="1">
            <a:spLocks noGrp="1"/>
          </p:cNvSpPr>
          <p:nvPr>
            <p:ph type="ctrTitle"/>
          </p:nvPr>
        </p:nvSpPr>
        <p:spPr>
          <a:xfrm>
            <a:off x="311708" y="744575"/>
            <a:ext cx="8520600" cy="2052600"/>
          </a:xfrm>
          <a:prstGeom prst="rect">
            <a:avLst/>
          </a:prstGeom>
          <a:noFill/>
          <a:ln>
            <a:noFill/>
          </a:ln>
        </p:spPr>
        <p:txBody>
          <a:bodyPr spcFirstLastPara="1" wrap="square" lIns="91425" tIns="91425" rIns="91425" bIns="91425" anchor="b" anchorCtr="0">
            <a:noAutofit/>
          </a:bodyPr>
          <a:lstStyle>
            <a:lvl1pPr lvl="0" algn="ctr">
              <a:lnSpc>
                <a:spcPct val="100000"/>
              </a:lnSpc>
              <a:spcBef>
                <a:spcPct val="0"/>
              </a:spcBef>
              <a:spcAft>
                <a:spcPct val="0"/>
              </a:spcAft>
              <a:buSzPts val="5200"/>
              <a:buNone/>
              <a:defRPr sz="5200"/>
            </a:lvl1pPr>
            <a:lvl2pPr lvl="1" algn="ctr">
              <a:lnSpc>
                <a:spcPct val="100000"/>
              </a:lnSpc>
              <a:spcBef>
                <a:spcPct val="0"/>
              </a:spcBef>
              <a:spcAft>
                <a:spcPct val="0"/>
              </a:spcAft>
              <a:buSzPts val="5200"/>
              <a:buNone/>
              <a:defRPr sz="5200"/>
            </a:lvl2pPr>
            <a:lvl3pPr lvl="2" algn="ctr">
              <a:lnSpc>
                <a:spcPct val="100000"/>
              </a:lnSpc>
              <a:spcBef>
                <a:spcPct val="0"/>
              </a:spcBef>
              <a:spcAft>
                <a:spcPct val="0"/>
              </a:spcAft>
              <a:buSzPts val="5200"/>
              <a:buNone/>
              <a:defRPr sz="5200"/>
            </a:lvl3pPr>
            <a:lvl4pPr lvl="3" algn="ctr">
              <a:lnSpc>
                <a:spcPct val="100000"/>
              </a:lnSpc>
              <a:spcBef>
                <a:spcPct val="0"/>
              </a:spcBef>
              <a:spcAft>
                <a:spcPct val="0"/>
              </a:spcAft>
              <a:buSzPts val="5200"/>
              <a:buNone/>
              <a:defRPr sz="5200"/>
            </a:lvl4pPr>
            <a:lvl5pPr lvl="4" algn="ctr">
              <a:lnSpc>
                <a:spcPct val="100000"/>
              </a:lnSpc>
              <a:spcBef>
                <a:spcPct val="0"/>
              </a:spcBef>
              <a:spcAft>
                <a:spcPct val="0"/>
              </a:spcAft>
              <a:buSzPts val="5200"/>
              <a:buNone/>
              <a:defRPr sz="5200"/>
            </a:lvl5pPr>
            <a:lvl6pPr lvl="5" algn="ctr">
              <a:lnSpc>
                <a:spcPct val="100000"/>
              </a:lnSpc>
              <a:spcBef>
                <a:spcPct val="0"/>
              </a:spcBef>
              <a:spcAft>
                <a:spcPct val="0"/>
              </a:spcAft>
              <a:buSzPts val="5200"/>
              <a:buNone/>
              <a:defRPr sz="5200"/>
            </a:lvl6pPr>
            <a:lvl7pPr lvl="6" algn="ctr">
              <a:lnSpc>
                <a:spcPct val="100000"/>
              </a:lnSpc>
              <a:spcBef>
                <a:spcPct val="0"/>
              </a:spcBef>
              <a:spcAft>
                <a:spcPct val="0"/>
              </a:spcAft>
              <a:buSzPts val="5200"/>
              <a:buNone/>
              <a:defRPr sz="5200"/>
            </a:lvl7pPr>
            <a:lvl8pPr lvl="7" algn="ctr">
              <a:lnSpc>
                <a:spcPct val="100000"/>
              </a:lnSpc>
              <a:spcBef>
                <a:spcPct val="0"/>
              </a:spcBef>
              <a:spcAft>
                <a:spcPct val="0"/>
              </a:spcAft>
              <a:buSzPts val="5200"/>
              <a:buNone/>
              <a:defRPr sz="5200"/>
            </a:lvl8pPr>
            <a:lvl9pPr lvl="8" algn="ctr">
              <a:lnSpc>
                <a:spcPct val="100000"/>
              </a:lnSpc>
              <a:spcBef>
                <a:spcPct val="0"/>
              </a:spcBef>
              <a:spcAft>
                <a:spcPct val="0"/>
              </a:spcAft>
              <a:buSzPts val="5200"/>
              <a:buNone/>
              <a:defRPr sz="5200"/>
            </a:lvl9pPr>
          </a:lstStyle>
          <a:p>
            <a:endParaRPr/>
          </a:p>
        </p:txBody>
      </p:sp>
      <p:sp>
        <p:nvSpPr>
          <p:cNvPr id="14" name="Google Shape;14;p22"/>
          <p:cNvSpPr txBox="1">
            <a:spLocks noGrp="1"/>
          </p:cNvSpPr>
          <p:nvPr>
            <p:ph type="subTitle" idx="1"/>
          </p:nvPr>
        </p:nvSpPr>
        <p:spPr>
          <a:xfrm>
            <a:off x="311700" y="2834125"/>
            <a:ext cx="8520600" cy="792600"/>
          </a:xfrm>
          <a:prstGeom prst="rect">
            <a:avLst/>
          </a:prstGeom>
          <a:noFill/>
          <a:ln>
            <a:noFill/>
          </a:ln>
        </p:spPr>
        <p:txBody>
          <a:bodyPr spcFirstLastPara="1" wrap="square" lIns="91425" tIns="91425" rIns="91425" bIns="91425" anchor="t" anchorCtr="0">
            <a:noAutofit/>
          </a:bodyPr>
          <a:lstStyle>
            <a:lvl1pPr lvl="0" algn="ctr">
              <a:lnSpc>
                <a:spcPct val="100000"/>
              </a:lnSpc>
              <a:spcBef>
                <a:spcPct val="0"/>
              </a:spcBef>
              <a:spcAft>
                <a:spcPct val="0"/>
              </a:spcAft>
              <a:buSzPts val="2800"/>
              <a:buNone/>
              <a:defRPr sz="2800"/>
            </a:lvl1pPr>
            <a:lvl2pPr lvl="1" algn="ctr">
              <a:lnSpc>
                <a:spcPct val="100000"/>
              </a:lnSpc>
              <a:spcBef>
                <a:spcPct val="0"/>
              </a:spcBef>
              <a:spcAft>
                <a:spcPct val="0"/>
              </a:spcAft>
              <a:buSzPts val="2800"/>
              <a:buNone/>
              <a:defRPr sz="2800"/>
            </a:lvl2pPr>
            <a:lvl3pPr lvl="2" algn="ctr">
              <a:lnSpc>
                <a:spcPct val="100000"/>
              </a:lnSpc>
              <a:spcBef>
                <a:spcPct val="0"/>
              </a:spcBef>
              <a:spcAft>
                <a:spcPct val="0"/>
              </a:spcAft>
              <a:buSzPts val="2800"/>
              <a:buNone/>
              <a:defRPr sz="2800"/>
            </a:lvl3pPr>
            <a:lvl4pPr lvl="3" algn="ctr">
              <a:lnSpc>
                <a:spcPct val="100000"/>
              </a:lnSpc>
              <a:spcBef>
                <a:spcPct val="0"/>
              </a:spcBef>
              <a:spcAft>
                <a:spcPct val="0"/>
              </a:spcAft>
              <a:buSzPts val="2800"/>
              <a:buNone/>
              <a:defRPr sz="2800"/>
            </a:lvl4pPr>
            <a:lvl5pPr lvl="4" algn="ctr">
              <a:lnSpc>
                <a:spcPct val="100000"/>
              </a:lnSpc>
              <a:spcBef>
                <a:spcPct val="0"/>
              </a:spcBef>
              <a:spcAft>
                <a:spcPct val="0"/>
              </a:spcAft>
              <a:buSzPts val="2800"/>
              <a:buNone/>
              <a:defRPr sz="2800"/>
            </a:lvl5pPr>
            <a:lvl6pPr lvl="5" algn="ctr">
              <a:lnSpc>
                <a:spcPct val="100000"/>
              </a:lnSpc>
              <a:spcBef>
                <a:spcPct val="0"/>
              </a:spcBef>
              <a:spcAft>
                <a:spcPct val="0"/>
              </a:spcAft>
              <a:buSzPts val="2800"/>
              <a:buNone/>
              <a:defRPr sz="2800"/>
            </a:lvl6pPr>
            <a:lvl7pPr lvl="6" algn="ctr">
              <a:lnSpc>
                <a:spcPct val="100000"/>
              </a:lnSpc>
              <a:spcBef>
                <a:spcPct val="0"/>
              </a:spcBef>
              <a:spcAft>
                <a:spcPct val="0"/>
              </a:spcAft>
              <a:buSzPts val="2800"/>
              <a:buNone/>
              <a:defRPr sz="2800"/>
            </a:lvl7pPr>
            <a:lvl8pPr lvl="7" algn="ctr">
              <a:lnSpc>
                <a:spcPct val="100000"/>
              </a:lnSpc>
              <a:spcBef>
                <a:spcPct val="0"/>
              </a:spcBef>
              <a:spcAft>
                <a:spcPct val="0"/>
              </a:spcAft>
              <a:buSzPts val="2800"/>
              <a:buNone/>
              <a:defRPr sz="2800"/>
            </a:lvl8pPr>
            <a:lvl9pPr lvl="8" algn="ctr">
              <a:lnSpc>
                <a:spcPct val="100000"/>
              </a:lnSpc>
              <a:spcBef>
                <a:spcPct val="0"/>
              </a:spcBef>
              <a:spcAft>
                <a:spcPct val="0"/>
              </a:spcAft>
              <a:buSzPts val="2800"/>
              <a:buNone/>
              <a:defRPr sz="2800"/>
            </a:lvl9pPr>
          </a:lstStyle>
          <a:p>
            <a:endParaRPr/>
          </a:p>
        </p:txBody>
      </p:sp>
      <p:sp>
        <p:nvSpPr>
          <p:cNvPr id="15" name="Google Shape;15;p22"/>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ct val="0"/>
              </a:spcBef>
              <a:spcAft>
                <a:spcPct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ct val="0"/>
              </a:spcBef>
              <a:spcAft>
                <a:spcPct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ct val="0"/>
              </a:spcBef>
              <a:spcAft>
                <a:spcPct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ct val="0"/>
              </a:spcBef>
              <a:spcAft>
                <a:spcPct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ct val="0"/>
              </a:spcBef>
              <a:spcAft>
                <a:spcPct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ct val="0"/>
              </a:spcBef>
              <a:spcAft>
                <a:spcPct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ct val="0"/>
              </a:spcBef>
              <a:spcAft>
                <a:spcPct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ct val="0"/>
              </a:spcBef>
              <a:spcAft>
                <a:spcPct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ct val="0"/>
              </a:spcBef>
              <a:spcAft>
                <a:spcPct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ct val="0"/>
              </a:spcBef>
              <a:spcAft>
                <a:spcPct val="0"/>
              </a:spcAft>
              <a:buNone/>
            </a:pPr>
            <a:fld id="{00000000-1234-1234-1234-123412341234}" type="slidenum">
              <a:rPr lang="en"/>
              <a:t>‹#›</a:t>
            </a:fld>
            <a:endParaRPr/>
          </a:p>
        </p:txBody>
      </p:sp>
    </p:spTree>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6"/>
        <p:cNvGrpSpPr/>
        <p:nvPr/>
      </p:nvGrpSpPr>
      <p:grpSpPr>
        <a:xfrm>
          <a:off x="0" y="0"/>
          <a:ext cx="0" cy="0"/>
          <a:chOff x="0" y="0"/>
          <a:chExt cx="0" cy="0"/>
        </a:xfrm>
      </p:grpSpPr>
      <p:sp>
        <p:nvSpPr>
          <p:cNvPr id="17" name="Google Shape;17;p23"/>
          <p:cNvSpPr txBox="1">
            <a:spLocks noGrp="1"/>
          </p:cNvSpPr>
          <p:nvPr>
            <p:ph type="title"/>
          </p:nvPr>
        </p:nvSpPr>
        <p:spPr>
          <a:xfrm>
            <a:off x="311700" y="2150850"/>
            <a:ext cx="8520600" cy="841800"/>
          </a:xfrm>
          <a:prstGeom prst="rect">
            <a:avLst/>
          </a:prstGeom>
          <a:noFill/>
          <a:ln>
            <a:noFill/>
          </a:ln>
        </p:spPr>
        <p:txBody>
          <a:bodyPr spcFirstLastPara="1" wrap="square" lIns="91425" tIns="91425" rIns="91425" bIns="91425" anchor="ctr" anchorCtr="0">
            <a:noAutofit/>
          </a:bodyPr>
          <a:lstStyle>
            <a:lvl1pPr lvl="0" algn="ctr">
              <a:lnSpc>
                <a:spcPct val="100000"/>
              </a:lnSpc>
              <a:spcBef>
                <a:spcPct val="0"/>
              </a:spcBef>
              <a:spcAft>
                <a:spcPct val="0"/>
              </a:spcAft>
              <a:buSzPts val="3600"/>
              <a:buNone/>
              <a:defRPr sz="3600"/>
            </a:lvl1pPr>
            <a:lvl2pPr lvl="1" algn="ctr">
              <a:lnSpc>
                <a:spcPct val="100000"/>
              </a:lnSpc>
              <a:spcBef>
                <a:spcPct val="0"/>
              </a:spcBef>
              <a:spcAft>
                <a:spcPct val="0"/>
              </a:spcAft>
              <a:buSzPts val="3600"/>
              <a:buNone/>
              <a:defRPr sz="3600"/>
            </a:lvl2pPr>
            <a:lvl3pPr lvl="2" algn="ctr">
              <a:lnSpc>
                <a:spcPct val="100000"/>
              </a:lnSpc>
              <a:spcBef>
                <a:spcPct val="0"/>
              </a:spcBef>
              <a:spcAft>
                <a:spcPct val="0"/>
              </a:spcAft>
              <a:buSzPts val="3600"/>
              <a:buNone/>
              <a:defRPr sz="3600"/>
            </a:lvl3pPr>
            <a:lvl4pPr lvl="3" algn="ctr">
              <a:lnSpc>
                <a:spcPct val="100000"/>
              </a:lnSpc>
              <a:spcBef>
                <a:spcPct val="0"/>
              </a:spcBef>
              <a:spcAft>
                <a:spcPct val="0"/>
              </a:spcAft>
              <a:buSzPts val="3600"/>
              <a:buNone/>
              <a:defRPr sz="3600"/>
            </a:lvl4pPr>
            <a:lvl5pPr lvl="4" algn="ctr">
              <a:lnSpc>
                <a:spcPct val="100000"/>
              </a:lnSpc>
              <a:spcBef>
                <a:spcPct val="0"/>
              </a:spcBef>
              <a:spcAft>
                <a:spcPct val="0"/>
              </a:spcAft>
              <a:buSzPts val="3600"/>
              <a:buNone/>
              <a:defRPr sz="3600"/>
            </a:lvl5pPr>
            <a:lvl6pPr lvl="5" algn="ctr">
              <a:lnSpc>
                <a:spcPct val="100000"/>
              </a:lnSpc>
              <a:spcBef>
                <a:spcPct val="0"/>
              </a:spcBef>
              <a:spcAft>
                <a:spcPct val="0"/>
              </a:spcAft>
              <a:buSzPts val="3600"/>
              <a:buNone/>
              <a:defRPr sz="3600"/>
            </a:lvl6pPr>
            <a:lvl7pPr lvl="6" algn="ctr">
              <a:lnSpc>
                <a:spcPct val="100000"/>
              </a:lnSpc>
              <a:spcBef>
                <a:spcPct val="0"/>
              </a:spcBef>
              <a:spcAft>
                <a:spcPct val="0"/>
              </a:spcAft>
              <a:buSzPts val="3600"/>
              <a:buNone/>
              <a:defRPr sz="3600"/>
            </a:lvl7pPr>
            <a:lvl8pPr lvl="7" algn="ctr">
              <a:lnSpc>
                <a:spcPct val="100000"/>
              </a:lnSpc>
              <a:spcBef>
                <a:spcPct val="0"/>
              </a:spcBef>
              <a:spcAft>
                <a:spcPct val="0"/>
              </a:spcAft>
              <a:buSzPts val="3600"/>
              <a:buNone/>
              <a:defRPr sz="3600"/>
            </a:lvl8pPr>
            <a:lvl9pPr lvl="8" algn="ctr">
              <a:lnSpc>
                <a:spcPct val="100000"/>
              </a:lnSpc>
              <a:spcBef>
                <a:spcPct val="0"/>
              </a:spcBef>
              <a:spcAft>
                <a:spcPct val="0"/>
              </a:spcAft>
              <a:buSzPts val="3600"/>
              <a:buNone/>
              <a:defRPr sz="3600"/>
            </a:lvl9pPr>
          </a:lstStyle>
          <a:p>
            <a:endParaRPr/>
          </a:p>
        </p:txBody>
      </p:sp>
      <p:sp>
        <p:nvSpPr>
          <p:cNvPr id="18" name="Google Shape;18;p23"/>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ct val="0"/>
              </a:spcBef>
              <a:spcAft>
                <a:spcPct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ct val="0"/>
              </a:spcBef>
              <a:spcAft>
                <a:spcPct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ct val="0"/>
              </a:spcBef>
              <a:spcAft>
                <a:spcPct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ct val="0"/>
              </a:spcBef>
              <a:spcAft>
                <a:spcPct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ct val="0"/>
              </a:spcBef>
              <a:spcAft>
                <a:spcPct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ct val="0"/>
              </a:spcBef>
              <a:spcAft>
                <a:spcPct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ct val="0"/>
              </a:spcBef>
              <a:spcAft>
                <a:spcPct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ct val="0"/>
              </a:spcBef>
              <a:spcAft>
                <a:spcPct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ct val="0"/>
              </a:spcBef>
              <a:spcAft>
                <a:spcPct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ct val="0"/>
              </a:spcBef>
              <a:spcAft>
                <a:spcPct val="0"/>
              </a:spcAft>
              <a:buNone/>
            </a:pPr>
            <a:fld id="{00000000-1234-1234-1234-123412341234}" type="slidenum">
              <a:rPr lang="en"/>
              <a:t>‹#›</a:t>
            </a:fld>
            <a:endParaRPr/>
          </a:p>
        </p:txBody>
      </p:sp>
    </p:spTree>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9"/>
        <p:cNvGrpSpPr/>
        <p:nvPr/>
      </p:nvGrpSpPr>
      <p:grpSpPr>
        <a:xfrm>
          <a:off x="0" y="0"/>
          <a:ext cx="0" cy="0"/>
          <a:chOff x="0" y="0"/>
          <a:chExt cx="0" cy="0"/>
        </a:xfrm>
      </p:grpSpPr>
      <p:sp>
        <p:nvSpPr>
          <p:cNvPr id="20" name="Google Shape;20;p24"/>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algn="l">
              <a:lnSpc>
                <a:spcPct val="100000"/>
              </a:lnSpc>
              <a:spcBef>
                <a:spcPct val="0"/>
              </a:spcBef>
              <a:spcAft>
                <a:spcPct val="0"/>
              </a:spcAft>
              <a:buSzPts val="2800"/>
              <a:buNone/>
              <a:defRPr/>
            </a:lvl1pPr>
            <a:lvl2pPr lvl="1" algn="l">
              <a:lnSpc>
                <a:spcPct val="100000"/>
              </a:lnSpc>
              <a:spcBef>
                <a:spcPct val="0"/>
              </a:spcBef>
              <a:spcAft>
                <a:spcPct val="0"/>
              </a:spcAft>
              <a:buSzPts val="2800"/>
              <a:buNone/>
              <a:defRPr/>
            </a:lvl2pPr>
            <a:lvl3pPr lvl="2" algn="l">
              <a:lnSpc>
                <a:spcPct val="100000"/>
              </a:lnSpc>
              <a:spcBef>
                <a:spcPct val="0"/>
              </a:spcBef>
              <a:spcAft>
                <a:spcPct val="0"/>
              </a:spcAft>
              <a:buSzPts val="2800"/>
              <a:buNone/>
              <a:defRPr/>
            </a:lvl3pPr>
            <a:lvl4pPr lvl="3" algn="l">
              <a:lnSpc>
                <a:spcPct val="100000"/>
              </a:lnSpc>
              <a:spcBef>
                <a:spcPct val="0"/>
              </a:spcBef>
              <a:spcAft>
                <a:spcPct val="0"/>
              </a:spcAft>
              <a:buSzPts val="2800"/>
              <a:buNone/>
              <a:defRPr/>
            </a:lvl4pPr>
            <a:lvl5pPr lvl="4" algn="l">
              <a:lnSpc>
                <a:spcPct val="100000"/>
              </a:lnSpc>
              <a:spcBef>
                <a:spcPct val="0"/>
              </a:spcBef>
              <a:spcAft>
                <a:spcPct val="0"/>
              </a:spcAft>
              <a:buSzPts val="2800"/>
              <a:buNone/>
              <a:defRPr/>
            </a:lvl5pPr>
            <a:lvl6pPr lvl="5" algn="l">
              <a:lnSpc>
                <a:spcPct val="100000"/>
              </a:lnSpc>
              <a:spcBef>
                <a:spcPct val="0"/>
              </a:spcBef>
              <a:spcAft>
                <a:spcPct val="0"/>
              </a:spcAft>
              <a:buSzPts val="2800"/>
              <a:buNone/>
              <a:defRPr/>
            </a:lvl6pPr>
            <a:lvl7pPr lvl="6" algn="l">
              <a:lnSpc>
                <a:spcPct val="100000"/>
              </a:lnSpc>
              <a:spcBef>
                <a:spcPct val="0"/>
              </a:spcBef>
              <a:spcAft>
                <a:spcPct val="0"/>
              </a:spcAft>
              <a:buSzPts val="2800"/>
              <a:buNone/>
              <a:defRPr/>
            </a:lvl7pPr>
            <a:lvl8pPr lvl="7" algn="l">
              <a:lnSpc>
                <a:spcPct val="100000"/>
              </a:lnSpc>
              <a:spcBef>
                <a:spcPct val="0"/>
              </a:spcBef>
              <a:spcAft>
                <a:spcPct val="0"/>
              </a:spcAft>
              <a:buSzPts val="2800"/>
              <a:buNone/>
              <a:defRPr/>
            </a:lvl8pPr>
            <a:lvl9pPr lvl="8" algn="l">
              <a:lnSpc>
                <a:spcPct val="100000"/>
              </a:lnSpc>
              <a:spcBef>
                <a:spcPct val="0"/>
              </a:spcBef>
              <a:spcAft>
                <a:spcPct val="0"/>
              </a:spcAft>
              <a:buSzPts val="2800"/>
              <a:buNone/>
              <a:defRPr/>
            </a:lvl9pPr>
          </a:lstStyle>
          <a:p>
            <a:endParaRPr/>
          </a:p>
        </p:txBody>
      </p:sp>
      <p:sp>
        <p:nvSpPr>
          <p:cNvPr id="21" name="Google Shape;21;p24"/>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lvl="0" indent="-342900" algn="l">
              <a:lnSpc>
                <a:spcPct val="115000"/>
              </a:lnSpc>
              <a:spcBef>
                <a:spcPct val="0"/>
              </a:spcBef>
              <a:spcAft>
                <a:spcPct val="0"/>
              </a:spcAft>
              <a:buSzPts val="1800"/>
              <a:buChar char="●"/>
              <a:defRPr/>
            </a:lvl1pPr>
            <a:lvl2pPr marL="914400" lvl="1" indent="-317500" algn="l">
              <a:lnSpc>
                <a:spcPct val="115000"/>
              </a:lnSpc>
              <a:spcBef>
                <a:spcPts val="1600"/>
              </a:spcBef>
              <a:spcAft>
                <a:spcPct val="0"/>
              </a:spcAft>
              <a:buSzPts val="1400"/>
              <a:buChar char="○"/>
              <a:defRPr/>
            </a:lvl2pPr>
            <a:lvl3pPr marL="1371600" lvl="2" indent="-317500" algn="l">
              <a:lnSpc>
                <a:spcPct val="115000"/>
              </a:lnSpc>
              <a:spcBef>
                <a:spcPts val="1600"/>
              </a:spcBef>
              <a:spcAft>
                <a:spcPct val="0"/>
              </a:spcAft>
              <a:buSzPts val="1400"/>
              <a:buChar char="■"/>
              <a:defRPr/>
            </a:lvl3pPr>
            <a:lvl4pPr marL="1828800" lvl="3" indent="-317500" algn="l">
              <a:lnSpc>
                <a:spcPct val="115000"/>
              </a:lnSpc>
              <a:spcBef>
                <a:spcPts val="1600"/>
              </a:spcBef>
              <a:spcAft>
                <a:spcPct val="0"/>
              </a:spcAft>
              <a:buSzPts val="1400"/>
              <a:buChar char="●"/>
              <a:defRPr/>
            </a:lvl4pPr>
            <a:lvl5pPr marL="2286000" lvl="4" indent="-317500" algn="l">
              <a:lnSpc>
                <a:spcPct val="115000"/>
              </a:lnSpc>
              <a:spcBef>
                <a:spcPts val="1600"/>
              </a:spcBef>
              <a:spcAft>
                <a:spcPct val="0"/>
              </a:spcAft>
              <a:buSzPts val="1400"/>
              <a:buChar char="○"/>
              <a:defRPr/>
            </a:lvl5pPr>
            <a:lvl6pPr marL="2743200" lvl="5" indent="-317500" algn="l">
              <a:lnSpc>
                <a:spcPct val="115000"/>
              </a:lnSpc>
              <a:spcBef>
                <a:spcPts val="1600"/>
              </a:spcBef>
              <a:spcAft>
                <a:spcPct val="0"/>
              </a:spcAft>
              <a:buSzPts val="1400"/>
              <a:buChar char="■"/>
              <a:defRPr/>
            </a:lvl6pPr>
            <a:lvl7pPr marL="3200400" lvl="6" indent="-317500" algn="l">
              <a:lnSpc>
                <a:spcPct val="115000"/>
              </a:lnSpc>
              <a:spcBef>
                <a:spcPts val="1600"/>
              </a:spcBef>
              <a:spcAft>
                <a:spcPct val="0"/>
              </a:spcAft>
              <a:buSzPts val="1400"/>
              <a:buChar char="●"/>
              <a:defRPr/>
            </a:lvl7pPr>
            <a:lvl8pPr marL="3657600" lvl="7" indent="-317500" algn="l">
              <a:lnSpc>
                <a:spcPct val="115000"/>
              </a:lnSpc>
              <a:spcBef>
                <a:spcPts val="1600"/>
              </a:spcBef>
              <a:spcAft>
                <a:spcPct val="0"/>
              </a:spcAft>
              <a:buSzPts val="1400"/>
              <a:buChar char="○"/>
              <a:defRPr/>
            </a:lvl8pPr>
            <a:lvl9pPr marL="4114800" lvl="8" indent="-317500" algn="l">
              <a:lnSpc>
                <a:spcPct val="115000"/>
              </a:lnSpc>
              <a:spcBef>
                <a:spcPts val="1600"/>
              </a:spcBef>
              <a:spcAft>
                <a:spcPts val="1600"/>
              </a:spcAft>
              <a:buSzPts val="1400"/>
              <a:buChar char="■"/>
              <a:defRPr/>
            </a:lvl9pPr>
          </a:lstStyle>
          <a:p>
            <a:endParaRPr/>
          </a:p>
        </p:txBody>
      </p:sp>
      <p:sp>
        <p:nvSpPr>
          <p:cNvPr id="22" name="Google Shape;22;p24"/>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ct val="0"/>
              </a:spcBef>
              <a:spcAft>
                <a:spcPct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ct val="0"/>
              </a:spcBef>
              <a:spcAft>
                <a:spcPct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ct val="0"/>
              </a:spcBef>
              <a:spcAft>
                <a:spcPct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ct val="0"/>
              </a:spcBef>
              <a:spcAft>
                <a:spcPct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ct val="0"/>
              </a:spcBef>
              <a:spcAft>
                <a:spcPct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ct val="0"/>
              </a:spcBef>
              <a:spcAft>
                <a:spcPct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ct val="0"/>
              </a:spcBef>
              <a:spcAft>
                <a:spcPct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ct val="0"/>
              </a:spcBef>
              <a:spcAft>
                <a:spcPct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ct val="0"/>
              </a:spcBef>
              <a:spcAft>
                <a:spcPct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ct val="0"/>
              </a:spcBef>
              <a:spcAft>
                <a:spcPct val="0"/>
              </a:spcAft>
              <a:buNone/>
            </a:pPr>
            <a:fld id="{00000000-1234-1234-1234-123412341234}" type="slidenum">
              <a:rPr lang="en"/>
              <a:t>‹#›</a:t>
            </a:fld>
            <a:endParaRPr/>
          </a:p>
        </p:txBody>
      </p:sp>
    </p:spTree>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3"/>
        <p:cNvGrpSpPr/>
        <p:nvPr/>
      </p:nvGrpSpPr>
      <p:grpSpPr>
        <a:xfrm>
          <a:off x="0" y="0"/>
          <a:ext cx="0" cy="0"/>
          <a:chOff x="0" y="0"/>
          <a:chExt cx="0" cy="0"/>
        </a:xfrm>
      </p:grpSpPr>
      <p:sp>
        <p:nvSpPr>
          <p:cNvPr id="24" name="Google Shape;24;p25"/>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algn="l">
              <a:lnSpc>
                <a:spcPct val="100000"/>
              </a:lnSpc>
              <a:spcBef>
                <a:spcPct val="0"/>
              </a:spcBef>
              <a:spcAft>
                <a:spcPct val="0"/>
              </a:spcAft>
              <a:buSzPts val="2800"/>
              <a:buNone/>
              <a:defRPr/>
            </a:lvl1pPr>
            <a:lvl2pPr lvl="1" algn="l">
              <a:lnSpc>
                <a:spcPct val="100000"/>
              </a:lnSpc>
              <a:spcBef>
                <a:spcPct val="0"/>
              </a:spcBef>
              <a:spcAft>
                <a:spcPct val="0"/>
              </a:spcAft>
              <a:buSzPts val="2800"/>
              <a:buNone/>
              <a:defRPr/>
            </a:lvl2pPr>
            <a:lvl3pPr lvl="2" algn="l">
              <a:lnSpc>
                <a:spcPct val="100000"/>
              </a:lnSpc>
              <a:spcBef>
                <a:spcPct val="0"/>
              </a:spcBef>
              <a:spcAft>
                <a:spcPct val="0"/>
              </a:spcAft>
              <a:buSzPts val="2800"/>
              <a:buNone/>
              <a:defRPr/>
            </a:lvl3pPr>
            <a:lvl4pPr lvl="3" algn="l">
              <a:lnSpc>
                <a:spcPct val="100000"/>
              </a:lnSpc>
              <a:spcBef>
                <a:spcPct val="0"/>
              </a:spcBef>
              <a:spcAft>
                <a:spcPct val="0"/>
              </a:spcAft>
              <a:buSzPts val="2800"/>
              <a:buNone/>
              <a:defRPr/>
            </a:lvl4pPr>
            <a:lvl5pPr lvl="4" algn="l">
              <a:lnSpc>
                <a:spcPct val="100000"/>
              </a:lnSpc>
              <a:spcBef>
                <a:spcPct val="0"/>
              </a:spcBef>
              <a:spcAft>
                <a:spcPct val="0"/>
              </a:spcAft>
              <a:buSzPts val="2800"/>
              <a:buNone/>
              <a:defRPr/>
            </a:lvl5pPr>
            <a:lvl6pPr lvl="5" algn="l">
              <a:lnSpc>
                <a:spcPct val="100000"/>
              </a:lnSpc>
              <a:spcBef>
                <a:spcPct val="0"/>
              </a:spcBef>
              <a:spcAft>
                <a:spcPct val="0"/>
              </a:spcAft>
              <a:buSzPts val="2800"/>
              <a:buNone/>
              <a:defRPr/>
            </a:lvl6pPr>
            <a:lvl7pPr lvl="6" algn="l">
              <a:lnSpc>
                <a:spcPct val="100000"/>
              </a:lnSpc>
              <a:spcBef>
                <a:spcPct val="0"/>
              </a:spcBef>
              <a:spcAft>
                <a:spcPct val="0"/>
              </a:spcAft>
              <a:buSzPts val="2800"/>
              <a:buNone/>
              <a:defRPr/>
            </a:lvl7pPr>
            <a:lvl8pPr lvl="7" algn="l">
              <a:lnSpc>
                <a:spcPct val="100000"/>
              </a:lnSpc>
              <a:spcBef>
                <a:spcPct val="0"/>
              </a:spcBef>
              <a:spcAft>
                <a:spcPct val="0"/>
              </a:spcAft>
              <a:buSzPts val="2800"/>
              <a:buNone/>
              <a:defRPr/>
            </a:lvl8pPr>
            <a:lvl9pPr lvl="8" algn="l">
              <a:lnSpc>
                <a:spcPct val="100000"/>
              </a:lnSpc>
              <a:spcBef>
                <a:spcPct val="0"/>
              </a:spcBef>
              <a:spcAft>
                <a:spcPct val="0"/>
              </a:spcAft>
              <a:buSzPts val="2800"/>
              <a:buNone/>
              <a:defRPr/>
            </a:lvl9pPr>
          </a:lstStyle>
          <a:p>
            <a:endParaRPr/>
          </a:p>
        </p:txBody>
      </p:sp>
      <p:sp>
        <p:nvSpPr>
          <p:cNvPr id="25" name="Google Shape;25;p25"/>
          <p:cNvSpPr txBox="1">
            <a:spLocks noGrp="1"/>
          </p:cNvSpPr>
          <p:nvPr>
            <p:ph type="body" idx="1"/>
          </p:nvPr>
        </p:nvSpPr>
        <p:spPr>
          <a:xfrm>
            <a:off x="311700" y="1152475"/>
            <a:ext cx="3999900" cy="3416400"/>
          </a:xfrm>
          <a:prstGeom prst="rect">
            <a:avLst/>
          </a:prstGeom>
          <a:noFill/>
          <a:ln>
            <a:noFill/>
          </a:ln>
        </p:spPr>
        <p:txBody>
          <a:bodyPr spcFirstLastPara="1" wrap="square" lIns="91425" tIns="91425" rIns="91425" bIns="91425" anchor="t" anchorCtr="0">
            <a:noAutofit/>
          </a:bodyPr>
          <a:lstStyle>
            <a:lvl1pPr marL="457200" lvl="0" indent="-317500" algn="l">
              <a:lnSpc>
                <a:spcPct val="115000"/>
              </a:lnSpc>
              <a:spcBef>
                <a:spcPct val="0"/>
              </a:spcBef>
              <a:spcAft>
                <a:spcPct val="0"/>
              </a:spcAft>
              <a:buSzPts val="1400"/>
              <a:buChar char="●"/>
              <a:defRPr sz="1400"/>
            </a:lvl1pPr>
            <a:lvl2pPr marL="914400" lvl="1" indent="-304800" algn="l">
              <a:lnSpc>
                <a:spcPct val="115000"/>
              </a:lnSpc>
              <a:spcBef>
                <a:spcPts val="1600"/>
              </a:spcBef>
              <a:spcAft>
                <a:spcPct val="0"/>
              </a:spcAft>
              <a:buSzPts val="1200"/>
              <a:buChar char="○"/>
              <a:defRPr sz="1200"/>
            </a:lvl2pPr>
            <a:lvl3pPr marL="1371600" lvl="2" indent="-304800" algn="l">
              <a:lnSpc>
                <a:spcPct val="115000"/>
              </a:lnSpc>
              <a:spcBef>
                <a:spcPts val="1600"/>
              </a:spcBef>
              <a:spcAft>
                <a:spcPct val="0"/>
              </a:spcAft>
              <a:buSzPts val="1200"/>
              <a:buChar char="■"/>
              <a:defRPr sz="1200"/>
            </a:lvl3pPr>
            <a:lvl4pPr marL="1828800" lvl="3" indent="-304800" algn="l">
              <a:lnSpc>
                <a:spcPct val="115000"/>
              </a:lnSpc>
              <a:spcBef>
                <a:spcPts val="1600"/>
              </a:spcBef>
              <a:spcAft>
                <a:spcPct val="0"/>
              </a:spcAft>
              <a:buSzPts val="1200"/>
              <a:buChar char="●"/>
              <a:defRPr sz="1200"/>
            </a:lvl4pPr>
            <a:lvl5pPr marL="2286000" lvl="4" indent="-304800" algn="l">
              <a:lnSpc>
                <a:spcPct val="115000"/>
              </a:lnSpc>
              <a:spcBef>
                <a:spcPts val="1600"/>
              </a:spcBef>
              <a:spcAft>
                <a:spcPct val="0"/>
              </a:spcAft>
              <a:buSzPts val="1200"/>
              <a:buChar char="○"/>
              <a:defRPr sz="1200"/>
            </a:lvl5pPr>
            <a:lvl6pPr marL="2743200" lvl="5" indent="-304800" algn="l">
              <a:lnSpc>
                <a:spcPct val="115000"/>
              </a:lnSpc>
              <a:spcBef>
                <a:spcPts val="1600"/>
              </a:spcBef>
              <a:spcAft>
                <a:spcPct val="0"/>
              </a:spcAft>
              <a:buSzPts val="1200"/>
              <a:buChar char="■"/>
              <a:defRPr sz="1200"/>
            </a:lvl6pPr>
            <a:lvl7pPr marL="3200400" lvl="6" indent="-304800" algn="l">
              <a:lnSpc>
                <a:spcPct val="115000"/>
              </a:lnSpc>
              <a:spcBef>
                <a:spcPts val="1600"/>
              </a:spcBef>
              <a:spcAft>
                <a:spcPct val="0"/>
              </a:spcAft>
              <a:buSzPts val="1200"/>
              <a:buChar char="●"/>
              <a:defRPr sz="1200"/>
            </a:lvl7pPr>
            <a:lvl8pPr marL="3657600" lvl="7" indent="-304800" algn="l">
              <a:lnSpc>
                <a:spcPct val="115000"/>
              </a:lnSpc>
              <a:spcBef>
                <a:spcPts val="1600"/>
              </a:spcBef>
              <a:spcAft>
                <a:spcPct val="0"/>
              </a:spcAft>
              <a:buSzPts val="1200"/>
              <a:buChar char="○"/>
              <a:defRPr sz="1200"/>
            </a:lvl8pPr>
            <a:lvl9pPr marL="4114800" lvl="8" indent="-304800" algn="l">
              <a:lnSpc>
                <a:spcPct val="115000"/>
              </a:lnSpc>
              <a:spcBef>
                <a:spcPts val="1600"/>
              </a:spcBef>
              <a:spcAft>
                <a:spcPts val="1600"/>
              </a:spcAft>
              <a:buSzPts val="1200"/>
              <a:buChar char="■"/>
              <a:defRPr sz="1200"/>
            </a:lvl9pPr>
          </a:lstStyle>
          <a:p>
            <a:endParaRPr/>
          </a:p>
        </p:txBody>
      </p:sp>
      <p:sp>
        <p:nvSpPr>
          <p:cNvPr id="26" name="Google Shape;26;p25"/>
          <p:cNvSpPr txBox="1">
            <a:spLocks noGrp="1"/>
          </p:cNvSpPr>
          <p:nvPr>
            <p:ph type="body" idx="2"/>
          </p:nvPr>
        </p:nvSpPr>
        <p:spPr>
          <a:xfrm>
            <a:off x="4832400" y="1152475"/>
            <a:ext cx="3999900" cy="3416400"/>
          </a:xfrm>
          <a:prstGeom prst="rect">
            <a:avLst/>
          </a:prstGeom>
          <a:noFill/>
          <a:ln>
            <a:noFill/>
          </a:ln>
        </p:spPr>
        <p:txBody>
          <a:bodyPr spcFirstLastPara="1" wrap="square" lIns="91425" tIns="91425" rIns="91425" bIns="91425" anchor="t" anchorCtr="0">
            <a:noAutofit/>
          </a:bodyPr>
          <a:lstStyle>
            <a:lvl1pPr marL="457200" lvl="0" indent="-317500" algn="l">
              <a:lnSpc>
                <a:spcPct val="115000"/>
              </a:lnSpc>
              <a:spcBef>
                <a:spcPct val="0"/>
              </a:spcBef>
              <a:spcAft>
                <a:spcPct val="0"/>
              </a:spcAft>
              <a:buSzPts val="1400"/>
              <a:buChar char="●"/>
              <a:defRPr sz="1400"/>
            </a:lvl1pPr>
            <a:lvl2pPr marL="914400" lvl="1" indent="-304800" algn="l">
              <a:lnSpc>
                <a:spcPct val="115000"/>
              </a:lnSpc>
              <a:spcBef>
                <a:spcPts val="1600"/>
              </a:spcBef>
              <a:spcAft>
                <a:spcPct val="0"/>
              </a:spcAft>
              <a:buSzPts val="1200"/>
              <a:buChar char="○"/>
              <a:defRPr sz="1200"/>
            </a:lvl2pPr>
            <a:lvl3pPr marL="1371600" lvl="2" indent="-304800" algn="l">
              <a:lnSpc>
                <a:spcPct val="115000"/>
              </a:lnSpc>
              <a:spcBef>
                <a:spcPts val="1600"/>
              </a:spcBef>
              <a:spcAft>
                <a:spcPct val="0"/>
              </a:spcAft>
              <a:buSzPts val="1200"/>
              <a:buChar char="■"/>
              <a:defRPr sz="1200"/>
            </a:lvl3pPr>
            <a:lvl4pPr marL="1828800" lvl="3" indent="-304800" algn="l">
              <a:lnSpc>
                <a:spcPct val="115000"/>
              </a:lnSpc>
              <a:spcBef>
                <a:spcPts val="1600"/>
              </a:spcBef>
              <a:spcAft>
                <a:spcPct val="0"/>
              </a:spcAft>
              <a:buSzPts val="1200"/>
              <a:buChar char="●"/>
              <a:defRPr sz="1200"/>
            </a:lvl4pPr>
            <a:lvl5pPr marL="2286000" lvl="4" indent="-304800" algn="l">
              <a:lnSpc>
                <a:spcPct val="115000"/>
              </a:lnSpc>
              <a:spcBef>
                <a:spcPts val="1600"/>
              </a:spcBef>
              <a:spcAft>
                <a:spcPct val="0"/>
              </a:spcAft>
              <a:buSzPts val="1200"/>
              <a:buChar char="○"/>
              <a:defRPr sz="1200"/>
            </a:lvl5pPr>
            <a:lvl6pPr marL="2743200" lvl="5" indent="-304800" algn="l">
              <a:lnSpc>
                <a:spcPct val="115000"/>
              </a:lnSpc>
              <a:spcBef>
                <a:spcPts val="1600"/>
              </a:spcBef>
              <a:spcAft>
                <a:spcPct val="0"/>
              </a:spcAft>
              <a:buSzPts val="1200"/>
              <a:buChar char="■"/>
              <a:defRPr sz="1200"/>
            </a:lvl6pPr>
            <a:lvl7pPr marL="3200400" lvl="6" indent="-304800" algn="l">
              <a:lnSpc>
                <a:spcPct val="115000"/>
              </a:lnSpc>
              <a:spcBef>
                <a:spcPts val="1600"/>
              </a:spcBef>
              <a:spcAft>
                <a:spcPct val="0"/>
              </a:spcAft>
              <a:buSzPts val="1200"/>
              <a:buChar char="●"/>
              <a:defRPr sz="1200"/>
            </a:lvl7pPr>
            <a:lvl8pPr marL="3657600" lvl="7" indent="-304800" algn="l">
              <a:lnSpc>
                <a:spcPct val="115000"/>
              </a:lnSpc>
              <a:spcBef>
                <a:spcPts val="1600"/>
              </a:spcBef>
              <a:spcAft>
                <a:spcPct val="0"/>
              </a:spcAft>
              <a:buSzPts val="1200"/>
              <a:buChar char="○"/>
              <a:defRPr sz="1200"/>
            </a:lvl8pPr>
            <a:lvl9pPr marL="4114800" lvl="8" indent="-304800" algn="l">
              <a:lnSpc>
                <a:spcPct val="115000"/>
              </a:lnSpc>
              <a:spcBef>
                <a:spcPts val="1600"/>
              </a:spcBef>
              <a:spcAft>
                <a:spcPts val="1600"/>
              </a:spcAft>
              <a:buSzPts val="1200"/>
              <a:buChar char="■"/>
              <a:defRPr sz="1200"/>
            </a:lvl9pPr>
          </a:lstStyle>
          <a:p>
            <a:endParaRPr/>
          </a:p>
        </p:txBody>
      </p:sp>
      <p:sp>
        <p:nvSpPr>
          <p:cNvPr id="27" name="Google Shape;27;p25"/>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ct val="0"/>
              </a:spcBef>
              <a:spcAft>
                <a:spcPct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ct val="0"/>
              </a:spcBef>
              <a:spcAft>
                <a:spcPct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ct val="0"/>
              </a:spcBef>
              <a:spcAft>
                <a:spcPct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ct val="0"/>
              </a:spcBef>
              <a:spcAft>
                <a:spcPct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ct val="0"/>
              </a:spcBef>
              <a:spcAft>
                <a:spcPct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ct val="0"/>
              </a:spcBef>
              <a:spcAft>
                <a:spcPct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ct val="0"/>
              </a:spcBef>
              <a:spcAft>
                <a:spcPct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ct val="0"/>
              </a:spcBef>
              <a:spcAft>
                <a:spcPct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ct val="0"/>
              </a:spcBef>
              <a:spcAft>
                <a:spcPct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ct val="0"/>
              </a:spcBef>
              <a:spcAft>
                <a:spcPct val="0"/>
              </a:spcAft>
              <a:buNone/>
            </a:pPr>
            <a:fld id="{00000000-1234-1234-1234-123412341234}" type="slidenum">
              <a:rPr lang="en"/>
              <a:t>‹#›</a:t>
            </a:fld>
            <a:endParaRPr/>
          </a:p>
        </p:txBody>
      </p:sp>
    </p:spTree>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8"/>
        <p:cNvGrpSpPr/>
        <p:nvPr/>
      </p:nvGrpSpPr>
      <p:grpSpPr>
        <a:xfrm>
          <a:off x="0" y="0"/>
          <a:ext cx="0" cy="0"/>
          <a:chOff x="0" y="0"/>
          <a:chExt cx="0" cy="0"/>
        </a:xfrm>
      </p:grpSpPr>
      <p:sp>
        <p:nvSpPr>
          <p:cNvPr id="29" name="Google Shape;29;p26"/>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algn="l">
              <a:lnSpc>
                <a:spcPct val="100000"/>
              </a:lnSpc>
              <a:spcBef>
                <a:spcPct val="0"/>
              </a:spcBef>
              <a:spcAft>
                <a:spcPct val="0"/>
              </a:spcAft>
              <a:buSzPts val="2800"/>
              <a:buNone/>
              <a:defRPr/>
            </a:lvl1pPr>
            <a:lvl2pPr lvl="1" algn="l">
              <a:lnSpc>
                <a:spcPct val="100000"/>
              </a:lnSpc>
              <a:spcBef>
                <a:spcPct val="0"/>
              </a:spcBef>
              <a:spcAft>
                <a:spcPct val="0"/>
              </a:spcAft>
              <a:buSzPts val="2800"/>
              <a:buNone/>
              <a:defRPr/>
            </a:lvl2pPr>
            <a:lvl3pPr lvl="2" algn="l">
              <a:lnSpc>
                <a:spcPct val="100000"/>
              </a:lnSpc>
              <a:spcBef>
                <a:spcPct val="0"/>
              </a:spcBef>
              <a:spcAft>
                <a:spcPct val="0"/>
              </a:spcAft>
              <a:buSzPts val="2800"/>
              <a:buNone/>
              <a:defRPr/>
            </a:lvl3pPr>
            <a:lvl4pPr lvl="3" algn="l">
              <a:lnSpc>
                <a:spcPct val="100000"/>
              </a:lnSpc>
              <a:spcBef>
                <a:spcPct val="0"/>
              </a:spcBef>
              <a:spcAft>
                <a:spcPct val="0"/>
              </a:spcAft>
              <a:buSzPts val="2800"/>
              <a:buNone/>
              <a:defRPr/>
            </a:lvl4pPr>
            <a:lvl5pPr lvl="4" algn="l">
              <a:lnSpc>
                <a:spcPct val="100000"/>
              </a:lnSpc>
              <a:spcBef>
                <a:spcPct val="0"/>
              </a:spcBef>
              <a:spcAft>
                <a:spcPct val="0"/>
              </a:spcAft>
              <a:buSzPts val="2800"/>
              <a:buNone/>
              <a:defRPr/>
            </a:lvl5pPr>
            <a:lvl6pPr lvl="5" algn="l">
              <a:lnSpc>
                <a:spcPct val="100000"/>
              </a:lnSpc>
              <a:spcBef>
                <a:spcPct val="0"/>
              </a:spcBef>
              <a:spcAft>
                <a:spcPct val="0"/>
              </a:spcAft>
              <a:buSzPts val="2800"/>
              <a:buNone/>
              <a:defRPr/>
            </a:lvl6pPr>
            <a:lvl7pPr lvl="6" algn="l">
              <a:lnSpc>
                <a:spcPct val="100000"/>
              </a:lnSpc>
              <a:spcBef>
                <a:spcPct val="0"/>
              </a:spcBef>
              <a:spcAft>
                <a:spcPct val="0"/>
              </a:spcAft>
              <a:buSzPts val="2800"/>
              <a:buNone/>
              <a:defRPr/>
            </a:lvl7pPr>
            <a:lvl8pPr lvl="7" algn="l">
              <a:lnSpc>
                <a:spcPct val="100000"/>
              </a:lnSpc>
              <a:spcBef>
                <a:spcPct val="0"/>
              </a:spcBef>
              <a:spcAft>
                <a:spcPct val="0"/>
              </a:spcAft>
              <a:buSzPts val="2800"/>
              <a:buNone/>
              <a:defRPr/>
            </a:lvl8pPr>
            <a:lvl9pPr lvl="8" algn="l">
              <a:lnSpc>
                <a:spcPct val="100000"/>
              </a:lnSpc>
              <a:spcBef>
                <a:spcPct val="0"/>
              </a:spcBef>
              <a:spcAft>
                <a:spcPct val="0"/>
              </a:spcAft>
              <a:buSzPts val="2800"/>
              <a:buNone/>
              <a:defRPr/>
            </a:lvl9pPr>
          </a:lstStyle>
          <a:p>
            <a:endParaRPr/>
          </a:p>
        </p:txBody>
      </p:sp>
      <p:sp>
        <p:nvSpPr>
          <p:cNvPr id="30" name="Google Shape;30;p26"/>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ct val="0"/>
              </a:spcBef>
              <a:spcAft>
                <a:spcPct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ct val="0"/>
              </a:spcBef>
              <a:spcAft>
                <a:spcPct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ct val="0"/>
              </a:spcBef>
              <a:spcAft>
                <a:spcPct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ct val="0"/>
              </a:spcBef>
              <a:spcAft>
                <a:spcPct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ct val="0"/>
              </a:spcBef>
              <a:spcAft>
                <a:spcPct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ct val="0"/>
              </a:spcBef>
              <a:spcAft>
                <a:spcPct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ct val="0"/>
              </a:spcBef>
              <a:spcAft>
                <a:spcPct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ct val="0"/>
              </a:spcBef>
              <a:spcAft>
                <a:spcPct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ct val="0"/>
              </a:spcBef>
              <a:spcAft>
                <a:spcPct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ct val="0"/>
              </a:spcBef>
              <a:spcAft>
                <a:spcPct val="0"/>
              </a:spcAft>
              <a:buNone/>
            </a:pPr>
            <a:fld id="{00000000-1234-1234-1234-123412341234}" type="slidenum">
              <a:rPr lang="en"/>
              <a:t>‹#›</a:t>
            </a:fld>
            <a:endParaRPr/>
          </a:p>
        </p:txBody>
      </p:sp>
    </p:spTree>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31"/>
        <p:cNvGrpSpPr/>
        <p:nvPr/>
      </p:nvGrpSpPr>
      <p:grpSpPr>
        <a:xfrm>
          <a:off x="0" y="0"/>
          <a:ext cx="0" cy="0"/>
          <a:chOff x="0" y="0"/>
          <a:chExt cx="0" cy="0"/>
        </a:xfrm>
      </p:grpSpPr>
      <p:sp>
        <p:nvSpPr>
          <p:cNvPr id="32" name="Google Shape;32;p27"/>
          <p:cNvSpPr txBox="1">
            <a:spLocks noGrp="1"/>
          </p:cNvSpPr>
          <p:nvPr>
            <p:ph type="title"/>
          </p:nvPr>
        </p:nvSpPr>
        <p:spPr>
          <a:xfrm>
            <a:off x="311700" y="555600"/>
            <a:ext cx="2808000" cy="755700"/>
          </a:xfrm>
          <a:prstGeom prst="rect">
            <a:avLst/>
          </a:prstGeom>
          <a:noFill/>
          <a:ln>
            <a:noFill/>
          </a:ln>
        </p:spPr>
        <p:txBody>
          <a:bodyPr spcFirstLastPara="1" wrap="square" lIns="91425" tIns="91425" rIns="91425" bIns="91425" anchor="b" anchorCtr="0">
            <a:noAutofit/>
          </a:bodyPr>
          <a:lstStyle>
            <a:lvl1pPr lvl="0" algn="l">
              <a:lnSpc>
                <a:spcPct val="100000"/>
              </a:lnSpc>
              <a:spcBef>
                <a:spcPct val="0"/>
              </a:spcBef>
              <a:spcAft>
                <a:spcPct val="0"/>
              </a:spcAft>
              <a:buSzPts val="2400"/>
              <a:buNone/>
              <a:defRPr sz="2400"/>
            </a:lvl1pPr>
            <a:lvl2pPr lvl="1" algn="l">
              <a:lnSpc>
                <a:spcPct val="100000"/>
              </a:lnSpc>
              <a:spcBef>
                <a:spcPct val="0"/>
              </a:spcBef>
              <a:spcAft>
                <a:spcPct val="0"/>
              </a:spcAft>
              <a:buSzPts val="2400"/>
              <a:buNone/>
              <a:defRPr sz="2400"/>
            </a:lvl2pPr>
            <a:lvl3pPr lvl="2" algn="l">
              <a:lnSpc>
                <a:spcPct val="100000"/>
              </a:lnSpc>
              <a:spcBef>
                <a:spcPct val="0"/>
              </a:spcBef>
              <a:spcAft>
                <a:spcPct val="0"/>
              </a:spcAft>
              <a:buSzPts val="2400"/>
              <a:buNone/>
              <a:defRPr sz="2400"/>
            </a:lvl3pPr>
            <a:lvl4pPr lvl="3" algn="l">
              <a:lnSpc>
                <a:spcPct val="100000"/>
              </a:lnSpc>
              <a:spcBef>
                <a:spcPct val="0"/>
              </a:spcBef>
              <a:spcAft>
                <a:spcPct val="0"/>
              </a:spcAft>
              <a:buSzPts val="2400"/>
              <a:buNone/>
              <a:defRPr sz="2400"/>
            </a:lvl4pPr>
            <a:lvl5pPr lvl="4" algn="l">
              <a:lnSpc>
                <a:spcPct val="100000"/>
              </a:lnSpc>
              <a:spcBef>
                <a:spcPct val="0"/>
              </a:spcBef>
              <a:spcAft>
                <a:spcPct val="0"/>
              </a:spcAft>
              <a:buSzPts val="2400"/>
              <a:buNone/>
              <a:defRPr sz="2400"/>
            </a:lvl5pPr>
            <a:lvl6pPr lvl="5" algn="l">
              <a:lnSpc>
                <a:spcPct val="100000"/>
              </a:lnSpc>
              <a:spcBef>
                <a:spcPct val="0"/>
              </a:spcBef>
              <a:spcAft>
                <a:spcPct val="0"/>
              </a:spcAft>
              <a:buSzPts val="2400"/>
              <a:buNone/>
              <a:defRPr sz="2400"/>
            </a:lvl6pPr>
            <a:lvl7pPr lvl="6" algn="l">
              <a:lnSpc>
                <a:spcPct val="100000"/>
              </a:lnSpc>
              <a:spcBef>
                <a:spcPct val="0"/>
              </a:spcBef>
              <a:spcAft>
                <a:spcPct val="0"/>
              </a:spcAft>
              <a:buSzPts val="2400"/>
              <a:buNone/>
              <a:defRPr sz="2400"/>
            </a:lvl7pPr>
            <a:lvl8pPr lvl="7" algn="l">
              <a:lnSpc>
                <a:spcPct val="100000"/>
              </a:lnSpc>
              <a:spcBef>
                <a:spcPct val="0"/>
              </a:spcBef>
              <a:spcAft>
                <a:spcPct val="0"/>
              </a:spcAft>
              <a:buSzPts val="2400"/>
              <a:buNone/>
              <a:defRPr sz="2400"/>
            </a:lvl8pPr>
            <a:lvl9pPr lvl="8" algn="l">
              <a:lnSpc>
                <a:spcPct val="100000"/>
              </a:lnSpc>
              <a:spcBef>
                <a:spcPct val="0"/>
              </a:spcBef>
              <a:spcAft>
                <a:spcPct val="0"/>
              </a:spcAft>
              <a:buSzPts val="2400"/>
              <a:buNone/>
              <a:defRPr sz="2400"/>
            </a:lvl9pPr>
          </a:lstStyle>
          <a:p>
            <a:endParaRPr/>
          </a:p>
        </p:txBody>
      </p:sp>
      <p:sp>
        <p:nvSpPr>
          <p:cNvPr id="33" name="Google Shape;33;p27"/>
          <p:cNvSpPr txBox="1">
            <a:spLocks noGrp="1"/>
          </p:cNvSpPr>
          <p:nvPr>
            <p:ph type="body" idx="1"/>
          </p:nvPr>
        </p:nvSpPr>
        <p:spPr>
          <a:xfrm>
            <a:off x="311700" y="1389600"/>
            <a:ext cx="2808000" cy="3179400"/>
          </a:xfrm>
          <a:prstGeom prst="rect">
            <a:avLst/>
          </a:prstGeom>
          <a:noFill/>
          <a:ln>
            <a:noFill/>
          </a:ln>
        </p:spPr>
        <p:txBody>
          <a:bodyPr spcFirstLastPara="1" wrap="square" lIns="91425" tIns="91425" rIns="91425" bIns="91425" anchor="t" anchorCtr="0">
            <a:noAutofit/>
          </a:bodyPr>
          <a:lstStyle>
            <a:lvl1pPr marL="457200" lvl="0" indent="-304800" algn="l">
              <a:lnSpc>
                <a:spcPct val="115000"/>
              </a:lnSpc>
              <a:spcBef>
                <a:spcPct val="0"/>
              </a:spcBef>
              <a:spcAft>
                <a:spcPct val="0"/>
              </a:spcAft>
              <a:buSzPts val="1200"/>
              <a:buChar char="●"/>
              <a:defRPr sz="1200"/>
            </a:lvl1pPr>
            <a:lvl2pPr marL="914400" lvl="1" indent="-304800" algn="l">
              <a:lnSpc>
                <a:spcPct val="115000"/>
              </a:lnSpc>
              <a:spcBef>
                <a:spcPts val="1600"/>
              </a:spcBef>
              <a:spcAft>
                <a:spcPct val="0"/>
              </a:spcAft>
              <a:buSzPts val="1200"/>
              <a:buChar char="○"/>
              <a:defRPr sz="1200"/>
            </a:lvl2pPr>
            <a:lvl3pPr marL="1371600" lvl="2" indent="-304800" algn="l">
              <a:lnSpc>
                <a:spcPct val="115000"/>
              </a:lnSpc>
              <a:spcBef>
                <a:spcPts val="1600"/>
              </a:spcBef>
              <a:spcAft>
                <a:spcPct val="0"/>
              </a:spcAft>
              <a:buSzPts val="1200"/>
              <a:buChar char="■"/>
              <a:defRPr sz="1200"/>
            </a:lvl3pPr>
            <a:lvl4pPr marL="1828800" lvl="3" indent="-304800" algn="l">
              <a:lnSpc>
                <a:spcPct val="115000"/>
              </a:lnSpc>
              <a:spcBef>
                <a:spcPts val="1600"/>
              </a:spcBef>
              <a:spcAft>
                <a:spcPct val="0"/>
              </a:spcAft>
              <a:buSzPts val="1200"/>
              <a:buChar char="●"/>
              <a:defRPr sz="1200"/>
            </a:lvl4pPr>
            <a:lvl5pPr marL="2286000" lvl="4" indent="-304800" algn="l">
              <a:lnSpc>
                <a:spcPct val="115000"/>
              </a:lnSpc>
              <a:spcBef>
                <a:spcPts val="1600"/>
              </a:spcBef>
              <a:spcAft>
                <a:spcPct val="0"/>
              </a:spcAft>
              <a:buSzPts val="1200"/>
              <a:buChar char="○"/>
              <a:defRPr sz="1200"/>
            </a:lvl5pPr>
            <a:lvl6pPr marL="2743200" lvl="5" indent="-304800" algn="l">
              <a:lnSpc>
                <a:spcPct val="115000"/>
              </a:lnSpc>
              <a:spcBef>
                <a:spcPts val="1600"/>
              </a:spcBef>
              <a:spcAft>
                <a:spcPct val="0"/>
              </a:spcAft>
              <a:buSzPts val="1200"/>
              <a:buChar char="■"/>
              <a:defRPr sz="1200"/>
            </a:lvl6pPr>
            <a:lvl7pPr marL="3200400" lvl="6" indent="-304800" algn="l">
              <a:lnSpc>
                <a:spcPct val="115000"/>
              </a:lnSpc>
              <a:spcBef>
                <a:spcPts val="1600"/>
              </a:spcBef>
              <a:spcAft>
                <a:spcPct val="0"/>
              </a:spcAft>
              <a:buSzPts val="1200"/>
              <a:buChar char="●"/>
              <a:defRPr sz="1200"/>
            </a:lvl7pPr>
            <a:lvl8pPr marL="3657600" lvl="7" indent="-304800" algn="l">
              <a:lnSpc>
                <a:spcPct val="115000"/>
              </a:lnSpc>
              <a:spcBef>
                <a:spcPts val="1600"/>
              </a:spcBef>
              <a:spcAft>
                <a:spcPct val="0"/>
              </a:spcAft>
              <a:buSzPts val="1200"/>
              <a:buChar char="○"/>
              <a:defRPr sz="1200"/>
            </a:lvl8pPr>
            <a:lvl9pPr marL="4114800" lvl="8" indent="-304800" algn="l">
              <a:lnSpc>
                <a:spcPct val="115000"/>
              </a:lnSpc>
              <a:spcBef>
                <a:spcPts val="1600"/>
              </a:spcBef>
              <a:spcAft>
                <a:spcPts val="1600"/>
              </a:spcAft>
              <a:buSzPts val="1200"/>
              <a:buChar char="■"/>
              <a:defRPr sz="1200"/>
            </a:lvl9pPr>
          </a:lstStyle>
          <a:p>
            <a:endParaRPr/>
          </a:p>
        </p:txBody>
      </p:sp>
      <p:sp>
        <p:nvSpPr>
          <p:cNvPr id="34" name="Google Shape;34;p27"/>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ct val="0"/>
              </a:spcBef>
              <a:spcAft>
                <a:spcPct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ct val="0"/>
              </a:spcBef>
              <a:spcAft>
                <a:spcPct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ct val="0"/>
              </a:spcBef>
              <a:spcAft>
                <a:spcPct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ct val="0"/>
              </a:spcBef>
              <a:spcAft>
                <a:spcPct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ct val="0"/>
              </a:spcBef>
              <a:spcAft>
                <a:spcPct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ct val="0"/>
              </a:spcBef>
              <a:spcAft>
                <a:spcPct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ct val="0"/>
              </a:spcBef>
              <a:spcAft>
                <a:spcPct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ct val="0"/>
              </a:spcBef>
              <a:spcAft>
                <a:spcPct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ct val="0"/>
              </a:spcBef>
              <a:spcAft>
                <a:spcPct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ct val="0"/>
              </a:spcBef>
              <a:spcAft>
                <a:spcPct val="0"/>
              </a:spcAft>
              <a:buNone/>
            </a:pPr>
            <a:fld id="{00000000-1234-1234-1234-123412341234}" type="slidenum">
              <a:rPr lang="en"/>
              <a:t>‹#›</a:t>
            </a:fld>
            <a:endParaRPr/>
          </a:p>
        </p:txBody>
      </p:sp>
    </p:spTree>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5"/>
        <p:cNvGrpSpPr/>
        <p:nvPr/>
      </p:nvGrpSpPr>
      <p:grpSpPr>
        <a:xfrm>
          <a:off x="0" y="0"/>
          <a:ext cx="0" cy="0"/>
          <a:chOff x="0" y="0"/>
          <a:chExt cx="0" cy="0"/>
        </a:xfrm>
      </p:grpSpPr>
      <p:sp>
        <p:nvSpPr>
          <p:cNvPr id="36" name="Google Shape;36;p28"/>
          <p:cNvSpPr txBox="1">
            <a:spLocks noGrp="1"/>
          </p:cNvSpPr>
          <p:nvPr>
            <p:ph type="title"/>
          </p:nvPr>
        </p:nvSpPr>
        <p:spPr>
          <a:xfrm>
            <a:off x="490250" y="450150"/>
            <a:ext cx="6367800" cy="4090800"/>
          </a:xfrm>
          <a:prstGeom prst="rect">
            <a:avLst/>
          </a:prstGeom>
          <a:noFill/>
          <a:ln>
            <a:noFill/>
          </a:ln>
        </p:spPr>
        <p:txBody>
          <a:bodyPr spcFirstLastPara="1" wrap="square" lIns="91425" tIns="91425" rIns="91425" bIns="91425" anchor="ctr" anchorCtr="0">
            <a:noAutofit/>
          </a:bodyPr>
          <a:lstStyle>
            <a:lvl1pPr lvl="0" algn="l">
              <a:lnSpc>
                <a:spcPct val="100000"/>
              </a:lnSpc>
              <a:spcBef>
                <a:spcPct val="0"/>
              </a:spcBef>
              <a:spcAft>
                <a:spcPct val="0"/>
              </a:spcAft>
              <a:buSzPts val="4800"/>
              <a:buNone/>
              <a:defRPr sz="4800"/>
            </a:lvl1pPr>
            <a:lvl2pPr lvl="1" algn="l">
              <a:lnSpc>
                <a:spcPct val="100000"/>
              </a:lnSpc>
              <a:spcBef>
                <a:spcPct val="0"/>
              </a:spcBef>
              <a:spcAft>
                <a:spcPct val="0"/>
              </a:spcAft>
              <a:buSzPts val="4800"/>
              <a:buNone/>
              <a:defRPr sz="4800"/>
            </a:lvl2pPr>
            <a:lvl3pPr lvl="2" algn="l">
              <a:lnSpc>
                <a:spcPct val="100000"/>
              </a:lnSpc>
              <a:spcBef>
                <a:spcPct val="0"/>
              </a:spcBef>
              <a:spcAft>
                <a:spcPct val="0"/>
              </a:spcAft>
              <a:buSzPts val="4800"/>
              <a:buNone/>
              <a:defRPr sz="4800"/>
            </a:lvl3pPr>
            <a:lvl4pPr lvl="3" algn="l">
              <a:lnSpc>
                <a:spcPct val="100000"/>
              </a:lnSpc>
              <a:spcBef>
                <a:spcPct val="0"/>
              </a:spcBef>
              <a:spcAft>
                <a:spcPct val="0"/>
              </a:spcAft>
              <a:buSzPts val="4800"/>
              <a:buNone/>
              <a:defRPr sz="4800"/>
            </a:lvl4pPr>
            <a:lvl5pPr lvl="4" algn="l">
              <a:lnSpc>
                <a:spcPct val="100000"/>
              </a:lnSpc>
              <a:spcBef>
                <a:spcPct val="0"/>
              </a:spcBef>
              <a:spcAft>
                <a:spcPct val="0"/>
              </a:spcAft>
              <a:buSzPts val="4800"/>
              <a:buNone/>
              <a:defRPr sz="4800"/>
            </a:lvl5pPr>
            <a:lvl6pPr lvl="5" algn="l">
              <a:lnSpc>
                <a:spcPct val="100000"/>
              </a:lnSpc>
              <a:spcBef>
                <a:spcPct val="0"/>
              </a:spcBef>
              <a:spcAft>
                <a:spcPct val="0"/>
              </a:spcAft>
              <a:buSzPts val="4800"/>
              <a:buNone/>
              <a:defRPr sz="4800"/>
            </a:lvl6pPr>
            <a:lvl7pPr lvl="6" algn="l">
              <a:lnSpc>
                <a:spcPct val="100000"/>
              </a:lnSpc>
              <a:spcBef>
                <a:spcPct val="0"/>
              </a:spcBef>
              <a:spcAft>
                <a:spcPct val="0"/>
              </a:spcAft>
              <a:buSzPts val="4800"/>
              <a:buNone/>
              <a:defRPr sz="4800"/>
            </a:lvl7pPr>
            <a:lvl8pPr lvl="7" algn="l">
              <a:lnSpc>
                <a:spcPct val="100000"/>
              </a:lnSpc>
              <a:spcBef>
                <a:spcPct val="0"/>
              </a:spcBef>
              <a:spcAft>
                <a:spcPct val="0"/>
              </a:spcAft>
              <a:buSzPts val="4800"/>
              <a:buNone/>
              <a:defRPr sz="4800"/>
            </a:lvl8pPr>
            <a:lvl9pPr lvl="8" algn="l">
              <a:lnSpc>
                <a:spcPct val="100000"/>
              </a:lnSpc>
              <a:spcBef>
                <a:spcPct val="0"/>
              </a:spcBef>
              <a:spcAft>
                <a:spcPct val="0"/>
              </a:spcAft>
              <a:buSzPts val="4800"/>
              <a:buNone/>
              <a:defRPr sz="4800"/>
            </a:lvl9pPr>
          </a:lstStyle>
          <a:p>
            <a:endParaRPr/>
          </a:p>
        </p:txBody>
      </p:sp>
      <p:sp>
        <p:nvSpPr>
          <p:cNvPr id="37" name="Google Shape;37;p28"/>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ct val="0"/>
              </a:spcBef>
              <a:spcAft>
                <a:spcPct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ct val="0"/>
              </a:spcBef>
              <a:spcAft>
                <a:spcPct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ct val="0"/>
              </a:spcBef>
              <a:spcAft>
                <a:spcPct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ct val="0"/>
              </a:spcBef>
              <a:spcAft>
                <a:spcPct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ct val="0"/>
              </a:spcBef>
              <a:spcAft>
                <a:spcPct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ct val="0"/>
              </a:spcBef>
              <a:spcAft>
                <a:spcPct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ct val="0"/>
              </a:spcBef>
              <a:spcAft>
                <a:spcPct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ct val="0"/>
              </a:spcBef>
              <a:spcAft>
                <a:spcPct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ct val="0"/>
              </a:spcBef>
              <a:spcAft>
                <a:spcPct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ct val="0"/>
              </a:spcBef>
              <a:spcAft>
                <a:spcPct val="0"/>
              </a:spcAft>
              <a:buNone/>
            </a:pPr>
            <a:fld id="{00000000-1234-1234-1234-123412341234}" type="slidenum">
              <a:rPr lang="en"/>
              <a:t>‹#›</a:t>
            </a:fld>
            <a:endParaRPr/>
          </a:p>
        </p:txBody>
      </p:sp>
    </p:spTree>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8"/>
        <p:cNvGrpSpPr/>
        <p:nvPr/>
      </p:nvGrpSpPr>
      <p:grpSpPr>
        <a:xfrm>
          <a:off x="0" y="0"/>
          <a:ext cx="0" cy="0"/>
          <a:chOff x="0" y="0"/>
          <a:chExt cx="0" cy="0"/>
        </a:xfrm>
      </p:grpSpPr>
      <p:sp>
        <p:nvSpPr>
          <p:cNvPr id="39" name="Google Shape;39;p29"/>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0" name="Google Shape;40;p29"/>
          <p:cNvSpPr txBox="1">
            <a:spLocks noGrp="1"/>
          </p:cNvSpPr>
          <p:nvPr>
            <p:ph type="title"/>
          </p:nvPr>
        </p:nvSpPr>
        <p:spPr>
          <a:xfrm>
            <a:off x="265500" y="1233175"/>
            <a:ext cx="4045200" cy="1482300"/>
          </a:xfrm>
          <a:prstGeom prst="rect">
            <a:avLst/>
          </a:prstGeom>
          <a:noFill/>
          <a:ln>
            <a:noFill/>
          </a:ln>
        </p:spPr>
        <p:txBody>
          <a:bodyPr spcFirstLastPara="1" wrap="square" lIns="91425" tIns="91425" rIns="91425" bIns="91425" anchor="b" anchorCtr="0">
            <a:noAutofit/>
          </a:bodyPr>
          <a:lstStyle>
            <a:lvl1pPr lvl="0" algn="ctr">
              <a:lnSpc>
                <a:spcPct val="100000"/>
              </a:lnSpc>
              <a:spcBef>
                <a:spcPct val="0"/>
              </a:spcBef>
              <a:spcAft>
                <a:spcPct val="0"/>
              </a:spcAft>
              <a:buSzPts val="4200"/>
              <a:buNone/>
              <a:defRPr sz="4200"/>
            </a:lvl1pPr>
            <a:lvl2pPr lvl="1" algn="ctr">
              <a:lnSpc>
                <a:spcPct val="100000"/>
              </a:lnSpc>
              <a:spcBef>
                <a:spcPct val="0"/>
              </a:spcBef>
              <a:spcAft>
                <a:spcPct val="0"/>
              </a:spcAft>
              <a:buSzPts val="4200"/>
              <a:buNone/>
              <a:defRPr sz="4200"/>
            </a:lvl2pPr>
            <a:lvl3pPr lvl="2" algn="ctr">
              <a:lnSpc>
                <a:spcPct val="100000"/>
              </a:lnSpc>
              <a:spcBef>
                <a:spcPct val="0"/>
              </a:spcBef>
              <a:spcAft>
                <a:spcPct val="0"/>
              </a:spcAft>
              <a:buSzPts val="4200"/>
              <a:buNone/>
              <a:defRPr sz="4200"/>
            </a:lvl3pPr>
            <a:lvl4pPr lvl="3" algn="ctr">
              <a:lnSpc>
                <a:spcPct val="100000"/>
              </a:lnSpc>
              <a:spcBef>
                <a:spcPct val="0"/>
              </a:spcBef>
              <a:spcAft>
                <a:spcPct val="0"/>
              </a:spcAft>
              <a:buSzPts val="4200"/>
              <a:buNone/>
              <a:defRPr sz="4200"/>
            </a:lvl4pPr>
            <a:lvl5pPr lvl="4" algn="ctr">
              <a:lnSpc>
                <a:spcPct val="100000"/>
              </a:lnSpc>
              <a:spcBef>
                <a:spcPct val="0"/>
              </a:spcBef>
              <a:spcAft>
                <a:spcPct val="0"/>
              </a:spcAft>
              <a:buSzPts val="4200"/>
              <a:buNone/>
              <a:defRPr sz="4200"/>
            </a:lvl5pPr>
            <a:lvl6pPr lvl="5" algn="ctr">
              <a:lnSpc>
                <a:spcPct val="100000"/>
              </a:lnSpc>
              <a:spcBef>
                <a:spcPct val="0"/>
              </a:spcBef>
              <a:spcAft>
                <a:spcPct val="0"/>
              </a:spcAft>
              <a:buSzPts val="4200"/>
              <a:buNone/>
              <a:defRPr sz="4200"/>
            </a:lvl6pPr>
            <a:lvl7pPr lvl="6" algn="ctr">
              <a:lnSpc>
                <a:spcPct val="100000"/>
              </a:lnSpc>
              <a:spcBef>
                <a:spcPct val="0"/>
              </a:spcBef>
              <a:spcAft>
                <a:spcPct val="0"/>
              </a:spcAft>
              <a:buSzPts val="4200"/>
              <a:buNone/>
              <a:defRPr sz="4200"/>
            </a:lvl7pPr>
            <a:lvl8pPr lvl="7" algn="ctr">
              <a:lnSpc>
                <a:spcPct val="100000"/>
              </a:lnSpc>
              <a:spcBef>
                <a:spcPct val="0"/>
              </a:spcBef>
              <a:spcAft>
                <a:spcPct val="0"/>
              </a:spcAft>
              <a:buSzPts val="4200"/>
              <a:buNone/>
              <a:defRPr sz="4200"/>
            </a:lvl8pPr>
            <a:lvl9pPr lvl="8" algn="ctr">
              <a:lnSpc>
                <a:spcPct val="100000"/>
              </a:lnSpc>
              <a:spcBef>
                <a:spcPct val="0"/>
              </a:spcBef>
              <a:spcAft>
                <a:spcPct val="0"/>
              </a:spcAft>
              <a:buSzPts val="4200"/>
              <a:buNone/>
              <a:defRPr sz="4200"/>
            </a:lvl9pPr>
          </a:lstStyle>
          <a:p>
            <a:endParaRPr/>
          </a:p>
        </p:txBody>
      </p:sp>
      <p:sp>
        <p:nvSpPr>
          <p:cNvPr id="41" name="Google Shape;41;p29"/>
          <p:cNvSpPr txBox="1">
            <a:spLocks noGrp="1"/>
          </p:cNvSpPr>
          <p:nvPr>
            <p:ph type="subTitle" idx="1"/>
          </p:nvPr>
        </p:nvSpPr>
        <p:spPr>
          <a:xfrm>
            <a:off x="265500" y="2803075"/>
            <a:ext cx="4045200" cy="1235100"/>
          </a:xfrm>
          <a:prstGeom prst="rect">
            <a:avLst/>
          </a:prstGeom>
          <a:noFill/>
          <a:ln>
            <a:noFill/>
          </a:ln>
        </p:spPr>
        <p:txBody>
          <a:bodyPr spcFirstLastPara="1" wrap="square" lIns="91425" tIns="91425" rIns="91425" bIns="91425" anchor="t" anchorCtr="0">
            <a:noAutofit/>
          </a:bodyPr>
          <a:lstStyle>
            <a:lvl1pPr lvl="0" algn="ctr">
              <a:lnSpc>
                <a:spcPct val="100000"/>
              </a:lnSpc>
              <a:spcBef>
                <a:spcPct val="0"/>
              </a:spcBef>
              <a:spcAft>
                <a:spcPct val="0"/>
              </a:spcAft>
              <a:buSzPts val="2100"/>
              <a:buNone/>
              <a:defRPr sz="2100"/>
            </a:lvl1pPr>
            <a:lvl2pPr lvl="1" algn="ctr">
              <a:lnSpc>
                <a:spcPct val="100000"/>
              </a:lnSpc>
              <a:spcBef>
                <a:spcPct val="0"/>
              </a:spcBef>
              <a:spcAft>
                <a:spcPct val="0"/>
              </a:spcAft>
              <a:buSzPts val="2100"/>
              <a:buNone/>
              <a:defRPr sz="2100"/>
            </a:lvl2pPr>
            <a:lvl3pPr lvl="2" algn="ctr">
              <a:lnSpc>
                <a:spcPct val="100000"/>
              </a:lnSpc>
              <a:spcBef>
                <a:spcPct val="0"/>
              </a:spcBef>
              <a:spcAft>
                <a:spcPct val="0"/>
              </a:spcAft>
              <a:buSzPts val="2100"/>
              <a:buNone/>
              <a:defRPr sz="2100"/>
            </a:lvl3pPr>
            <a:lvl4pPr lvl="3" algn="ctr">
              <a:lnSpc>
                <a:spcPct val="100000"/>
              </a:lnSpc>
              <a:spcBef>
                <a:spcPct val="0"/>
              </a:spcBef>
              <a:spcAft>
                <a:spcPct val="0"/>
              </a:spcAft>
              <a:buSzPts val="2100"/>
              <a:buNone/>
              <a:defRPr sz="2100"/>
            </a:lvl4pPr>
            <a:lvl5pPr lvl="4" algn="ctr">
              <a:lnSpc>
                <a:spcPct val="100000"/>
              </a:lnSpc>
              <a:spcBef>
                <a:spcPct val="0"/>
              </a:spcBef>
              <a:spcAft>
                <a:spcPct val="0"/>
              </a:spcAft>
              <a:buSzPts val="2100"/>
              <a:buNone/>
              <a:defRPr sz="2100"/>
            </a:lvl5pPr>
            <a:lvl6pPr lvl="5" algn="ctr">
              <a:lnSpc>
                <a:spcPct val="100000"/>
              </a:lnSpc>
              <a:spcBef>
                <a:spcPct val="0"/>
              </a:spcBef>
              <a:spcAft>
                <a:spcPct val="0"/>
              </a:spcAft>
              <a:buSzPts val="2100"/>
              <a:buNone/>
              <a:defRPr sz="2100"/>
            </a:lvl6pPr>
            <a:lvl7pPr lvl="6" algn="ctr">
              <a:lnSpc>
                <a:spcPct val="100000"/>
              </a:lnSpc>
              <a:spcBef>
                <a:spcPct val="0"/>
              </a:spcBef>
              <a:spcAft>
                <a:spcPct val="0"/>
              </a:spcAft>
              <a:buSzPts val="2100"/>
              <a:buNone/>
              <a:defRPr sz="2100"/>
            </a:lvl7pPr>
            <a:lvl8pPr lvl="7" algn="ctr">
              <a:lnSpc>
                <a:spcPct val="100000"/>
              </a:lnSpc>
              <a:spcBef>
                <a:spcPct val="0"/>
              </a:spcBef>
              <a:spcAft>
                <a:spcPct val="0"/>
              </a:spcAft>
              <a:buSzPts val="2100"/>
              <a:buNone/>
              <a:defRPr sz="2100"/>
            </a:lvl8pPr>
            <a:lvl9pPr lvl="8" algn="ctr">
              <a:lnSpc>
                <a:spcPct val="100000"/>
              </a:lnSpc>
              <a:spcBef>
                <a:spcPct val="0"/>
              </a:spcBef>
              <a:spcAft>
                <a:spcPct val="0"/>
              </a:spcAft>
              <a:buSzPts val="2100"/>
              <a:buNone/>
              <a:defRPr sz="2100"/>
            </a:lvl9pPr>
          </a:lstStyle>
          <a:p>
            <a:endParaRPr/>
          </a:p>
        </p:txBody>
      </p:sp>
      <p:sp>
        <p:nvSpPr>
          <p:cNvPr id="42" name="Google Shape;42;p29"/>
          <p:cNvSpPr txBox="1">
            <a:spLocks noGrp="1"/>
          </p:cNvSpPr>
          <p:nvPr>
            <p:ph type="body" idx="2"/>
          </p:nvPr>
        </p:nvSpPr>
        <p:spPr>
          <a:xfrm>
            <a:off x="4939500" y="724075"/>
            <a:ext cx="3837000" cy="3695100"/>
          </a:xfrm>
          <a:prstGeom prst="rect">
            <a:avLst/>
          </a:prstGeom>
          <a:noFill/>
          <a:ln>
            <a:noFill/>
          </a:ln>
        </p:spPr>
        <p:txBody>
          <a:bodyPr spcFirstLastPara="1" wrap="square" lIns="91425" tIns="91425" rIns="91425" bIns="91425" anchor="ctr" anchorCtr="0">
            <a:noAutofit/>
          </a:bodyPr>
          <a:lstStyle>
            <a:lvl1pPr marL="457200" lvl="0" indent="-342900" algn="l">
              <a:lnSpc>
                <a:spcPct val="115000"/>
              </a:lnSpc>
              <a:spcBef>
                <a:spcPct val="0"/>
              </a:spcBef>
              <a:spcAft>
                <a:spcPct val="0"/>
              </a:spcAft>
              <a:buSzPts val="1800"/>
              <a:buChar char="●"/>
              <a:defRPr/>
            </a:lvl1pPr>
            <a:lvl2pPr marL="914400" lvl="1" indent="-317500" algn="l">
              <a:lnSpc>
                <a:spcPct val="115000"/>
              </a:lnSpc>
              <a:spcBef>
                <a:spcPts val="1600"/>
              </a:spcBef>
              <a:spcAft>
                <a:spcPct val="0"/>
              </a:spcAft>
              <a:buSzPts val="1400"/>
              <a:buChar char="○"/>
              <a:defRPr/>
            </a:lvl2pPr>
            <a:lvl3pPr marL="1371600" lvl="2" indent="-317500" algn="l">
              <a:lnSpc>
                <a:spcPct val="115000"/>
              </a:lnSpc>
              <a:spcBef>
                <a:spcPts val="1600"/>
              </a:spcBef>
              <a:spcAft>
                <a:spcPct val="0"/>
              </a:spcAft>
              <a:buSzPts val="1400"/>
              <a:buChar char="■"/>
              <a:defRPr/>
            </a:lvl3pPr>
            <a:lvl4pPr marL="1828800" lvl="3" indent="-317500" algn="l">
              <a:lnSpc>
                <a:spcPct val="115000"/>
              </a:lnSpc>
              <a:spcBef>
                <a:spcPts val="1600"/>
              </a:spcBef>
              <a:spcAft>
                <a:spcPct val="0"/>
              </a:spcAft>
              <a:buSzPts val="1400"/>
              <a:buChar char="●"/>
              <a:defRPr/>
            </a:lvl4pPr>
            <a:lvl5pPr marL="2286000" lvl="4" indent="-317500" algn="l">
              <a:lnSpc>
                <a:spcPct val="115000"/>
              </a:lnSpc>
              <a:spcBef>
                <a:spcPts val="1600"/>
              </a:spcBef>
              <a:spcAft>
                <a:spcPct val="0"/>
              </a:spcAft>
              <a:buSzPts val="1400"/>
              <a:buChar char="○"/>
              <a:defRPr/>
            </a:lvl5pPr>
            <a:lvl6pPr marL="2743200" lvl="5" indent="-317500" algn="l">
              <a:lnSpc>
                <a:spcPct val="115000"/>
              </a:lnSpc>
              <a:spcBef>
                <a:spcPts val="1600"/>
              </a:spcBef>
              <a:spcAft>
                <a:spcPct val="0"/>
              </a:spcAft>
              <a:buSzPts val="1400"/>
              <a:buChar char="■"/>
              <a:defRPr/>
            </a:lvl6pPr>
            <a:lvl7pPr marL="3200400" lvl="6" indent="-317500" algn="l">
              <a:lnSpc>
                <a:spcPct val="115000"/>
              </a:lnSpc>
              <a:spcBef>
                <a:spcPts val="1600"/>
              </a:spcBef>
              <a:spcAft>
                <a:spcPct val="0"/>
              </a:spcAft>
              <a:buSzPts val="1400"/>
              <a:buChar char="●"/>
              <a:defRPr/>
            </a:lvl7pPr>
            <a:lvl8pPr marL="3657600" lvl="7" indent="-317500" algn="l">
              <a:lnSpc>
                <a:spcPct val="115000"/>
              </a:lnSpc>
              <a:spcBef>
                <a:spcPts val="1600"/>
              </a:spcBef>
              <a:spcAft>
                <a:spcPct val="0"/>
              </a:spcAft>
              <a:buSzPts val="1400"/>
              <a:buChar char="○"/>
              <a:defRPr/>
            </a:lvl8pPr>
            <a:lvl9pPr marL="4114800" lvl="8" indent="-317500" algn="l">
              <a:lnSpc>
                <a:spcPct val="115000"/>
              </a:lnSpc>
              <a:spcBef>
                <a:spcPts val="1600"/>
              </a:spcBef>
              <a:spcAft>
                <a:spcPts val="1600"/>
              </a:spcAft>
              <a:buSzPts val="1400"/>
              <a:buChar char="■"/>
              <a:defRPr/>
            </a:lvl9pPr>
          </a:lstStyle>
          <a:p>
            <a:endParaRPr/>
          </a:p>
        </p:txBody>
      </p:sp>
      <p:sp>
        <p:nvSpPr>
          <p:cNvPr id="43" name="Google Shape;43;p29"/>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ct val="0"/>
              </a:spcBef>
              <a:spcAft>
                <a:spcPct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ct val="0"/>
              </a:spcBef>
              <a:spcAft>
                <a:spcPct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ct val="0"/>
              </a:spcBef>
              <a:spcAft>
                <a:spcPct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ct val="0"/>
              </a:spcBef>
              <a:spcAft>
                <a:spcPct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ct val="0"/>
              </a:spcBef>
              <a:spcAft>
                <a:spcPct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ct val="0"/>
              </a:spcBef>
              <a:spcAft>
                <a:spcPct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ct val="0"/>
              </a:spcBef>
              <a:spcAft>
                <a:spcPct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ct val="0"/>
              </a:spcBef>
              <a:spcAft>
                <a:spcPct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ct val="0"/>
              </a:spcBef>
              <a:spcAft>
                <a:spcPct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ct val="0"/>
              </a:spcBef>
              <a:spcAft>
                <a:spcPct val="0"/>
              </a:spcAft>
              <a:buNone/>
            </a:pPr>
            <a:fld id="{00000000-1234-1234-1234-123412341234}" type="slidenum">
              <a:rPr lang="en"/>
              <a:t>‹#›</a:t>
            </a:fld>
            <a:endParaRPr/>
          </a:p>
        </p:txBody>
      </p:sp>
    </p:spTree>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20"/>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marR="0" lvl="0" algn="l" rtl="0">
              <a:lnSpc>
                <a:spcPct val="100000"/>
              </a:lnSpc>
              <a:spcBef>
                <a:spcPct val="0"/>
              </a:spcBef>
              <a:spcAft>
                <a:spcPct val="0"/>
              </a:spcAft>
              <a:buClr>
                <a:schemeClr val="dk1"/>
              </a:buClr>
              <a:buSzPts val="2800"/>
              <a:buFont typeface="Arial"/>
              <a:buNone/>
              <a:defRPr sz="2800" b="0" i="0" u="none" strike="noStrike" cap="none">
                <a:solidFill>
                  <a:schemeClr val="dk1"/>
                </a:solidFill>
                <a:latin typeface="Arial"/>
                <a:ea typeface="Arial"/>
                <a:cs typeface="Arial"/>
                <a:sym typeface="Arial"/>
              </a:defRPr>
            </a:lvl1pPr>
            <a:lvl2pPr marR="0" lvl="1" algn="l" rtl="0">
              <a:lnSpc>
                <a:spcPct val="100000"/>
              </a:lnSpc>
              <a:spcBef>
                <a:spcPct val="0"/>
              </a:spcBef>
              <a:spcAft>
                <a:spcPct val="0"/>
              </a:spcAft>
              <a:buClr>
                <a:schemeClr val="dk1"/>
              </a:buClr>
              <a:buSzPts val="2800"/>
              <a:buFont typeface="Arial"/>
              <a:buNone/>
              <a:defRPr sz="2800" b="0" i="0" u="none" strike="noStrike" cap="none">
                <a:solidFill>
                  <a:schemeClr val="dk1"/>
                </a:solidFill>
                <a:latin typeface="Arial"/>
                <a:ea typeface="Arial"/>
                <a:cs typeface="Arial"/>
                <a:sym typeface="Arial"/>
              </a:defRPr>
            </a:lvl2pPr>
            <a:lvl3pPr marR="0" lvl="2" algn="l" rtl="0">
              <a:lnSpc>
                <a:spcPct val="100000"/>
              </a:lnSpc>
              <a:spcBef>
                <a:spcPct val="0"/>
              </a:spcBef>
              <a:spcAft>
                <a:spcPct val="0"/>
              </a:spcAft>
              <a:buClr>
                <a:schemeClr val="dk1"/>
              </a:buClr>
              <a:buSzPts val="2800"/>
              <a:buFont typeface="Arial"/>
              <a:buNone/>
              <a:defRPr sz="2800" b="0" i="0" u="none" strike="noStrike" cap="none">
                <a:solidFill>
                  <a:schemeClr val="dk1"/>
                </a:solidFill>
                <a:latin typeface="Arial"/>
                <a:ea typeface="Arial"/>
                <a:cs typeface="Arial"/>
                <a:sym typeface="Arial"/>
              </a:defRPr>
            </a:lvl3pPr>
            <a:lvl4pPr marR="0" lvl="3" algn="l" rtl="0">
              <a:lnSpc>
                <a:spcPct val="100000"/>
              </a:lnSpc>
              <a:spcBef>
                <a:spcPct val="0"/>
              </a:spcBef>
              <a:spcAft>
                <a:spcPct val="0"/>
              </a:spcAft>
              <a:buClr>
                <a:schemeClr val="dk1"/>
              </a:buClr>
              <a:buSzPts val="2800"/>
              <a:buFont typeface="Arial"/>
              <a:buNone/>
              <a:defRPr sz="2800" b="0" i="0" u="none" strike="noStrike" cap="none">
                <a:solidFill>
                  <a:schemeClr val="dk1"/>
                </a:solidFill>
                <a:latin typeface="Arial"/>
                <a:ea typeface="Arial"/>
                <a:cs typeface="Arial"/>
                <a:sym typeface="Arial"/>
              </a:defRPr>
            </a:lvl4pPr>
            <a:lvl5pPr marR="0" lvl="4" algn="l" rtl="0">
              <a:lnSpc>
                <a:spcPct val="100000"/>
              </a:lnSpc>
              <a:spcBef>
                <a:spcPct val="0"/>
              </a:spcBef>
              <a:spcAft>
                <a:spcPct val="0"/>
              </a:spcAft>
              <a:buClr>
                <a:schemeClr val="dk1"/>
              </a:buClr>
              <a:buSzPts val="2800"/>
              <a:buFont typeface="Arial"/>
              <a:buNone/>
              <a:defRPr sz="2800" b="0" i="0" u="none" strike="noStrike" cap="none">
                <a:solidFill>
                  <a:schemeClr val="dk1"/>
                </a:solidFill>
                <a:latin typeface="Arial"/>
                <a:ea typeface="Arial"/>
                <a:cs typeface="Arial"/>
                <a:sym typeface="Arial"/>
              </a:defRPr>
            </a:lvl5pPr>
            <a:lvl6pPr marR="0" lvl="5" algn="l" rtl="0">
              <a:lnSpc>
                <a:spcPct val="100000"/>
              </a:lnSpc>
              <a:spcBef>
                <a:spcPct val="0"/>
              </a:spcBef>
              <a:spcAft>
                <a:spcPct val="0"/>
              </a:spcAft>
              <a:buClr>
                <a:schemeClr val="dk1"/>
              </a:buClr>
              <a:buSzPts val="2800"/>
              <a:buFont typeface="Arial"/>
              <a:buNone/>
              <a:defRPr sz="2800" b="0" i="0" u="none" strike="noStrike" cap="none">
                <a:solidFill>
                  <a:schemeClr val="dk1"/>
                </a:solidFill>
                <a:latin typeface="Arial"/>
                <a:ea typeface="Arial"/>
                <a:cs typeface="Arial"/>
                <a:sym typeface="Arial"/>
              </a:defRPr>
            </a:lvl6pPr>
            <a:lvl7pPr marR="0" lvl="6" algn="l" rtl="0">
              <a:lnSpc>
                <a:spcPct val="100000"/>
              </a:lnSpc>
              <a:spcBef>
                <a:spcPct val="0"/>
              </a:spcBef>
              <a:spcAft>
                <a:spcPct val="0"/>
              </a:spcAft>
              <a:buClr>
                <a:schemeClr val="dk1"/>
              </a:buClr>
              <a:buSzPts val="2800"/>
              <a:buFont typeface="Arial"/>
              <a:buNone/>
              <a:defRPr sz="2800" b="0" i="0" u="none" strike="noStrike" cap="none">
                <a:solidFill>
                  <a:schemeClr val="dk1"/>
                </a:solidFill>
                <a:latin typeface="Arial"/>
                <a:ea typeface="Arial"/>
                <a:cs typeface="Arial"/>
                <a:sym typeface="Arial"/>
              </a:defRPr>
            </a:lvl7pPr>
            <a:lvl8pPr marR="0" lvl="7" algn="l" rtl="0">
              <a:lnSpc>
                <a:spcPct val="100000"/>
              </a:lnSpc>
              <a:spcBef>
                <a:spcPct val="0"/>
              </a:spcBef>
              <a:spcAft>
                <a:spcPct val="0"/>
              </a:spcAft>
              <a:buClr>
                <a:schemeClr val="dk1"/>
              </a:buClr>
              <a:buSzPts val="2800"/>
              <a:buFont typeface="Arial"/>
              <a:buNone/>
              <a:defRPr sz="2800" b="0" i="0" u="none" strike="noStrike" cap="none">
                <a:solidFill>
                  <a:schemeClr val="dk1"/>
                </a:solidFill>
                <a:latin typeface="Arial"/>
                <a:ea typeface="Arial"/>
                <a:cs typeface="Arial"/>
                <a:sym typeface="Arial"/>
              </a:defRPr>
            </a:lvl8pPr>
            <a:lvl9pPr marR="0" lvl="8" algn="l" rtl="0">
              <a:lnSpc>
                <a:spcPct val="100000"/>
              </a:lnSpc>
              <a:spcBef>
                <a:spcPct val="0"/>
              </a:spcBef>
              <a:spcAft>
                <a:spcPct val="0"/>
              </a:spcAft>
              <a:buClr>
                <a:schemeClr val="dk1"/>
              </a:buClr>
              <a:buSzPts val="2800"/>
              <a:buFont typeface="Arial"/>
              <a:buNone/>
              <a:defRPr sz="2800" b="0" i="0" u="none" strike="noStrike" cap="none">
                <a:solidFill>
                  <a:schemeClr val="dk1"/>
                </a:solidFill>
                <a:latin typeface="Arial"/>
                <a:ea typeface="Arial"/>
                <a:cs typeface="Arial"/>
                <a:sym typeface="Arial"/>
              </a:defRPr>
            </a:lvl9pPr>
          </a:lstStyle>
          <a:p>
            <a:endParaRPr/>
          </a:p>
        </p:txBody>
      </p:sp>
      <p:sp>
        <p:nvSpPr>
          <p:cNvPr id="7" name="Google Shape;7;p20"/>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marR="0" lvl="0" indent="-342900" algn="l" rtl="0">
              <a:lnSpc>
                <a:spcPct val="115000"/>
              </a:lnSpc>
              <a:spcBef>
                <a:spcPct val="0"/>
              </a:spcBef>
              <a:spcAft>
                <a:spcPct val="0"/>
              </a:spcAft>
              <a:buClr>
                <a:schemeClr val="dk2"/>
              </a:buClr>
              <a:buSzPts val="1800"/>
              <a:buFont typeface="Arial"/>
              <a:buChar char="●"/>
              <a:defRPr sz="1800" b="0" i="0" u="none" strike="noStrike" cap="none">
                <a:solidFill>
                  <a:schemeClr val="dk2"/>
                </a:solidFill>
                <a:latin typeface="Arial"/>
                <a:ea typeface="Arial"/>
                <a:cs typeface="Arial"/>
                <a:sym typeface="Arial"/>
              </a:defRPr>
            </a:lvl1pPr>
            <a:lvl2pPr marL="914400" marR="0" lvl="1" indent="-317500" algn="l" rtl="0">
              <a:lnSpc>
                <a:spcPct val="115000"/>
              </a:lnSpc>
              <a:spcBef>
                <a:spcPts val="1600"/>
              </a:spcBef>
              <a:spcAft>
                <a:spcPct val="0"/>
              </a:spcAft>
              <a:buClr>
                <a:schemeClr val="dk2"/>
              </a:buClr>
              <a:buSzPts val="1400"/>
              <a:buFont typeface="Arial"/>
              <a:buChar char="○"/>
              <a:defRPr sz="1400" b="0" i="0" u="none" strike="noStrike" cap="none">
                <a:solidFill>
                  <a:schemeClr val="dk2"/>
                </a:solidFill>
                <a:latin typeface="Arial"/>
                <a:ea typeface="Arial"/>
                <a:cs typeface="Arial"/>
                <a:sym typeface="Arial"/>
              </a:defRPr>
            </a:lvl2pPr>
            <a:lvl3pPr marL="1371600" marR="0" lvl="2" indent="-317500" algn="l" rtl="0">
              <a:lnSpc>
                <a:spcPct val="115000"/>
              </a:lnSpc>
              <a:spcBef>
                <a:spcPts val="1600"/>
              </a:spcBef>
              <a:spcAft>
                <a:spcPct val="0"/>
              </a:spcAft>
              <a:buClr>
                <a:schemeClr val="dk2"/>
              </a:buClr>
              <a:buSzPts val="1400"/>
              <a:buFont typeface="Arial"/>
              <a:buChar char="■"/>
              <a:defRPr sz="1400" b="0" i="0" u="none" strike="noStrike" cap="none">
                <a:solidFill>
                  <a:schemeClr val="dk2"/>
                </a:solidFill>
                <a:latin typeface="Arial"/>
                <a:ea typeface="Arial"/>
                <a:cs typeface="Arial"/>
                <a:sym typeface="Arial"/>
              </a:defRPr>
            </a:lvl3pPr>
            <a:lvl4pPr marL="1828800" marR="0" lvl="3" indent="-317500" algn="l" rtl="0">
              <a:lnSpc>
                <a:spcPct val="115000"/>
              </a:lnSpc>
              <a:spcBef>
                <a:spcPts val="1600"/>
              </a:spcBef>
              <a:spcAft>
                <a:spcPct val="0"/>
              </a:spcAft>
              <a:buClr>
                <a:schemeClr val="dk2"/>
              </a:buClr>
              <a:buSzPts val="1400"/>
              <a:buFont typeface="Arial"/>
              <a:buChar char="●"/>
              <a:defRPr sz="1400" b="0" i="0" u="none" strike="noStrike" cap="none">
                <a:solidFill>
                  <a:schemeClr val="dk2"/>
                </a:solidFill>
                <a:latin typeface="Arial"/>
                <a:ea typeface="Arial"/>
                <a:cs typeface="Arial"/>
                <a:sym typeface="Arial"/>
              </a:defRPr>
            </a:lvl4pPr>
            <a:lvl5pPr marL="2286000" marR="0" lvl="4" indent="-317500" algn="l" rtl="0">
              <a:lnSpc>
                <a:spcPct val="115000"/>
              </a:lnSpc>
              <a:spcBef>
                <a:spcPts val="1600"/>
              </a:spcBef>
              <a:spcAft>
                <a:spcPct val="0"/>
              </a:spcAft>
              <a:buClr>
                <a:schemeClr val="dk2"/>
              </a:buClr>
              <a:buSzPts val="1400"/>
              <a:buFont typeface="Arial"/>
              <a:buChar char="○"/>
              <a:defRPr sz="1400" b="0" i="0" u="none" strike="noStrike" cap="none">
                <a:solidFill>
                  <a:schemeClr val="dk2"/>
                </a:solidFill>
                <a:latin typeface="Arial"/>
                <a:ea typeface="Arial"/>
                <a:cs typeface="Arial"/>
                <a:sym typeface="Arial"/>
              </a:defRPr>
            </a:lvl5pPr>
            <a:lvl6pPr marL="2743200" marR="0" lvl="5" indent="-317500" algn="l" rtl="0">
              <a:lnSpc>
                <a:spcPct val="115000"/>
              </a:lnSpc>
              <a:spcBef>
                <a:spcPts val="1600"/>
              </a:spcBef>
              <a:spcAft>
                <a:spcPct val="0"/>
              </a:spcAft>
              <a:buClr>
                <a:schemeClr val="dk2"/>
              </a:buClr>
              <a:buSzPts val="1400"/>
              <a:buFont typeface="Arial"/>
              <a:buChar char="■"/>
              <a:defRPr sz="1400" b="0" i="0" u="none" strike="noStrike" cap="none">
                <a:solidFill>
                  <a:schemeClr val="dk2"/>
                </a:solidFill>
                <a:latin typeface="Arial"/>
                <a:ea typeface="Arial"/>
                <a:cs typeface="Arial"/>
                <a:sym typeface="Arial"/>
              </a:defRPr>
            </a:lvl6pPr>
            <a:lvl7pPr marL="3200400" marR="0" lvl="6" indent="-317500" algn="l" rtl="0">
              <a:lnSpc>
                <a:spcPct val="115000"/>
              </a:lnSpc>
              <a:spcBef>
                <a:spcPts val="1600"/>
              </a:spcBef>
              <a:spcAft>
                <a:spcPct val="0"/>
              </a:spcAft>
              <a:buClr>
                <a:schemeClr val="dk2"/>
              </a:buClr>
              <a:buSzPts val="1400"/>
              <a:buFont typeface="Arial"/>
              <a:buChar char="●"/>
              <a:defRPr sz="1400" b="0" i="0" u="none" strike="noStrike" cap="none">
                <a:solidFill>
                  <a:schemeClr val="dk2"/>
                </a:solidFill>
                <a:latin typeface="Arial"/>
                <a:ea typeface="Arial"/>
                <a:cs typeface="Arial"/>
                <a:sym typeface="Arial"/>
              </a:defRPr>
            </a:lvl7pPr>
            <a:lvl8pPr marL="3657600" marR="0" lvl="7" indent="-317500" algn="l" rtl="0">
              <a:lnSpc>
                <a:spcPct val="115000"/>
              </a:lnSpc>
              <a:spcBef>
                <a:spcPts val="1600"/>
              </a:spcBef>
              <a:spcAft>
                <a:spcPct val="0"/>
              </a:spcAft>
              <a:buClr>
                <a:schemeClr val="dk2"/>
              </a:buClr>
              <a:buSzPts val="1400"/>
              <a:buFont typeface="Arial"/>
              <a:buChar char="○"/>
              <a:defRPr sz="1400" b="0" i="0" u="none" strike="noStrike" cap="none">
                <a:solidFill>
                  <a:schemeClr val="dk2"/>
                </a:solidFill>
                <a:latin typeface="Arial"/>
                <a:ea typeface="Arial"/>
                <a:cs typeface="Arial"/>
                <a:sym typeface="Arial"/>
              </a:defRPr>
            </a:lvl8pPr>
            <a:lvl9pPr marL="4114800" marR="0" lvl="8" indent="-317500" algn="l" rtl="0">
              <a:lnSpc>
                <a:spcPct val="115000"/>
              </a:lnSpc>
              <a:spcBef>
                <a:spcPts val="1600"/>
              </a:spcBef>
              <a:spcAft>
                <a:spcPts val="1600"/>
              </a:spcAft>
              <a:buClr>
                <a:schemeClr val="dk2"/>
              </a:buClr>
              <a:buSzPts val="1400"/>
              <a:buFont typeface="Arial"/>
              <a:buChar char="■"/>
              <a:defRPr sz="1400" b="0" i="0" u="none" strike="noStrike" cap="none">
                <a:solidFill>
                  <a:schemeClr val="dk2"/>
                </a:solidFill>
                <a:latin typeface="Arial"/>
                <a:ea typeface="Arial"/>
                <a:cs typeface="Arial"/>
                <a:sym typeface="Arial"/>
              </a:defRPr>
            </a:lvl9pPr>
          </a:lstStyle>
          <a:p>
            <a:endParaRPr/>
          </a:p>
        </p:txBody>
      </p:sp>
      <p:sp>
        <p:nvSpPr>
          <p:cNvPr id="8" name="Google Shape;8;p20"/>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rtl="0">
              <a:lnSpc>
                <a:spcPct val="100000"/>
              </a:lnSpc>
              <a:spcBef>
                <a:spcPct val="0"/>
              </a:spcBef>
              <a:spcAft>
                <a:spcPct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rtl="0">
              <a:lnSpc>
                <a:spcPct val="100000"/>
              </a:lnSpc>
              <a:spcBef>
                <a:spcPct val="0"/>
              </a:spcBef>
              <a:spcAft>
                <a:spcPct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rtl="0">
              <a:lnSpc>
                <a:spcPct val="100000"/>
              </a:lnSpc>
              <a:spcBef>
                <a:spcPct val="0"/>
              </a:spcBef>
              <a:spcAft>
                <a:spcPct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rtl="0">
              <a:lnSpc>
                <a:spcPct val="100000"/>
              </a:lnSpc>
              <a:spcBef>
                <a:spcPct val="0"/>
              </a:spcBef>
              <a:spcAft>
                <a:spcPct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rtl="0">
              <a:lnSpc>
                <a:spcPct val="100000"/>
              </a:lnSpc>
              <a:spcBef>
                <a:spcPct val="0"/>
              </a:spcBef>
              <a:spcAft>
                <a:spcPct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rtl="0">
              <a:lnSpc>
                <a:spcPct val="100000"/>
              </a:lnSpc>
              <a:spcBef>
                <a:spcPct val="0"/>
              </a:spcBef>
              <a:spcAft>
                <a:spcPct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rtl="0">
              <a:lnSpc>
                <a:spcPct val="100000"/>
              </a:lnSpc>
              <a:spcBef>
                <a:spcPct val="0"/>
              </a:spcBef>
              <a:spcAft>
                <a:spcPct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rtl="0">
              <a:lnSpc>
                <a:spcPct val="100000"/>
              </a:lnSpc>
              <a:spcBef>
                <a:spcPct val="0"/>
              </a:spcBef>
              <a:spcAft>
                <a:spcPct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rtl="0">
              <a:lnSpc>
                <a:spcPct val="100000"/>
              </a:lnSpc>
              <a:spcBef>
                <a:spcPct val="0"/>
              </a:spcBef>
              <a:spcAft>
                <a:spcPct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ct val="0"/>
              </a:spcBef>
              <a:spcAft>
                <a:spcPct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ransition/>
  <p:txStyles>
    <p:titleStyle>
      <a:defPPr marR="0" lvl="0" algn="l" rtl="0">
        <a:lnSpc>
          <a:spcPct val="100000"/>
        </a:lnSpc>
        <a:spcBef>
          <a:spcPct val="0"/>
        </a:spcBef>
        <a:spcAft>
          <a:spcPct val="0"/>
        </a:spcAft>
      </a:defPPr>
      <a:lvl1pPr marR="0" lvl="0"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ct val="0"/>
        </a:spcBef>
        <a:spcAft>
          <a:spcPct val="0"/>
        </a:spcAft>
      </a:defPPr>
      <a:lvl1pPr marR="0" lvl="0"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ct val="0"/>
        </a:spcBef>
        <a:spcAft>
          <a:spcPct val="0"/>
        </a:spcAft>
      </a:defPPr>
      <a:lvl1pPr marR="0" lvl="0"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9.png"/><Relationship Id="rId7" Type="http://schemas.openxmlformats.org/officeDocument/2006/relationships/image" Target="../media/image11.png"/><Relationship Id="rId2" Type="http://schemas.openxmlformats.org/officeDocument/2006/relationships/notesSlide" Target="../notesSlides/notesSlide15.xml"/><Relationship Id="rId1" Type="http://schemas.openxmlformats.org/officeDocument/2006/relationships/slideLayout" Target="../slideLayouts/slideLayout1.xml"/><Relationship Id="rId6" Type="http://schemas.openxmlformats.org/officeDocument/2006/relationships/hyperlink" Target="https://covid-benefits.alpha.canada.ca/en/start" TargetMode="External"/><Relationship Id="rId5" Type="http://schemas.openxmlformats.org/officeDocument/2006/relationships/image" Target="../media/image10.png"/><Relationship Id="rId4" Type="http://schemas.openxmlformats.org/officeDocument/2006/relationships/hyperlink" Target="https://innovation.ised-isde.canada.ca/s/?language=en" TargetMode="Externa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hyperlink" Target="https://youtu.be/C99x-rQvqCk?t=994" TargetMode="External"/><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3" Type="http://schemas.openxmlformats.org/officeDocument/2006/relationships/hyperlink" Target="http://test.canada.ca/covid-19-guidance/proto/travel/group/index.html" TargetMode="External"/><Relationship Id="rId2" Type="http://schemas.openxmlformats.org/officeDocument/2006/relationships/notesSlide" Target="../notesSlides/notesSlide6.xml"/><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60"/>
        <p:cNvGrpSpPr/>
        <p:nvPr/>
      </p:nvGrpSpPr>
      <p:grpSpPr>
        <a:xfrm>
          <a:off x="0" y="0"/>
          <a:ext cx="0" cy="0"/>
          <a:chOff x="0" y="0"/>
          <a:chExt cx="0" cy="0"/>
        </a:xfrm>
      </p:grpSpPr>
      <p:sp>
        <p:nvSpPr>
          <p:cNvPr id="61" name="Google Shape;61;p1"/>
          <p:cNvSpPr txBox="1">
            <a:spLocks noGrp="1"/>
          </p:cNvSpPr>
          <p:nvPr>
            <p:ph type="ctrTitle" idx="4294967295"/>
          </p:nvPr>
        </p:nvSpPr>
        <p:spPr>
          <a:xfrm>
            <a:off x="405517" y="775226"/>
            <a:ext cx="8635116" cy="27639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ct val="0"/>
              </a:spcBef>
              <a:spcAft>
                <a:spcPct val="0"/>
              </a:spcAft>
              <a:buClr>
                <a:schemeClr val="dk1"/>
              </a:buClr>
              <a:buSzPts val="3600"/>
              <a:buFont typeface="Arial"/>
              <a:buNone/>
            </a:pPr>
            <a:r>
              <a:rPr lang="en" sz="4400" b="1" i="0" u="none" strike="noStrike" cap="none" dirty="0">
                <a:solidFill>
                  <a:srgbClr val="000000"/>
                </a:solidFill>
                <a:latin typeface="Arial"/>
                <a:ea typeface="Arial"/>
                <a:cs typeface="Arial"/>
                <a:sym typeface="Arial"/>
              </a:rPr>
              <a:t>Contenu lié aux déplacements dans le cadre de la COVID-19 : </a:t>
            </a:r>
            <a:endParaRPr sz="4400" b="1" i="0" u="none" strike="noStrike" cap="none" dirty="0">
              <a:solidFill>
                <a:srgbClr val="000000"/>
              </a:solidFill>
              <a:latin typeface="Arial"/>
              <a:ea typeface="Arial"/>
              <a:cs typeface="Arial"/>
              <a:sym typeface="Arial"/>
            </a:endParaRPr>
          </a:p>
          <a:p>
            <a:pPr marL="0" marR="0" lvl="0" indent="0" algn="l" rtl="0">
              <a:lnSpc>
                <a:spcPct val="100000"/>
              </a:lnSpc>
              <a:spcBef>
                <a:spcPct val="0"/>
              </a:spcBef>
              <a:spcAft>
                <a:spcPct val="0"/>
              </a:spcAft>
              <a:buClr>
                <a:schemeClr val="dk1"/>
              </a:buClr>
              <a:buSzPts val="3600"/>
              <a:buFont typeface="Arial"/>
              <a:buNone/>
            </a:pPr>
            <a:r>
              <a:rPr lang="en" sz="4400" b="1" i="0" u="none" strike="noStrike" cap="none" dirty="0">
                <a:solidFill>
                  <a:srgbClr val="000000"/>
                </a:solidFill>
                <a:latin typeface="Arial"/>
                <a:ea typeface="Arial"/>
                <a:cs typeface="Arial"/>
                <a:sym typeface="Arial"/>
              </a:rPr>
              <a:t>Optimisation Web et plan de travail </a:t>
            </a:r>
            <a:endParaRPr sz="4400" b="1" i="0" u="none" strike="noStrike" cap="none" dirty="0">
              <a:solidFill>
                <a:srgbClr val="000000"/>
              </a:solidFill>
              <a:latin typeface="Arial"/>
              <a:ea typeface="Arial"/>
              <a:cs typeface="Arial"/>
              <a:sym typeface="Arial"/>
            </a:endParaRPr>
          </a:p>
          <a:p>
            <a:pPr marL="0" marR="0" lvl="0" indent="0" algn="l" rtl="0">
              <a:lnSpc>
                <a:spcPct val="100000"/>
              </a:lnSpc>
              <a:spcBef>
                <a:spcPct val="0"/>
              </a:spcBef>
              <a:spcAft>
                <a:spcPct val="0"/>
              </a:spcAft>
              <a:buClr>
                <a:schemeClr val="dk1"/>
              </a:buClr>
              <a:buSzPts val="3600"/>
              <a:buFont typeface="Arial"/>
              <a:buNone/>
            </a:pPr>
            <a:endParaRPr sz="4600" b="1" i="0" u="none" strike="noStrike" cap="none" dirty="0">
              <a:solidFill>
                <a:srgbClr val="000000"/>
              </a:solidFill>
              <a:latin typeface="Arial"/>
              <a:ea typeface="Arial"/>
              <a:cs typeface="Arial"/>
              <a:sym typeface="Arial"/>
            </a:endParaRPr>
          </a:p>
        </p:txBody>
      </p:sp>
      <p:sp>
        <p:nvSpPr>
          <p:cNvPr id="62" name="Google Shape;62;p1"/>
          <p:cNvSpPr txBox="1"/>
          <p:nvPr/>
        </p:nvSpPr>
        <p:spPr>
          <a:xfrm>
            <a:off x="418964" y="3767732"/>
            <a:ext cx="8306072" cy="1566600"/>
          </a:xfrm>
          <a:prstGeom prst="rect">
            <a:avLst/>
          </a:prstGeom>
          <a:noFill/>
          <a:ln>
            <a:noFill/>
          </a:ln>
        </p:spPr>
        <p:txBody>
          <a:bodyPr spcFirstLastPara="1" wrap="square" lIns="91425" tIns="91425" rIns="91425" bIns="91425" anchor="t" anchorCtr="0">
            <a:noAutofit/>
          </a:bodyPr>
          <a:lstStyle/>
          <a:p>
            <a:pPr marL="0" marR="0" lvl="0" indent="0" algn="l" rtl="0">
              <a:lnSpc>
                <a:spcPct val="90000"/>
              </a:lnSpc>
              <a:spcBef>
                <a:spcPts val="1000"/>
              </a:spcBef>
              <a:spcAft>
                <a:spcPct val="0"/>
              </a:spcAft>
              <a:buClr>
                <a:srgbClr val="000000"/>
              </a:buClr>
              <a:buSzPts val="2500"/>
              <a:buFont typeface="Arial"/>
              <a:buNone/>
            </a:pPr>
            <a:r>
              <a:rPr lang="en" sz="2500" b="0" i="0" u="none" strike="noStrike" cap="none" dirty="0">
                <a:solidFill>
                  <a:schemeClr val="dk1"/>
                </a:solidFill>
                <a:latin typeface="Arial"/>
                <a:ea typeface="Arial"/>
                <a:cs typeface="Arial"/>
                <a:sym typeface="Arial"/>
              </a:rPr>
              <a:t>Calendrier de l’élaboration et de la prestation du produit :</a:t>
            </a:r>
            <a:br>
              <a:rPr lang="en" sz="2500" b="0" i="0" u="none" strike="noStrike" cap="none" dirty="0">
                <a:solidFill>
                  <a:schemeClr val="dk1"/>
                </a:solidFill>
                <a:latin typeface="Arial"/>
                <a:ea typeface="Arial"/>
                <a:cs typeface="Arial"/>
                <a:sym typeface="Arial"/>
              </a:rPr>
            </a:br>
            <a:r>
              <a:rPr lang="en" sz="2500" b="0" i="0" u="none" strike="noStrike" cap="none" dirty="0">
                <a:solidFill>
                  <a:schemeClr val="dk1"/>
                </a:solidFill>
                <a:latin typeface="Arial"/>
                <a:ea typeface="Arial"/>
                <a:cs typeface="Arial"/>
                <a:sym typeface="Arial"/>
              </a:rPr>
              <a:t>de juillet à septembre 2020</a:t>
            </a:r>
            <a:endParaRPr sz="2500" b="0" i="0" u="none" strike="noStrike" cap="none" dirty="0">
              <a:solidFill>
                <a:schemeClr val="dk1"/>
              </a:solidFill>
              <a:latin typeface="Arial"/>
              <a:ea typeface="Arial"/>
              <a:cs typeface="Arial"/>
              <a:sym typeface="Arial"/>
            </a:endParaRPr>
          </a:p>
        </p:txBody>
      </p:sp>
      <p:pic>
        <p:nvPicPr>
          <p:cNvPr id="63" name="Google Shape;63;p1"/>
          <p:cNvPicPr preferRelativeResize="0"/>
          <p:nvPr/>
        </p:nvPicPr>
        <p:blipFill>
          <a:blip r:embed="rId3">
            <a:alphaModFix/>
          </a:blip>
          <a:stretch>
            <a:fillRect/>
          </a:stretch>
        </p:blipFill>
        <p:spPr>
          <a:xfrm>
            <a:off x="7737420" y="4742508"/>
            <a:ext cx="1178007" cy="363218"/>
          </a:xfrm>
          <a:prstGeom prst="rect">
            <a:avLst/>
          </a:prstGeom>
          <a:noFill/>
          <a:ln>
            <a:noFill/>
          </a:ln>
        </p:spPr>
      </p:pic>
    </p:spTree>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25"/>
        <p:cNvGrpSpPr/>
        <p:nvPr/>
      </p:nvGrpSpPr>
      <p:grpSpPr>
        <a:xfrm>
          <a:off x="0" y="0"/>
          <a:ext cx="0" cy="0"/>
          <a:chOff x="0" y="0"/>
          <a:chExt cx="0" cy="0"/>
        </a:xfrm>
      </p:grpSpPr>
      <p:sp>
        <p:nvSpPr>
          <p:cNvPr id="126" name="Google Shape;126;p10"/>
          <p:cNvSpPr txBox="1">
            <a:spLocks noGrp="1"/>
          </p:cNvSpPr>
          <p:nvPr>
            <p:ph type="body" idx="1"/>
          </p:nvPr>
        </p:nvSpPr>
        <p:spPr>
          <a:xfrm>
            <a:off x="1301099" y="1969799"/>
            <a:ext cx="7001919" cy="1457531"/>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720"/>
              </a:spcBef>
              <a:spcAft>
                <a:spcPct val="0"/>
              </a:spcAft>
              <a:buSzPts val="3600"/>
              <a:buNone/>
            </a:pPr>
            <a:r>
              <a:rPr lang="en" b="1">
                <a:solidFill>
                  <a:srgbClr val="000000"/>
                </a:solidFill>
              </a:rPr>
              <a:t>Gouvernance et entretien</a:t>
            </a:r>
            <a:endParaRPr b="1">
              <a:solidFill>
                <a:srgbClr val="000000"/>
              </a:solidFill>
            </a:endParaRPr>
          </a:p>
        </p:txBody>
      </p:sp>
    </p:spTree>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30"/>
        <p:cNvGrpSpPr/>
        <p:nvPr/>
      </p:nvGrpSpPr>
      <p:grpSpPr>
        <a:xfrm>
          <a:off x="0" y="0"/>
          <a:ext cx="0" cy="0"/>
          <a:chOff x="0" y="0"/>
          <a:chExt cx="0" cy="0"/>
        </a:xfrm>
      </p:grpSpPr>
      <p:sp>
        <p:nvSpPr>
          <p:cNvPr id="131" name="Google Shape;131;p11"/>
          <p:cNvSpPr txBox="1">
            <a:spLocks noGrp="1"/>
          </p:cNvSpPr>
          <p:nvPr>
            <p:ph type="body" idx="1"/>
          </p:nvPr>
        </p:nvSpPr>
        <p:spPr>
          <a:xfrm>
            <a:off x="738423" y="228447"/>
            <a:ext cx="8097300" cy="6591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720"/>
              </a:spcBef>
              <a:spcAft>
                <a:spcPct val="0"/>
              </a:spcAft>
              <a:buSzPts val="3600"/>
              <a:buNone/>
            </a:pPr>
            <a:r>
              <a:rPr lang="en" b="1">
                <a:solidFill>
                  <a:srgbClr val="000000"/>
                </a:solidFill>
              </a:rPr>
              <a:t>Ce que nous avons appris</a:t>
            </a:r>
            <a:endParaRPr b="1">
              <a:solidFill>
                <a:srgbClr val="000000"/>
              </a:solidFill>
            </a:endParaRPr>
          </a:p>
        </p:txBody>
      </p:sp>
      <p:sp>
        <p:nvSpPr>
          <p:cNvPr id="132" name="Google Shape;132;p11"/>
          <p:cNvSpPr txBox="1"/>
          <p:nvPr/>
        </p:nvSpPr>
        <p:spPr>
          <a:xfrm>
            <a:off x="247973" y="1188450"/>
            <a:ext cx="8834877" cy="37782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ct val="0"/>
              </a:spcBef>
              <a:spcAft>
                <a:spcPct val="0"/>
              </a:spcAft>
              <a:buClr>
                <a:schemeClr val="dk1"/>
              </a:buClr>
              <a:buSzPts val="1100"/>
              <a:buFont typeface="Arial"/>
              <a:buNone/>
            </a:pPr>
            <a:r>
              <a:rPr lang="en" sz="2000" b="0" i="0" u="none" strike="noStrike" cap="none" dirty="0">
                <a:solidFill>
                  <a:srgbClr val="1D1C1D"/>
                </a:solidFill>
                <a:latin typeface="Arial"/>
                <a:ea typeface="Arial"/>
                <a:cs typeface="Arial"/>
                <a:sym typeface="Arial"/>
              </a:rPr>
              <a:t>Dès le début de la collaboration, les partenaires ont convenu qu’un processus et une structure de gouvernance devraient :</a:t>
            </a:r>
            <a:endParaRPr sz="2000" b="0" i="0" u="none" strike="noStrike" cap="none" dirty="0">
              <a:solidFill>
                <a:srgbClr val="1D1C1D"/>
              </a:solidFill>
              <a:latin typeface="Arial"/>
              <a:ea typeface="Arial"/>
              <a:cs typeface="Arial"/>
              <a:sym typeface="Arial"/>
            </a:endParaRPr>
          </a:p>
          <a:p>
            <a:pPr marL="0" marR="0" lvl="0" indent="0" algn="l" rtl="0">
              <a:lnSpc>
                <a:spcPct val="100000"/>
              </a:lnSpc>
              <a:spcBef>
                <a:spcPct val="0"/>
              </a:spcBef>
              <a:spcAft>
                <a:spcPct val="0"/>
              </a:spcAft>
              <a:buClr>
                <a:schemeClr val="dk1"/>
              </a:buClr>
              <a:buSzPts val="1100"/>
              <a:buFont typeface="Arial"/>
              <a:buNone/>
            </a:pPr>
            <a:endParaRPr sz="2000" b="0" i="0" u="none" strike="noStrike" cap="none" dirty="0">
              <a:solidFill>
                <a:srgbClr val="1D1C1D"/>
              </a:solidFill>
              <a:latin typeface="Arial"/>
              <a:ea typeface="Arial"/>
              <a:cs typeface="Arial"/>
              <a:sym typeface="Arial"/>
            </a:endParaRPr>
          </a:p>
          <a:p>
            <a:pPr marL="457200" marR="0" lvl="0" indent="-355600" algn="l" rtl="0">
              <a:lnSpc>
                <a:spcPct val="100000"/>
              </a:lnSpc>
              <a:spcBef>
                <a:spcPct val="0"/>
              </a:spcBef>
              <a:spcAft>
                <a:spcPct val="0"/>
              </a:spcAft>
              <a:buClr>
                <a:srgbClr val="1D1C1D"/>
              </a:buClr>
              <a:buSzPts val="2000"/>
              <a:buFont typeface="Arial"/>
              <a:buChar char="●"/>
            </a:pPr>
            <a:r>
              <a:rPr lang="en" sz="2000" b="1" i="0" u="none" strike="noStrike" cap="none" dirty="0">
                <a:solidFill>
                  <a:srgbClr val="1D1C1D"/>
                </a:solidFill>
                <a:latin typeface="Arial"/>
                <a:ea typeface="Arial"/>
                <a:cs typeface="Arial"/>
                <a:sym typeface="Arial"/>
              </a:rPr>
              <a:t>appuyer les divers processus et canaux d’approbation </a:t>
            </a:r>
            <a:r>
              <a:rPr lang="en" sz="2000" i="0" u="none" strike="noStrike" cap="none" dirty="0">
                <a:solidFill>
                  <a:srgbClr val="1D1C1D"/>
                </a:solidFill>
                <a:latin typeface="Arial"/>
                <a:ea typeface="Arial"/>
                <a:cs typeface="Arial"/>
                <a:sym typeface="Arial"/>
              </a:rPr>
              <a:t>dans différents ministères;</a:t>
            </a:r>
            <a:endParaRPr sz="2000" i="0" u="none" strike="noStrike" cap="none" dirty="0">
              <a:solidFill>
                <a:srgbClr val="1D1C1D"/>
              </a:solidFill>
              <a:latin typeface="Arial"/>
              <a:ea typeface="Arial"/>
              <a:cs typeface="Arial"/>
              <a:sym typeface="Arial"/>
            </a:endParaRPr>
          </a:p>
          <a:p>
            <a:pPr marL="457200" marR="0" lvl="0" indent="-355600" algn="l" rtl="0">
              <a:lnSpc>
                <a:spcPct val="100000"/>
              </a:lnSpc>
              <a:spcBef>
                <a:spcPct val="0"/>
              </a:spcBef>
              <a:spcAft>
                <a:spcPct val="0"/>
              </a:spcAft>
              <a:buClr>
                <a:srgbClr val="1D1C1D"/>
              </a:buClr>
              <a:buSzPts val="2000"/>
              <a:buFont typeface="Arial"/>
              <a:buChar char="●"/>
            </a:pPr>
            <a:r>
              <a:rPr lang="en" sz="2000" b="1" i="0" u="none" strike="noStrike" cap="none" dirty="0">
                <a:solidFill>
                  <a:srgbClr val="1D1C1D"/>
                </a:solidFill>
                <a:latin typeface="Arial"/>
                <a:ea typeface="Arial"/>
                <a:cs typeface="Arial"/>
                <a:sym typeface="Arial"/>
              </a:rPr>
              <a:t>définir clairement les rôles et les responsabilités </a:t>
            </a:r>
            <a:r>
              <a:rPr lang="en" sz="2000" i="0" u="none" strike="noStrike" cap="none" dirty="0">
                <a:solidFill>
                  <a:srgbClr val="1D1C1D"/>
                </a:solidFill>
                <a:latin typeface="Arial"/>
                <a:ea typeface="Arial"/>
                <a:cs typeface="Arial"/>
                <a:sym typeface="Arial"/>
              </a:rPr>
              <a:t>qui encouragent et appuient l’optimisation à partir d’une approche pangouvernementale;</a:t>
            </a:r>
            <a:endParaRPr sz="2000" i="0" u="none" strike="noStrike" cap="none" dirty="0">
              <a:solidFill>
                <a:srgbClr val="1D1C1D"/>
              </a:solidFill>
              <a:latin typeface="Arial"/>
              <a:ea typeface="Arial"/>
              <a:cs typeface="Arial"/>
              <a:sym typeface="Arial"/>
            </a:endParaRPr>
          </a:p>
          <a:p>
            <a:pPr marL="457200" marR="0" lvl="0" indent="-355600" algn="l" rtl="0">
              <a:lnSpc>
                <a:spcPct val="100000"/>
              </a:lnSpc>
              <a:spcBef>
                <a:spcPct val="0"/>
              </a:spcBef>
              <a:spcAft>
                <a:spcPct val="0"/>
              </a:spcAft>
              <a:buClr>
                <a:srgbClr val="1D1C1D"/>
              </a:buClr>
              <a:buSzPts val="2000"/>
              <a:buFont typeface="Arial"/>
              <a:buChar char="●"/>
            </a:pPr>
            <a:r>
              <a:rPr lang="en" sz="2000" b="1" i="0" u="none" strike="noStrike" cap="none" dirty="0">
                <a:solidFill>
                  <a:srgbClr val="1D1C1D"/>
                </a:solidFill>
                <a:latin typeface="Arial"/>
                <a:ea typeface="Arial"/>
                <a:cs typeface="Arial"/>
                <a:sym typeface="Arial"/>
              </a:rPr>
              <a:t>inclure la représentation multidisciplinaire </a:t>
            </a:r>
            <a:r>
              <a:rPr lang="en" sz="2000" i="0" u="none" strike="noStrike" cap="none" dirty="0">
                <a:solidFill>
                  <a:srgbClr val="1D1C1D"/>
                </a:solidFill>
                <a:latin typeface="Arial"/>
                <a:ea typeface="Arial"/>
                <a:cs typeface="Arial"/>
                <a:sym typeface="Arial"/>
              </a:rPr>
              <a:t>des communications numériques et stratégiques, ainsi que des programmes et des politiques;</a:t>
            </a:r>
            <a:endParaRPr sz="2000" i="0" u="none" strike="noStrike" cap="none" dirty="0">
              <a:solidFill>
                <a:srgbClr val="1D1C1D"/>
              </a:solidFill>
              <a:latin typeface="Arial"/>
              <a:ea typeface="Arial"/>
              <a:cs typeface="Arial"/>
              <a:sym typeface="Arial"/>
            </a:endParaRPr>
          </a:p>
          <a:p>
            <a:pPr marL="457200" marR="0" lvl="0" indent="-355600" algn="l" rtl="0">
              <a:lnSpc>
                <a:spcPct val="100000"/>
              </a:lnSpc>
              <a:spcBef>
                <a:spcPct val="0"/>
              </a:spcBef>
              <a:spcAft>
                <a:spcPct val="0"/>
              </a:spcAft>
              <a:buClr>
                <a:srgbClr val="1D1C1D"/>
              </a:buClr>
              <a:buSzPts val="2000"/>
              <a:buFont typeface="Arial"/>
              <a:buChar char="●"/>
            </a:pPr>
            <a:r>
              <a:rPr lang="en" sz="2000" b="1" i="0" u="none" strike="noStrike" cap="none" dirty="0">
                <a:solidFill>
                  <a:srgbClr val="1D1C1D"/>
                </a:solidFill>
                <a:latin typeface="Arial"/>
                <a:ea typeface="Arial"/>
                <a:cs typeface="Arial"/>
                <a:sym typeface="Arial"/>
              </a:rPr>
              <a:t>tirer parti des outils techniques et de collaboration communs </a:t>
            </a:r>
            <a:r>
              <a:rPr lang="en" sz="2000" i="0" u="none" strike="noStrike" cap="none" dirty="0">
                <a:solidFill>
                  <a:srgbClr val="1D1C1D"/>
                </a:solidFill>
                <a:latin typeface="Arial"/>
                <a:ea typeface="Arial"/>
                <a:cs typeface="Arial"/>
                <a:sym typeface="Arial"/>
              </a:rPr>
              <a:t>appuyés par tous les ministères.</a:t>
            </a:r>
            <a:endParaRPr sz="2000" i="0" u="none" strike="noStrike" cap="none" dirty="0">
              <a:solidFill>
                <a:srgbClr val="1D1C1D"/>
              </a:solidFill>
              <a:latin typeface="Arial"/>
              <a:ea typeface="Arial"/>
              <a:cs typeface="Arial"/>
              <a:sym typeface="Arial"/>
            </a:endParaRPr>
          </a:p>
        </p:txBody>
      </p:sp>
    </p:spTree>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36"/>
        <p:cNvGrpSpPr/>
        <p:nvPr/>
      </p:nvGrpSpPr>
      <p:grpSpPr>
        <a:xfrm>
          <a:off x="0" y="0"/>
          <a:ext cx="0" cy="0"/>
          <a:chOff x="0" y="0"/>
          <a:chExt cx="0" cy="0"/>
        </a:xfrm>
      </p:grpSpPr>
      <p:sp>
        <p:nvSpPr>
          <p:cNvPr id="137" name="Google Shape;137;p12"/>
          <p:cNvSpPr txBox="1">
            <a:spLocks noGrp="1"/>
          </p:cNvSpPr>
          <p:nvPr>
            <p:ph type="sldNum" idx="12"/>
          </p:nvPr>
        </p:nvSpPr>
        <p:spPr>
          <a:xfrm>
            <a:off x="6553200" y="4767263"/>
            <a:ext cx="2133600" cy="2739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ct val="0"/>
              </a:spcBef>
              <a:spcAft>
                <a:spcPct val="0"/>
              </a:spcAft>
              <a:buClr>
                <a:srgbClr val="000000"/>
              </a:buClr>
              <a:buSzPts val="1200"/>
              <a:buFont typeface="Arial"/>
              <a:buNone/>
            </a:pPr>
            <a:fld id="{00000000-1234-1234-1234-123412341234}" type="slidenum">
              <a:rPr lang="en"/>
              <a:t>12</a:t>
            </a:fld>
            <a:endParaRPr/>
          </a:p>
        </p:txBody>
      </p:sp>
      <p:sp>
        <p:nvSpPr>
          <p:cNvPr id="138" name="Google Shape;138;p12"/>
          <p:cNvSpPr txBox="1">
            <a:spLocks noGrp="1"/>
          </p:cNvSpPr>
          <p:nvPr>
            <p:ph type="body" idx="1"/>
          </p:nvPr>
        </p:nvSpPr>
        <p:spPr>
          <a:xfrm>
            <a:off x="346603" y="337722"/>
            <a:ext cx="8097300" cy="659100"/>
          </a:xfrm>
          <a:prstGeom prst="rect">
            <a:avLst/>
          </a:prstGeom>
          <a:noFill/>
          <a:ln>
            <a:noFill/>
          </a:ln>
        </p:spPr>
        <p:txBody>
          <a:bodyPr spcFirstLastPara="1" wrap="square" lIns="91425" tIns="91425" rIns="91425" bIns="91425" anchor="t" anchorCtr="0">
            <a:noAutofit/>
          </a:bodyPr>
          <a:lstStyle/>
          <a:p>
            <a:pPr marL="457200" marR="0" lvl="0" indent="-228600" algn="l" rtl="0">
              <a:lnSpc>
                <a:spcPct val="100000"/>
              </a:lnSpc>
              <a:spcBef>
                <a:spcPts val="720"/>
              </a:spcBef>
              <a:spcAft>
                <a:spcPct val="0"/>
              </a:spcAft>
              <a:buClr>
                <a:schemeClr val="accent1"/>
              </a:buClr>
              <a:buSzPts val="3600"/>
              <a:buFont typeface="Arial"/>
              <a:buNone/>
            </a:pPr>
            <a:r>
              <a:rPr lang="en" b="1">
                <a:solidFill>
                  <a:srgbClr val="000000"/>
                </a:solidFill>
              </a:rPr>
              <a:t>Gouvernance (responsabilité répartie)</a:t>
            </a:r>
            <a:endParaRPr>
              <a:solidFill>
                <a:srgbClr val="000000"/>
              </a:solidFill>
            </a:endParaRPr>
          </a:p>
        </p:txBody>
      </p:sp>
      <p:sp>
        <p:nvSpPr>
          <p:cNvPr id="139" name="Google Shape;139;p12"/>
          <p:cNvSpPr txBox="1"/>
          <p:nvPr/>
        </p:nvSpPr>
        <p:spPr>
          <a:xfrm>
            <a:off x="74950" y="1242781"/>
            <a:ext cx="9069050" cy="4024200"/>
          </a:xfrm>
          <a:prstGeom prst="rect">
            <a:avLst/>
          </a:prstGeom>
          <a:noFill/>
          <a:ln>
            <a:noFill/>
          </a:ln>
        </p:spPr>
        <p:txBody>
          <a:bodyPr spcFirstLastPara="1" wrap="square" lIns="91425" tIns="91425" rIns="91425" bIns="91425" anchor="t" anchorCtr="0">
            <a:noAutofit/>
          </a:bodyPr>
          <a:lstStyle/>
          <a:p>
            <a:pPr marL="0" marR="0" lvl="1" indent="0" algn="l" rtl="0">
              <a:lnSpc>
                <a:spcPct val="100000"/>
              </a:lnSpc>
              <a:spcBef>
                <a:spcPct val="0"/>
              </a:spcBef>
              <a:spcAft>
                <a:spcPct val="0"/>
              </a:spcAft>
              <a:buClr>
                <a:srgbClr val="000000"/>
              </a:buClr>
              <a:buSzPts val="2000"/>
              <a:buFont typeface="Arial"/>
              <a:buNone/>
            </a:pPr>
            <a:r>
              <a:rPr lang="en" sz="1600" b="0" i="0" u="none" strike="noStrike" cap="none" dirty="0">
                <a:solidFill>
                  <a:srgbClr val="000000"/>
                </a:solidFill>
                <a:latin typeface="Arial"/>
                <a:ea typeface="Arial"/>
                <a:cs typeface="Arial"/>
                <a:sym typeface="Arial"/>
              </a:rPr>
              <a:t>Conception d’UX : SCT</a:t>
            </a:r>
            <a:endParaRPr sz="1600" b="0" i="0" u="none" strike="noStrike" cap="none" dirty="0">
              <a:solidFill>
                <a:srgbClr val="000000"/>
              </a:solidFill>
              <a:latin typeface="Arial"/>
              <a:ea typeface="Arial"/>
              <a:cs typeface="Arial"/>
              <a:sym typeface="Arial"/>
            </a:endParaRPr>
          </a:p>
          <a:p>
            <a:pPr marL="0" marR="0" lvl="1" indent="0" algn="l" rtl="0">
              <a:lnSpc>
                <a:spcPct val="100000"/>
              </a:lnSpc>
              <a:spcBef>
                <a:spcPct val="0"/>
              </a:spcBef>
              <a:spcAft>
                <a:spcPct val="0"/>
              </a:spcAft>
              <a:buClr>
                <a:srgbClr val="000000"/>
              </a:buClr>
              <a:buSzPts val="2000"/>
              <a:buFont typeface="Arial"/>
              <a:buNone/>
            </a:pPr>
            <a:r>
              <a:rPr lang="en" sz="1600" b="0" i="0" u="none" strike="noStrike" cap="none" dirty="0">
                <a:solidFill>
                  <a:srgbClr val="000000"/>
                </a:solidFill>
                <a:latin typeface="Arial"/>
                <a:ea typeface="Arial"/>
                <a:cs typeface="Arial"/>
                <a:sym typeface="Arial"/>
              </a:rPr>
              <a:t>Contributeurs de contenu : ASFC, IRCC, TC, ASPC</a:t>
            </a:r>
            <a:endParaRPr sz="1600" b="0" i="0" u="none" strike="noStrike" cap="none" dirty="0">
              <a:solidFill>
                <a:srgbClr val="000000"/>
              </a:solidFill>
              <a:latin typeface="Arial"/>
              <a:ea typeface="Arial"/>
              <a:cs typeface="Arial"/>
              <a:sym typeface="Arial"/>
            </a:endParaRPr>
          </a:p>
          <a:p>
            <a:pPr marL="0" marR="0" lvl="1" indent="0" algn="l" rtl="0">
              <a:lnSpc>
                <a:spcPct val="100000"/>
              </a:lnSpc>
              <a:spcBef>
                <a:spcPct val="0"/>
              </a:spcBef>
              <a:spcAft>
                <a:spcPct val="0"/>
              </a:spcAft>
              <a:buClr>
                <a:srgbClr val="000000"/>
              </a:buClr>
              <a:buSzPts val="2000"/>
              <a:buFont typeface="Arial"/>
              <a:buNone/>
            </a:pPr>
            <a:r>
              <a:rPr lang="en" sz="1600" b="0" i="0" u="none" strike="noStrike" cap="none" dirty="0">
                <a:solidFill>
                  <a:srgbClr val="000000"/>
                </a:solidFill>
                <a:latin typeface="Arial"/>
                <a:ea typeface="Arial"/>
                <a:cs typeface="Arial"/>
                <a:sym typeface="Arial"/>
              </a:rPr>
              <a:t>Surveillance et validation du contenu : ASPC</a:t>
            </a:r>
            <a:endParaRPr sz="1600" b="0" i="0" u="none" strike="noStrike" cap="none" dirty="0">
              <a:solidFill>
                <a:srgbClr val="000000"/>
              </a:solidFill>
              <a:latin typeface="Arial"/>
              <a:ea typeface="Arial"/>
              <a:cs typeface="Arial"/>
              <a:sym typeface="Arial"/>
            </a:endParaRPr>
          </a:p>
          <a:p>
            <a:pPr marL="0" marR="0" lvl="1" indent="0" algn="l" rtl="0">
              <a:lnSpc>
                <a:spcPct val="100000"/>
              </a:lnSpc>
              <a:spcBef>
                <a:spcPct val="0"/>
              </a:spcBef>
              <a:spcAft>
                <a:spcPct val="0"/>
              </a:spcAft>
              <a:buClr>
                <a:srgbClr val="000000"/>
              </a:buClr>
              <a:buSzPts val="2000"/>
              <a:buFont typeface="Arial"/>
              <a:buNone/>
            </a:pPr>
            <a:r>
              <a:rPr lang="en" sz="1600" b="0" i="0" u="none" strike="noStrike" cap="none" dirty="0">
                <a:solidFill>
                  <a:srgbClr val="000000"/>
                </a:solidFill>
                <a:latin typeface="Arial"/>
                <a:ea typeface="Arial"/>
                <a:cs typeface="Arial"/>
                <a:sym typeface="Arial"/>
              </a:rPr>
              <a:t>Propriété et production techniques : AMC</a:t>
            </a:r>
            <a:endParaRPr sz="1600" b="0" i="0" u="none" strike="noStrike" cap="none" dirty="0">
              <a:solidFill>
                <a:srgbClr val="000000"/>
              </a:solidFill>
              <a:latin typeface="Arial"/>
              <a:ea typeface="Arial"/>
              <a:cs typeface="Arial"/>
              <a:sym typeface="Arial"/>
            </a:endParaRPr>
          </a:p>
          <a:p>
            <a:pPr marL="0" marR="0" lvl="0" indent="0" algn="l" rtl="0">
              <a:lnSpc>
                <a:spcPct val="100000"/>
              </a:lnSpc>
              <a:spcBef>
                <a:spcPct val="0"/>
              </a:spcBef>
              <a:spcAft>
                <a:spcPct val="0"/>
              </a:spcAft>
              <a:buClr>
                <a:srgbClr val="000000"/>
              </a:buClr>
              <a:buSzPts val="2000"/>
              <a:buFont typeface="Arial"/>
              <a:buNone/>
            </a:pPr>
            <a:r>
              <a:rPr lang="en" sz="1600" b="0" i="0" u="none" strike="noStrike" cap="none" dirty="0">
                <a:solidFill>
                  <a:srgbClr val="000000"/>
                </a:solidFill>
                <a:latin typeface="Arial"/>
                <a:ea typeface="Arial"/>
                <a:cs typeface="Arial"/>
                <a:sym typeface="Arial"/>
              </a:rPr>
              <a:t>Mesure du rendement : AMC, ASPC</a:t>
            </a:r>
            <a:endParaRPr sz="1600" b="0" i="0" u="none" strike="noStrike" cap="none" dirty="0">
              <a:solidFill>
                <a:srgbClr val="000000"/>
              </a:solidFill>
              <a:latin typeface="Arial"/>
              <a:ea typeface="Arial"/>
              <a:cs typeface="Arial"/>
              <a:sym typeface="Arial"/>
            </a:endParaRPr>
          </a:p>
          <a:p>
            <a:pPr marL="0" marR="0" lvl="0" indent="0" algn="l" rtl="0">
              <a:lnSpc>
                <a:spcPct val="100000"/>
              </a:lnSpc>
              <a:spcBef>
                <a:spcPct val="0"/>
              </a:spcBef>
              <a:spcAft>
                <a:spcPct val="0"/>
              </a:spcAft>
              <a:buClr>
                <a:srgbClr val="000000"/>
              </a:buClr>
              <a:buSzPts val="2000"/>
              <a:buFont typeface="Arial"/>
              <a:buNone/>
            </a:pPr>
            <a:endParaRPr sz="1600" b="0" i="0" u="none" strike="noStrike" cap="none" dirty="0">
              <a:solidFill>
                <a:srgbClr val="000000"/>
              </a:solidFill>
              <a:latin typeface="Arial"/>
              <a:ea typeface="Arial"/>
              <a:cs typeface="Arial"/>
              <a:sym typeface="Arial"/>
            </a:endParaRPr>
          </a:p>
          <a:p>
            <a:pPr marL="0" marR="0" lvl="0" indent="0" algn="l" rtl="0">
              <a:lnSpc>
                <a:spcPct val="100000"/>
              </a:lnSpc>
              <a:spcBef>
                <a:spcPct val="0"/>
              </a:spcBef>
              <a:spcAft>
                <a:spcPct val="0"/>
              </a:spcAft>
              <a:buClr>
                <a:srgbClr val="000000"/>
              </a:buClr>
              <a:buSzPts val="2000"/>
              <a:buFont typeface="Arial"/>
              <a:buNone/>
            </a:pPr>
            <a:r>
              <a:rPr lang="en" sz="1600" b="0" i="0" u="none" strike="noStrike" cap="none" dirty="0">
                <a:solidFill>
                  <a:srgbClr val="1D1C1D"/>
                </a:solidFill>
                <a:latin typeface="Arial"/>
                <a:ea typeface="Arial"/>
                <a:cs typeface="Arial"/>
                <a:sym typeface="Arial"/>
              </a:rPr>
              <a:t>Le </a:t>
            </a:r>
            <a:r>
              <a:rPr lang="en" sz="1600" b="1" i="0" u="none" strike="noStrike" cap="none" dirty="0">
                <a:solidFill>
                  <a:srgbClr val="1D1C1D"/>
                </a:solidFill>
                <a:latin typeface="Arial"/>
                <a:ea typeface="Arial"/>
                <a:cs typeface="Arial"/>
                <a:sym typeface="Arial"/>
              </a:rPr>
              <a:t>groupe de travail interministériel sur les déplacements dans le cadre de la COVID-19 </a:t>
            </a:r>
            <a:r>
              <a:rPr lang="en" sz="1600" b="0" i="0" u="none" strike="noStrike" cap="none" dirty="0">
                <a:solidFill>
                  <a:srgbClr val="1D1C1D"/>
                </a:solidFill>
                <a:latin typeface="Arial"/>
                <a:ea typeface="Arial"/>
                <a:cs typeface="Arial"/>
                <a:sym typeface="Arial"/>
              </a:rPr>
              <a:t>devra :</a:t>
            </a:r>
            <a:endParaRPr sz="1600" b="0" i="0" u="none" strike="noStrike" cap="none" dirty="0">
              <a:solidFill>
                <a:srgbClr val="1D1C1D"/>
              </a:solidFill>
              <a:latin typeface="Arial"/>
              <a:ea typeface="Arial"/>
              <a:cs typeface="Arial"/>
              <a:sym typeface="Arial"/>
            </a:endParaRPr>
          </a:p>
          <a:p>
            <a:pPr marL="457200" marR="0" lvl="0" indent="-342900" algn="l" rtl="0">
              <a:lnSpc>
                <a:spcPct val="100000"/>
              </a:lnSpc>
              <a:spcBef>
                <a:spcPct val="0"/>
              </a:spcBef>
              <a:spcAft>
                <a:spcPct val="0"/>
              </a:spcAft>
              <a:buClr>
                <a:srgbClr val="1D1C1D"/>
              </a:buClr>
              <a:buSzPts val="1800"/>
              <a:buFont typeface="Arial"/>
              <a:buChar char="●"/>
            </a:pPr>
            <a:r>
              <a:rPr lang="en" sz="1600" b="0" i="0" u="none" strike="noStrike" cap="none" dirty="0">
                <a:solidFill>
                  <a:srgbClr val="1D1C1D"/>
                </a:solidFill>
                <a:latin typeface="Arial"/>
                <a:ea typeface="Arial"/>
                <a:cs typeface="Arial"/>
                <a:sym typeface="Arial"/>
              </a:rPr>
              <a:t>fournir des approbations et des directives de fond sur le contenu et l’approche;</a:t>
            </a:r>
            <a:endParaRPr sz="1600" b="0" i="0" u="none" strike="noStrike" cap="none" dirty="0">
              <a:solidFill>
                <a:srgbClr val="1D1C1D"/>
              </a:solidFill>
              <a:latin typeface="Arial"/>
              <a:ea typeface="Arial"/>
              <a:cs typeface="Arial"/>
              <a:sym typeface="Arial"/>
            </a:endParaRPr>
          </a:p>
          <a:p>
            <a:pPr marL="457200" marR="0" lvl="0" indent="-342900" algn="l" rtl="0">
              <a:lnSpc>
                <a:spcPct val="100000"/>
              </a:lnSpc>
              <a:spcBef>
                <a:spcPct val="0"/>
              </a:spcBef>
              <a:spcAft>
                <a:spcPct val="0"/>
              </a:spcAft>
              <a:buClr>
                <a:srgbClr val="1D1C1D"/>
              </a:buClr>
              <a:buSzPts val="1800"/>
              <a:buFont typeface="Arial"/>
              <a:buChar char="●"/>
            </a:pPr>
            <a:r>
              <a:rPr lang="en" sz="1600" b="0" i="0" u="none" strike="noStrike" cap="none" dirty="0">
                <a:solidFill>
                  <a:srgbClr val="1D1C1D"/>
                </a:solidFill>
                <a:latin typeface="Arial"/>
                <a:ea typeface="Arial"/>
                <a:cs typeface="Arial"/>
                <a:sym typeface="Arial"/>
              </a:rPr>
              <a:t>mettre l’accent sur l’élaboration de produits avec la convivialité au premier plan;</a:t>
            </a:r>
            <a:endParaRPr sz="1600" b="0" i="0" u="none" strike="noStrike" cap="none" dirty="0">
              <a:solidFill>
                <a:srgbClr val="1D1C1D"/>
              </a:solidFill>
              <a:latin typeface="Arial"/>
              <a:ea typeface="Arial"/>
              <a:cs typeface="Arial"/>
              <a:sym typeface="Arial"/>
            </a:endParaRPr>
          </a:p>
          <a:p>
            <a:pPr marL="457200" marR="0" lvl="0" indent="-342900" algn="l" rtl="0">
              <a:lnSpc>
                <a:spcPct val="100000"/>
              </a:lnSpc>
              <a:spcBef>
                <a:spcPct val="0"/>
              </a:spcBef>
              <a:spcAft>
                <a:spcPct val="0"/>
              </a:spcAft>
              <a:buClr>
                <a:srgbClr val="1D1C1D"/>
              </a:buClr>
              <a:buSzPts val="1800"/>
              <a:buFont typeface="Arial"/>
              <a:buChar char="●"/>
            </a:pPr>
            <a:r>
              <a:rPr lang="en" sz="1600" b="0" i="0" u="none" strike="noStrike" cap="none" dirty="0">
                <a:solidFill>
                  <a:srgbClr val="1D1C1D"/>
                </a:solidFill>
                <a:latin typeface="Arial"/>
                <a:ea typeface="Arial"/>
                <a:cs typeface="Arial"/>
                <a:sym typeface="Arial"/>
              </a:rPr>
              <a:t>demeurer </a:t>
            </a:r>
            <a:r>
              <a:rPr lang="en" sz="1600" dirty="0">
                <a:solidFill>
                  <a:srgbClr val="1D1C1D"/>
                </a:solidFill>
              </a:rPr>
              <a:t>souple</a:t>
            </a:r>
            <a:r>
              <a:rPr lang="en" sz="1600" b="0" i="0" u="none" strike="noStrike" cap="none" dirty="0">
                <a:solidFill>
                  <a:srgbClr val="1D1C1D"/>
                </a:solidFill>
                <a:latin typeface="Arial"/>
                <a:ea typeface="Arial"/>
                <a:cs typeface="Arial"/>
                <a:sym typeface="Arial"/>
              </a:rPr>
              <a:t> et itératif avec des décisions et des changements rapides;</a:t>
            </a:r>
            <a:endParaRPr sz="1600" b="0" i="0" u="none" strike="noStrike" cap="none" dirty="0">
              <a:solidFill>
                <a:srgbClr val="1D1C1D"/>
              </a:solidFill>
              <a:latin typeface="Arial"/>
              <a:ea typeface="Arial"/>
              <a:cs typeface="Arial"/>
              <a:sym typeface="Arial"/>
            </a:endParaRPr>
          </a:p>
          <a:p>
            <a:pPr marL="457200" marR="0" lvl="0" indent="-342900" algn="l" rtl="0">
              <a:lnSpc>
                <a:spcPct val="100000"/>
              </a:lnSpc>
              <a:spcBef>
                <a:spcPct val="0"/>
              </a:spcBef>
              <a:spcAft>
                <a:spcPct val="0"/>
              </a:spcAft>
              <a:buClr>
                <a:srgbClr val="1D1C1D"/>
              </a:buClr>
              <a:buSzPts val="1800"/>
              <a:buFont typeface="Arial"/>
              <a:buChar char="●"/>
            </a:pPr>
            <a:r>
              <a:rPr lang="en" sz="1600" b="0" i="0" u="none" strike="noStrike" cap="none" dirty="0">
                <a:solidFill>
                  <a:srgbClr val="1D1C1D"/>
                </a:solidFill>
                <a:latin typeface="Arial"/>
                <a:ea typeface="Arial"/>
                <a:cs typeface="Arial"/>
                <a:sym typeface="Arial"/>
              </a:rPr>
              <a:t>maintenir l’outil Web centré sur les générateurs d’appels et la réussite des tâches (annexe D);</a:t>
            </a:r>
            <a:endParaRPr sz="1600" b="0" i="0" u="none" strike="noStrike" cap="none" dirty="0">
              <a:solidFill>
                <a:srgbClr val="1D1C1D"/>
              </a:solidFill>
              <a:latin typeface="Arial"/>
              <a:ea typeface="Arial"/>
              <a:cs typeface="Arial"/>
              <a:sym typeface="Arial"/>
            </a:endParaRPr>
          </a:p>
          <a:p>
            <a:pPr marL="457200" marR="0" lvl="0" indent="-342900" algn="l" rtl="0">
              <a:lnSpc>
                <a:spcPct val="100000"/>
              </a:lnSpc>
              <a:spcBef>
                <a:spcPct val="0"/>
              </a:spcBef>
              <a:spcAft>
                <a:spcPct val="0"/>
              </a:spcAft>
              <a:buClr>
                <a:srgbClr val="1D1C1D"/>
              </a:buClr>
              <a:buSzPts val="1800"/>
              <a:buFont typeface="Arial"/>
              <a:buChar char="●"/>
            </a:pPr>
            <a:r>
              <a:rPr lang="en" sz="1600" b="0" i="0" u="none" strike="noStrike" cap="none" dirty="0">
                <a:solidFill>
                  <a:srgbClr val="1D1C1D"/>
                </a:solidFill>
                <a:latin typeface="Arial"/>
                <a:ea typeface="Arial"/>
                <a:cs typeface="Arial"/>
                <a:sym typeface="Arial"/>
              </a:rPr>
              <a:t>assurer la sécurité des voyageurs en leur fournissant des renseignements exacts et à jour;</a:t>
            </a:r>
            <a:endParaRPr sz="1600" b="0" i="0" u="none" strike="noStrike" cap="none" dirty="0">
              <a:solidFill>
                <a:srgbClr val="1D1C1D"/>
              </a:solidFill>
              <a:latin typeface="Arial"/>
              <a:ea typeface="Arial"/>
              <a:cs typeface="Arial"/>
              <a:sym typeface="Arial"/>
            </a:endParaRPr>
          </a:p>
          <a:p>
            <a:pPr marL="457200" marR="0" lvl="0" indent="-342900" algn="l" rtl="0">
              <a:lnSpc>
                <a:spcPct val="100000"/>
              </a:lnSpc>
              <a:spcBef>
                <a:spcPct val="0"/>
              </a:spcBef>
              <a:spcAft>
                <a:spcPct val="0"/>
              </a:spcAft>
              <a:buClr>
                <a:srgbClr val="1D1C1D"/>
              </a:buClr>
              <a:buSzPts val="1800"/>
              <a:buFont typeface="Arial"/>
              <a:buChar char="●"/>
            </a:pPr>
            <a:r>
              <a:rPr lang="en" sz="1600" b="0" i="0" u="none" strike="noStrike" cap="none" dirty="0">
                <a:solidFill>
                  <a:srgbClr val="1D1C1D"/>
                </a:solidFill>
                <a:latin typeface="Arial"/>
                <a:ea typeface="Arial"/>
                <a:cs typeface="Arial"/>
                <a:sym typeface="Arial"/>
              </a:rPr>
              <a:t>approuver la suppression du contenu dédoublé après le lancement.</a:t>
            </a:r>
            <a:endParaRPr sz="1600" b="0" i="0" u="none" strike="noStrike" cap="none" dirty="0">
              <a:solidFill>
                <a:srgbClr val="1D1C1D"/>
              </a:solidFill>
              <a:latin typeface="Arial"/>
              <a:ea typeface="Arial"/>
              <a:cs typeface="Arial"/>
              <a:sym typeface="Arial"/>
            </a:endParaRPr>
          </a:p>
          <a:p>
            <a:pPr marL="457200" marR="0" lvl="0" indent="0" algn="l" rtl="0">
              <a:lnSpc>
                <a:spcPct val="100000"/>
              </a:lnSpc>
              <a:spcBef>
                <a:spcPct val="0"/>
              </a:spcBef>
              <a:spcAft>
                <a:spcPct val="0"/>
              </a:spcAft>
              <a:buClr>
                <a:srgbClr val="000000"/>
              </a:buClr>
              <a:buSzPts val="2000"/>
              <a:buFont typeface="Arial"/>
              <a:buNone/>
            </a:pPr>
            <a:endParaRPr sz="1800" b="0" i="0" u="none" strike="noStrike" cap="none" dirty="0">
              <a:solidFill>
                <a:srgbClr val="1D1C1D"/>
              </a:solidFill>
              <a:latin typeface="Lato"/>
              <a:ea typeface="Lato"/>
              <a:cs typeface="Lato"/>
              <a:sym typeface="Lato"/>
            </a:endParaRPr>
          </a:p>
          <a:p>
            <a:pPr marL="0" marR="0" lvl="1" indent="0" algn="l" rtl="0">
              <a:lnSpc>
                <a:spcPct val="100000"/>
              </a:lnSpc>
              <a:spcBef>
                <a:spcPct val="0"/>
              </a:spcBef>
              <a:spcAft>
                <a:spcPct val="0"/>
              </a:spcAft>
              <a:buClr>
                <a:srgbClr val="000000"/>
              </a:buClr>
              <a:buSzPts val="2000"/>
              <a:buFont typeface="Arial"/>
              <a:buNone/>
            </a:pPr>
            <a:endParaRPr sz="1800" b="0" i="0" u="none" strike="noStrike" cap="none" dirty="0">
              <a:solidFill>
                <a:srgbClr val="000000"/>
              </a:solidFill>
              <a:latin typeface="Arial"/>
              <a:ea typeface="Arial"/>
              <a:cs typeface="Arial"/>
              <a:sym typeface="Arial"/>
            </a:endParaRPr>
          </a:p>
          <a:p>
            <a:pPr marL="0" marR="0" lvl="0" indent="0" algn="l" rtl="0">
              <a:lnSpc>
                <a:spcPct val="115000"/>
              </a:lnSpc>
              <a:spcBef>
                <a:spcPct val="0"/>
              </a:spcBef>
              <a:spcAft>
                <a:spcPct val="0"/>
              </a:spcAft>
              <a:buClr>
                <a:srgbClr val="000000"/>
              </a:buClr>
              <a:buSzPts val="2000"/>
              <a:buFont typeface="Arial"/>
              <a:buNone/>
            </a:pPr>
            <a:endParaRPr sz="1800" b="0" i="0" u="none" strike="noStrike" cap="none" dirty="0">
              <a:solidFill>
                <a:schemeClr val="dk1"/>
              </a:solidFill>
              <a:latin typeface="Calibri"/>
              <a:ea typeface="Calibri"/>
              <a:cs typeface="Calibri"/>
              <a:sym typeface="Calibri"/>
            </a:endParaRPr>
          </a:p>
          <a:p>
            <a:pPr marL="0" marR="0" lvl="0" indent="0" algn="l" rtl="0">
              <a:lnSpc>
                <a:spcPct val="115000"/>
              </a:lnSpc>
              <a:spcBef>
                <a:spcPct val="0"/>
              </a:spcBef>
              <a:spcAft>
                <a:spcPct val="0"/>
              </a:spcAft>
              <a:buClr>
                <a:srgbClr val="000000"/>
              </a:buClr>
              <a:buSzPts val="2000"/>
              <a:buFont typeface="Arial"/>
              <a:buNone/>
            </a:pPr>
            <a:endParaRPr sz="1800" b="0" i="0" u="none" strike="noStrike" cap="none" dirty="0">
              <a:solidFill>
                <a:schemeClr val="dk1"/>
              </a:solidFill>
              <a:latin typeface="Calibri"/>
              <a:ea typeface="Calibri"/>
              <a:cs typeface="Calibri"/>
              <a:sym typeface="Calibri"/>
            </a:endParaRPr>
          </a:p>
          <a:p>
            <a:pPr marL="342900" marR="0" lvl="0" indent="-273050" algn="l" rtl="0">
              <a:lnSpc>
                <a:spcPct val="115000"/>
              </a:lnSpc>
              <a:spcBef>
                <a:spcPct val="0"/>
              </a:spcBef>
              <a:spcAft>
                <a:spcPct val="0"/>
              </a:spcAft>
              <a:buClr>
                <a:schemeClr val="dk1"/>
              </a:buClr>
              <a:buSzPts val="1100"/>
              <a:buFont typeface="Arial"/>
              <a:buNone/>
            </a:pPr>
            <a:endParaRPr sz="1800" b="0" i="0" u="none" strike="noStrike" cap="none" dirty="0">
              <a:solidFill>
                <a:schemeClr val="dk1"/>
              </a:solidFill>
              <a:latin typeface="Calibri"/>
              <a:ea typeface="Calibri"/>
              <a:cs typeface="Calibri"/>
              <a:sym typeface="Calibri"/>
            </a:endParaRPr>
          </a:p>
          <a:p>
            <a:pPr marL="0" marR="0" lvl="0" indent="0" algn="l" rtl="0">
              <a:lnSpc>
                <a:spcPct val="115000"/>
              </a:lnSpc>
              <a:spcBef>
                <a:spcPct val="0"/>
              </a:spcBef>
              <a:spcAft>
                <a:spcPct val="0"/>
              </a:spcAft>
              <a:buClr>
                <a:srgbClr val="000000"/>
              </a:buClr>
              <a:buSzPts val="1400"/>
              <a:buFont typeface="Arial"/>
              <a:buNone/>
            </a:pPr>
            <a:endParaRPr sz="1400" b="0" i="0" u="none" strike="noStrike" cap="none" dirty="0">
              <a:solidFill>
                <a:srgbClr val="000000"/>
              </a:solidFill>
              <a:latin typeface="Calibri"/>
              <a:ea typeface="Calibri"/>
              <a:cs typeface="Calibri"/>
              <a:sym typeface="Calibri"/>
            </a:endParaRPr>
          </a:p>
        </p:txBody>
      </p:sp>
    </p:spTree>
  </p:cSld>
  <p:clrMapOvr>
    <a:masterClrMapping/>
  </p:clrMapOv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43"/>
        <p:cNvGrpSpPr/>
        <p:nvPr/>
      </p:nvGrpSpPr>
      <p:grpSpPr>
        <a:xfrm>
          <a:off x="0" y="0"/>
          <a:ext cx="0" cy="0"/>
          <a:chOff x="0" y="0"/>
          <a:chExt cx="0" cy="0"/>
        </a:xfrm>
      </p:grpSpPr>
      <p:sp>
        <p:nvSpPr>
          <p:cNvPr id="144" name="Google Shape;144;p13"/>
          <p:cNvSpPr txBox="1">
            <a:spLocks noGrp="1"/>
          </p:cNvSpPr>
          <p:nvPr>
            <p:ph type="body" idx="1"/>
          </p:nvPr>
        </p:nvSpPr>
        <p:spPr>
          <a:xfrm>
            <a:off x="454398" y="255947"/>
            <a:ext cx="8097300" cy="6591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720"/>
              </a:spcBef>
              <a:spcAft>
                <a:spcPct val="0"/>
              </a:spcAft>
              <a:buSzPts val="3600"/>
              <a:buNone/>
            </a:pPr>
            <a:r>
              <a:rPr lang="en" b="1">
                <a:solidFill>
                  <a:srgbClr val="000000"/>
                </a:solidFill>
              </a:rPr>
              <a:t>Mise à jour du contenu</a:t>
            </a:r>
            <a:endParaRPr b="1">
              <a:solidFill>
                <a:srgbClr val="000000"/>
              </a:solidFill>
            </a:endParaRPr>
          </a:p>
        </p:txBody>
      </p:sp>
      <p:sp>
        <p:nvSpPr>
          <p:cNvPr id="145" name="Google Shape;145;p13"/>
          <p:cNvSpPr txBox="1"/>
          <p:nvPr/>
        </p:nvSpPr>
        <p:spPr>
          <a:xfrm>
            <a:off x="278969" y="1361625"/>
            <a:ext cx="4936211" cy="36258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ct val="0"/>
              </a:spcBef>
              <a:spcAft>
                <a:spcPct val="0"/>
              </a:spcAft>
              <a:buClr>
                <a:srgbClr val="000000"/>
              </a:buClr>
              <a:buSzPts val="2000"/>
              <a:buFont typeface="Arial"/>
              <a:buNone/>
            </a:pPr>
            <a:r>
              <a:rPr lang="en" sz="2000" b="0" i="0" u="none" strike="noStrike" cap="none" dirty="0">
                <a:solidFill>
                  <a:schemeClr val="dk1"/>
                </a:solidFill>
                <a:latin typeface="Arial"/>
                <a:ea typeface="Arial"/>
                <a:cs typeface="Arial"/>
                <a:sym typeface="Arial"/>
              </a:rPr>
              <a:t>Les demandes de modification de contenu :</a:t>
            </a:r>
            <a:endParaRPr sz="2000" b="0" i="0" u="none" strike="noStrike" cap="none" dirty="0">
              <a:solidFill>
                <a:schemeClr val="dk1"/>
              </a:solidFill>
              <a:latin typeface="Arial"/>
              <a:ea typeface="Arial"/>
              <a:cs typeface="Arial"/>
              <a:sym typeface="Arial"/>
            </a:endParaRPr>
          </a:p>
          <a:p>
            <a:pPr marL="0" marR="0" lvl="0" indent="0" algn="l" rtl="0">
              <a:lnSpc>
                <a:spcPct val="100000"/>
              </a:lnSpc>
              <a:spcBef>
                <a:spcPct val="0"/>
              </a:spcBef>
              <a:spcAft>
                <a:spcPct val="0"/>
              </a:spcAft>
              <a:buClr>
                <a:srgbClr val="000000"/>
              </a:buClr>
              <a:buSzPts val="2000"/>
              <a:buFont typeface="Arial"/>
              <a:buNone/>
            </a:pPr>
            <a:endParaRPr sz="2000" b="0" i="0" u="none" strike="noStrike" cap="none" dirty="0">
              <a:solidFill>
                <a:schemeClr val="dk1"/>
              </a:solidFill>
              <a:latin typeface="Arial"/>
              <a:ea typeface="Arial"/>
              <a:cs typeface="Arial"/>
              <a:sym typeface="Arial"/>
            </a:endParaRPr>
          </a:p>
          <a:p>
            <a:pPr marL="457200" marR="0" lvl="0" indent="-355600" algn="l" rtl="0">
              <a:lnSpc>
                <a:spcPct val="100000"/>
              </a:lnSpc>
              <a:spcBef>
                <a:spcPct val="0"/>
              </a:spcBef>
              <a:spcAft>
                <a:spcPct val="0"/>
              </a:spcAft>
              <a:buClr>
                <a:schemeClr val="dk1"/>
              </a:buClr>
              <a:buSzPts val="2000"/>
              <a:buFont typeface="Arial"/>
              <a:buChar char="●"/>
            </a:pPr>
            <a:r>
              <a:rPr lang="en" sz="2000" b="0" i="0" u="none" strike="noStrike" cap="none" dirty="0">
                <a:solidFill>
                  <a:schemeClr val="dk1"/>
                </a:solidFill>
                <a:latin typeface="Arial"/>
                <a:ea typeface="Arial"/>
                <a:cs typeface="Arial"/>
                <a:sym typeface="Arial"/>
              </a:rPr>
              <a:t>seront présentées et suivies à l’aide d’un déroulement de tâches établi au préalable</a:t>
            </a:r>
            <a:endParaRPr sz="2000" b="0" i="0" u="none" strike="noStrike" cap="none" dirty="0">
              <a:solidFill>
                <a:schemeClr val="dk1"/>
              </a:solidFill>
              <a:latin typeface="Arial"/>
              <a:ea typeface="Arial"/>
              <a:cs typeface="Arial"/>
              <a:sym typeface="Arial"/>
            </a:endParaRPr>
          </a:p>
          <a:p>
            <a:pPr marL="457200" marR="0" lvl="0" indent="-355600" algn="l" rtl="0">
              <a:lnSpc>
                <a:spcPct val="100000"/>
              </a:lnSpc>
              <a:spcBef>
                <a:spcPct val="0"/>
              </a:spcBef>
              <a:spcAft>
                <a:spcPct val="0"/>
              </a:spcAft>
              <a:buClr>
                <a:schemeClr val="dk1"/>
              </a:buClr>
              <a:buSzPts val="2000"/>
              <a:buFont typeface="Arial"/>
              <a:buChar char="●"/>
            </a:pPr>
            <a:r>
              <a:rPr lang="en" sz="2000" b="0" i="0" u="none" strike="noStrike" cap="none" dirty="0">
                <a:solidFill>
                  <a:schemeClr val="dk1"/>
                </a:solidFill>
                <a:latin typeface="Arial"/>
                <a:ea typeface="Arial"/>
                <a:cs typeface="Arial"/>
                <a:sym typeface="Arial"/>
              </a:rPr>
              <a:t>identifieront toutes les pages touchées dans la section des déplacements liés à la COVID</a:t>
            </a:r>
            <a:endParaRPr sz="2000" b="0" i="0" u="none" strike="noStrike" cap="none" dirty="0">
              <a:solidFill>
                <a:schemeClr val="dk1"/>
              </a:solidFill>
              <a:latin typeface="Arial"/>
              <a:ea typeface="Arial"/>
              <a:cs typeface="Arial"/>
              <a:sym typeface="Arial"/>
            </a:endParaRPr>
          </a:p>
          <a:p>
            <a:pPr marL="457200" marR="0" lvl="0" indent="-355600" algn="l" rtl="0">
              <a:lnSpc>
                <a:spcPct val="100000"/>
              </a:lnSpc>
              <a:spcBef>
                <a:spcPct val="0"/>
              </a:spcBef>
              <a:spcAft>
                <a:spcPct val="0"/>
              </a:spcAft>
              <a:buClr>
                <a:schemeClr val="dk1"/>
              </a:buClr>
              <a:buSzPts val="2000"/>
              <a:buFont typeface="Arial"/>
              <a:buChar char="●"/>
            </a:pPr>
            <a:r>
              <a:rPr lang="en" sz="2000" b="0" i="0" u="none" strike="noStrike" cap="none" dirty="0">
                <a:solidFill>
                  <a:schemeClr val="dk1"/>
                </a:solidFill>
                <a:latin typeface="Arial"/>
                <a:ea typeface="Arial"/>
                <a:cs typeface="Arial"/>
                <a:sym typeface="Arial"/>
              </a:rPr>
              <a:t>respecteront les processus et les exigences d’approbation ministérielle </a:t>
            </a:r>
            <a:endParaRPr sz="2000" b="0" i="0" u="none" strike="noStrike" cap="none" dirty="0">
              <a:solidFill>
                <a:schemeClr val="dk1"/>
              </a:solidFill>
              <a:latin typeface="Arial"/>
              <a:ea typeface="Arial"/>
              <a:cs typeface="Arial"/>
              <a:sym typeface="Arial"/>
            </a:endParaRPr>
          </a:p>
          <a:p>
            <a:pPr marL="0" marR="0" lvl="0" indent="0" algn="l" rtl="0">
              <a:lnSpc>
                <a:spcPct val="100000"/>
              </a:lnSpc>
              <a:spcBef>
                <a:spcPct val="0"/>
              </a:spcBef>
              <a:spcAft>
                <a:spcPct val="0"/>
              </a:spcAft>
              <a:buClr>
                <a:srgbClr val="000000"/>
              </a:buClr>
              <a:buSzPts val="1000"/>
              <a:buFont typeface="Arial"/>
              <a:buNone/>
            </a:pPr>
            <a:endParaRPr sz="1000" b="0" i="0" u="none" strike="noStrike" cap="none" dirty="0">
              <a:solidFill>
                <a:schemeClr val="dk1"/>
              </a:solidFill>
              <a:latin typeface="Arial"/>
              <a:ea typeface="Arial"/>
              <a:cs typeface="Arial"/>
              <a:sym typeface="Arial"/>
            </a:endParaRPr>
          </a:p>
          <a:p>
            <a:pPr marL="0" marR="0" lvl="0" indent="0" algn="l" rtl="0">
              <a:lnSpc>
                <a:spcPct val="100000"/>
              </a:lnSpc>
              <a:spcBef>
                <a:spcPct val="0"/>
              </a:spcBef>
              <a:spcAft>
                <a:spcPct val="0"/>
              </a:spcAft>
              <a:buClr>
                <a:srgbClr val="000000"/>
              </a:buClr>
              <a:buSzPts val="1400"/>
              <a:buFont typeface="Arial"/>
              <a:buNone/>
            </a:pPr>
            <a:endParaRPr sz="1400" b="0" i="0" u="none" strike="noStrike" cap="none" dirty="0">
              <a:solidFill>
                <a:srgbClr val="000000"/>
              </a:solidFill>
              <a:latin typeface="Arial"/>
              <a:ea typeface="Arial"/>
              <a:cs typeface="Arial"/>
              <a:sym typeface="Arial"/>
            </a:endParaRPr>
          </a:p>
        </p:txBody>
      </p:sp>
      <p:pic>
        <p:nvPicPr>
          <p:cNvPr id="146" name="Google Shape;146;p13"/>
          <p:cNvPicPr preferRelativeResize="0"/>
          <p:nvPr/>
        </p:nvPicPr>
        <p:blipFill>
          <a:blip r:embed="rId3">
            <a:alphaModFix/>
          </a:blip>
          <a:stretch>
            <a:fillRect/>
          </a:stretch>
        </p:blipFill>
        <p:spPr>
          <a:xfrm>
            <a:off x="5320201" y="534050"/>
            <a:ext cx="1817825" cy="4401875"/>
          </a:xfrm>
          <a:prstGeom prst="rect">
            <a:avLst/>
          </a:prstGeom>
          <a:noFill/>
          <a:ln>
            <a:noFill/>
          </a:ln>
        </p:spPr>
      </p:pic>
      <p:sp>
        <p:nvSpPr>
          <p:cNvPr id="147" name="Google Shape;147;p13"/>
          <p:cNvSpPr txBox="1"/>
          <p:nvPr/>
        </p:nvSpPr>
        <p:spPr>
          <a:xfrm>
            <a:off x="7138026" y="1184737"/>
            <a:ext cx="1727006" cy="31005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ct val="0"/>
              </a:spcBef>
              <a:spcAft>
                <a:spcPct val="0"/>
              </a:spcAft>
              <a:buClr>
                <a:srgbClr val="000000"/>
              </a:buClr>
              <a:buSzPts val="1400"/>
              <a:buFont typeface="Arial"/>
              <a:buNone/>
            </a:pPr>
            <a:r>
              <a:rPr lang="en" sz="1400" b="0" i="0" u="none" strike="noStrike" cap="none" dirty="0">
                <a:solidFill>
                  <a:srgbClr val="000000"/>
                </a:solidFill>
                <a:latin typeface="Arial"/>
                <a:ea typeface="Arial"/>
                <a:cs typeface="Arial"/>
                <a:sym typeface="Arial"/>
              </a:rPr>
              <a:t>Exemple du déroulement de tâches dans une demande simple </a:t>
            </a:r>
            <a:endParaRPr sz="1400" b="0" i="0" u="none" strike="noStrike" cap="none" dirty="0">
              <a:solidFill>
                <a:srgbClr val="000000"/>
              </a:solidFill>
              <a:latin typeface="Arial"/>
              <a:ea typeface="Arial"/>
              <a:cs typeface="Arial"/>
              <a:sym typeface="Arial"/>
            </a:endParaRPr>
          </a:p>
          <a:p>
            <a:pPr marL="0" marR="0" lvl="0" indent="0" algn="l" rtl="0">
              <a:lnSpc>
                <a:spcPct val="100000"/>
              </a:lnSpc>
              <a:spcBef>
                <a:spcPct val="0"/>
              </a:spcBef>
              <a:spcAft>
                <a:spcPct val="0"/>
              </a:spcAft>
              <a:buClr>
                <a:srgbClr val="000000"/>
              </a:buClr>
              <a:buSzPts val="1400"/>
              <a:buFont typeface="Arial"/>
              <a:buNone/>
            </a:pPr>
            <a:endParaRPr sz="1400" b="0" i="0" u="none" strike="noStrike" cap="none" dirty="0">
              <a:solidFill>
                <a:srgbClr val="000000"/>
              </a:solidFill>
              <a:latin typeface="Arial"/>
              <a:ea typeface="Arial"/>
              <a:cs typeface="Arial"/>
              <a:sym typeface="Arial"/>
            </a:endParaRPr>
          </a:p>
          <a:p>
            <a:pPr marL="0" marR="0" lvl="0" indent="0" algn="l" rtl="0">
              <a:lnSpc>
                <a:spcPct val="100000"/>
              </a:lnSpc>
              <a:spcBef>
                <a:spcPct val="0"/>
              </a:spcBef>
              <a:spcAft>
                <a:spcPct val="0"/>
              </a:spcAft>
              <a:buClr>
                <a:srgbClr val="000000"/>
              </a:buClr>
              <a:buSzPts val="1400"/>
              <a:buFont typeface="Arial"/>
              <a:buNone/>
            </a:pPr>
            <a:r>
              <a:rPr lang="en" sz="1400" b="0" i="0" u="none" strike="noStrike" cap="none" dirty="0">
                <a:solidFill>
                  <a:srgbClr val="000000"/>
                </a:solidFill>
                <a:latin typeface="Arial"/>
                <a:ea typeface="Arial"/>
                <a:cs typeface="Arial"/>
                <a:sym typeface="Arial"/>
              </a:rPr>
              <a:t>Pour les demandes complexes, il y aura d’autres étapes qui comprendront une collaboration, l’assurance de la qualité et les approbations accrues</a:t>
            </a:r>
            <a:endParaRPr sz="1400" b="0" i="0" u="none" strike="noStrike" cap="none" dirty="0">
              <a:solidFill>
                <a:srgbClr val="000000"/>
              </a:solidFill>
              <a:latin typeface="Arial"/>
              <a:ea typeface="Arial"/>
              <a:cs typeface="Arial"/>
              <a:sym typeface="Arial"/>
            </a:endParaRPr>
          </a:p>
          <a:p>
            <a:pPr marL="0" marR="0" lvl="0" indent="0" algn="l" rtl="0">
              <a:lnSpc>
                <a:spcPct val="100000"/>
              </a:lnSpc>
              <a:spcBef>
                <a:spcPct val="0"/>
              </a:spcBef>
              <a:spcAft>
                <a:spcPct val="0"/>
              </a:spcAft>
              <a:buClr>
                <a:srgbClr val="000000"/>
              </a:buClr>
              <a:buSzPts val="1400"/>
              <a:buFont typeface="Arial"/>
              <a:buNone/>
            </a:pPr>
            <a:endParaRPr sz="1400" b="0" i="0" u="none" strike="noStrike" cap="none" dirty="0">
              <a:solidFill>
                <a:srgbClr val="000000"/>
              </a:solidFill>
              <a:latin typeface="Arial"/>
              <a:ea typeface="Arial"/>
              <a:cs typeface="Arial"/>
              <a:sym typeface="Arial"/>
            </a:endParaRPr>
          </a:p>
        </p:txBody>
      </p:sp>
    </p:spTree>
  </p:cSld>
  <p:clrMapOvr>
    <a:masterClrMapping/>
  </p:clrMapOv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51"/>
        <p:cNvGrpSpPr/>
        <p:nvPr/>
      </p:nvGrpSpPr>
      <p:grpSpPr>
        <a:xfrm>
          <a:off x="0" y="0"/>
          <a:ext cx="0" cy="0"/>
          <a:chOff x="0" y="0"/>
          <a:chExt cx="0" cy="0"/>
        </a:xfrm>
      </p:grpSpPr>
      <p:sp>
        <p:nvSpPr>
          <p:cNvPr id="152" name="Google Shape;152;p15"/>
          <p:cNvSpPr txBox="1">
            <a:spLocks noGrp="1"/>
          </p:cNvSpPr>
          <p:nvPr>
            <p:ph type="body" idx="1"/>
          </p:nvPr>
        </p:nvSpPr>
        <p:spPr>
          <a:xfrm>
            <a:off x="3604675" y="2018425"/>
            <a:ext cx="2486100" cy="10509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720"/>
              </a:spcBef>
              <a:spcAft>
                <a:spcPct val="0"/>
              </a:spcAft>
              <a:buSzPts val="3600"/>
              <a:buNone/>
            </a:pPr>
            <a:r>
              <a:rPr lang="en" sz="4700" b="1">
                <a:solidFill>
                  <a:srgbClr val="000000"/>
                </a:solidFill>
              </a:rPr>
              <a:t>ANNEXE</a:t>
            </a:r>
            <a:endParaRPr sz="4700" b="1">
              <a:solidFill>
                <a:srgbClr val="000000"/>
              </a:solidFill>
            </a:endParaRPr>
          </a:p>
        </p:txBody>
      </p:sp>
    </p:spTree>
  </p:cSld>
  <p:clrMapOvr>
    <a:masterClrMapping/>
  </p:clrMapOv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56"/>
        <p:cNvGrpSpPr/>
        <p:nvPr/>
      </p:nvGrpSpPr>
      <p:grpSpPr>
        <a:xfrm>
          <a:off x="0" y="0"/>
          <a:ext cx="0" cy="0"/>
          <a:chOff x="0" y="0"/>
          <a:chExt cx="0" cy="0"/>
        </a:xfrm>
      </p:grpSpPr>
      <p:sp>
        <p:nvSpPr>
          <p:cNvPr id="157" name="Google Shape;157;p16"/>
          <p:cNvSpPr txBox="1">
            <a:spLocks noGrp="1"/>
          </p:cNvSpPr>
          <p:nvPr>
            <p:ph type="body" idx="1"/>
          </p:nvPr>
        </p:nvSpPr>
        <p:spPr>
          <a:xfrm>
            <a:off x="194038" y="238061"/>
            <a:ext cx="8680500" cy="6591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720"/>
              </a:spcBef>
              <a:spcAft>
                <a:spcPct val="0"/>
              </a:spcAft>
              <a:buSzPts val="3600"/>
              <a:buNone/>
            </a:pPr>
            <a:r>
              <a:rPr lang="en" sz="3200" b="1" dirty="0">
                <a:solidFill>
                  <a:srgbClr val="000000"/>
                </a:solidFill>
              </a:rPr>
              <a:t>ANNEXE A : Exemples d’autres outils liés à la COVID-19</a:t>
            </a:r>
            <a:endParaRPr sz="3200" b="1" dirty="0">
              <a:solidFill>
                <a:srgbClr val="000000"/>
              </a:solidFill>
            </a:endParaRPr>
          </a:p>
        </p:txBody>
      </p:sp>
      <p:pic>
        <p:nvPicPr>
          <p:cNvPr id="158" name="Google Shape;158;p16"/>
          <p:cNvPicPr preferRelativeResize="0"/>
          <p:nvPr/>
        </p:nvPicPr>
        <p:blipFill>
          <a:blip r:embed="rId3">
            <a:alphaModFix/>
          </a:blip>
          <a:stretch>
            <a:fillRect/>
          </a:stretch>
        </p:blipFill>
        <p:spPr>
          <a:xfrm>
            <a:off x="194038" y="1400975"/>
            <a:ext cx="3319226" cy="2760651"/>
          </a:xfrm>
          <a:prstGeom prst="rect">
            <a:avLst/>
          </a:prstGeom>
          <a:noFill/>
          <a:ln w="9525" cap="flat" cmpd="sng">
            <a:solidFill>
              <a:schemeClr val="dk2"/>
            </a:solidFill>
            <a:prstDash val="solid"/>
            <a:round/>
            <a:headEnd type="none" w="sm" len="sm"/>
            <a:tailEnd type="none" w="sm" len="sm"/>
          </a:ln>
        </p:spPr>
      </p:pic>
      <p:sp>
        <p:nvSpPr>
          <p:cNvPr id="159" name="Google Shape;159;p16"/>
          <p:cNvSpPr txBox="1"/>
          <p:nvPr/>
        </p:nvSpPr>
        <p:spPr>
          <a:xfrm>
            <a:off x="117838" y="4273075"/>
            <a:ext cx="3565500" cy="5163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ct val="0"/>
              </a:spcBef>
              <a:spcAft>
                <a:spcPct val="0"/>
              </a:spcAft>
              <a:buClr>
                <a:srgbClr val="000000"/>
              </a:buClr>
              <a:buSzPts val="1100"/>
              <a:buFont typeface="Arial"/>
              <a:buNone/>
            </a:pPr>
            <a:r>
              <a:rPr lang="en" sz="1100" b="0" i="0" u="sng" strike="noStrike" cap="none">
                <a:solidFill>
                  <a:schemeClr val="hlink"/>
                </a:solidFill>
                <a:latin typeface="Arial"/>
                <a:ea typeface="Arial"/>
                <a:cs typeface="Arial"/>
                <a:sym typeface="Arial"/>
                <a:hlinkClick r:id="rId4"/>
              </a:rPr>
              <a:t>https://innovation.ised-isde.canada.ca/s/?language=fr</a:t>
            </a:r>
            <a:endParaRPr sz="1400" b="0" i="0" u="none" strike="noStrike" cap="none">
              <a:solidFill>
                <a:srgbClr val="000000"/>
              </a:solidFill>
              <a:latin typeface="Arial"/>
              <a:ea typeface="Arial"/>
              <a:cs typeface="Arial"/>
              <a:sym typeface="Arial"/>
            </a:endParaRPr>
          </a:p>
        </p:txBody>
      </p:sp>
      <p:pic>
        <p:nvPicPr>
          <p:cNvPr id="160" name="Google Shape;160;p16"/>
          <p:cNvPicPr preferRelativeResize="0"/>
          <p:nvPr/>
        </p:nvPicPr>
        <p:blipFill>
          <a:blip r:embed="rId5">
            <a:alphaModFix/>
          </a:blip>
          <a:stretch>
            <a:fillRect/>
          </a:stretch>
        </p:blipFill>
        <p:spPr>
          <a:xfrm>
            <a:off x="3675563" y="1141301"/>
            <a:ext cx="3185736" cy="3398363"/>
          </a:xfrm>
          <a:prstGeom prst="rect">
            <a:avLst/>
          </a:prstGeom>
          <a:noFill/>
          <a:ln w="9525" cap="flat" cmpd="sng">
            <a:solidFill>
              <a:schemeClr val="dk2"/>
            </a:solidFill>
            <a:prstDash val="solid"/>
            <a:round/>
            <a:headEnd type="none" w="sm" len="sm"/>
            <a:tailEnd type="none" w="sm" len="sm"/>
          </a:ln>
        </p:spPr>
      </p:pic>
      <p:sp>
        <p:nvSpPr>
          <p:cNvPr id="161" name="Google Shape;161;p16"/>
          <p:cNvSpPr txBox="1"/>
          <p:nvPr/>
        </p:nvSpPr>
        <p:spPr>
          <a:xfrm>
            <a:off x="3785988" y="4605200"/>
            <a:ext cx="3327734" cy="4383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ct val="0"/>
              </a:spcBef>
              <a:spcAft>
                <a:spcPct val="0"/>
              </a:spcAft>
              <a:buClr>
                <a:srgbClr val="000000"/>
              </a:buClr>
              <a:buSzPts val="1100"/>
              <a:buFont typeface="Arial"/>
              <a:buNone/>
            </a:pPr>
            <a:r>
              <a:rPr lang="en" sz="1100" b="0" i="0" u="sng" strike="noStrike" cap="none" dirty="0">
                <a:solidFill>
                  <a:schemeClr val="hlink"/>
                </a:solidFill>
                <a:latin typeface="Arial"/>
                <a:ea typeface="Arial"/>
                <a:cs typeface="Arial"/>
                <a:sym typeface="Arial"/>
                <a:hlinkClick r:id="rId6"/>
              </a:rPr>
              <a:t>https://covid-prestations.alpha.canada.ca/fr/debut</a:t>
            </a:r>
            <a:endParaRPr sz="1400" b="0" i="0" u="none" strike="noStrike" cap="none" dirty="0">
              <a:solidFill>
                <a:srgbClr val="000000"/>
              </a:solidFill>
              <a:latin typeface="Arial"/>
              <a:ea typeface="Arial"/>
              <a:cs typeface="Arial"/>
              <a:sym typeface="Arial"/>
            </a:endParaRPr>
          </a:p>
        </p:txBody>
      </p:sp>
      <p:pic>
        <p:nvPicPr>
          <p:cNvPr id="162" name="Google Shape;162;p16"/>
          <p:cNvPicPr preferRelativeResize="0"/>
          <p:nvPr/>
        </p:nvPicPr>
        <p:blipFill>
          <a:blip r:embed="rId7">
            <a:alphaModFix/>
          </a:blip>
          <a:stretch>
            <a:fillRect/>
          </a:stretch>
        </p:blipFill>
        <p:spPr>
          <a:xfrm>
            <a:off x="7001650" y="1227425"/>
            <a:ext cx="1944050" cy="3055324"/>
          </a:xfrm>
          <a:prstGeom prst="rect">
            <a:avLst/>
          </a:prstGeom>
          <a:noFill/>
          <a:ln w="9525" cap="flat" cmpd="sng">
            <a:solidFill>
              <a:schemeClr val="dk2"/>
            </a:solidFill>
            <a:prstDash val="solid"/>
            <a:round/>
            <a:headEnd type="none" w="sm" len="sm"/>
            <a:tailEnd type="none" w="sm" len="sm"/>
          </a:ln>
        </p:spPr>
      </p:pic>
    </p:spTree>
  </p:cSld>
  <p:clrMapOvr>
    <a:masterClrMapping/>
  </p:clrMapOv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66"/>
        <p:cNvGrpSpPr/>
        <p:nvPr/>
      </p:nvGrpSpPr>
      <p:grpSpPr>
        <a:xfrm>
          <a:off x="0" y="0"/>
          <a:ext cx="0" cy="0"/>
          <a:chOff x="0" y="0"/>
          <a:chExt cx="0" cy="0"/>
        </a:xfrm>
      </p:grpSpPr>
      <p:sp>
        <p:nvSpPr>
          <p:cNvPr id="167" name="Google Shape;167;p17"/>
          <p:cNvSpPr txBox="1"/>
          <p:nvPr/>
        </p:nvSpPr>
        <p:spPr>
          <a:xfrm>
            <a:off x="345425" y="1160425"/>
            <a:ext cx="8679300" cy="1332900"/>
          </a:xfrm>
          <a:prstGeom prst="rect">
            <a:avLst/>
          </a:prstGeom>
          <a:noFill/>
          <a:ln>
            <a:noFill/>
          </a:ln>
        </p:spPr>
        <p:txBody>
          <a:bodyPr spcFirstLastPara="1" wrap="square" lIns="91425" tIns="91425" rIns="91425" bIns="91425" anchor="t" anchorCtr="0">
            <a:noAutofit/>
          </a:bodyPr>
          <a:lstStyle/>
          <a:p>
            <a:pPr marL="457200" marR="0" lvl="0" indent="-317500" algn="l" rtl="0">
              <a:lnSpc>
                <a:spcPct val="100000"/>
              </a:lnSpc>
              <a:spcBef>
                <a:spcPct val="0"/>
              </a:spcBef>
              <a:spcAft>
                <a:spcPct val="0"/>
              </a:spcAft>
              <a:buClr>
                <a:srgbClr val="1D1C1D"/>
              </a:buClr>
              <a:buSzPts val="1400"/>
              <a:buFont typeface="Arial"/>
              <a:buChar char="●"/>
            </a:pPr>
            <a:r>
              <a:rPr lang="en" b="0" i="0" u="none" strike="noStrike" cap="none" dirty="0">
                <a:solidFill>
                  <a:srgbClr val="1D1C1D"/>
                </a:solidFill>
                <a:latin typeface="Arial"/>
                <a:ea typeface="Arial"/>
                <a:cs typeface="Arial"/>
                <a:sym typeface="Arial"/>
              </a:rPr>
              <a:t>Commencer par un contenu élaboré qui est factuellement correct (pas nécessairement parfait) </a:t>
            </a:r>
            <a:endParaRPr b="0" i="0" u="none" strike="noStrike" cap="none" dirty="0">
              <a:solidFill>
                <a:srgbClr val="1D1C1D"/>
              </a:solidFill>
              <a:latin typeface="Arial"/>
              <a:ea typeface="Arial"/>
              <a:cs typeface="Arial"/>
              <a:sym typeface="Arial"/>
            </a:endParaRPr>
          </a:p>
          <a:p>
            <a:pPr marL="457200" marR="0" lvl="0" indent="-317500" algn="l" rtl="0">
              <a:lnSpc>
                <a:spcPct val="100000"/>
              </a:lnSpc>
              <a:spcBef>
                <a:spcPct val="0"/>
              </a:spcBef>
              <a:spcAft>
                <a:spcPct val="0"/>
              </a:spcAft>
              <a:buClr>
                <a:srgbClr val="1D1C1D"/>
              </a:buClr>
              <a:buSzPts val="1400"/>
              <a:buFont typeface="Arial"/>
              <a:buChar char="●"/>
            </a:pPr>
            <a:r>
              <a:rPr lang="en" b="0" i="0" u="none" strike="noStrike" cap="none" dirty="0">
                <a:solidFill>
                  <a:srgbClr val="1D1C1D"/>
                </a:solidFill>
                <a:latin typeface="Arial"/>
                <a:ea typeface="Arial"/>
                <a:cs typeface="Arial"/>
                <a:sym typeface="Arial"/>
              </a:rPr>
              <a:t>Itération du contenu et de la conception en fonction de ce qui a été appris lors des essais</a:t>
            </a:r>
            <a:endParaRPr b="0" i="0" u="none" strike="noStrike" cap="none" dirty="0">
              <a:solidFill>
                <a:srgbClr val="1D1C1D"/>
              </a:solidFill>
              <a:latin typeface="Arial"/>
              <a:ea typeface="Arial"/>
              <a:cs typeface="Arial"/>
              <a:sym typeface="Arial"/>
            </a:endParaRPr>
          </a:p>
          <a:p>
            <a:pPr marL="457200" marR="0" lvl="0" indent="-317500" algn="l" rtl="0">
              <a:lnSpc>
                <a:spcPct val="100000"/>
              </a:lnSpc>
              <a:spcBef>
                <a:spcPct val="0"/>
              </a:spcBef>
              <a:spcAft>
                <a:spcPct val="0"/>
              </a:spcAft>
              <a:buClr>
                <a:srgbClr val="1D1C1D"/>
              </a:buClr>
              <a:buSzPts val="1400"/>
              <a:buFont typeface="Arial"/>
              <a:buChar char="●"/>
            </a:pPr>
            <a:r>
              <a:rPr lang="en" b="0" i="0" u="none" strike="noStrike" cap="none" dirty="0">
                <a:solidFill>
                  <a:srgbClr val="1D1C1D"/>
                </a:solidFill>
                <a:latin typeface="Arial"/>
                <a:ea typeface="Arial"/>
                <a:cs typeface="Arial"/>
                <a:sym typeface="Arial"/>
              </a:rPr>
              <a:t>Validation des modifications avec des experts en la matière au fur et à mesure</a:t>
            </a:r>
            <a:endParaRPr b="0" i="0" u="none" strike="noStrike" cap="none" dirty="0">
              <a:solidFill>
                <a:srgbClr val="1D1C1D"/>
              </a:solidFill>
              <a:latin typeface="Arial"/>
              <a:ea typeface="Arial"/>
              <a:cs typeface="Arial"/>
              <a:sym typeface="Arial"/>
            </a:endParaRPr>
          </a:p>
          <a:p>
            <a:pPr marL="457200" marR="0" lvl="0" indent="-317500" algn="l" rtl="0">
              <a:lnSpc>
                <a:spcPct val="100000"/>
              </a:lnSpc>
              <a:spcBef>
                <a:spcPct val="0"/>
              </a:spcBef>
              <a:spcAft>
                <a:spcPct val="0"/>
              </a:spcAft>
              <a:buClr>
                <a:srgbClr val="1D1C1D"/>
              </a:buClr>
              <a:buSzPts val="1400"/>
              <a:buFont typeface="Arial"/>
              <a:buChar char="●"/>
            </a:pPr>
            <a:r>
              <a:rPr lang="en" b="0" i="0" u="none" strike="noStrike" cap="none" dirty="0">
                <a:solidFill>
                  <a:srgbClr val="1D1C1D"/>
                </a:solidFill>
                <a:latin typeface="Arial"/>
                <a:ea typeface="Arial"/>
                <a:cs typeface="Arial"/>
                <a:sym typeface="Arial"/>
              </a:rPr>
              <a:t>À mesure que les essais se poursuivent, les taux de réussite augmentent</a:t>
            </a:r>
            <a:endParaRPr sz="800" b="0" i="0" u="none" strike="noStrike" cap="none" dirty="0">
              <a:solidFill>
                <a:srgbClr val="000000"/>
              </a:solidFill>
              <a:latin typeface="Calibri"/>
              <a:ea typeface="Calibri"/>
              <a:cs typeface="Calibri"/>
              <a:sym typeface="Calibri"/>
            </a:endParaRPr>
          </a:p>
        </p:txBody>
      </p:sp>
      <p:sp>
        <p:nvSpPr>
          <p:cNvPr id="168" name="Google Shape;168;p17"/>
          <p:cNvSpPr txBox="1">
            <a:spLocks noGrp="1"/>
          </p:cNvSpPr>
          <p:nvPr>
            <p:ph type="sldNum" idx="12"/>
          </p:nvPr>
        </p:nvSpPr>
        <p:spPr>
          <a:xfrm>
            <a:off x="6553200" y="4767263"/>
            <a:ext cx="2133600" cy="2739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ct val="0"/>
              </a:spcBef>
              <a:spcAft>
                <a:spcPct val="0"/>
              </a:spcAft>
              <a:buClr>
                <a:srgbClr val="000000"/>
              </a:buClr>
              <a:buSzPts val="1200"/>
              <a:buFont typeface="Arial"/>
              <a:buNone/>
            </a:pPr>
            <a:fld id="{00000000-1234-1234-1234-123412341234}" type="slidenum">
              <a:rPr lang="en"/>
              <a:t>16</a:t>
            </a:fld>
            <a:endParaRPr/>
          </a:p>
        </p:txBody>
      </p:sp>
      <p:sp>
        <p:nvSpPr>
          <p:cNvPr id="169" name="Google Shape;169;p17"/>
          <p:cNvSpPr txBox="1">
            <a:spLocks noGrp="1"/>
          </p:cNvSpPr>
          <p:nvPr>
            <p:ph type="body" idx="1"/>
          </p:nvPr>
        </p:nvSpPr>
        <p:spPr>
          <a:xfrm>
            <a:off x="178975" y="173125"/>
            <a:ext cx="8265000" cy="8304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720"/>
              </a:spcBef>
              <a:spcAft>
                <a:spcPct val="0"/>
              </a:spcAft>
              <a:buSzPts val="3600"/>
              <a:buNone/>
            </a:pPr>
            <a:r>
              <a:rPr lang="en" b="1">
                <a:solidFill>
                  <a:srgbClr val="000000"/>
                </a:solidFill>
              </a:rPr>
              <a:t>ANNEXE B : Essais et conception itératifs</a:t>
            </a:r>
            <a:endParaRPr>
              <a:solidFill>
                <a:srgbClr val="000000"/>
              </a:solidFill>
            </a:endParaRPr>
          </a:p>
        </p:txBody>
      </p:sp>
      <p:graphicFrame>
        <p:nvGraphicFramePr>
          <p:cNvPr id="170" name="Google Shape;170;p17"/>
          <p:cNvGraphicFramePr>
            <a:graphicFrameLocks noGrp="1"/>
          </p:cNvGraphicFramePr>
          <p:nvPr/>
        </p:nvGraphicFramePr>
        <p:xfrm>
          <a:off x="877063" y="2143113"/>
          <a:ext cx="7229475" cy="2891604"/>
        </p:xfrm>
        <a:graphic>
          <a:graphicData uri="http://schemas.openxmlformats.org/drawingml/2006/table">
            <a:tbl>
              <a:tblPr>
                <a:noFill/>
                <a:tableStyleId>{9CC9BA01-5755-4BC5-906A-CDD8374FCFD4}</a:tableStyleId>
              </a:tblPr>
              <a:tblGrid>
                <a:gridCol w="657225">
                  <a:extLst>
                    <a:ext uri="{9D8B030D-6E8A-4147-A177-3AD203B41FA5}">
                      <a16:colId xmlns:a16="http://schemas.microsoft.com/office/drawing/2014/main" val="20000"/>
                    </a:ext>
                  </a:extLst>
                </a:gridCol>
                <a:gridCol w="657225">
                  <a:extLst>
                    <a:ext uri="{9D8B030D-6E8A-4147-A177-3AD203B41FA5}">
                      <a16:colId xmlns:a16="http://schemas.microsoft.com/office/drawing/2014/main" val="20001"/>
                    </a:ext>
                  </a:extLst>
                </a:gridCol>
                <a:gridCol w="657225">
                  <a:extLst>
                    <a:ext uri="{9D8B030D-6E8A-4147-A177-3AD203B41FA5}">
                      <a16:colId xmlns:a16="http://schemas.microsoft.com/office/drawing/2014/main" val="20002"/>
                    </a:ext>
                  </a:extLst>
                </a:gridCol>
                <a:gridCol w="657225">
                  <a:extLst>
                    <a:ext uri="{9D8B030D-6E8A-4147-A177-3AD203B41FA5}">
                      <a16:colId xmlns:a16="http://schemas.microsoft.com/office/drawing/2014/main" val="20003"/>
                    </a:ext>
                  </a:extLst>
                </a:gridCol>
                <a:gridCol w="657225">
                  <a:extLst>
                    <a:ext uri="{9D8B030D-6E8A-4147-A177-3AD203B41FA5}">
                      <a16:colId xmlns:a16="http://schemas.microsoft.com/office/drawing/2014/main" val="20004"/>
                    </a:ext>
                  </a:extLst>
                </a:gridCol>
                <a:gridCol w="657225">
                  <a:extLst>
                    <a:ext uri="{9D8B030D-6E8A-4147-A177-3AD203B41FA5}">
                      <a16:colId xmlns:a16="http://schemas.microsoft.com/office/drawing/2014/main" val="20005"/>
                    </a:ext>
                  </a:extLst>
                </a:gridCol>
                <a:gridCol w="657225">
                  <a:extLst>
                    <a:ext uri="{9D8B030D-6E8A-4147-A177-3AD203B41FA5}">
                      <a16:colId xmlns:a16="http://schemas.microsoft.com/office/drawing/2014/main" val="20006"/>
                    </a:ext>
                  </a:extLst>
                </a:gridCol>
                <a:gridCol w="657225">
                  <a:extLst>
                    <a:ext uri="{9D8B030D-6E8A-4147-A177-3AD203B41FA5}">
                      <a16:colId xmlns:a16="http://schemas.microsoft.com/office/drawing/2014/main" val="20007"/>
                    </a:ext>
                  </a:extLst>
                </a:gridCol>
                <a:gridCol w="657225">
                  <a:extLst>
                    <a:ext uri="{9D8B030D-6E8A-4147-A177-3AD203B41FA5}">
                      <a16:colId xmlns:a16="http://schemas.microsoft.com/office/drawing/2014/main" val="20008"/>
                    </a:ext>
                  </a:extLst>
                </a:gridCol>
                <a:gridCol w="657225">
                  <a:extLst>
                    <a:ext uri="{9D8B030D-6E8A-4147-A177-3AD203B41FA5}">
                      <a16:colId xmlns:a16="http://schemas.microsoft.com/office/drawing/2014/main" val="20009"/>
                    </a:ext>
                  </a:extLst>
                </a:gridCol>
                <a:gridCol w="657225">
                  <a:extLst>
                    <a:ext uri="{9D8B030D-6E8A-4147-A177-3AD203B41FA5}">
                      <a16:colId xmlns:a16="http://schemas.microsoft.com/office/drawing/2014/main" val="20010"/>
                    </a:ext>
                  </a:extLst>
                </a:gridCol>
              </a:tblGrid>
              <a:tr h="222050">
                <a:tc>
                  <a:txBody>
                    <a:bodyPr/>
                    <a:lstStyle/>
                    <a:p>
                      <a:pPr marL="0" lvl="0" indent="0" algn="l" rtl="0">
                        <a:spcBef>
                          <a:spcPct val="0"/>
                        </a:spcBef>
                        <a:spcAft>
                          <a:spcPct val="0"/>
                        </a:spcAft>
                        <a:buNone/>
                      </a:pPr>
                      <a:r>
                        <a:rPr lang="en"/>
                        <a:t> </a:t>
                      </a:r>
                      <a:endParaRPr/>
                    </a:p>
                  </a:txBody>
                  <a:tcPr marL="66675" marR="66675" marT="66675" marB="66675">
                    <a:lnL cap="flat" cmpd="sng">
                      <a:solidFill>
                        <a:srgbClr val="000000"/>
                      </a:solidFill>
                      <a:prstDash val="solid"/>
                      <a:round/>
                      <a:headEnd type="none" w="sm" len="sm"/>
                      <a:tailEnd type="none" w="sm" len="sm"/>
                    </a:lnL>
                    <a:lnR w="12700" cap="flat" cmpd="sng">
                      <a:solidFill>
                        <a:srgbClr val="666666"/>
                      </a:solidFill>
                      <a:prstDash val="solid"/>
                      <a:round/>
                      <a:headEnd type="none" w="sm" len="sm"/>
                      <a:tailEnd type="none" w="sm" len="sm"/>
                    </a:lnR>
                    <a:lnT cap="flat" cmpd="sng">
                      <a:solidFill>
                        <a:srgbClr val="000000"/>
                      </a:solidFill>
                      <a:prstDash val="solid"/>
                      <a:round/>
                      <a:headEnd type="none" w="sm" len="sm"/>
                      <a:tailEnd type="none" w="sm" len="sm"/>
                    </a:lnT>
                    <a:lnB w="12700" cap="flat" cmpd="sng">
                      <a:solidFill>
                        <a:srgbClr val="666666"/>
                      </a:solidFill>
                      <a:prstDash val="solid"/>
                      <a:round/>
                      <a:headEnd type="none" w="sm" len="sm"/>
                      <a:tailEnd type="none" w="sm" len="sm"/>
                    </a:lnB>
                  </a:tcPr>
                </a:tc>
                <a:tc>
                  <a:txBody>
                    <a:bodyPr/>
                    <a:lstStyle/>
                    <a:p>
                      <a:pPr marL="0" lvl="0" indent="0" algn="l" rtl="0">
                        <a:lnSpc>
                          <a:spcPct val="120000"/>
                        </a:lnSpc>
                        <a:spcBef>
                          <a:spcPct val="0"/>
                        </a:spcBef>
                        <a:spcAft>
                          <a:spcPct val="0"/>
                        </a:spcAft>
                        <a:buNone/>
                      </a:pPr>
                      <a:r>
                        <a:rPr lang="en" sz="900" b="1"/>
                        <a:t>P1</a:t>
                      </a:r>
                      <a:endParaRPr sz="900" b="1"/>
                    </a:p>
                  </a:txBody>
                  <a:tcPr marL="66675" marR="66675" marT="66675" marB="66675">
                    <a:lnL w="12700" cap="flat" cmpd="sng">
                      <a:solidFill>
                        <a:srgbClr val="666666"/>
                      </a:solidFill>
                      <a:prstDash val="solid"/>
                      <a:round/>
                      <a:headEnd type="none" w="sm" len="sm"/>
                      <a:tailEnd type="none" w="sm" len="sm"/>
                    </a:lnL>
                    <a:lnR w="12700" cap="flat" cmpd="sng">
                      <a:solidFill>
                        <a:srgbClr val="666666"/>
                      </a:solidFill>
                      <a:prstDash val="solid"/>
                      <a:round/>
                      <a:headEnd type="none" w="sm" len="sm"/>
                      <a:tailEnd type="none" w="sm" len="sm"/>
                    </a:lnR>
                    <a:lnT w="12700" cap="flat" cmpd="sng">
                      <a:solidFill>
                        <a:srgbClr val="666666"/>
                      </a:solidFill>
                      <a:prstDash val="solid"/>
                      <a:round/>
                      <a:headEnd type="none" w="sm" len="sm"/>
                      <a:tailEnd type="none" w="sm" len="sm"/>
                    </a:lnT>
                    <a:lnB w="12700" cap="flat" cmpd="sng">
                      <a:solidFill>
                        <a:srgbClr val="666666"/>
                      </a:solidFill>
                      <a:prstDash val="solid"/>
                      <a:round/>
                      <a:headEnd type="none" w="sm" len="sm"/>
                      <a:tailEnd type="none" w="sm" len="sm"/>
                    </a:lnB>
                  </a:tcPr>
                </a:tc>
                <a:tc>
                  <a:txBody>
                    <a:bodyPr/>
                    <a:lstStyle/>
                    <a:p>
                      <a:pPr marL="0" lvl="0" indent="0" algn="l" rtl="0">
                        <a:lnSpc>
                          <a:spcPct val="120000"/>
                        </a:lnSpc>
                        <a:spcBef>
                          <a:spcPct val="0"/>
                        </a:spcBef>
                        <a:spcAft>
                          <a:spcPct val="0"/>
                        </a:spcAft>
                        <a:buNone/>
                      </a:pPr>
                      <a:r>
                        <a:rPr lang="en" sz="900" b="1"/>
                        <a:t>P2</a:t>
                      </a:r>
                      <a:endParaRPr sz="900" b="1"/>
                    </a:p>
                  </a:txBody>
                  <a:tcPr marL="66675" marR="66675" marT="66675" marB="66675">
                    <a:lnL w="12700" cap="flat" cmpd="sng">
                      <a:solidFill>
                        <a:srgbClr val="666666"/>
                      </a:solidFill>
                      <a:prstDash val="solid"/>
                      <a:round/>
                      <a:headEnd type="none" w="sm" len="sm"/>
                      <a:tailEnd type="none" w="sm" len="sm"/>
                    </a:lnL>
                    <a:lnR w="12700" cap="flat" cmpd="sng">
                      <a:solidFill>
                        <a:srgbClr val="666666"/>
                      </a:solidFill>
                      <a:prstDash val="solid"/>
                      <a:round/>
                      <a:headEnd type="none" w="sm" len="sm"/>
                      <a:tailEnd type="none" w="sm" len="sm"/>
                    </a:lnR>
                    <a:lnT w="12700" cap="flat" cmpd="sng">
                      <a:solidFill>
                        <a:srgbClr val="666666"/>
                      </a:solidFill>
                      <a:prstDash val="solid"/>
                      <a:round/>
                      <a:headEnd type="none" w="sm" len="sm"/>
                      <a:tailEnd type="none" w="sm" len="sm"/>
                    </a:lnT>
                    <a:lnB w="12700" cap="flat" cmpd="sng">
                      <a:solidFill>
                        <a:srgbClr val="666666"/>
                      </a:solidFill>
                      <a:prstDash val="solid"/>
                      <a:round/>
                      <a:headEnd type="none" w="sm" len="sm"/>
                      <a:tailEnd type="none" w="sm" len="sm"/>
                    </a:lnB>
                  </a:tcPr>
                </a:tc>
                <a:tc>
                  <a:txBody>
                    <a:bodyPr/>
                    <a:lstStyle/>
                    <a:p>
                      <a:pPr marL="0" lvl="0" indent="0" algn="l" rtl="0">
                        <a:lnSpc>
                          <a:spcPct val="120000"/>
                        </a:lnSpc>
                        <a:spcBef>
                          <a:spcPct val="0"/>
                        </a:spcBef>
                        <a:spcAft>
                          <a:spcPct val="0"/>
                        </a:spcAft>
                        <a:buNone/>
                      </a:pPr>
                      <a:r>
                        <a:rPr lang="en" sz="900" b="1"/>
                        <a:t>P3</a:t>
                      </a:r>
                      <a:endParaRPr sz="900" b="1"/>
                    </a:p>
                  </a:txBody>
                  <a:tcPr marL="66675" marR="66675" marT="66675" marB="66675">
                    <a:lnL w="12700" cap="flat" cmpd="sng">
                      <a:solidFill>
                        <a:srgbClr val="666666"/>
                      </a:solidFill>
                      <a:prstDash val="solid"/>
                      <a:round/>
                      <a:headEnd type="none" w="sm" len="sm"/>
                      <a:tailEnd type="none" w="sm" len="sm"/>
                    </a:lnL>
                    <a:lnR w="12700" cap="flat" cmpd="sng">
                      <a:solidFill>
                        <a:srgbClr val="666666"/>
                      </a:solidFill>
                      <a:prstDash val="solid"/>
                      <a:round/>
                      <a:headEnd type="none" w="sm" len="sm"/>
                      <a:tailEnd type="none" w="sm" len="sm"/>
                    </a:lnR>
                    <a:lnT w="12700" cap="flat" cmpd="sng">
                      <a:solidFill>
                        <a:srgbClr val="666666"/>
                      </a:solidFill>
                      <a:prstDash val="solid"/>
                      <a:round/>
                      <a:headEnd type="none" w="sm" len="sm"/>
                      <a:tailEnd type="none" w="sm" len="sm"/>
                    </a:lnT>
                    <a:lnB w="12700" cap="flat" cmpd="sng">
                      <a:solidFill>
                        <a:srgbClr val="666666"/>
                      </a:solidFill>
                      <a:prstDash val="solid"/>
                      <a:round/>
                      <a:headEnd type="none" w="sm" len="sm"/>
                      <a:tailEnd type="none" w="sm" len="sm"/>
                    </a:lnB>
                  </a:tcPr>
                </a:tc>
                <a:tc>
                  <a:txBody>
                    <a:bodyPr/>
                    <a:lstStyle/>
                    <a:p>
                      <a:pPr marL="0" lvl="0" indent="0" algn="l" rtl="0">
                        <a:lnSpc>
                          <a:spcPct val="120000"/>
                        </a:lnSpc>
                        <a:spcBef>
                          <a:spcPct val="0"/>
                        </a:spcBef>
                        <a:spcAft>
                          <a:spcPct val="0"/>
                        </a:spcAft>
                        <a:buNone/>
                      </a:pPr>
                      <a:r>
                        <a:rPr lang="en" sz="900" b="1"/>
                        <a:t>P4</a:t>
                      </a:r>
                      <a:endParaRPr sz="900" b="1"/>
                    </a:p>
                  </a:txBody>
                  <a:tcPr marL="66675" marR="66675" marT="66675" marB="66675">
                    <a:lnL w="12700" cap="flat" cmpd="sng">
                      <a:solidFill>
                        <a:srgbClr val="666666"/>
                      </a:solidFill>
                      <a:prstDash val="solid"/>
                      <a:round/>
                      <a:headEnd type="none" w="sm" len="sm"/>
                      <a:tailEnd type="none" w="sm" len="sm"/>
                    </a:lnL>
                    <a:lnR w="12700" cap="flat" cmpd="sng">
                      <a:solidFill>
                        <a:srgbClr val="666666"/>
                      </a:solidFill>
                      <a:prstDash val="solid"/>
                      <a:round/>
                      <a:headEnd type="none" w="sm" len="sm"/>
                      <a:tailEnd type="none" w="sm" len="sm"/>
                    </a:lnR>
                    <a:lnT w="12700" cap="flat" cmpd="sng">
                      <a:solidFill>
                        <a:srgbClr val="666666"/>
                      </a:solidFill>
                      <a:prstDash val="solid"/>
                      <a:round/>
                      <a:headEnd type="none" w="sm" len="sm"/>
                      <a:tailEnd type="none" w="sm" len="sm"/>
                    </a:lnT>
                    <a:lnB w="12700" cap="flat" cmpd="sng">
                      <a:solidFill>
                        <a:srgbClr val="666666"/>
                      </a:solidFill>
                      <a:prstDash val="solid"/>
                      <a:round/>
                      <a:headEnd type="none" w="sm" len="sm"/>
                      <a:tailEnd type="none" w="sm" len="sm"/>
                    </a:lnB>
                  </a:tcPr>
                </a:tc>
                <a:tc>
                  <a:txBody>
                    <a:bodyPr/>
                    <a:lstStyle/>
                    <a:p>
                      <a:pPr marL="0" lvl="0" indent="0" algn="l" rtl="0">
                        <a:lnSpc>
                          <a:spcPct val="120000"/>
                        </a:lnSpc>
                        <a:spcBef>
                          <a:spcPct val="0"/>
                        </a:spcBef>
                        <a:spcAft>
                          <a:spcPct val="0"/>
                        </a:spcAft>
                        <a:buNone/>
                      </a:pPr>
                      <a:r>
                        <a:rPr lang="en" sz="900" b="1"/>
                        <a:t>P5</a:t>
                      </a:r>
                      <a:endParaRPr sz="900" b="1"/>
                    </a:p>
                  </a:txBody>
                  <a:tcPr marL="66675" marR="66675" marT="66675" marB="66675">
                    <a:lnL w="12700" cap="flat" cmpd="sng">
                      <a:solidFill>
                        <a:srgbClr val="666666"/>
                      </a:solidFill>
                      <a:prstDash val="solid"/>
                      <a:round/>
                      <a:headEnd type="none" w="sm" len="sm"/>
                      <a:tailEnd type="none" w="sm" len="sm"/>
                    </a:lnL>
                    <a:lnR w="12700" cap="flat" cmpd="sng">
                      <a:solidFill>
                        <a:srgbClr val="666666"/>
                      </a:solidFill>
                      <a:prstDash val="solid"/>
                      <a:round/>
                      <a:headEnd type="none" w="sm" len="sm"/>
                      <a:tailEnd type="none" w="sm" len="sm"/>
                    </a:lnR>
                    <a:lnT w="12700" cap="flat" cmpd="sng">
                      <a:solidFill>
                        <a:srgbClr val="666666"/>
                      </a:solidFill>
                      <a:prstDash val="solid"/>
                      <a:round/>
                      <a:headEnd type="none" w="sm" len="sm"/>
                      <a:tailEnd type="none" w="sm" len="sm"/>
                    </a:lnT>
                    <a:lnB w="12700" cap="flat" cmpd="sng">
                      <a:solidFill>
                        <a:srgbClr val="666666"/>
                      </a:solidFill>
                      <a:prstDash val="solid"/>
                      <a:round/>
                      <a:headEnd type="none" w="sm" len="sm"/>
                      <a:tailEnd type="none" w="sm" len="sm"/>
                    </a:lnB>
                  </a:tcPr>
                </a:tc>
                <a:tc>
                  <a:txBody>
                    <a:bodyPr/>
                    <a:lstStyle/>
                    <a:p>
                      <a:pPr marL="0" lvl="0" indent="0" algn="l" rtl="0">
                        <a:lnSpc>
                          <a:spcPct val="120000"/>
                        </a:lnSpc>
                        <a:spcBef>
                          <a:spcPct val="0"/>
                        </a:spcBef>
                        <a:spcAft>
                          <a:spcPct val="0"/>
                        </a:spcAft>
                        <a:buNone/>
                      </a:pPr>
                      <a:r>
                        <a:rPr lang="en" sz="900" b="1"/>
                        <a:t>P6</a:t>
                      </a:r>
                      <a:endParaRPr sz="900" b="1"/>
                    </a:p>
                  </a:txBody>
                  <a:tcPr marL="66675" marR="66675" marT="66675" marB="66675">
                    <a:lnL w="12700" cap="flat" cmpd="sng">
                      <a:solidFill>
                        <a:srgbClr val="666666"/>
                      </a:solidFill>
                      <a:prstDash val="solid"/>
                      <a:round/>
                      <a:headEnd type="none" w="sm" len="sm"/>
                      <a:tailEnd type="none" w="sm" len="sm"/>
                    </a:lnL>
                    <a:lnR w="12700" cap="flat" cmpd="sng">
                      <a:solidFill>
                        <a:srgbClr val="666666"/>
                      </a:solidFill>
                      <a:prstDash val="solid"/>
                      <a:round/>
                      <a:headEnd type="none" w="sm" len="sm"/>
                      <a:tailEnd type="none" w="sm" len="sm"/>
                    </a:lnR>
                    <a:lnT w="12700" cap="flat" cmpd="sng">
                      <a:solidFill>
                        <a:srgbClr val="666666"/>
                      </a:solidFill>
                      <a:prstDash val="solid"/>
                      <a:round/>
                      <a:headEnd type="none" w="sm" len="sm"/>
                      <a:tailEnd type="none" w="sm" len="sm"/>
                    </a:lnT>
                    <a:lnB w="12700" cap="flat" cmpd="sng">
                      <a:solidFill>
                        <a:srgbClr val="666666"/>
                      </a:solidFill>
                      <a:prstDash val="solid"/>
                      <a:round/>
                      <a:headEnd type="none" w="sm" len="sm"/>
                      <a:tailEnd type="none" w="sm" len="sm"/>
                    </a:lnB>
                  </a:tcPr>
                </a:tc>
                <a:tc>
                  <a:txBody>
                    <a:bodyPr/>
                    <a:lstStyle/>
                    <a:p>
                      <a:pPr marL="0" lvl="0" indent="0" algn="l" rtl="0">
                        <a:lnSpc>
                          <a:spcPct val="120000"/>
                        </a:lnSpc>
                        <a:spcBef>
                          <a:spcPct val="0"/>
                        </a:spcBef>
                        <a:spcAft>
                          <a:spcPct val="0"/>
                        </a:spcAft>
                        <a:buNone/>
                      </a:pPr>
                      <a:r>
                        <a:rPr lang="en" sz="900" b="1"/>
                        <a:t>P7</a:t>
                      </a:r>
                      <a:endParaRPr sz="900" b="1"/>
                    </a:p>
                  </a:txBody>
                  <a:tcPr marL="66675" marR="66675" marT="66675" marB="66675">
                    <a:lnL w="12700" cap="flat" cmpd="sng">
                      <a:solidFill>
                        <a:srgbClr val="666666"/>
                      </a:solidFill>
                      <a:prstDash val="solid"/>
                      <a:round/>
                      <a:headEnd type="none" w="sm" len="sm"/>
                      <a:tailEnd type="none" w="sm" len="sm"/>
                    </a:lnL>
                    <a:lnR w="12700" cap="flat" cmpd="sng">
                      <a:solidFill>
                        <a:srgbClr val="666666"/>
                      </a:solidFill>
                      <a:prstDash val="solid"/>
                      <a:round/>
                      <a:headEnd type="none" w="sm" len="sm"/>
                      <a:tailEnd type="none" w="sm" len="sm"/>
                    </a:lnR>
                    <a:lnT w="12700" cap="flat" cmpd="sng">
                      <a:solidFill>
                        <a:srgbClr val="666666"/>
                      </a:solidFill>
                      <a:prstDash val="solid"/>
                      <a:round/>
                      <a:headEnd type="none" w="sm" len="sm"/>
                      <a:tailEnd type="none" w="sm" len="sm"/>
                    </a:lnT>
                    <a:lnB w="12700" cap="flat" cmpd="sng">
                      <a:solidFill>
                        <a:srgbClr val="666666"/>
                      </a:solidFill>
                      <a:prstDash val="solid"/>
                      <a:round/>
                      <a:headEnd type="none" w="sm" len="sm"/>
                      <a:tailEnd type="none" w="sm" len="sm"/>
                    </a:lnB>
                  </a:tcPr>
                </a:tc>
                <a:tc>
                  <a:txBody>
                    <a:bodyPr/>
                    <a:lstStyle/>
                    <a:p>
                      <a:pPr marL="0" lvl="0" indent="0" algn="l" rtl="0">
                        <a:lnSpc>
                          <a:spcPct val="120000"/>
                        </a:lnSpc>
                        <a:spcBef>
                          <a:spcPct val="0"/>
                        </a:spcBef>
                        <a:spcAft>
                          <a:spcPct val="0"/>
                        </a:spcAft>
                        <a:buNone/>
                      </a:pPr>
                      <a:r>
                        <a:rPr lang="en" sz="900" b="1"/>
                        <a:t>P8</a:t>
                      </a:r>
                      <a:endParaRPr sz="900" b="1"/>
                    </a:p>
                  </a:txBody>
                  <a:tcPr marL="66675" marR="66675" marT="66675" marB="66675">
                    <a:lnL w="12700" cap="flat" cmpd="sng">
                      <a:solidFill>
                        <a:srgbClr val="666666"/>
                      </a:solidFill>
                      <a:prstDash val="solid"/>
                      <a:round/>
                      <a:headEnd type="none" w="sm" len="sm"/>
                      <a:tailEnd type="none" w="sm" len="sm"/>
                    </a:lnL>
                    <a:lnR w="12700" cap="flat" cmpd="sng">
                      <a:solidFill>
                        <a:srgbClr val="666666"/>
                      </a:solidFill>
                      <a:prstDash val="solid"/>
                      <a:round/>
                      <a:headEnd type="none" w="sm" len="sm"/>
                      <a:tailEnd type="none" w="sm" len="sm"/>
                    </a:lnR>
                    <a:lnT w="12700" cap="flat" cmpd="sng">
                      <a:solidFill>
                        <a:srgbClr val="666666"/>
                      </a:solidFill>
                      <a:prstDash val="solid"/>
                      <a:round/>
                      <a:headEnd type="none" w="sm" len="sm"/>
                      <a:tailEnd type="none" w="sm" len="sm"/>
                    </a:lnT>
                    <a:lnB w="12700" cap="flat" cmpd="sng">
                      <a:solidFill>
                        <a:srgbClr val="666666"/>
                      </a:solidFill>
                      <a:prstDash val="solid"/>
                      <a:round/>
                      <a:headEnd type="none" w="sm" len="sm"/>
                      <a:tailEnd type="none" w="sm" len="sm"/>
                    </a:lnB>
                  </a:tcPr>
                </a:tc>
                <a:tc>
                  <a:txBody>
                    <a:bodyPr/>
                    <a:lstStyle/>
                    <a:p>
                      <a:pPr marL="0" lvl="0" indent="0" algn="l" rtl="0">
                        <a:lnSpc>
                          <a:spcPct val="120000"/>
                        </a:lnSpc>
                        <a:spcBef>
                          <a:spcPct val="0"/>
                        </a:spcBef>
                        <a:spcAft>
                          <a:spcPct val="0"/>
                        </a:spcAft>
                        <a:buNone/>
                      </a:pPr>
                      <a:r>
                        <a:rPr lang="en" sz="900" b="1"/>
                        <a:t>P9</a:t>
                      </a:r>
                      <a:endParaRPr sz="900" b="1"/>
                    </a:p>
                  </a:txBody>
                  <a:tcPr marL="66675" marR="66675" marT="66675" marB="66675">
                    <a:lnL w="12700" cap="flat" cmpd="sng">
                      <a:solidFill>
                        <a:srgbClr val="666666"/>
                      </a:solidFill>
                      <a:prstDash val="solid"/>
                      <a:round/>
                      <a:headEnd type="none" w="sm" len="sm"/>
                      <a:tailEnd type="none" w="sm" len="sm"/>
                    </a:lnL>
                    <a:lnR w="12700" cap="flat" cmpd="sng">
                      <a:solidFill>
                        <a:srgbClr val="666666"/>
                      </a:solidFill>
                      <a:prstDash val="solid"/>
                      <a:round/>
                      <a:headEnd type="none" w="sm" len="sm"/>
                      <a:tailEnd type="none" w="sm" len="sm"/>
                    </a:lnR>
                    <a:lnT w="12700" cap="flat" cmpd="sng">
                      <a:solidFill>
                        <a:srgbClr val="666666"/>
                      </a:solidFill>
                      <a:prstDash val="solid"/>
                      <a:round/>
                      <a:headEnd type="none" w="sm" len="sm"/>
                      <a:tailEnd type="none" w="sm" len="sm"/>
                    </a:lnT>
                    <a:lnB w="12700" cap="flat" cmpd="sng">
                      <a:solidFill>
                        <a:srgbClr val="666666"/>
                      </a:solidFill>
                      <a:prstDash val="solid"/>
                      <a:round/>
                      <a:headEnd type="none" w="sm" len="sm"/>
                      <a:tailEnd type="none" w="sm" len="sm"/>
                    </a:lnB>
                  </a:tcPr>
                </a:tc>
                <a:tc>
                  <a:txBody>
                    <a:bodyPr/>
                    <a:lstStyle/>
                    <a:p>
                      <a:pPr marL="0" lvl="0" indent="0" algn="l" rtl="0">
                        <a:lnSpc>
                          <a:spcPct val="120000"/>
                        </a:lnSpc>
                        <a:spcBef>
                          <a:spcPct val="0"/>
                        </a:spcBef>
                        <a:spcAft>
                          <a:spcPct val="0"/>
                        </a:spcAft>
                        <a:buNone/>
                      </a:pPr>
                      <a:r>
                        <a:rPr lang="en" sz="900" b="1"/>
                        <a:t>P10</a:t>
                      </a:r>
                      <a:endParaRPr sz="900" b="1"/>
                    </a:p>
                  </a:txBody>
                  <a:tcPr marL="66675" marR="66675" marT="66675" marB="66675">
                    <a:lnL w="12700" cap="flat" cmpd="sng">
                      <a:solidFill>
                        <a:srgbClr val="666666"/>
                      </a:solidFill>
                      <a:prstDash val="solid"/>
                      <a:round/>
                      <a:headEnd type="none" w="sm" len="sm"/>
                      <a:tailEnd type="none" w="sm" len="sm"/>
                    </a:lnL>
                    <a:lnR w="12700" cap="flat" cmpd="sng">
                      <a:solidFill>
                        <a:srgbClr val="666666"/>
                      </a:solidFill>
                      <a:prstDash val="solid"/>
                      <a:round/>
                      <a:headEnd type="none" w="sm" len="sm"/>
                      <a:tailEnd type="none" w="sm" len="sm"/>
                    </a:lnR>
                    <a:lnT w="12700" cap="flat" cmpd="sng">
                      <a:solidFill>
                        <a:srgbClr val="666666"/>
                      </a:solidFill>
                      <a:prstDash val="solid"/>
                      <a:round/>
                      <a:headEnd type="none" w="sm" len="sm"/>
                      <a:tailEnd type="none" w="sm" len="sm"/>
                    </a:lnT>
                    <a:lnB w="12700" cap="flat" cmpd="sng">
                      <a:solidFill>
                        <a:srgbClr val="666666"/>
                      </a:solidFill>
                      <a:prstDash val="solid"/>
                      <a:round/>
                      <a:headEnd type="none" w="sm" len="sm"/>
                      <a:tailEnd type="none" w="sm" len="sm"/>
                    </a:lnB>
                  </a:tcPr>
                </a:tc>
                <a:extLst>
                  <a:ext uri="{0D108BD9-81ED-4DB2-BD59-A6C34878D82A}">
                    <a16:rowId xmlns:a16="http://schemas.microsoft.com/office/drawing/2014/main" val="10000"/>
                  </a:ext>
                </a:extLst>
              </a:tr>
              <a:tr h="191200">
                <a:tc>
                  <a:txBody>
                    <a:bodyPr/>
                    <a:lstStyle/>
                    <a:p>
                      <a:pPr marL="0" lvl="0" indent="0" algn="ctr" rtl="0">
                        <a:lnSpc>
                          <a:spcPct val="120000"/>
                        </a:lnSpc>
                        <a:spcBef>
                          <a:spcPct val="0"/>
                        </a:spcBef>
                        <a:spcAft>
                          <a:spcPct val="0"/>
                        </a:spcAft>
                        <a:buNone/>
                      </a:pPr>
                      <a:r>
                        <a:rPr lang="en" sz="900" b="1"/>
                        <a:t>T1</a:t>
                      </a:r>
                      <a:endParaRPr sz="900" b="1"/>
                    </a:p>
                  </a:txBody>
                  <a:tcPr marL="66675" marR="66675" marT="66675" marB="66675">
                    <a:lnL w="12700" cap="flat" cmpd="sng">
                      <a:solidFill>
                        <a:srgbClr val="666666"/>
                      </a:solidFill>
                      <a:prstDash val="solid"/>
                      <a:round/>
                      <a:headEnd type="none" w="sm" len="sm"/>
                      <a:tailEnd type="none" w="sm" len="sm"/>
                    </a:lnL>
                    <a:lnR w="12700" cap="flat" cmpd="sng">
                      <a:solidFill>
                        <a:srgbClr val="666666"/>
                      </a:solidFill>
                      <a:prstDash val="solid"/>
                      <a:round/>
                      <a:headEnd type="none" w="sm" len="sm"/>
                      <a:tailEnd type="none" w="sm" len="sm"/>
                    </a:lnR>
                    <a:lnT w="12700" cap="flat" cmpd="sng">
                      <a:solidFill>
                        <a:srgbClr val="666666"/>
                      </a:solidFill>
                      <a:prstDash val="solid"/>
                      <a:round/>
                      <a:headEnd type="none" w="sm" len="sm"/>
                      <a:tailEnd type="none" w="sm" len="sm"/>
                    </a:lnT>
                    <a:lnB w="12700" cap="flat" cmpd="sng">
                      <a:solidFill>
                        <a:srgbClr val="666666"/>
                      </a:solidFill>
                      <a:prstDash val="solid"/>
                      <a:round/>
                      <a:headEnd type="none" w="sm" len="sm"/>
                      <a:tailEnd type="none" w="sm" len="sm"/>
                    </a:lnB>
                  </a:tcPr>
                </a:tc>
                <a:tc>
                  <a:txBody>
                    <a:bodyPr/>
                    <a:lstStyle/>
                    <a:p>
                      <a:pPr marL="0" lvl="0" indent="0" algn="ctr" rtl="0">
                        <a:lnSpc>
                          <a:spcPct val="120000"/>
                        </a:lnSpc>
                        <a:spcBef>
                          <a:spcPct val="0"/>
                        </a:spcBef>
                        <a:spcAft>
                          <a:spcPct val="0"/>
                        </a:spcAft>
                        <a:buNone/>
                      </a:pPr>
                      <a:r>
                        <a:rPr lang="en" sz="900">
                          <a:solidFill>
                            <a:srgbClr val="F3F3F3"/>
                          </a:solidFill>
                        </a:rPr>
                        <a:t>C</a:t>
                      </a:r>
                      <a:endParaRPr sz="900">
                        <a:solidFill>
                          <a:srgbClr val="F3F3F3"/>
                        </a:solidFill>
                      </a:endParaRPr>
                    </a:p>
                  </a:txBody>
                  <a:tcPr marL="66675" marR="66675" marT="66675" marB="66675" anchor="ctr">
                    <a:lnL w="12700" cap="flat" cmpd="sng">
                      <a:solidFill>
                        <a:srgbClr val="666666"/>
                      </a:solidFill>
                      <a:prstDash val="solid"/>
                      <a:round/>
                      <a:headEnd type="none" w="sm" len="sm"/>
                      <a:tailEnd type="none" w="sm" len="sm"/>
                    </a:lnL>
                    <a:lnR w="12700" cap="flat" cmpd="sng">
                      <a:solidFill>
                        <a:srgbClr val="666666"/>
                      </a:solidFill>
                      <a:prstDash val="solid"/>
                      <a:round/>
                      <a:headEnd type="none" w="sm" len="sm"/>
                      <a:tailEnd type="none" w="sm" len="sm"/>
                    </a:lnR>
                    <a:lnT w="12700" cap="flat" cmpd="sng">
                      <a:solidFill>
                        <a:srgbClr val="666666"/>
                      </a:solidFill>
                      <a:prstDash val="solid"/>
                      <a:round/>
                      <a:headEnd type="none" w="sm" len="sm"/>
                      <a:tailEnd type="none" w="sm" len="sm"/>
                    </a:lnT>
                    <a:lnB w="12700" cap="flat" cmpd="sng">
                      <a:solidFill>
                        <a:srgbClr val="666666"/>
                      </a:solidFill>
                      <a:prstDash val="solid"/>
                      <a:round/>
                      <a:headEnd type="none" w="sm" len="sm"/>
                      <a:tailEnd type="none" w="sm" len="sm"/>
                    </a:lnB>
                    <a:solidFill>
                      <a:srgbClr val="6AA84F"/>
                    </a:solidFill>
                  </a:tcPr>
                </a:tc>
                <a:tc>
                  <a:txBody>
                    <a:bodyPr/>
                    <a:lstStyle/>
                    <a:p>
                      <a:pPr marL="0" lvl="0" indent="0" algn="ctr" rtl="0">
                        <a:lnSpc>
                          <a:spcPct val="120000"/>
                        </a:lnSpc>
                        <a:spcBef>
                          <a:spcPct val="0"/>
                        </a:spcBef>
                        <a:spcAft>
                          <a:spcPct val="0"/>
                        </a:spcAft>
                        <a:buNone/>
                      </a:pPr>
                      <a:r>
                        <a:rPr lang="en" sz="900">
                          <a:solidFill>
                            <a:srgbClr val="F3F3F3"/>
                          </a:solidFill>
                        </a:rPr>
                        <a:t>C</a:t>
                      </a:r>
                      <a:endParaRPr sz="900">
                        <a:solidFill>
                          <a:srgbClr val="F3F3F3"/>
                        </a:solidFill>
                      </a:endParaRPr>
                    </a:p>
                  </a:txBody>
                  <a:tcPr marL="66675" marR="66675" marT="66675" marB="66675">
                    <a:lnL w="12700" cap="flat" cmpd="sng">
                      <a:solidFill>
                        <a:srgbClr val="666666"/>
                      </a:solidFill>
                      <a:prstDash val="solid"/>
                      <a:round/>
                      <a:headEnd type="none" w="sm" len="sm"/>
                      <a:tailEnd type="none" w="sm" len="sm"/>
                    </a:lnL>
                    <a:lnR w="12700" cap="flat" cmpd="sng">
                      <a:solidFill>
                        <a:srgbClr val="666666"/>
                      </a:solidFill>
                      <a:prstDash val="solid"/>
                      <a:round/>
                      <a:headEnd type="none" w="sm" len="sm"/>
                      <a:tailEnd type="none" w="sm" len="sm"/>
                    </a:lnR>
                    <a:lnT w="12700" cap="flat" cmpd="sng">
                      <a:solidFill>
                        <a:srgbClr val="666666"/>
                      </a:solidFill>
                      <a:prstDash val="solid"/>
                      <a:round/>
                      <a:headEnd type="none" w="sm" len="sm"/>
                      <a:tailEnd type="none" w="sm" len="sm"/>
                    </a:lnT>
                    <a:lnB w="12700" cap="flat" cmpd="sng">
                      <a:solidFill>
                        <a:srgbClr val="666666"/>
                      </a:solidFill>
                      <a:prstDash val="solid"/>
                      <a:round/>
                      <a:headEnd type="none" w="sm" len="sm"/>
                      <a:tailEnd type="none" w="sm" len="sm"/>
                    </a:lnB>
                    <a:solidFill>
                      <a:srgbClr val="6AA84F"/>
                    </a:solidFill>
                  </a:tcPr>
                </a:tc>
                <a:tc>
                  <a:txBody>
                    <a:bodyPr/>
                    <a:lstStyle/>
                    <a:p>
                      <a:pPr marL="0" lvl="0" indent="0" algn="ctr" rtl="0">
                        <a:lnSpc>
                          <a:spcPct val="120000"/>
                        </a:lnSpc>
                        <a:spcBef>
                          <a:spcPct val="0"/>
                        </a:spcBef>
                        <a:spcAft>
                          <a:spcPct val="0"/>
                        </a:spcAft>
                        <a:buNone/>
                      </a:pPr>
                      <a:r>
                        <a:rPr lang="en" sz="900">
                          <a:solidFill>
                            <a:srgbClr val="F3F3F3"/>
                          </a:solidFill>
                        </a:rPr>
                        <a:t>TL</a:t>
                      </a:r>
                      <a:endParaRPr sz="900">
                        <a:solidFill>
                          <a:srgbClr val="F3F3F3"/>
                        </a:solidFill>
                      </a:endParaRPr>
                    </a:p>
                  </a:txBody>
                  <a:tcPr marL="66675" marR="66675" marT="66675" marB="66675">
                    <a:lnL w="12700" cap="flat" cmpd="sng">
                      <a:solidFill>
                        <a:srgbClr val="666666"/>
                      </a:solidFill>
                      <a:prstDash val="solid"/>
                      <a:round/>
                      <a:headEnd type="none" w="sm" len="sm"/>
                      <a:tailEnd type="none" w="sm" len="sm"/>
                    </a:lnL>
                    <a:lnR w="12700" cap="flat" cmpd="sng">
                      <a:solidFill>
                        <a:srgbClr val="666666"/>
                      </a:solidFill>
                      <a:prstDash val="solid"/>
                      <a:round/>
                      <a:headEnd type="none" w="sm" len="sm"/>
                      <a:tailEnd type="none" w="sm" len="sm"/>
                    </a:lnR>
                    <a:lnT w="12700" cap="flat" cmpd="sng">
                      <a:solidFill>
                        <a:srgbClr val="666666"/>
                      </a:solidFill>
                      <a:prstDash val="solid"/>
                      <a:round/>
                      <a:headEnd type="none" w="sm" len="sm"/>
                      <a:tailEnd type="none" w="sm" len="sm"/>
                    </a:lnT>
                    <a:lnB w="12700" cap="flat" cmpd="sng">
                      <a:solidFill>
                        <a:srgbClr val="666666"/>
                      </a:solidFill>
                      <a:prstDash val="solid"/>
                      <a:round/>
                      <a:headEnd type="none" w="sm" len="sm"/>
                      <a:tailEnd type="none" w="sm" len="sm"/>
                    </a:lnB>
                    <a:solidFill>
                      <a:srgbClr val="BF9000"/>
                    </a:solidFill>
                  </a:tcPr>
                </a:tc>
                <a:tc>
                  <a:txBody>
                    <a:bodyPr/>
                    <a:lstStyle/>
                    <a:p>
                      <a:pPr marL="0" lvl="0" indent="0" algn="ctr" rtl="0">
                        <a:lnSpc>
                          <a:spcPct val="120000"/>
                        </a:lnSpc>
                        <a:spcBef>
                          <a:spcPct val="0"/>
                        </a:spcBef>
                        <a:spcAft>
                          <a:spcPct val="0"/>
                        </a:spcAft>
                        <a:buNone/>
                      </a:pPr>
                      <a:r>
                        <a:rPr lang="en" sz="900">
                          <a:solidFill>
                            <a:srgbClr val="F3F3F3"/>
                          </a:solidFill>
                        </a:rPr>
                        <a:t>C</a:t>
                      </a:r>
                      <a:endParaRPr sz="900">
                        <a:solidFill>
                          <a:srgbClr val="F3F3F3"/>
                        </a:solidFill>
                      </a:endParaRPr>
                    </a:p>
                  </a:txBody>
                  <a:tcPr marL="66675" marR="66675" marT="66675" marB="66675">
                    <a:lnL w="12700" cap="flat" cmpd="sng">
                      <a:solidFill>
                        <a:srgbClr val="666666"/>
                      </a:solidFill>
                      <a:prstDash val="solid"/>
                      <a:round/>
                      <a:headEnd type="none" w="sm" len="sm"/>
                      <a:tailEnd type="none" w="sm" len="sm"/>
                    </a:lnL>
                    <a:lnR w="12700" cap="flat" cmpd="sng">
                      <a:solidFill>
                        <a:srgbClr val="666666"/>
                      </a:solidFill>
                      <a:prstDash val="solid"/>
                      <a:round/>
                      <a:headEnd type="none" w="sm" len="sm"/>
                      <a:tailEnd type="none" w="sm" len="sm"/>
                    </a:lnR>
                    <a:lnT w="12700" cap="flat" cmpd="sng">
                      <a:solidFill>
                        <a:srgbClr val="666666"/>
                      </a:solidFill>
                      <a:prstDash val="solid"/>
                      <a:round/>
                      <a:headEnd type="none" w="sm" len="sm"/>
                      <a:tailEnd type="none" w="sm" len="sm"/>
                    </a:lnT>
                    <a:lnB w="12700" cap="flat" cmpd="sng">
                      <a:solidFill>
                        <a:srgbClr val="666666"/>
                      </a:solidFill>
                      <a:prstDash val="solid"/>
                      <a:round/>
                      <a:headEnd type="none" w="sm" len="sm"/>
                      <a:tailEnd type="none" w="sm" len="sm"/>
                    </a:lnB>
                    <a:solidFill>
                      <a:srgbClr val="6AA84F"/>
                    </a:solidFill>
                  </a:tcPr>
                </a:tc>
                <a:tc>
                  <a:txBody>
                    <a:bodyPr/>
                    <a:lstStyle/>
                    <a:p>
                      <a:pPr marL="0" lvl="0" indent="0" algn="ctr" rtl="0">
                        <a:lnSpc>
                          <a:spcPct val="120000"/>
                        </a:lnSpc>
                        <a:spcBef>
                          <a:spcPct val="0"/>
                        </a:spcBef>
                        <a:spcAft>
                          <a:spcPct val="0"/>
                        </a:spcAft>
                        <a:buNone/>
                      </a:pPr>
                      <a:r>
                        <a:rPr lang="en" sz="900">
                          <a:solidFill>
                            <a:srgbClr val="F3F3F3"/>
                          </a:solidFill>
                        </a:rPr>
                        <a:t>C</a:t>
                      </a:r>
                      <a:endParaRPr sz="900">
                        <a:solidFill>
                          <a:srgbClr val="F3F3F3"/>
                        </a:solidFill>
                      </a:endParaRPr>
                    </a:p>
                  </a:txBody>
                  <a:tcPr marL="66675" marR="66675" marT="66675" marB="66675">
                    <a:lnL w="12700" cap="flat" cmpd="sng">
                      <a:solidFill>
                        <a:srgbClr val="666666"/>
                      </a:solidFill>
                      <a:prstDash val="solid"/>
                      <a:round/>
                      <a:headEnd type="none" w="sm" len="sm"/>
                      <a:tailEnd type="none" w="sm" len="sm"/>
                    </a:lnL>
                    <a:lnR w="12700" cap="flat" cmpd="sng">
                      <a:solidFill>
                        <a:srgbClr val="666666"/>
                      </a:solidFill>
                      <a:prstDash val="solid"/>
                      <a:round/>
                      <a:headEnd type="none" w="sm" len="sm"/>
                      <a:tailEnd type="none" w="sm" len="sm"/>
                    </a:lnR>
                    <a:lnT w="12700" cap="flat" cmpd="sng">
                      <a:solidFill>
                        <a:srgbClr val="666666"/>
                      </a:solidFill>
                      <a:prstDash val="solid"/>
                      <a:round/>
                      <a:headEnd type="none" w="sm" len="sm"/>
                      <a:tailEnd type="none" w="sm" len="sm"/>
                    </a:lnT>
                    <a:lnB w="12700" cap="flat" cmpd="sng">
                      <a:solidFill>
                        <a:srgbClr val="666666"/>
                      </a:solidFill>
                      <a:prstDash val="solid"/>
                      <a:round/>
                      <a:headEnd type="none" w="sm" len="sm"/>
                      <a:tailEnd type="none" w="sm" len="sm"/>
                    </a:lnB>
                    <a:solidFill>
                      <a:srgbClr val="6AA84F"/>
                    </a:solidFill>
                  </a:tcPr>
                </a:tc>
                <a:tc>
                  <a:txBody>
                    <a:bodyPr/>
                    <a:lstStyle/>
                    <a:p>
                      <a:pPr marL="0" lvl="0" indent="0" algn="ctr" rtl="0">
                        <a:lnSpc>
                          <a:spcPct val="120000"/>
                        </a:lnSpc>
                        <a:spcBef>
                          <a:spcPct val="0"/>
                        </a:spcBef>
                        <a:spcAft>
                          <a:spcPct val="0"/>
                        </a:spcAft>
                        <a:buNone/>
                      </a:pPr>
                      <a:r>
                        <a:rPr lang="en" sz="900">
                          <a:solidFill>
                            <a:srgbClr val="F3F3F3"/>
                          </a:solidFill>
                        </a:rPr>
                        <a:t>RW</a:t>
                      </a:r>
                      <a:endParaRPr sz="900">
                        <a:solidFill>
                          <a:srgbClr val="F3F3F3"/>
                        </a:solidFill>
                      </a:endParaRPr>
                    </a:p>
                  </a:txBody>
                  <a:tcPr marL="66675" marR="66675" marT="66675" marB="66675">
                    <a:lnL w="12700" cap="flat" cmpd="sng">
                      <a:solidFill>
                        <a:srgbClr val="666666"/>
                      </a:solidFill>
                      <a:prstDash val="solid"/>
                      <a:round/>
                      <a:headEnd type="none" w="sm" len="sm"/>
                      <a:tailEnd type="none" w="sm" len="sm"/>
                    </a:lnL>
                    <a:lnR w="12700" cap="flat" cmpd="sng">
                      <a:solidFill>
                        <a:srgbClr val="666666"/>
                      </a:solidFill>
                      <a:prstDash val="solid"/>
                      <a:round/>
                      <a:headEnd type="none" w="sm" len="sm"/>
                      <a:tailEnd type="none" w="sm" len="sm"/>
                    </a:lnR>
                    <a:lnT w="12700" cap="flat" cmpd="sng">
                      <a:solidFill>
                        <a:srgbClr val="666666"/>
                      </a:solidFill>
                      <a:prstDash val="solid"/>
                      <a:round/>
                      <a:headEnd type="none" w="sm" len="sm"/>
                      <a:tailEnd type="none" w="sm" len="sm"/>
                    </a:lnT>
                    <a:lnB w="12700" cap="flat" cmpd="sng">
                      <a:solidFill>
                        <a:srgbClr val="666666"/>
                      </a:solidFill>
                      <a:prstDash val="solid"/>
                      <a:round/>
                      <a:headEnd type="none" w="sm" len="sm"/>
                      <a:tailEnd type="none" w="sm" len="sm"/>
                    </a:lnB>
                    <a:solidFill>
                      <a:srgbClr val="980000"/>
                    </a:solidFill>
                  </a:tcPr>
                </a:tc>
                <a:tc>
                  <a:txBody>
                    <a:bodyPr/>
                    <a:lstStyle/>
                    <a:p>
                      <a:pPr marL="0" lvl="0" indent="0" algn="ctr" rtl="0">
                        <a:lnSpc>
                          <a:spcPct val="120000"/>
                        </a:lnSpc>
                        <a:spcBef>
                          <a:spcPct val="0"/>
                        </a:spcBef>
                        <a:spcAft>
                          <a:spcPct val="0"/>
                        </a:spcAft>
                        <a:buNone/>
                      </a:pPr>
                      <a:r>
                        <a:rPr lang="en" sz="900">
                          <a:solidFill>
                            <a:srgbClr val="F3F3F3"/>
                          </a:solidFill>
                        </a:rPr>
                        <a:t>C</a:t>
                      </a:r>
                      <a:endParaRPr sz="900">
                        <a:solidFill>
                          <a:srgbClr val="F3F3F3"/>
                        </a:solidFill>
                      </a:endParaRPr>
                    </a:p>
                  </a:txBody>
                  <a:tcPr marL="66675" marR="66675" marT="66675" marB="66675">
                    <a:lnL w="12700" cap="flat" cmpd="sng">
                      <a:solidFill>
                        <a:srgbClr val="666666"/>
                      </a:solidFill>
                      <a:prstDash val="solid"/>
                      <a:round/>
                      <a:headEnd type="none" w="sm" len="sm"/>
                      <a:tailEnd type="none" w="sm" len="sm"/>
                    </a:lnL>
                    <a:lnR w="12700" cap="flat" cmpd="sng">
                      <a:solidFill>
                        <a:srgbClr val="666666"/>
                      </a:solidFill>
                      <a:prstDash val="solid"/>
                      <a:round/>
                      <a:headEnd type="none" w="sm" len="sm"/>
                      <a:tailEnd type="none" w="sm" len="sm"/>
                    </a:lnR>
                    <a:lnT w="12700" cap="flat" cmpd="sng">
                      <a:solidFill>
                        <a:srgbClr val="666666"/>
                      </a:solidFill>
                      <a:prstDash val="solid"/>
                      <a:round/>
                      <a:headEnd type="none" w="sm" len="sm"/>
                      <a:tailEnd type="none" w="sm" len="sm"/>
                    </a:lnT>
                    <a:lnB w="12700" cap="flat" cmpd="sng">
                      <a:solidFill>
                        <a:srgbClr val="666666"/>
                      </a:solidFill>
                      <a:prstDash val="solid"/>
                      <a:round/>
                      <a:headEnd type="none" w="sm" len="sm"/>
                      <a:tailEnd type="none" w="sm" len="sm"/>
                    </a:lnB>
                    <a:solidFill>
                      <a:srgbClr val="6AA84F"/>
                    </a:solidFill>
                  </a:tcPr>
                </a:tc>
                <a:tc>
                  <a:txBody>
                    <a:bodyPr/>
                    <a:lstStyle/>
                    <a:p>
                      <a:pPr marL="0" lvl="0" indent="0" algn="ctr" rtl="0">
                        <a:lnSpc>
                          <a:spcPct val="120000"/>
                        </a:lnSpc>
                        <a:spcBef>
                          <a:spcPct val="0"/>
                        </a:spcBef>
                        <a:spcAft>
                          <a:spcPct val="0"/>
                        </a:spcAft>
                        <a:buNone/>
                      </a:pPr>
                      <a:r>
                        <a:rPr lang="en" sz="900">
                          <a:solidFill>
                            <a:srgbClr val="F3F3F3"/>
                          </a:solidFill>
                        </a:rPr>
                        <a:t>C</a:t>
                      </a:r>
                      <a:endParaRPr sz="900">
                        <a:solidFill>
                          <a:srgbClr val="F3F3F3"/>
                        </a:solidFill>
                      </a:endParaRPr>
                    </a:p>
                  </a:txBody>
                  <a:tcPr marL="66675" marR="66675" marT="66675" marB="66675">
                    <a:lnL w="12700" cap="flat" cmpd="sng">
                      <a:solidFill>
                        <a:srgbClr val="666666"/>
                      </a:solidFill>
                      <a:prstDash val="solid"/>
                      <a:round/>
                      <a:headEnd type="none" w="sm" len="sm"/>
                      <a:tailEnd type="none" w="sm" len="sm"/>
                    </a:lnL>
                    <a:lnR w="12700" cap="flat" cmpd="sng">
                      <a:solidFill>
                        <a:srgbClr val="666666"/>
                      </a:solidFill>
                      <a:prstDash val="solid"/>
                      <a:round/>
                      <a:headEnd type="none" w="sm" len="sm"/>
                      <a:tailEnd type="none" w="sm" len="sm"/>
                    </a:lnR>
                    <a:lnT w="12700" cap="flat" cmpd="sng">
                      <a:solidFill>
                        <a:srgbClr val="666666"/>
                      </a:solidFill>
                      <a:prstDash val="solid"/>
                      <a:round/>
                      <a:headEnd type="none" w="sm" len="sm"/>
                      <a:tailEnd type="none" w="sm" len="sm"/>
                    </a:lnT>
                    <a:lnB w="12700" cap="flat" cmpd="sng">
                      <a:solidFill>
                        <a:srgbClr val="666666"/>
                      </a:solidFill>
                      <a:prstDash val="solid"/>
                      <a:round/>
                      <a:headEnd type="none" w="sm" len="sm"/>
                      <a:tailEnd type="none" w="sm" len="sm"/>
                    </a:lnB>
                    <a:solidFill>
                      <a:srgbClr val="6AA84F"/>
                    </a:solidFill>
                  </a:tcPr>
                </a:tc>
                <a:tc>
                  <a:txBody>
                    <a:bodyPr/>
                    <a:lstStyle/>
                    <a:p>
                      <a:pPr marL="0" lvl="0" indent="0" algn="ctr" rtl="0">
                        <a:lnSpc>
                          <a:spcPct val="120000"/>
                        </a:lnSpc>
                        <a:spcBef>
                          <a:spcPct val="0"/>
                        </a:spcBef>
                        <a:spcAft>
                          <a:spcPct val="0"/>
                        </a:spcAft>
                        <a:buNone/>
                      </a:pPr>
                      <a:r>
                        <a:rPr lang="en" sz="900">
                          <a:solidFill>
                            <a:srgbClr val="F3F3F3"/>
                          </a:solidFill>
                        </a:rPr>
                        <a:t>TL</a:t>
                      </a:r>
                      <a:endParaRPr sz="900">
                        <a:solidFill>
                          <a:srgbClr val="F3F3F3"/>
                        </a:solidFill>
                      </a:endParaRPr>
                    </a:p>
                  </a:txBody>
                  <a:tcPr marL="66675" marR="66675" marT="66675" marB="66675">
                    <a:lnL w="12700" cap="flat" cmpd="sng">
                      <a:solidFill>
                        <a:srgbClr val="666666"/>
                      </a:solidFill>
                      <a:prstDash val="solid"/>
                      <a:round/>
                      <a:headEnd type="none" w="sm" len="sm"/>
                      <a:tailEnd type="none" w="sm" len="sm"/>
                    </a:lnL>
                    <a:lnR w="12700" cap="flat" cmpd="sng">
                      <a:solidFill>
                        <a:srgbClr val="666666"/>
                      </a:solidFill>
                      <a:prstDash val="solid"/>
                      <a:round/>
                      <a:headEnd type="none" w="sm" len="sm"/>
                      <a:tailEnd type="none" w="sm" len="sm"/>
                    </a:lnR>
                    <a:lnT w="12700" cap="flat" cmpd="sng">
                      <a:solidFill>
                        <a:srgbClr val="666666"/>
                      </a:solidFill>
                      <a:prstDash val="solid"/>
                      <a:round/>
                      <a:headEnd type="none" w="sm" len="sm"/>
                      <a:tailEnd type="none" w="sm" len="sm"/>
                    </a:lnT>
                    <a:lnB w="12700" cap="flat" cmpd="sng">
                      <a:solidFill>
                        <a:srgbClr val="666666"/>
                      </a:solidFill>
                      <a:prstDash val="solid"/>
                      <a:round/>
                      <a:headEnd type="none" w="sm" len="sm"/>
                      <a:tailEnd type="none" w="sm" len="sm"/>
                    </a:lnB>
                    <a:solidFill>
                      <a:srgbClr val="BF9000"/>
                    </a:solidFill>
                  </a:tcPr>
                </a:tc>
                <a:tc>
                  <a:txBody>
                    <a:bodyPr/>
                    <a:lstStyle/>
                    <a:p>
                      <a:pPr marL="0" lvl="0" indent="0" algn="ctr" rtl="0">
                        <a:lnSpc>
                          <a:spcPct val="120000"/>
                        </a:lnSpc>
                        <a:spcBef>
                          <a:spcPct val="0"/>
                        </a:spcBef>
                        <a:spcAft>
                          <a:spcPct val="0"/>
                        </a:spcAft>
                        <a:buNone/>
                      </a:pPr>
                      <a:r>
                        <a:rPr lang="en" sz="900">
                          <a:solidFill>
                            <a:srgbClr val="F3F3F3"/>
                          </a:solidFill>
                        </a:rPr>
                        <a:t>C</a:t>
                      </a:r>
                      <a:endParaRPr sz="900">
                        <a:solidFill>
                          <a:srgbClr val="F3F3F3"/>
                        </a:solidFill>
                      </a:endParaRPr>
                    </a:p>
                  </a:txBody>
                  <a:tcPr marL="66675" marR="66675" marT="66675" marB="66675">
                    <a:lnL w="12700" cap="flat" cmpd="sng">
                      <a:solidFill>
                        <a:srgbClr val="666666"/>
                      </a:solidFill>
                      <a:prstDash val="solid"/>
                      <a:round/>
                      <a:headEnd type="none" w="sm" len="sm"/>
                      <a:tailEnd type="none" w="sm" len="sm"/>
                    </a:lnL>
                    <a:lnR w="12700" cap="flat" cmpd="sng">
                      <a:solidFill>
                        <a:srgbClr val="666666"/>
                      </a:solidFill>
                      <a:prstDash val="solid"/>
                      <a:round/>
                      <a:headEnd type="none" w="sm" len="sm"/>
                      <a:tailEnd type="none" w="sm" len="sm"/>
                    </a:lnR>
                    <a:lnT w="12700" cap="flat" cmpd="sng">
                      <a:solidFill>
                        <a:srgbClr val="666666"/>
                      </a:solidFill>
                      <a:prstDash val="solid"/>
                      <a:round/>
                      <a:headEnd type="none" w="sm" len="sm"/>
                      <a:tailEnd type="none" w="sm" len="sm"/>
                    </a:lnT>
                    <a:lnB w="12700" cap="flat" cmpd="sng">
                      <a:solidFill>
                        <a:srgbClr val="666666"/>
                      </a:solidFill>
                      <a:prstDash val="solid"/>
                      <a:round/>
                      <a:headEnd type="none" w="sm" len="sm"/>
                      <a:tailEnd type="none" w="sm" len="sm"/>
                    </a:lnB>
                    <a:solidFill>
                      <a:srgbClr val="6AA84F"/>
                    </a:solidFill>
                  </a:tcPr>
                </a:tc>
                <a:extLst>
                  <a:ext uri="{0D108BD9-81ED-4DB2-BD59-A6C34878D82A}">
                    <a16:rowId xmlns:a16="http://schemas.microsoft.com/office/drawing/2014/main" val="10001"/>
                  </a:ext>
                </a:extLst>
              </a:tr>
              <a:tr h="191200">
                <a:tc>
                  <a:txBody>
                    <a:bodyPr/>
                    <a:lstStyle/>
                    <a:p>
                      <a:pPr marL="0" lvl="0" indent="0" algn="ctr" rtl="0">
                        <a:lnSpc>
                          <a:spcPct val="120000"/>
                        </a:lnSpc>
                        <a:spcBef>
                          <a:spcPct val="0"/>
                        </a:spcBef>
                        <a:spcAft>
                          <a:spcPct val="0"/>
                        </a:spcAft>
                        <a:buNone/>
                      </a:pPr>
                      <a:r>
                        <a:rPr lang="en" sz="900" b="1"/>
                        <a:t>T2</a:t>
                      </a:r>
                      <a:endParaRPr sz="900" b="1"/>
                    </a:p>
                  </a:txBody>
                  <a:tcPr marL="66675" marR="66675" marT="66675" marB="66675">
                    <a:lnL w="12700" cap="flat" cmpd="sng">
                      <a:solidFill>
                        <a:srgbClr val="666666"/>
                      </a:solidFill>
                      <a:prstDash val="solid"/>
                      <a:round/>
                      <a:headEnd type="none" w="sm" len="sm"/>
                      <a:tailEnd type="none" w="sm" len="sm"/>
                    </a:lnL>
                    <a:lnR w="12700" cap="flat" cmpd="sng">
                      <a:solidFill>
                        <a:srgbClr val="666666"/>
                      </a:solidFill>
                      <a:prstDash val="solid"/>
                      <a:round/>
                      <a:headEnd type="none" w="sm" len="sm"/>
                      <a:tailEnd type="none" w="sm" len="sm"/>
                    </a:lnR>
                    <a:lnT w="12700" cap="flat" cmpd="sng">
                      <a:solidFill>
                        <a:srgbClr val="666666"/>
                      </a:solidFill>
                      <a:prstDash val="solid"/>
                      <a:round/>
                      <a:headEnd type="none" w="sm" len="sm"/>
                      <a:tailEnd type="none" w="sm" len="sm"/>
                    </a:lnT>
                    <a:lnB w="12700" cap="flat" cmpd="sng">
                      <a:solidFill>
                        <a:srgbClr val="666666"/>
                      </a:solidFill>
                      <a:prstDash val="solid"/>
                      <a:round/>
                      <a:headEnd type="none" w="sm" len="sm"/>
                      <a:tailEnd type="none" w="sm" len="sm"/>
                    </a:lnB>
                  </a:tcPr>
                </a:tc>
                <a:tc>
                  <a:txBody>
                    <a:bodyPr/>
                    <a:lstStyle/>
                    <a:p>
                      <a:pPr marL="0" lvl="0" indent="0" algn="ctr" rtl="0">
                        <a:lnSpc>
                          <a:spcPct val="120000"/>
                        </a:lnSpc>
                        <a:spcBef>
                          <a:spcPct val="0"/>
                        </a:spcBef>
                        <a:spcAft>
                          <a:spcPct val="0"/>
                        </a:spcAft>
                        <a:buNone/>
                      </a:pPr>
                      <a:r>
                        <a:rPr lang="en" sz="900">
                          <a:solidFill>
                            <a:srgbClr val="F3F3F3"/>
                          </a:solidFill>
                        </a:rPr>
                        <a:t>RW</a:t>
                      </a:r>
                      <a:endParaRPr sz="900">
                        <a:solidFill>
                          <a:srgbClr val="F3F3F3"/>
                        </a:solidFill>
                      </a:endParaRPr>
                    </a:p>
                  </a:txBody>
                  <a:tcPr marL="66675" marR="66675" marT="66675" marB="66675">
                    <a:lnL w="12700" cap="flat" cmpd="sng">
                      <a:solidFill>
                        <a:srgbClr val="666666"/>
                      </a:solidFill>
                      <a:prstDash val="solid"/>
                      <a:round/>
                      <a:headEnd type="none" w="sm" len="sm"/>
                      <a:tailEnd type="none" w="sm" len="sm"/>
                    </a:lnL>
                    <a:lnR w="12700" cap="flat" cmpd="sng">
                      <a:solidFill>
                        <a:srgbClr val="666666"/>
                      </a:solidFill>
                      <a:prstDash val="solid"/>
                      <a:round/>
                      <a:headEnd type="none" w="sm" len="sm"/>
                      <a:tailEnd type="none" w="sm" len="sm"/>
                    </a:lnR>
                    <a:lnT w="12700" cap="flat" cmpd="sng">
                      <a:solidFill>
                        <a:srgbClr val="666666"/>
                      </a:solidFill>
                      <a:prstDash val="solid"/>
                      <a:round/>
                      <a:headEnd type="none" w="sm" len="sm"/>
                      <a:tailEnd type="none" w="sm" len="sm"/>
                    </a:lnT>
                    <a:lnB w="12700" cap="flat" cmpd="sng">
                      <a:solidFill>
                        <a:srgbClr val="666666"/>
                      </a:solidFill>
                      <a:prstDash val="solid"/>
                      <a:round/>
                      <a:headEnd type="none" w="sm" len="sm"/>
                      <a:tailEnd type="none" w="sm" len="sm"/>
                    </a:lnB>
                    <a:solidFill>
                      <a:srgbClr val="980000"/>
                    </a:solidFill>
                  </a:tcPr>
                </a:tc>
                <a:tc>
                  <a:txBody>
                    <a:bodyPr/>
                    <a:lstStyle/>
                    <a:p>
                      <a:pPr marL="0" lvl="0" indent="0" algn="ctr" rtl="0">
                        <a:lnSpc>
                          <a:spcPct val="120000"/>
                        </a:lnSpc>
                        <a:spcBef>
                          <a:spcPct val="0"/>
                        </a:spcBef>
                        <a:spcAft>
                          <a:spcPct val="0"/>
                        </a:spcAft>
                        <a:buNone/>
                      </a:pPr>
                      <a:r>
                        <a:rPr lang="en" sz="900">
                          <a:solidFill>
                            <a:srgbClr val="F3F3F3"/>
                          </a:solidFill>
                        </a:rPr>
                        <a:t>C</a:t>
                      </a:r>
                      <a:endParaRPr sz="900">
                        <a:solidFill>
                          <a:srgbClr val="F3F3F3"/>
                        </a:solidFill>
                      </a:endParaRPr>
                    </a:p>
                  </a:txBody>
                  <a:tcPr marL="66675" marR="66675" marT="66675" marB="66675">
                    <a:lnL w="12700" cap="flat" cmpd="sng">
                      <a:solidFill>
                        <a:srgbClr val="666666"/>
                      </a:solidFill>
                      <a:prstDash val="solid"/>
                      <a:round/>
                      <a:headEnd type="none" w="sm" len="sm"/>
                      <a:tailEnd type="none" w="sm" len="sm"/>
                    </a:lnL>
                    <a:lnR w="12700" cap="flat" cmpd="sng">
                      <a:solidFill>
                        <a:srgbClr val="666666"/>
                      </a:solidFill>
                      <a:prstDash val="solid"/>
                      <a:round/>
                      <a:headEnd type="none" w="sm" len="sm"/>
                      <a:tailEnd type="none" w="sm" len="sm"/>
                    </a:lnR>
                    <a:lnT w="12700" cap="flat" cmpd="sng">
                      <a:solidFill>
                        <a:srgbClr val="666666"/>
                      </a:solidFill>
                      <a:prstDash val="solid"/>
                      <a:round/>
                      <a:headEnd type="none" w="sm" len="sm"/>
                      <a:tailEnd type="none" w="sm" len="sm"/>
                    </a:lnT>
                    <a:lnB w="12700" cap="flat" cmpd="sng">
                      <a:solidFill>
                        <a:srgbClr val="666666"/>
                      </a:solidFill>
                      <a:prstDash val="solid"/>
                      <a:round/>
                      <a:headEnd type="none" w="sm" len="sm"/>
                      <a:tailEnd type="none" w="sm" len="sm"/>
                    </a:lnB>
                    <a:solidFill>
                      <a:srgbClr val="6AA84F"/>
                    </a:solidFill>
                  </a:tcPr>
                </a:tc>
                <a:tc>
                  <a:txBody>
                    <a:bodyPr/>
                    <a:lstStyle/>
                    <a:p>
                      <a:pPr marL="0" lvl="0" indent="0" algn="ctr" rtl="0">
                        <a:lnSpc>
                          <a:spcPct val="120000"/>
                        </a:lnSpc>
                        <a:spcBef>
                          <a:spcPct val="0"/>
                        </a:spcBef>
                        <a:spcAft>
                          <a:spcPct val="0"/>
                        </a:spcAft>
                        <a:buNone/>
                      </a:pPr>
                      <a:r>
                        <a:rPr lang="en" sz="900">
                          <a:solidFill>
                            <a:srgbClr val="F3F3F3"/>
                          </a:solidFill>
                        </a:rPr>
                        <a:t>C</a:t>
                      </a:r>
                      <a:endParaRPr sz="900">
                        <a:solidFill>
                          <a:srgbClr val="F3F3F3"/>
                        </a:solidFill>
                      </a:endParaRPr>
                    </a:p>
                  </a:txBody>
                  <a:tcPr marL="66675" marR="66675" marT="66675" marB="66675">
                    <a:lnL w="12700" cap="flat" cmpd="sng">
                      <a:solidFill>
                        <a:srgbClr val="666666"/>
                      </a:solidFill>
                      <a:prstDash val="solid"/>
                      <a:round/>
                      <a:headEnd type="none" w="sm" len="sm"/>
                      <a:tailEnd type="none" w="sm" len="sm"/>
                    </a:lnL>
                    <a:lnR w="12700" cap="flat" cmpd="sng">
                      <a:solidFill>
                        <a:srgbClr val="666666"/>
                      </a:solidFill>
                      <a:prstDash val="solid"/>
                      <a:round/>
                      <a:headEnd type="none" w="sm" len="sm"/>
                      <a:tailEnd type="none" w="sm" len="sm"/>
                    </a:lnR>
                    <a:lnT w="12700" cap="flat" cmpd="sng">
                      <a:solidFill>
                        <a:srgbClr val="666666"/>
                      </a:solidFill>
                      <a:prstDash val="solid"/>
                      <a:round/>
                      <a:headEnd type="none" w="sm" len="sm"/>
                      <a:tailEnd type="none" w="sm" len="sm"/>
                    </a:lnT>
                    <a:lnB w="12700" cap="flat" cmpd="sng">
                      <a:solidFill>
                        <a:srgbClr val="666666"/>
                      </a:solidFill>
                      <a:prstDash val="solid"/>
                      <a:round/>
                      <a:headEnd type="none" w="sm" len="sm"/>
                      <a:tailEnd type="none" w="sm" len="sm"/>
                    </a:lnB>
                    <a:solidFill>
                      <a:srgbClr val="6AA84F"/>
                    </a:solidFill>
                  </a:tcPr>
                </a:tc>
                <a:tc>
                  <a:txBody>
                    <a:bodyPr/>
                    <a:lstStyle/>
                    <a:p>
                      <a:pPr marL="0" lvl="0" indent="0" algn="ctr" rtl="0">
                        <a:lnSpc>
                          <a:spcPct val="120000"/>
                        </a:lnSpc>
                        <a:spcBef>
                          <a:spcPct val="0"/>
                        </a:spcBef>
                        <a:spcAft>
                          <a:spcPct val="0"/>
                        </a:spcAft>
                        <a:buNone/>
                      </a:pPr>
                      <a:r>
                        <a:rPr lang="en" sz="900">
                          <a:solidFill>
                            <a:srgbClr val="F3F3F3"/>
                          </a:solidFill>
                        </a:rPr>
                        <a:t>C</a:t>
                      </a:r>
                      <a:endParaRPr sz="900">
                        <a:solidFill>
                          <a:srgbClr val="F3F3F3"/>
                        </a:solidFill>
                      </a:endParaRPr>
                    </a:p>
                  </a:txBody>
                  <a:tcPr marL="66675" marR="66675" marT="66675" marB="66675">
                    <a:lnL w="12700" cap="flat" cmpd="sng">
                      <a:solidFill>
                        <a:srgbClr val="666666"/>
                      </a:solidFill>
                      <a:prstDash val="solid"/>
                      <a:round/>
                      <a:headEnd type="none" w="sm" len="sm"/>
                      <a:tailEnd type="none" w="sm" len="sm"/>
                    </a:lnL>
                    <a:lnR w="12700" cap="flat" cmpd="sng">
                      <a:solidFill>
                        <a:srgbClr val="666666"/>
                      </a:solidFill>
                      <a:prstDash val="solid"/>
                      <a:round/>
                      <a:headEnd type="none" w="sm" len="sm"/>
                      <a:tailEnd type="none" w="sm" len="sm"/>
                    </a:lnR>
                    <a:lnT w="12700" cap="flat" cmpd="sng">
                      <a:solidFill>
                        <a:srgbClr val="666666"/>
                      </a:solidFill>
                      <a:prstDash val="solid"/>
                      <a:round/>
                      <a:headEnd type="none" w="sm" len="sm"/>
                      <a:tailEnd type="none" w="sm" len="sm"/>
                    </a:lnT>
                    <a:lnB w="12700" cap="flat" cmpd="sng">
                      <a:solidFill>
                        <a:srgbClr val="666666"/>
                      </a:solidFill>
                      <a:prstDash val="solid"/>
                      <a:round/>
                      <a:headEnd type="none" w="sm" len="sm"/>
                      <a:tailEnd type="none" w="sm" len="sm"/>
                    </a:lnB>
                    <a:solidFill>
                      <a:srgbClr val="6AA84F"/>
                    </a:solidFill>
                  </a:tcPr>
                </a:tc>
                <a:tc>
                  <a:txBody>
                    <a:bodyPr/>
                    <a:lstStyle/>
                    <a:p>
                      <a:pPr marL="0" lvl="0" indent="0" algn="ctr" rtl="0">
                        <a:lnSpc>
                          <a:spcPct val="120000"/>
                        </a:lnSpc>
                        <a:spcBef>
                          <a:spcPct val="0"/>
                        </a:spcBef>
                        <a:spcAft>
                          <a:spcPct val="0"/>
                        </a:spcAft>
                        <a:buNone/>
                      </a:pPr>
                      <a:r>
                        <a:rPr lang="en" sz="900">
                          <a:solidFill>
                            <a:srgbClr val="F3F3F3"/>
                          </a:solidFill>
                        </a:rPr>
                        <a:t>C</a:t>
                      </a:r>
                      <a:endParaRPr sz="900">
                        <a:solidFill>
                          <a:srgbClr val="F3F3F3"/>
                        </a:solidFill>
                      </a:endParaRPr>
                    </a:p>
                  </a:txBody>
                  <a:tcPr marL="66675" marR="66675" marT="66675" marB="66675">
                    <a:lnL w="12700" cap="flat" cmpd="sng">
                      <a:solidFill>
                        <a:srgbClr val="666666"/>
                      </a:solidFill>
                      <a:prstDash val="solid"/>
                      <a:round/>
                      <a:headEnd type="none" w="sm" len="sm"/>
                      <a:tailEnd type="none" w="sm" len="sm"/>
                    </a:lnL>
                    <a:lnR w="12700" cap="flat" cmpd="sng">
                      <a:solidFill>
                        <a:srgbClr val="666666"/>
                      </a:solidFill>
                      <a:prstDash val="solid"/>
                      <a:round/>
                      <a:headEnd type="none" w="sm" len="sm"/>
                      <a:tailEnd type="none" w="sm" len="sm"/>
                    </a:lnR>
                    <a:lnT w="12700" cap="flat" cmpd="sng">
                      <a:solidFill>
                        <a:srgbClr val="666666"/>
                      </a:solidFill>
                      <a:prstDash val="solid"/>
                      <a:round/>
                      <a:headEnd type="none" w="sm" len="sm"/>
                      <a:tailEnd type="none" w="sm" len="sm"/>
                    </a:lnT>
                    <a:lnB w="12700" cap="flat" cmpd="sng">
                      <a:solidFill>
                        <a:srgbClr val="666666"/>
                      </a:solidFill>
                      <a:prstDash val="solid"/>
                      <a:round/>
                      <a:headEnd type="none" w="sm" len="sm"/>
                      <a:tailEnd type="none" w="sm" len="sm"/>
                    </a:lnB>
                    <a:solidFill>
                      <a:srgbClr val="6AA84F"/>
                    </a:solidFill>
                  </a:tcPr>
                </a:tc>
                <a:tc>
                  <a:txBody>
                    <a:bodyPr/>
                    <a:lstStyle/>
                    <a:p>
                      <a:pPr marL="0" lvl="0" indent="0" algn="ctr" rtl="0">
                        <a:lnSpc>
                          <a:spcPct val="120000"/>
                        </a:lnSpc>
                        <a:spcBef>
                          <a:spcPct val="0"/>
                        </a:spcBef>
                        <a:spcAft>
                          <a:spcPct val="0"/>
                        </a:spcAft>
                        <a:buNone/>
                      </a:pPr>
                      <a:r>
                        <a:rPr lang="en" sz="900">
                          <a:solidFill>
                            <a:srgbClr val="F3F3F3"/>
                          </a:solidFill>
                        </a:rPr>
                        <a:t>RW</a:t>
                      </a:r>
                      <a:endParaRPr sz="900">
                        <a:solidFill>
                          <a:srgbClr val="F3F3F3"/>
                        </a:solidFill>
                      </a:endParaRPr>
                    </a:p>
                  </a:txBody>
                  <a:tcPr marL="66675" marR="66675" marT="66675" marB="66675">
                    <a:lnL w="12700" cap="flat" cmpd="sng">
                      <a:solidFill>
                        <a:srgbClr val="666666"/>
                      </a:solidFill>
                      <a:prstDash val="solid"/>
                      <a:round/>
                      <a:headEnd type="none" w="sm" len="sm"/>
                      <a:tailEnd type="none" w="sm" len="sm"/>
                    </a:lnL>
                    <a:lnR w="12700" cap="flat" cmpd="sng">
                      <a:solidFill>
                        <a:srgbClr val="666666"/>
                      </a:solidFill>
                      <a:prstDash val="solid"/>
                      <a:round/>
                      <a:headEnd type="none" w="sm" len="sm"/>
                      <a:tailEnd type="none" w="sm" len="sm"/>
                    </a:lnR>
                    <a:lnT w="12700" cap="flat" cmpd="sng">
                      <a:solidFill>
                        <a:srgbClr val="666666"/>
                      </a:solidFill>
                      <a:prstDash val="solid"/>
                      <a:round/>
                      <a:headEnd type="none" w="sm" len="sm"/>
                      <a:tailEnd type="none" w="sm" len="sm"/>
                    </a:lnT>
                    <a:lnB w="12700" cap="flat" cmpd="sng">
                      <a:solidFill>
                        <a:srgbClr val="666666"/>
                      </a:solidFill>
                      <a:prstDash val="solid"/>
                      <a:round/>
                      <a:headEnd type="none" w="sm" len="sm"/>
                      <a:tailEnd type="none" w="sm" len="sm"/>
                    </a:lnB>
                    <a:solidFill>
                      <a:srgbClr val="980000"/>
                    </a:solidFill>
                  </a:tcPr>
                </a:tc>
                <a:tc>
                  <a:txBody>
                    <a:bodyPr/>
                    <a:lstStyle/>
                    <a:p>
                      <a:pPr marL="0" lvl="0" indent="0" algn="ctr" rtl="0">
                        <a:lnSpc>
                          <a:spcPct val="120000"/>
                        </a:lnSpc>
                        <a:spcBef>
                          <a:spcPct val="0"/>
                        </a:spcBef>
                        <a:spcAft>
                          <a:spcPct val="0"/>
                        </a:spcAft>
                        <a:buNone/>
                      </a:pPr>
                      <a:r>
                        <a:rPr lang="en" sz="900">
                          <a:solidFill>
                            <a:srgbClr val="F3F3F3"/>
                          </a:solidFill>
                        </a:rPr>
                        <a:t>TL</a:t>
                      </a:r>
                      <a:endParaRPr sz="900">
                        <a:solidFill>
                          <a:srgbClr val="F3F3F3"/>
                        </a:solidFill>
                      </a:endParaRPr>
                    </a:p>
                  </a:txBody>
                  <a:tcPr marL="66675" marR="66675" marT="66675" marB="66675">
                    <a:lnL w="12700" cap="flat" cmpd="sng">
                      <a:solidFill>
                        <a:srgbClr val="666666"/>
                      </a:solidFill>
                      <a:prstDash val="solid"/>
                      <a:round/>
                      <a:headEnd type="none" w="sm" len="sm"/>
                      <a:tailEnd type="none" w="sm" len="sm"/>
                    </a:lnL>
                    <a:lnR w="12700" cap="flat" cmpd="sng">
                      <a:solidFill>
                        <a:srgbClr val="666666"/>
                      </a:solidFill>
                      <a:prstDash val="solid"/>
                      <a:round/>
                      <a:headEnd type="none" w="sm" len="sm"/>
                      <a:tailEnd type="none" w="sm" len="sm"/>
                    </a:lnR>
                    <a:lnT w="12700" cap="flat" cmpd="sng">
                      <a:solidFill>
                        <a:srgbClr val="666666"/>
                      </a:solidFill>
                      <a:prstDash val="solid"/>
                      <a:round/>
                      <a:headEnd type="none" w="sm" len="sm"/>
                      <a:tailEnd type="none" w="sm" len="sm"/>
                    </a:lnT>
                    <a:lnB w="12700" cap="flat" cmpd="sng">
                      <a:solidFill>
                        <a:srgbClr val="666666"/>
                      </a:solidFill>
                      <a:prstDash val="solid"/>
                      <a:round/>
                      <a:headEnd type="none" w="sm" len="sm"/>
                      <a:tailEnd type="none" w="sm" len="sm"/>
                    </a:lnB>
                    <a:solidFill>
                      <a:srgbClr val="BF9000"/>
                    </a:solidFill>
                  </a:tcPr>
                </a:tc>
                <a:tc>
                  <a:txBody>
                    <a:bodyPr/>
                    <a:lstStyle/>
                    <a:p>
                      <a:pPr marL="0" lvl="0" indent="0" algn="ctr" rtl="0">
                        <a:lnSpc>
                          <a:spcPct val="120000"/>
                        </a:lnSpc>
                        <a:spcBef>
                          <a:spcPct val="0"/>
                        </a:spcBef>
                        <a:spcAft>
                          <a:spcPct val="0"/>
                        </a:spcAft>
                        <a:buNone/>
                      </a:pPr>
                      <a:r>
                        <a:rPr lang="en" sz="900">
                          <a:solidFill>
                            <a:srgbClr val="F3F3F3"/>
                          </a:solidFill>
                        </a:rPr>
                        <a:t>C</a:t>
                      </a:r>
                      <a:endParaRPr sz="900">
                        <a:solidFill>
                          <a:srgbClr val="F3F3F3"/>
                        </a:solidFill>
                      </a:endParaRPr>
                    </a:p>
                  </a:txBody>
                  <a:tcPr marL="66675" marR="66675" marT="66675" marB="66675">
                    <a:lnL w="12700" cap="flat" cmpd="sng">
                      <a:solidFill>
                        <a:srgbClr val="666666"/>
                      </a:solidFill>
                      <a:prstDash val="solid"/>
                      <a:round/>
                      <a:headEnd type="none" w="sm" len="sm"/>
                      <a:tailEnd type="none" w="sm" len="sm"/>
                    </a:lnL>
                    <a:lnR w="12700" cap="flat" cmpd="sng">
                      <a:solidFill>
                        <a:srgbClr val="666666"/>
                      </a:solidFill>
                      <a:prstDash val="solid"/>
                      <a:round/>
                      <a:headEnd type="none" w="sm" len="sm"/>
                      <a:tailEnd type="none" w="sm" len="sm"/>
                    </a:lnR>
                    <a:lnT w="12700" cap="flat" cmpd="sng">
                      <a:solidFill>
                        <a:srgbClr val="666666"/>
                      </a:solidFill>
                      <a:prstDash val="solid"/>
                      <a:round/>
                      <a:headEnd type="none" w="sm" len="sm"/>
                      <a:tailEnd type="none" w="sm" len="sm"/>
                    </a:lnT>
                    <a:lnB w="12700" cap="flat" cmpd="sng">
                      <a:solidFill>
                        <a:srgbClr val="666666"/>
                      </a:solidFill>
                      <a:prstDash val="solid"/>
                      <a:round/>
                      <a:headEnd type="none" w="sm" len="sm"/>
                      <a:tailEnd type="none" w="sm" len="sm"/>
                    </a:lnB>
                    <a:solidFill>
                      <a:srgbClr val="6AA84F"/>
                    </a:solidFill>
                  </a:tcPr>
                </a:tc>
                <a:tc>
                  <a:txBody>
                    <a:bodyPr/>
                    <a:lstStyle/>
                    <a:p>
                      <a:pPr marL="0" lvl="0" indent="0" algn="ctr" rtl="0">
                        <a:lnSpc>
                          <a:spcPct val="120000"/>
                        </a:lnSpc>
                        <a:spcBef>
                          <a:spcPct val="0"/>
                        </a:spcBef>
                        <a:spcAft>
                          <a:spcPct val="0"/>
                        </a:spcAft>
                        <a:buNone/>
                      </a:pPr>
                      <a:r>
                        <a:rPr lang="en" sz="900">
                          <a:solidFill>
                            <a:srgbClr val="F3F3F3"/>
                          </a:solidFill>
                        </a:rPr>
                        <a:t>C</a:t>
                      </a:r>
                      <a:endParaRPr sz="900">
                        <a:solidFill>
                          <a:srgbClr val="F3F3F3"/>
                        </a:solidFill>
                      </a:endParaRPr>
                    </a:p>
                  </a:txBody>
                  <a:tcPr marL="66675" marR="66675" marT="66675" marB="66675">
                    <a:lnL w="12700" cap="flat" cmpd="sng">
                      <a:solidFill>
                        <a:srgbClr val="666666"/>
                      </a:solidFill>
                      <a:prstDash val="solid"/>
                      <a:round/>
                      <a:headEnd type="none" w="sm" len="sm"/>
                      <a:tailEnd type="none" w="sm" len="sm"/>
                    </a:lnL>
                    <a:lnR w="12700" cap="flat" cmpd="sng">
                      <a:solidFill>
                        <a:srgbClr val="666666"/>
                      </a:solidFill>
                      <a:prstDash val="solid"/>
                      <a:round/>
                      <a:headEnd type="none" w="sm" len="sm"/>
                      <a:tailEnd type="none" w="sm" len="sm"/>
                    </a:lnR>
                    <a:lnT w="12700" cap="flat" cmpd="sng">
                      <a:solidFill>
                        <a:srgbClr val="666666"/>
                      </a:solidFill>
                      <a:prstDash val="solid"/>
                      <a:round/>
                      <a:headEnd type="none" w="sm" len="sm"/>
                      <a:tailEnd type="none" w="sm" len="sm"/>
                    </a:lnT>
                    <a:lnB w="12700" cap="flat" cmpd="sng">
                      <a:solidFill>
                        <a:srgbClr val="666666"/>
                      </a:solidFill>
                      <a:prstDash val="solid"/>
                      <a:round/>
                      <a:headEnd type="none" w="sm" len="sm"/>
                      <a:tailEnd type="none" w="sm" len="sm"/>
                    </a:lnB>
                    <a:solidFill>
                      <a:srgbClr val="6AA84F"/>
                    </a:solidFill>
                  </a:tcPr>
                </a:tc>
                <a:tc>
                  <a:txBody>
                    <a:bodyPr/>
                    <a:lstStyle/>
                    <a:p>
                      <a:pPr marL="0" lvl="0" indent="0" algn="ctr" rtl="0">
                        <a:lnSpc>
                          <a:spcPct val="120000"/>
                        </a:lnSpc>
                        <a:spcBef>
                          <a:spcPct val="0"/>
                        </a:spcBef>
                        <a:spcAft>
                          <a:spcPct val="0"/>
                        </a:spcAft>
                        <a:buNone/>
                      </a:pPr>
                      <a:r>
                        <a:rPr lang="en" sz="900">
                          <a:solidFill>
                            <a:srgbClr val="F3F3F3"/>
                          </a:solidFill>
                        </a:rPr>
                        <a:t>C</a:t>
                      </a:r>
                      <a:endParaRPr sz="900">
                        <a:solidFill>
                          <a:srgbClr val="F3F3F3"/>
                        </a:solidFill>
                      </a:endParaRPr>
                    </a:p>
                  </a:txBody>
                  <a:tcPr marL="66675" marR="66675" marT="66675" marB="66675">
                    <a:lnL w="12700" cap="flat" cmpd="sng">
                      <a:solidFill>
                        <a:srgbClr val="666666"/>
                      </a:solidFill>
                      <a:prstDash val="solid"/>
                      <a:round/>
                      <a:headEnd type="none" w="sm" len="sm"/>
                      <a:tailEnd type="none" w="sm" len="sm"/>
                    </a:lnL>
                    <a:lnR w="12700" cap="flat" cmpd="sng">
                      <a:solidFill>
                        <a:srgbClr val="666666"/>
                      </a:solidFill>
                      <a:prstDash val="solid"/>
                      <a:round/>
                      <a:headEnd type="none" w="sm" len="sm"/>
                      <a:tailEnd type="none" w="sm" len="sm"/>
                    </a:lnR>
                    <a:lnT w="12700" cap="flat" cmpd="sng">
                      <a:solidFill>
                        <a:srgbClr val="666666"/>
                      </a:solidFill>
                      <a:prstDash val="solid"/>
                      <a:round/>
                      <a:headEnd type="none" w="sm" len="sm"/>
                      <a:tailEnd type="none" w="sm" len="sm"/>
                    </a:lnT>
                    <a:lnB w="12700" cap="flat" cmpd="sng">
                      <a:solidFill>
                        <a:srgbClr val="666666"/>
                      </a:solidFill>
                      <a:prstDash val="solid"/>
                      <a:round/>
                      <a:headEnd type="none" w="sm" len="sm"/>
                      <a:tailEnd type="none" w="sm" len="sm"/>
                    </a:lnB>
                    <a:solidFill>
                      <a:srgbClr val="6AA84F"/>
                    </a:solidFill>
                  </a:tcPr>
                </a:tc>
                <a:extLst>
                  <a:ext uri="{0D108BD9-81ED-4DB2-BD59-A6C34878D82A}">
                    <a16:rowId xmlns:a16="http://schemas.microsoft.com/office/drawing/2014/main" val="10002"/>
                  </a:ext>
                </a:extLst>
              </a:tr>
              <a:tr h="191200">
                <a:tc>
                  <a:txBody>
                    <a:bodyPr/>
                    <a:lstStyle/>
                    <a:p>
                      <a:pPr marL="0" lvl="0" indent="0" algn="ctr" rtl="0">
                        <a:lnSpc>
                          <a:spcPct val="120000"/>
                        </a:lnSpc>
                        <a:spcBef>
                          <a:spcPct val="0"/>
                        </a:spcBef>
                        <a:spcAft>
                          <a:spcPct val="0"/>
                        </a:spcAft>
                        <a:buNone/>
                      </a:pPr>
                      <a:r>
                        <a:rPr lang="en" sz="900" b="1"/>
                        <a:t>T3</a:t>
                      </a:r>
                      <a:endParaRPr sz="900" b="1"/>
                    </a:p>
                  </a:txBody>
                  <a:tcPr marL="66675" marR="66675" marT="66675" marB="66675">
                    <a:lnL w="12700" cap="flat" cmpd="sng">
                      <a:solidFill>
                        <a:srgbClr val="666666"/>
                      </a:solidFill>
                      <a:prstDash val="solid"/>
                      <a:round/>
                      <a:headEnd type="none" w="sm" len="sm"/>
                      <a:tailEnd type="none" w="sm" len="sm"/>
                    </a:lnL>
                    <a:lnR w="12700" cap="flat" cmpd="sng">
                      <a:solidFill>
                        <a:srgbClr val="666666"/>
                      </a:solidFill>
                      <a:prstDash val="solid"/>
                      <a:round/>
                      <a:headEnd type="none" w="sm" len="sm"/>
                      <a:tailEnd type="none" w="sm" len="sm"/>
                    </a:lnR>
                    <a:lnT w="12700" cap="flat" cmpd="sng">
                      <a:solidFill>
                        <a:srgbClr val="666666"/>
                      </a:solidFill>
                      <a:prstDash val="solid"/>
                      <a:round/>
                      <a:headEnd type="none" w="sm" len="sm"/>
                      <a:tailEnd type="none" w="sm" len="sm"/>
                    </a:lnT>
                    <a:lnB w="12700" cap="flat" cmpd="sng">
                      <a:solidFill>
                        <a:srgbClr val="666666"/>
                      </a:solidFill>
                      <a:prstDash val="solid"/>
                      <a:round/>
                      <a:headEnd type="none" w="sm" len="sm"/>
                      <a:tailEnd type="none" w="sm" len="sm"/>
                    </a:lnB>
                  </a:tcPr>
                </a:tc>
                <a:tc>
                  <a:txBody>
                    <a:bodyPr/>
                    <a:lstStyle/>
                    <a:p>
                      <a:pPr marL="0" lvl="0" indent="0" algn="ctr" rtl="0">
                        <a:lnSpc>
                          <a:spcPct val="120000"/>
                        </a:lnSpc>
                        <a:spcBef>
                          <a:spcPct val="0"/>
                        </a:spcBef>
                        <a:spcAft>
                          <a:spcPct val="0"/>
                        </a:spcAft>
                        <a:buNone/>
                      </a:pPr>
                      <a:r>
                        <a:rPr lang="en" sz="900">
                          <a:solidFill>
                            <a:srgbClr val="F3F3F3"/>
                          </a:solidFill>
                        </a:rPr>
                        <a:t>TL</a:t>
                      </a:r>
                      <a:endParaRPr sz="900">
                        <a:solidFill>
                          <a:srgbClr val="F3F3F3"/>
                        </a:solidFill>
                      </a:endParaRPr>
                    </a:p>
                  </a:txBody>
                  <a:tcPr marL="66675" marR="66675" marT="66675" marB="66675">
                    <a:lnL w="12700" cap="flat" cmpd="sng">
                      <a:solidFill>
                        <a:srgbClr val="666666"/>
                      </a:solidFill>
                      <a:prstDash val="solid"/>
                      <a:round/>
                      <a:headEnd type="none" w="sm" len="sm"/>
                      <a:tailEnd type="none" w="sm" len="sm"/>
                    </a:lnL>
                    <a:lnR w="12700" cap="flat" cmpd="sng">
                      <a:solidFill>
                        <a:srgbClr val="666666"/>
                      </a:solidFill>
                      <a:prstDash val="solid"/>
                      <a:round/>
                      <a:headEnd type="none" w="sm" len="sm"/>
                      <a:tailEnd type="none" w="sm" len="sm"/>
                    </a:lnR>
                    <a:lnT w="12700" cap="flat" cmpd="sng">
                      <a:solidFill>
                        <a:srgbClr val="666666"/>
                      </a:solidFill>
                      <a:prstDash val="solid"/>
                      <a:round/>
                      <a:headEnd type="none" w="sm" len="sm"/>
                      <a:tailEnd type="none" w="sm" len="sm"/>
                    </a:lnT>
                    <a:lnB w="12700" cap="flat" cmpd="sng">
                      <a:solidFill>
                        <a:srgbClr val="666666"/>
                      </a:solidFill>
                      <a:prstDash val="solid"/>
                      <a:round/>
                      <a:headEnd type="none" w="sm" len="sm"/>
                      <a:tailEnd type="none" w="sm" len="sm"/>
                    </a:lnB>
                    <a:solidFill>
                      <a:srgbClr val="BF9000"/>
                    </a:solidFill>
                  </a:tcPr>
                </a:tc>
                <a:tc>
                  <a:txBody>
                    <a:bodyPr/>
                    <a:lstStyle/>
                    <a:p>
                      <a:pPr marL="0" lvl="0" indent="0" algn="ctr" rtl="0">
                        <a:lnSpc>
                          <a:spcPct val="120000"/>
                        </a:lnSpc>
                        <a:spcBef>
                          <a:spcPct val="0"/>
                        </a:spcBef>
                        <a:spcAft>
                          <a:spcPct val="0"/>
                        </a:spcAft>
                        <a:buNone/>
                      </a:pPr>
                      <a:r>
                        <a:rPr lang="en" sz="900">
                          <a:solidFill>
                            <a:srgbClr val="F3F3F3"/>
                          </a:solidFill>
                        </a:rPr>
                        <a:t>C</a:t>
                      </a:r>
                      <a:endParaRPr sz="900">
                        <a:solidFill>
                          <a:srgbClr val="F3F3F3"/>
                        </a:solidFill>
                      </a:endParaRPr>
                    </a:p>
                  </a:txBody>
                  <a:tcPr marL="66675" marR="66675" marT="66675" marB="66675">
                    <a:lnL w="12700" cap="flat" cmpd="sng">
                      <a:solidFill>
                        <a:srgbClr val="666666"/>
                      </a:solidFill>
                      <a:prstDash val="solid"/>
                      <a:round/>
                      <a:headEnd type="none" w="sm" len="sm"/>
                      <a:tailEnd type="none" w="sm" len="sm"/>
                    </a:lnL>
                    <a:lnR w="12700" cap="flat" cmpd="sng">
                      <a:solidFill>
                        <a:srgbClr val="666666"/>
                      </a:solidFill>
                      <a:prstDash val="solid"/>
                      <a:round/>
                      <a:headEnd type="none" w="sm" len="sm"/>
                      <a:tailEnd type="none" w="sm" len="sm"/>
                    </a:lnR>
                    <a:lnT w="12700" cap="flat" cmpd="sng">
                      <a:solidFill>
                        <a:srgbClr val="666666"/>
                      </a:solidFill>
                      <a:prstDash val="solid"/>
                      <a:round/>
                      <a:headEnd type="none" w="sm" len="sm"/>
                      <a:tailEnd type="none" w="sm" len="sm"/>
                    </a:lnT>
                    <a:lnB w="12700" cap="flat" cmpd="sng">
                      <a:solidFill>
                        <a:srgbClr val="666666"/>
                      </a:solidFill>
                      <a:prstDash val="solid"/>
                      <a:round/>
                      <a:headEnd type="none" w="sm" len="sm"/>
                      <a:tailEnd type="none" w="sm" len="sm"/>
                    </a:lnB>
                    <a:solidFill>
                      <a:srgbClr val="6AA84F"/>
                    </a:solidFill>
                  </a:tcPr>
                </a:tc>
                <a:tc>
                  <a:txBody>
                    <a:bodyPr/>
                    <a:lstStyle/>
                    <a:p>
                      <a:pPr marL="0" lvl="0" indent="0" algn="ctr" rtl="0">
                        <a:lnSpc>
                          <a:spcPct val="120000"/>
                        </a:lnSpc>
                        <a:spcBef>
                          <a:spcPct val="0"/>
                        </a:spcBef>
                        <a:spcAft>
                          <a:spcPct val="0"/>
                        </a:spcAft>
                        <a:buNone/>
                      </a:pPr>
                      <a:r>
                        <a:rPr lang="en" sz="900">
                          <a:solidFill>
                            <a:srgbClr val="F3F3F3"/>
                          </a:solidFill>
                        </a:rPr>
                        <a:t>RW</a:t>
                      </a:r>
                      <a:endParaRPr sz="900">
                        <a:solidFill>
                          <a:srgbClr val="F3F3F3"/>
                        </a:solidFill>
                      </a:endParaRPr>
                    </a:p>
                  </a:txBody>
                  <a:tcPr marL="66675" marR="66675" marT="66675" marB="66675">
                    <a:lnL w="12700" cap="flat" cmpd="sng">
                      <a:solidFill>
                        <a:srgbClr val="666666"/>
                      </a:solidFill>
                      <a:prstDash val="solid"/>
                      <a:round/>
                      <a:headEnd type="none" w="sm" len="sm"/>
                      <a:tailEnd type="none" w="sm" len="sm"/>
                    </a:lnL>
                    <a:lnR w="12700" cap="flat" cmpd="sng">
                      <a:solidFill>
                        <a:srgbClr val="666666"/>
                      </a:solidFill>
                      <a:prstDash val="solid"/>
                      <a:round/>
                      <a:headEnd type="none" w="sm" len="sm"/>
                      <a:tailEnd type="none" w="sm" len="sm"/>
                    </a:lnR>
                    <a:lnT w="12700" cap="flat" cmpd="sng">
                      <a:solidFill>
                        <a:srgbClr val="666666"/>
                      </a:solidFill>
                      <a:prstDash val="solid"/>
                      <a:round/>
                      <a:headEnd type="none" w="sm" len="sm"/>
                      <a:tailEnd type="none" w="sm" len="sm"/>
                    </a:lnT>
                    <a:lnB w="12700" cap="flat" cmpd="sng">
                      <a:solidFill>
                        <a:srgbClr val="666666"/>
                      </a:solidFill>
                      <a:prstDash val="solid"/>
                      <a:round/>
                      <a:headEnd type="none" w="sm" len="sm"/>
                      <a:tailEnd type="none" w="sm" len="sm"/>
                    </a:lnB>
                    <a:solidFill>
                      <a:srgbClr val="980000"/>
                    </a:solidFill>
                  </a:tcPr>
                </a:tc>
                <a:tc>
                  <a:txBody>
                    <a:bodyPr/>
                    <a:lstStyle/>
                    <a:p>
                      <a:pPr marL="0" lvl="0" indent="0" algn="ctr" rtl="0">
                        <a:lnSpc>
                          <a:spcPct val="120000"/>
                        </a:lnSpc>
                        <a:spcBef>
                          <a:spcPct val="0"/>
                        </a:spcBef>
                        <a:spcAft>
                          <a:spcPct val="0"/>
                        </a:spcAft>
                        <a:buNone/>
                      </a:pPr>
                      <a:r>
                        <a:rPr lang="en" sz="900">
                          <a:solidFill>
                            <a:srgbClr val="F3F3F3"/>
                          </a:solidFill>
                        </a:rPr>
                        <a:t>C</a:t>
                      </a:r>
                      <a:endParaRPr sz="900">
                        <a:solidFill>
                          <a:srgbClr val="F3F3F3"/>
                        </a:solidFill>
                      </a:endParaRPr>
                    </a:p>
                  </a:txBody>
                  <a:tcPr marL="66675" marR="66675" marT="66675" marB="66675">
                    <a:lnL w="12700" cap="flat" cmpd="sng">
                      <a:solidFill>
                        <a:srgbClr val="666666"/>
                      </a:solidFill>
                      <a:prstDash val="solid"/>
                      <a:round/>
                      <a:headEnd type="none" w="sm" len="sm"/>
                      <a:tailEnd type="none" w="sm" len="sm"/>
                    </a:lnL>
                    <a:lnR w="12700" cap="flat" cmpd="sng">
                      <a:solidFill>
                        <a:srgbClr val="666666"/>
                      </a:solidFill>
                      <a:prstDash val="solid"/>
                      <a:round/>
                      <a:headEnd type="none" w="sm" len="sm"/>
                      <a:tailEnd type="none" w="sm" len="sm"/>
                    </a:lnR>
                    <a:lnT w="12700" cap="flat" cmpd="sng">
                      <a:solidFill>
                        <a:srgbClr val="666666"/>
                      </a:solidFill>
                      <a:prstDash val="solid"/>
                      <a:round/>
                      <a:headEnd type="none" w="sm" len="sm"/>
                      <a:tailEnd type="none" w="sm" len="sm"/>
                    </a:lnT>
                    <a:lnB w="12700" cap="flat" cmpd="sng">
                      <a:solidFill>
                        <a:srgbClr val="666666"/>
                      </a:solidFill>
                      <a:prstDash val="solid"/>
                      <a:round/>
                      <a:headEnd type="none" w="sm" len="sm"/>
                      <a:tailEnd type="none" w="sm" len="sm"/>
                    </a:lnB>
                    <a:solidFill>
                      <a:srgbClr val="6AA84F"/>
                    </a:solidFill>
                  </a:tcPr>
                </a:tc>
                <a:tc>
                  <a:txBody>
                    <a:bodyPr/>
                    <a:lstStyle/>
                    <a:p>
                      <a:pPr marL="0" lvl="0" indent="0" algn="ctr" rtl="0">
                        <a:lnSpc>
                          <a:spcPct val="120000"/>
                        </a:lnSpc>
                        <a:spcBef>
                          <a:spcPct val="0"/>
                        </a:spcBef>
                        <a:spcAft>
                          <a:spcPct val="0"/>
                        </a:spcAft>
                        <a:buNone/>
                      </a:pPr>
                      <a:r>
                        <a:rPr lang="en" sz="900">
                          <a:solidFill>
                            <a:srgbClr val="F3F3F3"/>
                          </a:solidFill>
                        </a:rPr>
                        <a:t>C</a:t>
                      </a:r>
                      <a:endParaRPr sz="900">
                        <a:solidFill>
                          <a:srgbClr val="F3F3F3"/>
                        </a:solidFill>
                      </a:endParaRPr>
                    </a:p>
                  </a:txBody>
                  <a:tcPr marL="66675" marR="66675" marT="66675" marB="66675">
                    <a:lnL w="12700" cap="flat" cmpd="sng">
                      <a:solidFill>
                        <a:srgbClr val="666666"/>
                      </a:solidFill>
                      <a:prstDash val="solid"/>
                      <a:round/>
                      <a:headEnd type="none" w="sm" len="sm"/>
                      <a:tailEnd type="none" w="sm" len="sm"/>
                    </a:lnL>
                    <a:lnR w="12700" cap="flat" cmpd="sng">
                      <a:solidFill>
                        <a:srgbClr val="666666"/>
                      </a:solidFill>
                      <a:prstDash val="solid"/>
                      <a:round/>
                      <a:headEnd type="none" w="sm" len="sm"/>
                      <a:tailEnd type="none" w="sm" len="sm"/>
                    </a:lnR>
                    <a:lnT w="12700" cap="flat" cmpd="sng">
                      <a:solidFill>
                        <a:srgbClr val="666666"/>
                      </a:solidFill>
                      <a:prstDash val="solid"/>
                      <a:round/>
                      <a:headEnd type="none" w="sm" len="sm"/>
                      <a:tailEnd type="none" w="sm" len="sm"/>
                    </a:lnT>
                    <a:lnB w="12700" cap="flat" cmpd="sng">
                      <a:solidFill>
                        <a:srgbClr val="666666"/>
                      </a:solidFill>
                      <a:prstDash val="solid"/>
                      <a:round/>
                      <a:headEnd type="none" w="sm" len="sm"/>
                      <a:tailEnd type="none" w="sm" len="sm"/>
                    </a:lnB>
                    <a:solidFill>
                      <a:srgbClr val="6AA84F"/>
                    </a:solidFill>
                  </a:tcPr>
                </a:tc>
                <a:tc>
                  <a:txBody>
                    <a:bodyPr/>
                    <a:lstStyle/>
                    <a:p>
                      <a:pPr marL="0" lvl="0" indent="0" algn="ctr" rtl="0">
                        <a:lnSpc>
                          <a:spcPct val="120000"/>
                        </a:lnSpc>
                        <a:spcBef>
                          <a:spcPct val="0"/>
                        </a:spcBef>
                        <a:spcAft>
                          <a:spcPct val="0"/>
                        </a:spcAft>
                        <a:buNone/>
                      </a:pPr>
                      <a:r>
                        <a:rPr lang="en" sz="900">
                          <a:solidFill>
                            <a:srgbClr val="F3F3F3"/>
                          </a:solidFill>
                        </a:rPr>
                        <a:t>C</a:t>
                      </a:r>
                      <a:endParaRPr sz="900">
                        <a:solidFill>
                          <a:srgbClr val="F3F3F3"/>
                        </a:solidFill>
                      </a:endParaRPr>
                    </a:p>
                  </a:txBody>
                  <a:tcPr marL="66675" marR="66675" marT="66675" marB="66675">
                    <a:lnL w="12700" cap="flat" cmpd="sng">
                      <a:solidFill>
                        <a:srgbClr val="666666"/>
                      </a:solidFill>
                      <a:prstDash val="solid"/>
                      <a:round/>
                      <a:headEnd type="none" w="sm" len="sm"/>
                      <a:tailEnd type="none" w="sm" len="sm"/>
                    </a:lnL>
                    <a:lnR w="12700" cap="flat" cmpd="sng">
                      <a:solidFill>
                        <a:srgbClr val="666666"/>
                      </a:solidFill>
                      <a:prstDash val="solid"/>
                      <a:round/>
                      <a:headEnd type="none" w="sm" len="sm"/>
                      <a:tailEnd type="none" w="sm" len="sm"/>
                    </a:lnR>
                    <a:lnT w="12700" cap="flat" cmpd="sng">
                      <a:solidFill>
                        <a:srgbClr val="666666"/>
                      </a:solidFill>
                      <a:prstDash val="solid"/>
                      <a:round/>
                      <a:headEnd type="none" w="sm" len="sm"/>
                      <a:tailEnd type="none" w="sm" len="sm"/>
                    </a:lnT>
                    <a:lnB w="12700" cap="flat" cmpd="sng">
                      <a:solidFill>
                        <a:srgbClr val="666666"/>
                      </a:solidFill>
                      <a:prstDash val="solid"/>
                      <a:round/>
                      <a:headEnd type="none" w="sm" len="sm"/>
                      <a:tailEnd type="none" w="sm" len="sm"/>
                    </a:lnB>
                    <a:solidFill>
                      <a:srgbClr val="6AA84F"/>
                    </a:solidFill>
                  </a:tcPr>
                </a:tc>
                <a:tc>
                  <a:txBody>
                    <a:bodyPr/>
                    <a:lstStyle/>
                    <a:p>
                      <a:pPr marL="0" lvl="0" indent="0" algn="ctr" rtl="0">
                        <a:lnSpc>
                          <a:spcPct val="120000"/>
                        </a:lnSpc>
                        <a:spcBef>
                          <a:spcPct val="0"/>
                        </a:spcBef>
                        <a:spcAft>
                          <a:spcPct val="0"/>
                        </a:spcAft>
                        <a:buNone/>
                      </a:pPr>
                      <a:r>
                        <a:rPr lang="en" sz="900">
                          <a:solidFill>
                            <a:srgbClr val="F3F3F3"/>
                          </a:solidFill>
                        </a:rPr>
                        <a:t>C</a:t>
                      </a:r>
                      <a:endParaRPr sz="900">
                        <a:solidFill>
                          <a:srgbClr val="F3F3F3"/>
                        </a:solidFill>
                      </a:endParaRPr>
                    </a:p>
                  </a:txBody>
                  <a:tcPr marL="66675" marR="66675" marT="66675" marB="66675">
                    <a:lnL w="12700" cap="flat" cmpd="sng">
                      <a:solidFill>
                        <a:srgbClr val="666666"/>
                      </a:solidFill>
                      <a:prstDash val="solid"/>
                      <a:round/>
                      <a:headEnd type="none" w="sm" len="sm"/>
                      <a:tailEnd type="none" w="sm" len="sm"/>
                    </a:lnL>
                    <a:lnR w="12700" cap="flat" cmpd="sng">
                      <a:solidFill>
                        <a:srgbClr val="666666"/>
                      </a:solidFill>
                      <a:prstDash val="solid"/>
                      <a:round/>
                      <a:headEnd type="none" w="sm" len="sm"/>
                      <a:tailEnd type="none" w="sm" len="sm"/>
                    </a:lnR>
                    <a:lnT w="12700" cap="flat" cmpd="sng">
                      <a:solidFill>
                        <a:srgbClr val="666666"/>
                      </a:solidFill>
                      <a:prstDash val="solid"/>
                      <a:round/>
                      <a:headEnd type="none" w="sm" len="sm"/>
                      <a:tailEnd type="none" w="sm" len="sm"/>
                    </a:lnT>
                    <a:lnB w="12700" cap="flat" cmpd="sng">
                      <a:solidFill>
                        <a:srgbClr val="666666"/>
                      </a:solidFill>
                      <a:prstDash val="solid"/>
                      <a:round/>
                      <a:headEnd type="none" w="sm" len="sm"/>
                      <a:tailEnd type="none" w="sm" len="sm"/>
                    </a:lnB>
                    <a:solidFill>
                      <a:srgbClr val="6AA84F"/>
                    </a:solidFill>
                  </a:tcPr>
                </a:tc>
                <a:tc>
                  <a:txBody>
                    <a:bodyPr/>
                    <a:lstStyle/>
                    <a:p>
                      <a:pPr marL="0" lvl="0" indent="0" algn="ctr" rtl="0">
                        <a:lnSpc>
                          <a:spcPct val="120000"/>
                        </a:lnSpc>
                        <a:spcBef>
                          <a:spcPct val="0"/>
                        </a:spcBef>
                        <a:spcAft>
                          <a:spcPct val="0"/>
                        </a:spcAft>
                        <a:buNone/>
                      </a:pPr>
                      <a:r>
                        <a:rPr lang="en" sz="900">
                          <a:solidFill>
                            <a:srgbClr val="F3F3F3"/>
                          </a:solidFill>
                        </a:rPr>
                        <a:t>C</a:t>
                      </a:r>
                      <a:endParaRPr sz="900">
                        <a:solidFill>
                          <a:srgbClr val="F3F3F3"/>
                        </a:solidFill>
                      </a:endParaRPr>
                    </a:p>
                  </a:txBody>
                  <a:tcPr marL="66675" marR="66675" marT="66675" marB="66675">
                    <a:lnL w="12700" cap="flat" cmpd="sng">
                      <a:solidFill>
                        <a:srgbClr val="666666"/>
                      </a:solidFill>
                      <a:prstDash val="solid"/>
                      <a:round/>
                      <a:headEnd type="none" w="sm" len="sm"/>
                      <a:tailEnd type="none" w="sm" len="sm"/>
                    </a:lnL>
                    <a:lnR w="12700" cap="flat" cmpd="sng">
                      <a:solidFill>
                        <a:srgbClr val="666666"/>
                      </a:solidFill>
                      <a:prstDash val="solid"/>
                      <a:round/>
                      <a:headEnd type="none" w="sm" len="sm"/>
                      <a:tailEnd type="none" w="sm" len="sm"/>
                    </a:lnR>
                    <a:lnT w="12700" cap="flat" cmpd="sng">
                      <a:solidFill>
                        <a:srgbClr val="666666"/>
                      </a:solidFill>
                      <a:prstDash val="solid"/>
                      <a:round/>
                      <a:headEnd type="none" w="sm" len="sm"/>
                      <a:tailEnd type="none" w="sm" len="sm"/>
                    </a:lnT>
                    <a:lnB w="12700" cap="flat" cmpd="sng">
                      <a:solidFill>
                        <a:srgbClr val="666666"/>
                      </a:solidFill>
                      <a:prstDash val="solid"/>
                      <a:round/>
                      <a:headEnd type="none" w="sm" len="sm"/>
                      <a:tailEnd type="none" w="sm" len="sm"/>
                    </a:lnB>
                    <a:solidFill>
                      <a:srgbClr val="6AA84F"/>
                    </a:solidFill>
                  </a:tcPr>
                </a:tc>
                <a:tc>
                  <a:txBody>
                    <a:bodyPr/>
                    <a:lstStyle/>
                    <a:p>
                      <a:pPr marL="0" lvl="0" indent="0" algn="ctr" rtl="0">
                        <a:lnSpc>
                          <a:spcPct val="120000"/>
                        </a:lnSpc>
                        <a:spcBef>
                          <a:spcPct val="0"/>
                        </a:spcBef>
                        <a:spcAft>
                          <a:spcPct val="0"/>
                        </a:spcAft>
                        <a:buNone/>
                      </a:pPr>
                      <a:r>
                        <a:rPr lang="en" sz="900">
                          <a:solidFill>
                            <a:srgbClr val="F3F3F3"/>
                          </a:solidFill>
                        </a:rPr>
                        <a:t>C</a:t>
                      </a:r>
                      <a:endParaRPr sz="900">
                        <a:solidFill>
                          <a:srgbClr val="F3F3F3"/>
                        </a:solidFill>
                      </a:endParaRPr>
                    </a:p>
                  </a:txBody>
                  <a:tcPr marL="66675" marR="66675" marT="66675" marB="66675">
                    <a:lnL w="12700" cap="flat" cmpd="sng">
                      <a:solidFill>
                        <a:srgbClr val="666666"/>
                      </a:solidFill>
                      <a:prstDash val="solid"/>
                      <a:round/>
                      <a:headEnd type="none" w="sm" len="sm"/>
                      <a:tailEnd type="none" w="sm" len="sm"/>
                    </a:lnL>
                    <a:lnR w="12700" cap="flat" cmpd="sng">
                      <a:solidFill>
                        <a:srgbClr val="666666"/>
                      </a:solidFill>
                      <a:prstDash val="solid"/>
                      <a:round/>
                      <a:headEnd type="none" w="sm" len="sm"/>
                      <a:tailEnd type="none" w="sm" len="sm"/>
                    </a:lnR>
                    <a:lnT w="12700" cap="flat" cmpd="sng">
                      <a:solidFill>
                        <a:srgbClr val="666666"/>
                      </a:solidFill>
                      <a:prstDash val="solid"/>
                      <a:round/>
                      <a:headEnd type="none" w="sm" len="sm"/>
                      <a:tailEnd type="none" w="sm" len="sm"/>
                    </a:lnT>
                    <a:lnB w="12700" cap="flat" cmpd="sng">
                      <a:solidFill>
                        <a:srgbClr val="666666"/>
                      </a:solidFill>
                      <a:prstDash val="solid"/>
                      <a:round/>
                      <a:headEnd type="none" w="sm" len="sm"/>
                      <a:tailEnd type="none" w="sm" len="sm"/>
                    </a:lnB>
                    <a:solidFill>
                      <a:srgbClr val="6AA84F"/>
                    </a:solidFill>
                  </a:tcPr>
                </a:tc>
                <a:tc>
                  <a:txBody>
                    <a:bodyPr/>
                    <a:lstStyle/>
                    <a:p>
                      <a:pPr marL="0" lvl="0" indent="0" algn="ctr" rtl="0">
                        <a:lnSpc>
                          <a:spcPct val="120000"/>
                        </a:lnSpc>
                        <a:spcBef>
                          <a:spcPct val="0"/>
                        </a:spcBef>
                        <a:spcAft>
                          <a:spcPct val="0"/>
                        </a:spcAft>
                        <a:buNone/>
                      </a:pPr>
                      <a:r>
                        <a:rPr lang="en" sz="900">
                          <a:solidFill>
                            <a:srgbClr val="F3F3F3"/>
                          </a:solidFill>
                        </a:rPr>
                        <a:t>C</a:t>
                      </a:r>
                      <a:endParaRPr sz="900">
                        <a:solidFill>
                          <a:srgbClr val="F3F3F3"/>
                        </a:solidFill>
                      </a:endParaRPr>
                    </a:p>
                  </a:txBody>
                  <a:tcPr marL="66675" marR="66675" marT="66675" marB="66675">
                    <a:lnL w="12700" cap="flat" cmpd="sng">
                      <a:solidFill>
                        <a:srgbClr val="666666"/>
                      </a:solidFill>
                      <a:prstDash val="solid"/>
                      <a:round/>
                      <a:headEnd type="none" w="sm" len="sm"/>
                      <a:tailEnd type="none" w="sm" len="sm"/>
                    </a:lnL>
                    <a:lnR w="12700" cap="flat" cmpd="sng">
                      <a:solidFill>
                        <a:srgbClr val="666666"/>
                      </a:solidFill>
                      <a:prstDash val="solid"/>
                      <a:round/>
                      <a:headEnd type="none" w="sm" len="sm"/>
                      <a:tailEnd type="none" w="sm" len="sm"/>
                    </a:lnR>
                    <a:lnT w="12700" cap="flat" cmpd="sng">
                      <a:solidFill>
                        <a:srgbClr val="666666"/>
                      </a:solidFill>
                      <a:prstDash val="solid"/>
                      <a:round/>
                      <a:headEnd type="none" w="sm" len="sm"/>
                      <a:tailEnd type="none" w="sm" len="sm"/>
                    </a:lnT>
                    <a:lnB w="12700" cap="flat" cmpd="sng">
                      <a:solidFill>
                        <a:srgbClr val="666666"/>
                      </a:solidFill>
                      <a:prstDash val="solid"/>
                      <a:round/>
                      <a:headEnd type="none" w="sm" len="sm"/>
                      <a:tailEnd type="none" w="sm" len="sm"/>
                    </a:lnB>
                    <a:solidFill>
                      <a:srgbClr val="6AA84F"/>
                    </a:solidFill>
                  </a:tcPr>
                </a:tc>
                <a:extLst>
                  <a:ext uri="{0D108BD9-81ED-4DB2-BD59-A6C34878D82A}">
                    <a16:rowId xmlns:a16="http://schemas.microsoft.com/office/drawing/2014/main" val="10003"/>
                  </a:ext>
                </a:extLst>
              </a:tr>
              <a:tr h="191200">
                <a:tc>
                  <a:txBody>
                    <a:bodyPr/>
                    <a:lstStyle/>
                    <a:p>
                      <a:pPr marL="0" lvl="0" indent="0" algn="ctr" rtl="0">
                        <a:lnSpc>
                          <a:spcPct val="120000"/>
                        </a:lnSpc>
                        <a:spcBef>
                          <a:spcPct val="0"/>
                        </a:spcBef>
                        <a:spcAft>
                          <a:spcPct val="0"/>
                        </a:spcAft>
                        <a:buNone/>
                      </a:pPr>
                      <a:r>
                        <a:rPr lang="en" sz="900" b="1"/>
                        <a:t>T4</a:t>
                      </a:r>
                      <a:endParaRPr sz="900" b="1"/>
                    </a:p>
                  </a:txBody>
                  <a:tcPr marL="66675" marR="66675" marT="66675" marB="66675">
                    <a:lnL w="12700" cap="flat" cmpd="sng">
                      <a:solidFill>
                        <a:srgbClr val="666666"/>
                      </a:solidFill>
                      <a:prstDash val="solid"/>
                      <a:round/>
                      <a:headEnd type="none" w="sm" len="sm"/>
                      <a:tailEnd type="none" w="sm" len="sm"/>
                    </a:lnL>
                    <a:lnR w="12700" cap="flat" cmpd="sng">
                      <a:solidFill>
                        <a:srgbClr val="666666"/>
                      </a:solidFill>
                      <a:prstDash val="solid"/>
                      <a:round/>
                      <a:headEnd type="none" w="sm" len="sm"/>
                      <a:tailEnd type="none" w="sm" len="sm"/>
                    </a:lnR>
                    <a:lnT w="12700" cap="flat" cmpd="sng">
                      <a:solidFill>
                        <a:srgbClr val="666666"/>
                      </a:solidFill>
                      <a:prstDash val="solid"/>
                      <a:round/>
                      <a:headEnd type="none" w="sm" len="sm"/>
                      <a:tailEnd type="none" w="sm" len="sm"/>
                    </a:lnT>
                    <a:lnB w="12700" cap="flat" cmpd="sng">
                      <a:solidFill>
                        <a:srgbClr val="666666"/>
                      </a:solidFill>
                      <a:prstDash val="solid"/>
                      <a:round/>
                      <a:headEnd type="none" w="sm" len="sm"/>
                      <a:tailEnd type="none" w="sm" len="sm"/>
                    </a:lnB>
                  </a:tcPr>
                </a:tc>
                <a:tc>
                  <a:txBody>
                    <a:bodyPr/>
                    <a:lstStyle/>
                    <a:p>
                      <a:pPr marL="0" lvl="0" indent="0" algn="ctr" rtl="0">
                        <a:lnSpc>
                          <a:spcPct val="120000"/>
                        </a:lnSpc>
                        <a:spcBef>
                          <a:spcPct val="0"/>
                        </a:spcBef>
                        <a:spcAft>
                          <a:spcPct val="0"/>
                        </a:spcAft>
                        <a:buNone/>
                      </a:pPr>
                      <a:r>
                        <a:rPr lang="en" sz="900">
                          <a:solidFill>
                            <a:srgbClr val="F3F3F3"/>
                          </a:solidFill>
                        </a:rPr>
                        <a:t>C</a:t>
                      </a:r>
                      <a:endParaRPr sz="900">
                        <a:solidFill>
                          <a:srgbClr val="F3F3F3"/>
                        </a:solidFill>
                      </a:endParaRPr>
                    </a:p>
                  </a:txBody>
                  <a:tcPr marL="66675" marR="66675" marT="66675" marB="66675">
                    <a:lnL w="12700" cap="flat" cmpd="sng">
                      <a:solidFill>
                        <a:srgbClr val="666666"/>
                      </a:solidFill>
                      <a:prstDash val="solid"/>
                      <a:round/>
                      <a:headEnd type="none" w="sm" len="sm"/>
                      <a:tailEnd type="none" w="sm" len="sm"/>
                    </a:lnL>
                    <a:lnR w="12700" cap="flat" cmpd="sng">
                      <a:solidFill>
                        <a:srgbClr val="666666"/>
                      </a:solidFill>
                      <a:prstDash val="solid"/>
                      <a:round/>
                      <a:headEnd type="none" w="sm" len="sm"/>
                      <a:tailEnd type="none" w="sm" len="sm"/>
                    </a:lnR>
                    <a:lnT w="12700" cap="flat" cmpd="sng">
                      <a:solidFill>
                        <a:srgbClr val="666666"/>
                      </a:solidFill>
                      <a:prstDash val="solid"/>
                      <a:round/>
                      <a:headEnd type="none" w="sm" len="sm"/>
                      <a:tailEnd type="none" w="sm" len="sm"/>
                    </a:lnT>
                    <a:lnB w="12700" cap="flat" cmpd="sng">
                      <a:solidFill>
                        <a:srgbClr val="666666"/>
                      </a:solidFill>
                      <a:prstDash val="solid"/>
                      <a:round/>
                      <a:headEnd type="none" w="sm" len="sm"/>
                      <a:tailEnd type="none" w="sm" len="sm"/>
                    </a:lnB>
                    <a:solidFill>
                      <a:srgbClr val="6AA84F"/>
                    </a:solidFill>
                  </a:tcPr>
                </a:tc>
                <a:tc>
                  <a:txBody>
                    <a:bodyPr/>
                    <a:lstStyle/>
                    <a:p>
                      <a:pPr marL="0" lvl="0" indent="0" algn="ctr" rtl="0">
                        <a:lnSpc>
                          <a:spcPct val="120000"/>
                        </a:lnSpc>
                        <a:spcBef>
                          <a:spcPct val="0"/>
                        </a:spcBef>
                        <a:spcAft>
                          <a:spcPct val="0"/>
                        </a:spcAft>
                        <a:buNone/>
                      </a:pPr>
                      <a:r>
                        <a:rPr lang="en" sz="900">
                          <a:solidFill>
                            <a:srgbClr val="F3F3F3"/>
                          </a:solidFill>
                        </a:rPr>
                        <a:t>C</a:t>
                      </a:r>
                      <a:endParaRPr sz="900">
                        <a:solidFill>
                          <a:srgbClr val="F3F3F3"/>
                        </a:solidFill>
                      </a:endParaRPr>
                    </a:p>
                  </a:txBody>
                  <a:tcPr marL="66675" marR="66675" marT="66675" marB="66675">
                    <a:lnL w="12700" cap="flat" cmpd="sng">
                      <a:solidFill>
                        <a:srgbClr val="666666"/>
                      </a:solidFill>
                      <a:prstDash val="solid"/>
                      <a:round/>
                      <a:headEnd type="none" w="sm" len="sm"/>
                      <a:tailEnd type="none" w="sm" len="sm"/>
                    </a:lnL>
                    <a:lnR w="12700" cap="flat" cmpd="sng">
                      <a:solidFill>
                        <a:srgbClr val="666666"/>
                      </a:solidFill>
                      <a:prstDash val="solid"/>
                      <a:round/>
                      <a:headEnd type="none" w="sm" len="sm"/>
                      <a:tailEnd type="none" w="sm" len="sm"/>
                    </a:lnR>
                    <a:lnT w="12700" cap="flat" cmpd="sng">
                      <a:solidFill>
                        <a:srgbClr val="666666"/>
                      </a:solidFill>
                      <a:prstDash val="solid"/>
                      <a:round/>
                      <a:headEnd type="none" w="sm" len="sm"/>
                      <a:tailEnd type="none" w="sm" len="sm"/>
                    </a:lnT>
                    <a:lnB w="12700" cap="flat" cmpd="sng">
                      <a:solidFill>
                        <a:srgbClr val="666666"/>
                      </a:solidFill>
                      <a:prstDash val="solid"/>
                      <a:round/>
                      <a:headEnd type="none" w="sm" len="sm"/>
                      <a:tailEnd type="none" w="sm" len="sm"/>
                    </a:lnB>
                    <a:solidFill>
                      <a:srgbClr val="6AA84F"/>
                    </a:solidFill>
                  </a:tcPr>
                </a:tc>
                <a:tc>
                  <a:txBody>
                    <a:bodyPr/>
                    <a:lstStyle/>
                    <a:p>
                      <a:pPr marL="0" lvl="0" indent="0" algn="ctr" rtl="0">
                        <a:lnSpc>
                          <a:spcPct val="120000"/>
                        </a:lnSpc>
                        <a:spcBef>
                          <a:spcPct val="0"/>
                        </a:spcBef>
                        <a:spcAft>
                          <a:spcPct val="0"/>
                        </a:spcAft>
                        <a:buNone/>
                      </a:pPr>
                      <a:r>
                        <a:rPr lang="en" sz="900">
                          <a:solidFill>
                            <a:srgbClr val="F3F3F3"/>
                          </a:solidFill>
                        </a:rPr>
                        <a:t>TL</a:t>
                      </a:r>
                      <a:endParaRPr sz="900">
                        <a:solidFill>
                          <a:srgbClr val="F3F3F3"/>
                        </a:solidFill>
                      </a:endParaRPr>
                    </a:p>
                  </a:txBody>
                  <a:tcPr marL="66675" marR="66675" marT="66675" marB="66675">
                    <a:lnL w="12700" cap="flat" cmpd="sng">
                      <a:solidFill>
                        <a:srgbClr val="666666"/>
                      </a:solidFill>
                      <a:prstDash val="solid"/>
                      <a:round/>
                      <a:headEnd type="none" w="sm" len="sm"/>
                      <a:tailEnd type="none" w="sm" len="sm"/>
                    </a:lnL>
                    <a:lnR w="12700" cap="flat" cmpd="sng">
                      <a:solidFill>
                        <a:srgbClr val="666666"/>
                      </a:solidFill>
                      <a:prstDash val="solid"/>
                      <a:round/>
                      <a:headEnd type="none" w="sm" len="sm"/>
                      <a:tailEnd type="none" w="sm" len="sm"/>
                    </a:lnR>
                    <a:lnT w="12700" cap="flat" cmpd="sng">
                      <a:solidFill>
                        <a:srgbClr val="666666"/>
                      </a:solidFill>
                      <a:prstDash val="solid"/>
                      <a:round/>
                      <a:headEnd type="none" w="sm" len="sm"/>
                      <a:tailEnd type="none" w="sm" len="sm"/>
                    </a:lnT>
                    <a:lnB w="12700" cap="flat" cmpd="sng">
                      <a:solidFill>
                        <a:srgbClr val="666666"/>
                      </a:solidFill>
                      <a:prstDash val="solid"/>
                      <a:round/>
                      <a:headEnd type="none" w="sm" len="sm"/>
                      <a:tailEnd type="none" w="sm" len="sm"/>
                    </a:lnB>
                    <a:solidFill>
                      <a:srgbClr val="BF9000"/>
                    </a:solidFill>
                  </a:tcPr>
                </a:tc>
                <a:tc>
                  <a:txBody>
                    <a:bodyPr/>
                    <a:lstStyle/>
                    <a:p>
                      <a:pPr marL="0" lvl="0" indent="0" algn="ctr" rtl="0">
                        <a:lnSpc>
                          <a:spcPct val="120000"/>
                        </a:lnSpc>
                        <a:spcBef>
                          <a:spcPct val="0"/>
                        </a:spcBef>
                        <a:spcAft>
                          <a:spcPct val="0"/>
                        </a:spcAft>
                        <a:buNone/>
                      </a:pPr>
                      <a:r>
                        <a:rPr lang="en" sz="900">
                          <a:solidFill>
                            <a:srgbClr val="F3F3F3"/>
                          </a:solidFill>
                        </a:rPr>
                        <a:t>RW</a:t>
                      </a:r>
                      <a:endParaRPr sz="900">
                        <a:solidFill>
                          <a:srgbClr val="F3F3F3"/>
                        </a:solidFill>
                      </a:endParaRPr>
                    </a:p>
                  </a:txBody>
                  <a:tcPr marL="66675" marR="66675" marT="66675" marB="66675">
                    <a:lnL w="12700" cap="flat" cmpd="sng">
                      <a:solidFill>
                        <a:srgbClr val="666666"/>
                      </a:solidFill>
                      <a:prstDash val="solid"/>
                      <a:round/>
                      <a:headEnd type="none" w="sm" len="sm"/>
                      <a:tailEnd type="none" w="sm" len="sm"/>
                    </a:lnL>
                    <a:lnR w="12700" cap="flat" cmpd="sng">
                      <a:solidFill>
                        <a:srgbClr val="666666"/>
                      </a:solidFill>
                      <a:prstDash val="solid"/>
                      <a:round/>
                      <a:headEnd type="none" w="sm" len="sm"/>
                      <a:tailEnd type="none" w="sm" len="sm"/>
                    </a:lnR>
                    <a:lnT w="12700" cap="flat" cmpd="sng">
                      <a:solidFill>
                        <a:srgbClr val="666666"/>
                      </a:solidFill>
                      <a:prstDash val="solid"/>
                      <a:round/>
                      <a:headEnd type="none" w="sm" len="sm"/>
                      <a:tailEnd type="none" w="sm" len="sm"/>
                    </a:lnT>
                    <a:lnB w="12700" cap="flat" cmpd="sng">
                      <a:solidFill>
                        <a:srgbClr val="666666"/>
                      </a:solidFill>
                      <a:prstDash val="solid"/>
                      <a:round/>
                      <a:headEnd type="none" w="sm" len="sm"/>
                      <a:tailEnd type="none" w="sm" len="sm"/>
                    </a:lnB>
                    <a:solidFill>
                      <a:srgbClr val="980000"/>
                    </a:solidFill>
                  </a:tcPr>
                </a:tc>
                <a:tc>
                  <a:txBody>
                    <a:bodyPr/>
                    <a:lstStyle/>
                    <a:p>
                      <a:pPr marL="0" lvl="0" indent="0" algn="ctr" rtl="0">
                        <a:lnSpc>
                          <a:spcPct val="120000"/>
                        </a:lnSpc>
                        <a:spcBef>
                          <a:spcPct val="0"/>
                        </a:spcBef>
                        <a:spcAft>
                          <a:spcPct val="0"/>
                        </a:spcAft>
                        <a:buNone/>
                      </a:pPr>
                      <a:r>
                        <a:rPr lang="en" sz="900">
                          <a:solidFill>
                            <a:srgbClr val="F3F3F3"/>
                          </a:solidFill>
                        </a:rPr>
                        <a:t>RW</a:t>
                      </a:r>
                      <a:endParaRPr sz="900">
                        <a:solidFill>
                          <a:srgbClr val="F3F3F3"/>
                        </a:solidFill>
                      </a:endParaRPr>
                    </a:p>
                  </a:txBody>
                  <a:tcPr marL="66675" marR="66675" marT="66675" marB="66675">
                    <a:lnL w="12700" cap="flat" cmpd="sng">
                      <a:solidFill>
                        <a:srgbClr val="666666"/>
                      </a:solidFill>
                      <a:prstDash val="solid"/>
                      <a:round/>
                      <a:headEnd type="none" w="sm" len="sm"/>
                      <a:tailEnd type="none" w="sm" len="sm"/>
                    </a:lnL>
                    <a:lnR w="12700" cap="flat" cmpd="sng">
                      <a:solidFill>
                        <a:srgbClr val="666666"/>
                      </a:solidFill>
                      <a:prstDash val="solid"/>
                      <a:round/>
                      <a:headEnd type="none" w="sm" len="sm"/>
                      <a:tailEnd type="none" w="sm" len="sm"/>
                    </a:lnR>
                    <a:lnT w="12700" cap="flat" cmpd="sng">
                      <a:solidFill>
                        <a:srgbClr val="666666"/>
                      </a:solidFill>
                      <a:prstDash val="solid"/>
                      <a:round/>
                      <a:headEnd type="none" w="sm" len="sm"/>
                      <a:tailEnd type="none" w="sm" len="sm"/>
                    </a:lnT>
                    <a:lnB w="12700" cap="flat" cmpd="sng">
                      <a:solidFill>
                        <a:srgbClr val="666666"/>
                      </a:solidFill>
                      <a:prstDash val="solid"/>
                      <a:round/>
                      <a:headEnd type="none" w="sm" len="sm"/>
                      <a:tailEnd type="none" w="sm" len="sm"/>
                    </a:lnB>
                    <a:solidFill>
                      <a:srgbClr val="980000"/>
                    </a:solidFill>
                  </a:tcPr>
                </a:tc>
                <a:tc>
                  <a:txBody>
                    <a:bodyPr/>
                    <a:lstStyle/>
                    <a:p>
                      <a:pPr marL="0" lvl="0" indent="0" algn="ctr" rtl="0">
                        <a:lnSpc>
                          <a:spcPct val="120000"/>
                        </a:lnSpc>
                        <a:spcBef>
                          <a:spcPct val="0"/>
                        </a:spcBef>
                        <a:spcAft>
                          <a:spcPct val="0"/>
                        </a:spcAft>
                        <a:buNone/>
                      </a:pPr>
                      <a:r>
                        <a:rPr lang="en" sz="900">
                          <a:solidFill>
                            <a:srgbClr val="F3F3F3"/>
                          </a:solidFill>
                        </a:rPr>
                        <a:t>TL</a:t>
                      </a:r>
                      <a:endParaRPr sz="900">
                        <a:solidFill>
                          <a:srgbClr val="F3F3F3"/>
                        </a:solidFill>
                      </a:endParaRPr>
                    </a:p>
                  </a:txBody>
                  <a:tcPr marL="66675" marR="66675" marT="66675" marB="66675">
                    <a:lnL w="12700" cap="flat" cmpd="sng">
                      <a:solidFill>
                        <a:srgbClr val="666666"/>
                      </a:solidFill>
                      <a:prstDash val="solid"/>
                      <a:round/>
                      <a:headEnd type="none" w="sm" len="sm"/>
                      <a:tailEnd type="none" w="sm" len="sm"/>
                    </a:lnL>
                    <a:lnR w="12700" cap="flat" cmpd="sng">
                      <a:solidFill>
                        <a:srgbClr val="666666"/>
                      </a:solidFill>
                      <a:prstDash val="solid"/>
                      <a:round/>
                      <a:headEnd type="none" w="sm" len="sm"/>
                      <a:tailEnd type="none" w="sm" len="sm"/>
                    </a:lnR>
                    <a:lnT w="12700" cap="flat" cmpd="sng">
                      <a:solidFill>
                        <a:srgbClr val="666666"/>
                      </a:solidFill>
                      <a:prstDash val="solid"/>
                      <a:round/>
                      <a:headEnd type="none" w="sm" len="sm"/>
                      <a:tailEnd type="none" w="sm" len="sm"/>
                    </a:lnT>
                    <a:lnB w="12700" cap="flat" cmpd="sng">
                      <a:solidFill>
                        <a:srgbClr val="666666"/>
                      </a:solidFill>
                      <a:prstDash val="solid"/>
                      <a:round/>
                      <a:headEnd type="none" w="sm" len="sm"/>
                      <a:tailEnd type="none" w="sm" len="sm"/>
                    </a:lnB>
                    <a:solidFill>
                      <a:srgbClr val="BF9000"/>
                    </a:solidFill>
                  </a:tcPr>
                </a:tc>
                <a:tc>
                  <a:txBody>
                    <a:bodyPr/>
                    <a:lstStyle/>
                    <a:p>
                      <a:pPr marL="0" lvl="0" indent="0" algn="ctr" rtl="0">
                        <a:lnSpc>
                          <a:spcPct val="120000"/>
                        </a:lnSpc>
                        <a:spcBef>
                          <a:spcPct val="0"/>
                        </a:spcBef>
                        <a:spcAft>
                          <a:spcPct val="0"/>
                        </a:spcAft>
                        <a:buNone/>
                      </a:pPr>
                      <a:r>
                        <a:rPr lang="en" sz="900">
                          <a:solidFill>
                            <a:srgbClr val="F3F3F3"/>
                          </a:solidFill>
                        </a:rPr>
                        <a:t>TL</a:t>
                      </a:r>
                      <a:endParaRPr sz="900">
                        <a:solidFill>
                          <a:srgbClr val="F3F3F3"/>
                        </a:solidFill>
                      </a:endParaRPr>
                    </a:p>
                  </a:txBody>
                  <a:tcPr marL="66675" marR="66675" marT="66675" marB="66675">
                    <a:lnL w="12700" cap="flat" cmpd="sng">
                      <a:solidFill>
                        <a:srgbClr val="666666"/>
                      </a:solidFill>
                      <a:prstDash val="solid"/>
                      <a:round/>
                      <a:headEnd type="none" w="sm" len="sm"/>
                      <a:tailEnd type="none" w="sm" len="sm"/>
                    </a:lnL>
                    <a:lnR w="12700" cap="flat" cmpd="sng">
                      <a:solidFill>
                        <a:srgbClr val="666666"/>
                      </a:solidFill>
                      <a:prstDash val="solid"/>
                      <a:round/>
                      <a:headEnd type="none" w="sm" len="sm"/>
                      <a:tailEnd type="none" w="sm" len="sm"/>
                    </a:lnR>
                    <a:lnT w="12700" cap="flat" cmpd="sng">
                      <a:solidFill>
                        <a:srgbClr val="666666"/>
                      </a:solidFill>
                      <a:prstDash val="solid"/>
                      <a:round/>
                      <a:headEnd type="none" w="sm" len="sm"/>
                      <a:tailEnd type="none" w="sm" len="sm"/>
                    </a:lnT>
                    <a:lnB w="12700" cap="flat" cmpd="sng">
                      <a:solidFill>
                        <a:srgbClr val="666666"/>
                      </a:solidFill>
                      <a:prstDash val="solid"/>
                      <a:round/>
                      <a:headEnd type="none" w="sm" len="sm"/>
                      <a:tailEnd type="none" w="sm" len="sm"/>
                    </a:lnB>
                    <a:solidFill>
                      <a:srgbClr val="BF9000"/>
                    </a:solidFill>
                  </a:tcPr>
                </a:tc>
                <a:tc>
                  <a:txBody>
                    <a:bodyPr/>
                    <a:lstStyle/>
                    <a:p>
                      <a:pPr marL="0" lvl="0" indent="0" algn="ctr" rtl="0">
                        <a:lnSpc>
                          <a:spcPct val="120000"/>
                        </a:lnSpc>
                        <a:spcBef>
                          <a:spcPct val="0"/>
                        </a:spcBef>
                        <a:spcAft>
                          <a:spcPct val="0"/>
                        </a:spcAft>
                        <a:buNone/>
                      </a:pPr>
                      <a:r>
                        <a:rPr lang="en" sz="900">
                          <a:solidFill>
                            <a:srgbClr val="F3F3F3"/>
                          </a:solidFill>
                        </a:rPr>
                        <a:t>RW</a:t>
                      </a:r>
                      <a:endParaRPr sz="900">
                        <a:solidFill>
                          <a:srgbClr val="F3F3F3"/>
                        </a:solidFill>
                      </a:endParaRPr>
                    </a:p>
                  </a:txBody>
                  <a:tcPr marL="66675" marR="66675" marT="66675" marB="66675">
                    <a:lnL w="12700" cap="flat" cmpd="sng">
                      <a:solidFill>
                        <a:srgbClr val="666666"/>
                      </a:solidFill>
                      <a:prstDash val="solid"/>
                      <a:round/>
                      <a:headEnd type="none" w="sm" len="sm"/>
                      <a:tailEnd type="none" w="sm" len="sm"/>
                    </a:lnL>
                    <a:lnR w="12700" cap="flat" cmpd="sng">
                      <a:solidFill>
                        <a:srgbClr val="666666"/>
                      </a:solidFill>
                      <a:prstDash val="solid"/>
                      <a:round/>
                      <a:headEnd type="none" w="sm" len="sm"/>
                      <a:tailEnd type="none" w="sm" len="sm"/>
                    </a:lnR>
                    <a:lnT w="12700" cap="flat" cmpd="sng">
                      <a:solidFill>
                        <a:srgbClr val="666666"/>
                      </a:solidFill>
                      <a:prstDash val="solid"/>
                      <a:round/>
                      <a:headEnd type="none" w="sm" len="sm"/>
                      <a:tailEnd type="none" w="sm" len="sm"/>
                    </a:lnT>
                    <a:lnB w="12700" cap="flat" cmpd="sng">
                      <a:solidFill>
                        <a:srgbClr val="666666"/>
                      </a:solidFill>
                      <a:prstDash val="solid"/>
                      <a:round/>
                      <a:headEnd type="none" w="sm" len="sm"/>
                      <a:tailEnd type="none" w="sm" len="sm"/>
                    </a:lnB>
                    <a:solidFill>
                      <a:srgbClr val="980000"/>
                    </a:solidFill>
                  </a:tcPr>
                </a:tc>
                <a:tc>
                  <a:txBody>
                    <a:bodyPr/>
                    <a:lstStyle/>
                    <a:p>
                      <a:pPr marL="0" lvl="0" indent="0" algn="ctr" rtl="0">
                        <a:lnSpc>
                          <a:spcPct val="120000"/>
                        </a:lnSpc>
                        <a:spcBef>
                          <a:spcPct val="0"/>
                        </a:spcBef>
                        <a:spcAft>
                          <a:spcPct val="0"/>
                        </a:spcAft>
                        <a:buNone/>
                      </a:pPr>
                      <a:r>
                        <a:rPr lang="en" sz="900">
                          <a:solidFill>
                            <a:srgbClr val="F3F3F3"/>
                          </a:solidFill>
                        </a:rPr>
                        <a:t>RW</a:t>
                      </a:r>
                      <a:endParaRPr sz="900">
                        <a:solidFill>
                          <a:srgbClr val="F3F3F3"/>
                        </a:solidFill>
                      </a:endParaRPr>
                    </a:p>
                  </a:txBody>
                  <a:tcPr marL="66675" marR="66675" marT="66675" marB="66675">
                    <a:lnL w="12700" cap="flat" cmpd="sng">
                      <a:solidFill>
                        <a:srgbClr val="666666"/>
                      </a:solidFill>
                      <a:prstDash val="solid"/>
                      <a:round/>
                      <a:headEnd type="none" w="sm" len="sm"/>
                      <a:tailEnd type="none" w="sm" len="sm"/>
                    </a:lnL>
                    <a:lnR w="12700" cap="flat" cmpd="sng">
                      <a:solidFill>
                        <a:srgbClr val="666666"/>
                      </a:solidFill>
                      <a:prstDash val="solid"/>
                      <a:round/>
                      <a:headEnd type="none" w="sm" len="sm"/>
                      <a:tailEnd type="none" w="sm" len="sm"/>
                    </a:lnR>
                    <a:lnT w="12700" cap="flat" cmpd="sng">
                      <a:solidFill>
                        <a:srgbClr val="666666"/>
                      </a:solidFill>
                      <a:prstDash val="solid"/>
                      <a:round/>
                      <a:headEnd type="none" w="sm" len="sm"/>
                      <a:tailEnd type="none" w="sm" len="sm"/>
                    </a:lnT>
                    <a:lnB w="12700" cap="flat" cmpd="sng">
                      <a:solidFill>
                        <a:srgbClr val="666666"/>
                      </a:solidFill>
                      <a:prstDash val="solid"/>
                      <a:round/>
                      <a:headEnd type="none" w="sm" len="sm"/>
                      <a:tailEnd type="none" w="sm" len="sm"/>
                    </a:lnB>
                    <a:solidFill>
                      <a:srgbClr val="980000"/>
                    </a:solidFill>
                  </a:tcPr>
                </a:tc>
                <a:tc>
                  <a:txBody>
                    <a:bodyPr/>
                    <a:lstStyle/>
                    <a:p>
                      <a:pPr marL="0" lvl="0" indent="0" algn="ctr" rtl="0">
                        <a:lnSpc>
                          <a:spcPct val="120000"/>
                        </a:lnSpc>
                        <a:spcBef>
                          <a:spcPct val="0"/>
                        </a:spcBef>
                        <a:spcAft>
                          <a:spcPct val="0"/>
                        </a:spcAft>
                        <a:buNone/>
                      </a:pPr>
                      <a:r>
                        <a:rPr lang="en" sz="900">
                          <a:solidFill>
                            <a:srgbClr val="F3F3F3"/>
                          </a:solidFill>
                        </a:rPr>
                        <a:t>C</a:t>
                      </a:r>
                      <a:endParaRPr sz="900">
                        <a:solidFill>
                          <a:srgbClr val="F3F3F3"/>
                        </a:solidFill>
                      </a:endParaRPr>
                    </a:p>
                  </a:txBody>
                  <a:tcPr marL="66675" marR="66675" marT="66675" marB="66675">
                    <a:lnL w="12700" cap="flat" cmpd="sng">
                      <a:solidFill>
                        <a:srgbClr val="666666"/>
                      </a:solidFill>
                      <a:prstDash val="solid"/>
                      <a:round/>
                      <a:headEnd type="none" w="sm" len="sm"/>
                      <a:tailEnd type="none" w="sm" len="sm"/>
                    </a:lnL>
                    <a:lnR w="12700" cap="flat" cmpd="sng">
                      <a:solidFill>
                        <a:srgbClr val="666666"/>
                      </a:solidFill>
                      <a:prstDash val="solid"/>
                      <a:round/>
                      <a:headEnd type="none" w="sm" len="sm"/>
                      <a:tailEnd type="none" w="sm" len="sm"/>
                    </a:lnR>
                    <a:lnT w="12700" cap="flat" cmpd="sng">
                      <a:solidFill>
                        <a:srgbClr val="666666"/>
                      </a:solidFill>
                      <a:prstDash val="solid"/>
                      <a:round/>
                      <a:headEnd type="none" w="sm" len="sm"/>
                      <a:tailEnd type="none" w="sm" len="sm"/>
                    </a:lnT>
                    <a:lnB w="12700" cap="flat" cmpd="sng">
                      <a:solidFill>
                        <a:srgbClr val="666666"/>
                      </a:solidFill>
                      <a:prstDash val="solid"/>
                      <a:round/>
                      <a:headEnd type="none" w="sm" len="sm"/>
                      <a:tailEnd type="none" w="sm" len="sm"/>
                    </a:lnB>
                    <a:solidFill>
                      <a:srgbClr val="6AA84F"/>
                    </a:solidFill>
                  </a:tcPr>
                </a:tc>
                <a:extLst>
                  <a:ext uri="{0D108BD9-81ED-4DB2-BD59-A6C34878D82A}">
                    <a16:rowId xmlns:a16="http://schemas.microsoft.com/office/drawing/2014/main" val="10004"/>
                  </a:ext>
                </a:extLst>
              </a:tr>
              <a:tr h="191200">
                <a:tc>
                  <a:txBody>
                    <a:bodyPr/>
                    <a:lstStyle/>
                    <a:p>
                      <a:pPr marL="0" lvl="0" indent="0" algn="ctr" rtl="0">
                        <a:lnSpc>
                          <a:spcPct val="120000"/>
                        </a:lnSpc>
                        <a:spcBef>
                          <a:spcPct val="0"/>
                        </a:spcBef>
                        <a:spcAft>
                          <a:spcPct val="0"/>
                        </a:spcAft>
                        <a:buNone/>
                      </a:pPr>
                      <a:r>
                        <a:rPr lang="en" sz="900" b="1"/>
                        <a:t>T5</a:t>
                      </a:r>
                      <a:endParaRPr sz="900" b="1"/>
                    </a:p>
                  </a:txBody>
                  <a:tcPr marL="66675" marR="66675" marT="66675" marB="66675">
                    <a:lnL w="12700" cap="flat" cmpd="sng">
                      <a:solidFill>
                        <a:srgbClr val="666666"/>
                      </a:solidFill>
                      <a:prstDash val="solid"/>
                      <a:round/>
                      <a:headEnd type="none" w="sm" len="sm"/>
                      <a:tailEnd type="none" w="sm" len="sm"/>
                    </a:lnL>
                    <a:lnR w="12700" cap="flat" cmpd="sng">
                      <a:solidFill>
                        <a:srgbClr val="666666"/>
                      </a:solidFill>
                      <a:prstDash val="solid"/>
                      <a:round/>
                      <a:headEnd type="none" w="sm" len="sm"/>
                      <a:tailEnd type="none" w="sm" len="sm"/>
                    </a:lnR>
                    <a:lnT w="12700" cap="flat" cmpd="sng">
                      <a:solidFill>
                        <a:srgbClr val="666666"/>
                      </a:solidFill>
                      <a:prstDash val="solid"/>
                      <a:round/>
                      <a:headEnd type="none" w="sm" len="sm"/>
                      <a:tailEnd type="none" w="sm" len="sm"/>
                    </a:lnT>
                    <a:lnB w="12700" cap="flat" cmpd="sng">
                      <a:solidFill>
                        <a:srgbClr val="666666"/>
                      </a:solidFill>
                      <a:prstDash val="solid"/>
                      <a:round/>
                      <a:headEnd type="none" w="sm" len="sm"/>
                      <a:tailEnd type="none" w="sm" len="sm"/>
                    </a:lnB>
                  </a:tcPr>
                </a:tc>
                <a:tc>
                  <a:txBody>
                    <a:bodyPr/>
                    <a:lstStyle/>
                    <a:p>
                      <a:pPr marL="0" lvl="0" indent="0" algn="ctr" rtl="0">
                        <a:lnSpc>
                          <a:spcPct val="120000"/>
                        </a:lnSpc>
                        <a:spcBef>
                          <a:spcPct val="0"/>
                        </a:spcBef>
                        <a:spcAft>
                          <a:spcPct val="0"/>
                        </a:spcAft>
                        <a:buNone/>
                      </a:pPr>
                      <a:r>
                        <a:rPr lang="en" sz="900">
                          <a:solidFill>
                            <a:srgbClr val="F3F3F3"/>
                          </a:solidFill>
                        </a:rPr>
                        <a:t>C</a:t>
                      </a:r>
                      <a:endParaRPr sz="900">
                        <a:solidFill>
                          <a:srgbClr val="F3F3F3"/>
                        </a:solidFill>
                      </a:endParaRPr>
                    </a:p>
                  </a:txBody>
                  <a:tcPr marL="66675" marR="66675" marT="66675" marB="66675">
                    <a:lnL w="12700" cap="flat" cmpd="sng">
                      <a:solidFill>
                        <a:srgbClr val="666666"/>
                      </a:solidFill>
                      <a:prstDash val="solid"/>
                      <a:round/>
                      <a:headEnd type="none" w="sm" len="sm"/>
                      <a:tailEnd type="none" w="sm" len="sm"/>
                    </a:lnL>
                    <a:lnR w="12700" cap="flat" cmpd="sng">
                      <a:solidFill>
                        <a:srgbClr val="666666"/>
                      </a:solidFill>
                      <a:prstDash val="solid"/>
                      <a:round/>
                      <a:headEnd type="none" w="sm" len="sm"/>
                      <a:tailEnd type="none" w="sm" len="sm"/>
                    </a:lnR>
                    <a:lnT w="12700" cap="flat" cmpd="sng">
                      <a:solidFill>
                        <a:srgbClr val="666666"/>
                      </a:solidFill>
                      <a:prstDash val="solid"/>
                      <a:round/>
                      <a:headEnd type="none" w="sm" len="sm"/>
                      <a:tailEnd type="none" w="sm" len="sm"/>
                    </a:lnT>
                    <a:lnB w="12700" cap="flat" cmpd="sng">
                      <a:solidFill>
                        <a:srgbClr val="666666"/>
                      </a:solidFill>
                      <a:prstDash val="solid"/>
                      <a:round/>
                      <a:headEnd type="none" w="sm" len="sm"/>
                      <a:tailEnd type="none" w="sm" len="sm"/>
                    </a:lnB>
                    <a:solidFill>
                      <a:srgbClr val="6AA84F"/>
                    </a:solidFill>
                  </a:tcPr>
                </a:tc>
                <a:tc>
                  <a:txBody>
                    <a:bodyPr/>
                    <a:lstStyle/>
                    <a:p>
                      <a:pPr marL="0" lvl="0" indent="0" algn="ctr" rtl="0">
                        <a:lnSpc>
                          <a:spcPct val="120000"/>
                        </a:lnSpc>
                        <a:spcBef>
                          <a:spcPct val="0"/>
                        </a:spcBef>
                        <a:spcAft>
                          <a:spcPct val="0"/>
                        </a:spcAft>
                        <a:buNone/>
                      </a:pPr>
                      <a:r>
                        <a:rPr lang="en" sz="900">
                          <a:solidFill>
                            <a:srgbClr val="F3F3F3"/>
                          </a:solidFill>
                        </a:rPr>
                        <a:t>C</a:t>
                      </a:r>
                      <a:endParaRPr sz="900">
                        <a:solidFill>
                          <a:srgbClr val="F3F3F3"/>
                        </a:solidFill>
                      </a:endParaRPr>
                    </a:p>
                  </a:txBody>
                  <a:tcPr marL="66675" marR="66675" marT="66675" marB="66675">
                    <a:lnL w="12700" cap="flat" cmpd="sng">
                      <a:solidFill>
                        <a:srgbClr val="666666"/>
                      </a:solidFill>
                      <a:prstDash val="solid"/>
                      <a:round/>
                      <a:headEnd type="none" w="sm" len="sm"/>
                      <a:tailEnd type="none" w="sm" len="sm"/>
                    </a:lnL>
                    <a:lnR w="12700" cap="flat" cmpd="sng">
                      <a:solidFill>
                        <a:srgbClr val="666666"/>
                      </a:solidFill>
                      <a:prstDash val="solid"/>
                      <a:round/>
                      <a:headEnd type="none" w="sm" len="sm"/>
                      <a:tailEnd type="none" w="sm" len="sm"/>
                    </a:lnR>
                    <a:lnT w="12700" cap="flat" cmpd="sng">
                      <a:solidFill>
                        <a:srgbClr val="666666"/>
                      </a:solidFill>
                      <a:prstDash val="solid"/>
                      <a:round/>
                      <a:headEnd type="none" w="sm" len="sm"/>
                      <a:tailEnd type="none" w="sm" len="sm"/>
                    </a:lnT>
                    <a:lnB w="12700" cap="flat" cmpd="sng">
                      <a:solidFill>
                        <a:srgbClr val="666666"/>
                      </a:solidFill>
                      <a:prstDash val="solid"/>
                      <a:round/>
                      <a:headEnd type="none" w="sm" len="sm"/>
                      <a:tailEnd type="none" w="sm" len="sm"/>
                    </a:lnB>
                    <a:solidFill>
                      <a:srgbClr val="6AA84F"/>
                    </a:solidFill>
                  </a:tcPr>
                </a:tc>
                <a:tc>
                  <a:txBody>
                    <a:bodyPr/>
                    <a:lstStyle/>
                    <a:p>
                      <a:pPr marL="0" lvl="0" indent="0" algn="ctr" rtl="0">
                        <a:lnSpc>
                          <a:spcPct val="120000"/>
                        </a:lnSpc>
                        <a:spcBef>
                          <a:spcPct val="0"/>
                        </a:spcBef>
                        <a:spcAft>
                          <a:spcPct val="0"/>
                        </a:spcAft>
                        <a:buNone/>
                      </a:pPr>
                      <a:r>
                        <a:rPr lang="en" sz="900">
                          <a:solidFill>
                            <a:srgbClr val="F3F3F3"/>
                          </a:solidFill>
                        </a:rPr>
                        <a:t>C</a:t>
                      </a:r>
                      <a:endParaRPr sz="900">
                        <a:solidFill>
                          <a:srgbClr val="F3F3F3"/>
                        </a:solidFill>
                      </a:endParaRPr>
                    </a:p>
                  </a:txBody>
                  <a:tcPr marL="66675" marR="66675" marT="66675" marB="66675">
                    <a:lnL w="12700" cap="flat" cmpd="sng">
                      <a:solidFill>
                        <a:srgbClr val="666666"/>
                      </a:solidFill>
                      <a:prstDash val="solid"/>
                      <a:round/>
                      <a:headEnd type="none" w="sm" len="sm"/>
                      <a:tailEnd type="none" w="sm" len="sm"/>
                    </a:lnL>
                    <a:lnR w="12700" cap="flat" cmpd="sng">
                      <a:solidFill>
                        <a:srgbClr val="666666"/>
                      </a:solidFill>
                      <a:prstDash val="solid"/>
                      <a:round/>
                      <a:headEnd type="none" w="sm" len="sm"/>
                      <a:tailEnd type="none" w="sm" len="sm"/>
                    </a:lnR>
                    <a:lnT w="12700" cap="flat" cmpd="sng">
                      <a:solidFill>
                        <a:srgbClr val="666666"/>
                      </a:solidFill>
                      <a:prstDash val="solid"/>
                      <a:round/>
                      <a:headEnd type="none" w="sm" len="sm"/>
                      <a:tailEnd type="none" w="sm" len="sm"/>
                    </a:lnT>
                    <a:lnB w="12700" cap="flat" cmpd="sng">
                      <a:solidFill>
                        <a:srgbClr val="666666"/>
                      </a:solidFill>
                      <a:prstDash val="solid"/>
                      <a:round/>
                      <a:headEnd type="none" w="sm" len="sm"/>
                      <a:tailEnd type="none" w="sm" len="sm"/>
                    </a:lnB>
                    <a:solidFill>
                      <a:srgbClr val="6AA84F"/>
                    </a:solidFill>
                  </a:tcPr>
                </a:tc>
                <a:tc>
                  <a:txBody>
                    <a:bodyPr/>
                    <a:lstStyle/>
                    <a:p>
                      <a:pPr marL="0" lvl="0" indent="0" algn="ctr" rtl="0">
                        <a:lnSpc>
                          <a:spcPct val="120000"/>
                        </a:lnSpc>
                        <a:spcBef>
                          <a:spcPct val="0"/>
                        </a:spcBef>
                        <a:spcAft>
                          <a:spcPct val="0"/>
                        </a:spcAft>
                        <a:buNone/>
                      </a:pPr>
                      <a:r>
                        <a:rPr lang="en" sz="900">
                          <a:solidFill>
                            <a:srgbClr val="F3F3F3"/>
                          </a:solidFill>
                        </a:rPr>
                        <a:t>C</a:t>
                      </a:r>
                      <a:endParaRPr sz="900">
                        <a:solidFill>
                          <a:srgbClr val="F3F3F3"/>
                        </a:solidFill>
                      </a:endParaRPr>
                    </a:p>
                  </a:txBody>
                  <a:tcPr marL="66675" marR="66675" marT="66675" marB="66675">
                    <a:lnL w="12700" cap="flat" cmpd="sng">
                      <a:solidFill>
                        <a:srgbClr val="666666"/>
                      </a:solidFill>
                      <a:prstDash val="solid"/>
                      <a:round/>
                      <a:headEnd type="none" w="sm" len="sm"/>
                      <a:tailEnd type="none" w="sm" len="sm"/>
                    </a:lnL>
                    <a:lnR w="12700" cap="flat" cmpd="sng">
                      <a:solidFill>
                        <a:srgbClr val="666666"/>
                      </a:solidFill>
                      <a:prstDash val="solid"/>
                      <a:round/>
                      <a:headEnd type="none" w="sm" len="sm"/>
                      <a:tailEnd type="none" w="sm" len="sm"/>
                    </a:lnR>
                    <a:lnT w="12700" cap="flat" cmpd="sng">
                      <a:solidFill>
                        <a:srgbClr val="666666"/>
                      </a:solidFill>
                      <a:prstDash val="solid"/>
                      <a:round/>
                      <a:headEnd type="none" w="sm" len="sm"/>
                      <a:tailEnd type="none" w="sm" len="sm"/>
                    </a:lnT>
                    <a:lnB w="12700" cap="flat" cmpd="sng">
                      <a:solidFill>
                        <a:srgbClr val="666666"/>
                      </a:solidFill>
                      <a:prstDash val="solid"/>
                      <a:round/>
                      <a:headEnd type="none" w="sm" len="sm"/>
                      <a:tailEnd type="none" w="sm" len="sm"/>
                    </a:lnB>
                    <a:solidFill>
                      <a:srgbClr val="6AA84F"/>
                    </a:solidFill>
                  </a:tcPr>
                </a:tc>
                <a:tc>
                  <a:txBody>
                    <a:bodyPr/>
                    <a:lstStyle/>
                    <a:p>
                      <a:pPr marL="0" lvl="0" indent="0" algn="ctr" rtl="0">
                        <a:lnSpc>
                          <a:spcPct val="120000"/>
                        </a:lnSpc>
                        <a:spcBef>
                          <a:spcPct val="0"/>
                        </a:spcBef>
                        <a:spcAft>
                          <a:spcPct val="0"/>
                        </a:spcAft>
                        <a:buNone/>
                      </a:pPr>
                      <a:r>
                        <a:rPr lang="en" sz="900">
                          <a:solidFill>
                            <a:srgbClr val="F3F3F3"/>
                          </a:solidFill>
                        </a:rPr>
                        <a:t>TL</a:t>
                      </a:r>
                      <a:endParaRPr sz="900">
                        <a:solidFill>
                          <a:srgbClr val="F3F3F3"/>
                        </a:solidFill>
                      </a:endParaRPr>
                    </a:p>
                  </a:txBody>
                  <a:tcPr marL="66675" marR="66675" marT="66675" marB="66675">
                    <a:lnL w="12700" cap="flat" cmpd="sng">
                      <a:solidFill>
                        <a:srgbClr val="666666"/>
                      </a:solidFill>
                      <a:prstDash val="solid"/>
                      <a:round/>
                      <a:headEnd type="none" w="sm" len="sm"/>
                      <a:tailEnd type="none" w="sm" len="sm"/>
                    </a:lnL>
                    <a:lnR w="12700" cap="flat" cmpd="sng">
                      <a:solidFill>
                        <a:srgbClr val="666666"/>
                      </a:solidFill>
                      <a:prstDash val="solid"/>
                      <a:round/>
                      <a:headEnd type="none" w="sm" len="sm"/>
                      <a:tailEnd type="none" w="sm" len="sm"/>
                    </a:lnR>
                    <a:lnT w="12700" cap="flat" cmpd="sng">
                      <a:solidFill>
                        <a:srgbClr val="666666"/>
                      </a:solidFill>
                      <a:prstDash val="solid"/>
                      <a:round/>
                      <a:headEnd type="none" w="sm" len="sm"/>
                      <a:tailEnd type="none" w="sm" len="sm"/>
                    </a:lnT>
                    <a:lnB w="12700" cap="flat" cmpd="sng">
                      <a:solidFill>
                        <a:srgbClr val="666666"/>
                      </a:solidFill>
                      <a:prstDash val="solid"/>
                      <a:round/>
                      <a:headEnd type="none" w="sm" len="sm"/>
                      <a:tailEnd type="none" w="sm" len="sm"/>
                    </a:lnB>
                    <a:solidFill>
                      <a:srgbClr val="BF9000"/>
                    </a:solidFill>
                  </a:tcPr>
                </a:tc>
                <a:tc>
                  <a:txBody>
                    <a:bodyPr/>
                    <a:lstStyle/>
                    <a:p>
                      <a:pPr marL="0" lvl="0" indent="0" algn="ctr" rtl="0">
                        <a:lnSpc>
                          <a:spcPct val="120000"/>
                        </a:lnSpc>
                        <a:spcBef>
                          <a:spcPct val="0"/>
                        </a:spcBef>
                        <a:spcAft>
                          <a:spcPct val="0"/>
                        </a:spcAft>
                        <a:buNone/>
                      </a:pPr>
                      <a:r>
                        <a:rPr lang="en" sz="900">
                          <a:solidFill>
                            <a:srgbClr val="F3F3F3"/>
                          </a:solidFill>
                        </a:rPr>
                        <a:t>C</a:t>
                      </a:r>
                      <a:endParaRPr sz="900">
                        <a:solidFill>
                          <a:srgbClr val="F3F3F3"/>
                        </a:solidFill>
                      </a:endParaRPr>
                    </a:p>
                  </a:txBody>
                  <a:tcPr marL="66675" marR="66675" marT="66675" marB="66675">
                    <a:lnL w="12700" cap="flat" cmpd="sng">
                      <a:solidFill>
                        <a:srgbClr val="666666"/>
                      </a:solidFill>
                      <a:prstDash val="solid"/>
                      <a:round/>
                      <a:headEnd type="none" w="sm" len="sm"/>
                      <a:tailEnd type="none" w="sm" len="sm"/>
                    </a:lnL>
                    <a:lnR w="12700" cap="flat" cmpd="sng">
                      <a:solidFill>
                        <a:srgbClr val="666666"/>
                      </a:solidFill>
                      <a:prstDash val="solid"/>
                      <a:round/>
                      <a:headEnd type="none" w="sm" len="sm"/>
                      <a:tailEnd type="none" w="sm" len="sm"/>
                    </a:lnR>
                    <a:lnT w="12700" cap="flat" cmpd="sng">
                      <a:solidFill>
                        <a:srgbClr val="666666"/>
                      </a:solidFill>
                      <a:prstDash val="solid"/>
                      <a:round/>
                      <a:headEnd type="none" w="sm" len="sm"/>
                      <a:tailEnd type="none" w="sm" len="sm"/>
                    </a:lnT>
                    <a:lnB w="12700" cap="flat" cmpd="sng">
                      <a:solidFill>
                        <a:srgbClr val="666666"/>
                      </a:solidFill>
                      <a:prstDash val="solid"/>
                      <a:round/>
                      <a:headEnd type="none" w="sm" len="sm"/>
                      <a:tailEnd type="none" w="sm" len="sm"/>
                    </a:lnB>
                    <a:solidFill>
                      <a:srgbClr val="6AA84F"/>
                    </a:solidFill>
                  </a:tcPr>
                </a:tc>
                <a:tc>
                  <a:txBody>
                    <a:bodyPr/>
                    <a:lstStyle/>
                    <a:p>
                      <a:pPr marL="0" lvl="0" indent="0" algn="ctr" rtl="0">
                        <a:lnSpc>
                          <a:spcPct val="120000"/>
                        </a:lnSpc>
                        <a:spcBef>
                          <a:spcPct val="0"/>
                        </a:spcBef>
                        <a:spcAft>
                          <a:spcPct val="0"/>
                        </a:spcAft>
                        <a:buNone/>
                      </a:pPr>
                      <a:r>
                        <a:rPr lang="en" sz="900">
                          <a:solidFill>
                            <a:srgbClr val="F3F3F3"/>
                          </a:solidFill>
                        </a:rPr>
                        <a:t>C</a:t>
                      </a:r>
                      <a:endParaRPr sz="900">
                        <a:solidFill>
                          <a:srgbClr val="F3F3F3"/>
                        </a:solidFill>
                      </a:endParaRPr>
                    </a:p>
                  </a:txBody>
                  <a:tcPr marL="66675" marR="66675" marT="66675" marB="66675">
                    <a:lnL w="12700" cap="flat" cmpd="sng">
                      <a:solidFill>
                        <a:srgbClr val="666666"/>
                      </a:solidFill>
                      <a:prstDash val="solid"/>
                      <a:round/>
                      <a:headEnd type="none" w="sm" len="sm"/>
                      <a:tailEnd type="none" w="sm" len="sm"/>
                    </a:lnL>
                    <a:lnR w="12700" cap="flat" cmpd="sng">
                      <a:solidFill>
                        <a:srgbClr val="666666"/>
                      </a:solidFill>
                      <a:prstDash val="solid"/>
                      <a:round/>
                      <a:headEnd type="none" w="sm" len="sm"/>
                      <a:tailEnd type="none" w="sm" len="sm"/>
                    </a:lnR>
                    <a:lnT w="12700" cap="flat" cmpd="sng">
                      <a:solidFill>
                        <a:srgbClr val="666666"/>
                      </a:solidFill>
                      <a:prstDash val="solid"/>
                      <a:round/>
                      <a:headEnd type="none" w="sm" len="sm"/>
                      <a:tailEnd type="none" w="sm" len="sm"/>
                    </a:lnT>
                    <a:lnB w="12700" cap="flat" cmpd="sng">
                      <a:solidFill>
                        <a:srgbClr val="666666"/>
                      </a:solidFill>
                      <a:prstDash val="solid"/>
                      <a:round/>
                      <a:headEnd type="none" w="sm" len="sm"/>
                      <a:tailEnd type="none" w="sm" len="sm"/>
                    </a:lnB>
                    <a:solidFill>
                      <a:srgbClr val="6AA84F"/>
                    </a:solidFill>
                  </a:tcPr>
                </a:tc>
                <a:tc>
                  <a:txBody>
                    <a:bodyPr/>
                    <a:lstStyle/>
                    <a:p>
                      <a:pPr marL="0" lvl="0" indent="0" algn="ctr" rtl="0">
                        <a:lnSpc>
                          <a:spcPct val="120000"/>
                        </a:lnSpc>
                        <a:spcBef>
                          <a:spcPct val="0"/>
                        </a:spcBef>
                        <a:spcAft>
                          <a:spcPct val="0"/>
                        </a:spcAft>
                        <a:buNone/>
                      </a:pPr>
                      <a:r>
                        <a:rPr lang="en" sz="900">
                          <a:solidFill>
                            <a:srgbClr val="F3F3F3"/>
                          </a:solidFill>
                        </a:rPr>
                        <a:t>C</a:t>
                      </a:r>
                      <a:endParaRPr sz="900">
                        <a:solidFill>
                          <a:srgbClr val="F3F3F3"/>
                        </a:solidFill>
                      </a:endParaRPr>
                    </a:p>
                  </a:txBody>
                  <a:tcPr marL="66675" marR="66675" marT="66675" marB="66675">
                    <a:lnL w="12700" cap="flat" cmpd="sng">
                      <a:solidFill>
                        <a:srgbClr val="666666"/>
                      </a:solidFill>
                      <a:prstDash val="solid"/>
                      <a:round/>
                      <a:headEnd type="none" w="sm" len="sm"/>
                      <a:tailEnd type="none" w="sm" len="sm"/>
                    </a:lnL>
                    <a:lnR w="12700" cap="flat" cmpd="sng">
                      <a:solidFill>
                        <a:srgbClr val="666666"/>
                      </a:solidFill>
                      <a:prstDash val="solid"/>
                      <a:round/>
                      <a:headEnd type="none" w="sm" len="sm"/>
                      <a:tailEnd type="none" w="sm" len="sm"/>
                    </a:lnR>
                    <a:lnT w="12700" cap="flat" cmpd="sng">
                      <a:solidFill>
                        <a:srgbClr val="666666"/>
                      </a:solidFill>
                      <a:prstDash val="solid"/>
                      <a:round/>
                      <a:headEnd type="none" w="sm" len="sm"/>
                      <a:tailEnd type="none" w="sm" len="sm"/>
                    </a:lnT>
                    <a:lnB w="12700" cap="flat" cmpd="sng">
                      <a:solidFill>
                        <a:srgbClr val="666666"/>
                      </a:solidFill>
                      <a:prstDash val="solid"/>
                      <a:round/>
                      <a:headEnd type="none" w="sm" len="sm"/>
                      <a:tailEnd type="none" w="sm" len="sm"/>
                    </a:lnB>
                    <a:solidFill>
                      <a:srgbClr val="6AA84F"/>
                    </a:solidFill>
                  </a:tcPr>
                </a:tc>
                <a:tc>
                  <a:txBody>
                    <a:bodyPr/>
                    <a:lstStyle/>
                    <a:p>
                      <a:pPr marL="0" lvl="0" indent="0" algn="ctr" rtl="0">
                        <a:lnSpc>
                          <a:spcPct val="120000"/>
                        </a:lnSpc>
                        <a:spcBef>
                          <a:spcPct val="0"/>
                        </a:spcBef>
                        <a:spcAft>
                          <a:spcPct val="0"/>
                        </a:spcAft>
                        <a:buNone/>
                      </a:pPr>
                      <a:r>
                        <a:rPr lang="en" sz="900">
                          <a:solidFill>
                            <a:srgbClr val="F3F3F3"/>
                          </a:solidFill>
                        </a:rPr>
                        <a:t>C</a:t>
                      </a:r>
                      <a:endParaRPr sz="900">
                        <a:solidFill>
                          <a:srgbClr val="F3F3F3"/>
                        </a:solidFill>
                      </a:endParaRPr>
                    </a:p>
                  </a:txBody>
                  <a:tcPr marL="66675" marR="66675" marT="66675" marB="66675">
                    <a:lnL w="12700" cap="flat" cmpd="sng">
                      <a:solidFill>
                        <a:srgbClr val="666666"/>
                      </a:solidFill>
                      <a:prstDash val="solid"/>
                      <a:round/>
                      <a:headEnd type="none" w="sm" len="sm"/>
                      <a:tailEnd type="none" w="sm" len="sm"/>
                    </a:lnL>
                    <a:lnR w="12700" cap="flat" cmpd="sng">
                      <a:solidFill>
                        <a:srgbClr val="666666"/>
                      </a:solidFill>
                      <a:prstDash val="solid"/>
                      <a:round/>
                      <a:headEnd type="none" w="sm" len="sm"/>
                      <a:tailEnd type="none" w="sm" len="sm"/>
                    </a:lnR>
                    <a:lnT w="12700" cap="flat" cmpd="sng">
                      <a:solidFill>
                        <a:srgbClr val="666666"/>
                      </a:solidFill>
                      <a:prstDash val="solid"/>
                      <a:round/>
                      <a:headEnd type="none" w="sm" len="sm"/>
                      <a:tailEnd type="none" w="sm" len="sm"/>
                    </a:lnT>
                    <a:lnB w="12700" cap="flat" cmpd="sng">
                      <a:solidFill>
                        <a:srgbClr val="666666"/>
                      </a:solidFill>
                      <a:prstDash val="solid"/>
                      <a:round/>
                      <a:headEnd type="none" w="sm" len="sm"/>
                      <a:tailEnd type="none" w="sm" len="sm"/>
                    </a:lnB>
                    <a:solidFill>
                      <a:srgbClr val="6AA84F"/>
                    </a:solidFill>
                  </a:tcPr>
                </a:tc>
                <a:tc>
                  <a:txBody>
                    <a:bodyPr/>
                    <a:lstStyle/>
                    <a:p>
                      <a:pPr marL="0" lvl="0" indent="0" algn="ctr" rtl="0">
                        <a:lnSpc>
                          <a:spcPct val="120000"/>
                        </a:lnSpc>
                        <a:spcBef>
                          <a:spcPct val="0"/>
                        </a:spcBef>
                        <a:spcAft>
                          <a:spcPct val="0"/>
                        </a:spcAft>
                        <a:buNone/>
                      </a:pPr>
                      <a:r>
                        <a:rPr lang="en" sz="900">
                          <a:solidFill>
                            <a:srgbClr val="F3F3F3"/>
                          </a:solidFill>
                        </a:rPr>
                        <a:t>C</a:t>
                      </a:r>
                      <a:endParaRPr sz="900">
                        <a:solidFill>
                          <a:srgbClr val="F3F3F3"/>
                        </a:solidFill>
                      </a:endParaRPr>
                    </a:p>
                  </a:txBody>
                  <a:tcPr marL="66675" marR="66675" marT="66675" marB="66675">
                    <a:lnL w="12700" cap="flat" cmpd="sng">
                      <a:solidFill>
                        <a:srgbClr val="666666"/>
                      </a:solidFill>
                      <a:prstDash val="solid"/>
                      <a:round/>
                      <a:headEnd type="none" w="sm" len="sm"/>
                      <a:tailEnd type="none" w="sm" len="sm"/>
                    </a:lnL>
                    <a:lnR w="12700" cap="flat" cmpd="sng">
                      <a:solidFill>
                        <a:srgbClr val="666666"/>
                      </a:solidFill>
                      <a:prstDash val="solid"/>
                      <a:round/>
                      <a:headEnd type="none" w="sm" len="sm"/>
                      <a:tailEnd type="none" w="sm" len="sm"/>
                    </a:lnR>
                    <a:lnT w="12700" cap="flat" cmpd="sng">
                      <a:solidFill>
                        <a:srgbClr val="666666"/>
                      </a:solidFill>
                      <a:prstDash val="solid"/>
                      <a:round/>
                      <a:headEnd type="none" w="sm" len="sm"/>
                      <a:tailEnd type="none" w="sm" len="sm"/>
                    </a:lnT>
                    <a:lnB w="12700" cap="flat" cmpd="sng">
                      <a:solidFill>
                        <a:srgbClr val="666666"/>
                      </a:solidFill>
                      <a:prstDash val="solid"/>
                      <a:round/>
                      <a:headEnd type="none" w="sm" len="sm"/>
                      <a:tailEnd type="none" w="sm" len="sm"/>
                    </a:lnB>
                    <a:solidFill>
                      <a:srgbClr val="6AA84F"/>
                    </a:solidFill>
                  </a:tcPr>
                </a:tc>
                <a:extLst>
                  <a:ext uri="{0D108BD9-81ED-4DB2-BD59-A6C34878D82A}">
                    <a16:rowId xmlns:a16="http://schemas.microsoft.com/office/drawing/2014/main" val="10005"/>
                  </a:ext>
                </a:extLst>
              </a:tr>
              <a:tr h="191200">
                <a:tc>
                  <a:txBody>
                    <a:bodyPr/>
                    <a:lstStyle/>
                    <a:p>
                      <a:pPr marL="0" lvl="0" indent="0" algn="ctr" rtl="0">
                        <a:lnSpc>
                          <a:spcPct val="120000"/>
                        </a:lnSpc>
                        <a:spcBef>
                          <a:spcPct val="0"/>
                        </a:spcBef>
                        <a:spcAft>
                          <a:spcPct val="0"/>
                        </a:spcAft>
                        <a:buNone/>
                      </a:pPr>
                      <a:r>
                        <a:rPr lang="en" sz="900" b="1"/>
                        <a:t>T6</a:t>
                      </a:r>
                      <a:endParaRPr sz="900" b="1"/>
                    </a:p>
                  </a:txBody>
                  <a:tcPr marL="66675" marR="66675" marT="66675" marB="66675">
                    <a:lnL w="12700" cap="flat" cmpd="sng">
                      <a:solidFill>
                        <a:srgbClr val="666666"/>
                      </a:solidFill>
                      <a:prstDash val="solid"/>
                      <a:round/>
                      <a:headEnd type="none" w="sm" len="sm"/>
                      <a:tailEnd type="none" w="sm" len="sm"/>
                    </a:lnL>
                    <a:lnR w="12700" cap="flat" cmpd="sng">
                      <a:solidFill>
                        <a:srgbClr val="666666"/>
                      </a:solidFill>
                      <a:prstDash val="solid"/>
                      <a:round/>
                      <a:headEnd type="none" w="sm" len="sm"/>
                      <a:tailEnd type="none" w="sm" len="sm"/>
                    </a:lnR>
                    <a:lnT w="12700" cap="flat" cmpd="sng">
                      <a:solidFill>
                        <a:srgbClr val="666666"/>
                      </a:solidFill>
                      <a:prstDash val="solid"/>
                      <a:round/>
                      <a:headEnd type="none" w="sm" len="sm"/>
                      <a:tailEnd type="none" w="sm" len="sm"/>
                    </a:lnT>
                    <a:lnB w="12700" cap="flat" cmpd="sng">
                      <a:solidFill>
                        <a:srgbClr val="666666"/>
                      </a:solidFill>
                      <a:prstDash val="solid"/>
                      <a:round/>
                      <a:headEnd type="none" w="sm" len="sm"/>
                      <a:tailEnd type="none" w="sm" len="sm"/>
                    </a:lnB>
                  </a:tcPr>
                </a:tc>
                <a:tc>
                  <a:txBody>
                    <a:bodyPr/>
                    <a:lstStyle/>
                    <a:p>
                      <a:pPr marL="0" lvl="0" indent="0" algn="ctr" rtl="0">
                        <a:lnSpc>
                          <a:spcPct val="120000"/>
                        </a:lnSpc>
                        <a:spcBef>
                          <a:spcPct val="0"/>
                        </a:spcBef>
                        <a:spcAft>
                          <a:spcPct val="0"/>
                        </a:spcAft>
                        <a:buNone/>
                      </a:pPr>
                      <a:r>
                        <a:rPr lang="en" sz="900">
                          <a:solidFill>
                            <a:srgbClr val="F3F3F3"/>
                          </a:solidFill>
                        </a:rPr>
                        <a:t>C</a:t>
                      </a:r>
                      <a:endParaRPr sz="900">
                        <a:solidFill>
                          <a:srgbClr val="F3F3F3"/>
                        </a:solidFill>
                      </a:endParaRPr>
                    </a:p>
                  </a:txBody>
                  <a:tcPr marL="66675" marR="66675" marT="66675" marB="66675">
                    <a:lnL w="12700" cap="flat" cmpd="sng">
                      <a:solidFill>
                        <a:srgbClr val="666666"/>
                      </a:solidFill>
                      <a:prstDash val="solid"/>
                      <a:round/>
                      <a:headEnd type="none" w="sm" len="sm"/>
                      <a:tailEnd type="none" w="sm" len="sm"/>
                    </a:lnL>
                    <a:lnR w="12700" cap="flat" cmpd="sng">
                      <a:solidFill>
                        <a:srgbClr val="666666"/>
                      </a:solidFill>
                      <a:prstDash val="solid"/>
                      <a:round/>
                      <a:headEnd type="none" w="sm" len="sm"/>
                      <a:tailEnd type="none" w="sm" len="sm"/>
                    </a:lnR>
                    <a:lnT w="12700" cap="flat" cmpd="sng">
                      <a:solidFill>
                        <a:srgbClr val="666666"/>
                      </a:solidFill>
                      <a:prstDash val="solid"/>
                      <a:round/>
                      <a:headEnd type="none" w="sm" len="sm"/>
                      <a:tailEnd type="none" w="sm" len="sm"/>
                    </a:lnT>
                    <a:lnB w="12700" cap="flat" cmpd="sng">
                      <a:solidFill>
                        <a:srgbClr val="666666"/>
                      </a:solidFill>
                      <a:prstDash val="solid"/>
                      <a:round/>
                      <a:headEnd type="none" w="sm" len="sm"/>
                      <a:tailEnd type="none" w="sm" len="sm"/>
                    </a:lnB>
                    <a:solidFill>
                      <a:srgbClr val="6AA84F"/>
                    </a:solidFill>
                  </a:tcPr>
                </a:tc>
                <a:tc>
                  <a:txBody>
                    <a:bodyPr/>
                    <a:lstStyle/>
                    <a:p>
                      <a:pPr marL="0" lvl="0" indent="0" algn="ctr" rtl="0">
                        <a:lnSpc>
                          <a:spcPct val="120000"/>
                        </a:lnSpc>
                        <a:spcBef>
                          <a:spcPct val="0"/>
                        </a:spcBef>
                        <a:spcAft>
                          <a:spcPct val="0"/>
                        </a:spcAft>
                        <a:buNone/>
                      </a:pPr>
                      <a:r>
                        <a:rPr lang="en" sz="900">
                          <a:solidFill>
                            <a:srgbClr val="F3F3F3"/>
                          </a:solidFill>
                        </a:rPr>
                        <a:t>C</a:t>
                      </a:r>
                      <a:endParaRPr sz="900">
                        <a:solidFill>
                          <a:srgbClr val="F3F3F3"/>
                        </a:solidFill>
                      </a:endParaRPr>
                    </a:p>
                  </a:txBody>
                  <a:tcPr marL="66675" marR="66675" marT="66675" marB="66675">
                    <a:lnL w="12700" cap="flat" cmpd="sng">
                      <a:solidFill>
                        <a:srgbClr val="666666"/>
                      </a:solidFill>
                      <a:prstDash val="solid"/>
                      <a:round/>
                      <a:headEnd type="none" w="sm" len="sm"/>
                      <a:tailEnd type="none" w="sm" len="sm"/>
                    </a:lnL>
                    <a:lnR w="12700" cap="flat" cmpd="sng">
                      <a:solidFill>
                        <a:srgbClr val="666666"/>
                      </a:solidFill>
                      <a:prstDash val="solid"/>
                      <a:round/>
                      <a:headEnd type="none" w="sm" len="sm"/>
                      <a:tailEnd type="none" w="sm" len="sm"/>
                    </a:lnR>
                    <a:lnT w="12700" cap="flat" cmpd="sng">
                      <a:solidFill>
                        <a:srgbClr val="666666"/>
                      </a:solidFill>
                      <a:prstDash val="solid"/>
                      <a:round/>
                      <a:headEnd type="none" w="sm" len="sm"/>
                      <a:tailEnd type="none" w="sm" len="sm"/>
                    </a:lnT>
                    <a:lnB w="12700" cap="flat" cmpd="sng">
                      <a:solidFill>
                        <a:srgbClr val="666666"/>
                      </a:solidFill>
                      <a:prstDash val="solid"/>
                      <a:round/>
                      <a:headEnd type="none" w="sm" len="sm"/>
                      <a:tailEnd type="none" w="sm" len="sm"/>
                    </a:lnB>
                    <a:solidFill>
                      <a:srgbClr val="6AA84F"/>
                    </a:solidFill>
                  </a:tcPr>
                </a:tc>
                <a:tc>
                  <a:txBody>
                    <a:bodyPr/>
                    <a:lstStyle/>
                    <a:p>
                      <a:pPr marL="0" lvl="0" indent="0" algn="ctr" rtl="0">
                        <a:lnSpc>
                          <a:spcPct val="120000"/>
                        </a:lnSpc>
                        <a:spcBef>
                          <a:spcPct val="0"/>
                        </a:spcBef>
                        <a:spcAft>
                          <a:spcPct val="0"/>
                        </a:spcAft>
                        <a:buNone/>
                      </a:pPr>
                      <a:r>
                        <a:rPr lang="en" sz="900">
                          <a:solidFill>
                            <a:srgbClr val="F3F3F3"/>
                          </a:solidFill>
                        </a:rPr>
                        <a:t>C</a:t>
                      </a:r>
                      <a:endParaRPr sz="900">
                        <a:solidFill>
                          <a:srgbClr val="F3F3F3"/>
                        </a:solidFill>
                      </a:endParaRPr>
                    </a:p>
                  </a:txBody>
                  <a:tcPr marL="66675" marR="66675" marT="66675" marB="66675">
                    <a:lnL w="12700" cap="flat" cmpd="sng">
                      <a:solidFill>
                        <a:srgbClr val="666666"/>
                      </a:solidFill>
                      <a:prstDash val="solid"/>
                      <a:round/>
                      <a:headEnd type="none" w="sm" len="sm"/>
                      <a:tailEnd type="none" w="sm" len="sm"/>
                    </a:lnL>
                    <a:lnR w="12700" cap="flat" cmpd="sng">
                      <a:solidFill>
                        <a:srgbClr val="666666"/>
                      </a:solidFill>
                      <a:prstDash val="solid"/>
                      <a:round/>
                      <a:headEnd type="none" w="sm" len="sm"/>
                      <a:tailEnd type="none" w="sm" len="sm"/>
                    </a:lnR>
                    <a:lnT w="12700" cap="flat" cmpd="sng">
                      <a:solidFill>
                        <a:srgbClr val="666666"/>
                      </a:solidFill>
                      <a:prstDash val="solid"/>
                      <a:round/>
                      <a:headEnd type="none" w="sm" len="sm"/>
                      <a:tailEnd type="none" w="sm" len="sm"/>
                    </a:lnT>
                    <a:lnB w="12700" cap="flat" cmpd="sng">
                      <a:solidFill>
                        <a:srgbClr val="666666"/>
                      </a:solidFill>
                      <a:prstDash val="solid"/>
                      <a:round/>
                      <a:headEnd type="none" w="sm" len="sm"/>
                      <a:tailEnd type="none" w="sm" len="sm"/>
                    </a:lnB>
                    <a:solidFill>
                      <a:srgbClr val="6AA84F"/>
                    </a:solidFill>
                  </a:tcPr>
                </a:tc>
                <a:tc>
                  <a:txBody>
                    <a:bodyPr/>
                    <a:lstStyle/>
                    <a:p>
                      <a:pPr marL="0" lvl="0" indent="0" algn="ctr" rtl="0">
                        <a:lnSpc>
                          <a:spcPct val="120000"/>
                        </a:lnSpc>
                        <a:spcBef>
                          <a:spcPct val="0"/>
                        </a:spcBef>
                        <a:spcAft>
                          <a:spcPct val="0"/>
                        </a:spcAft>
                        <a:buNone/>
                      </a:pPr>
                      <a:r>
                        <a:rPr lang="en" sz="900">
                          <a:solidFill>
                            <a:srgbClr val="F3F3F3"/>
                          </a:solidFill>
                        </a:rPr>
                        <a:t>C</a:t>
                      </a:r>
                      <a:endParaRPr sz="900">
                        <a:solidFill>
                          <a:srgbClr val="F3F3F3"/>
                        </a:solidFill>
                      </a:endParaRPr>
                    </a:p>
                  </a:txBody>
                  <a:tcPr marL="66675" marR="66675" marT="66675" marB="66675">
                    <a:lnL w="12700" cap="flat" cmpd="sng">
                      <a:solidFill>
                        <a:srgbClr val="666666"/>
                      </a:solidFill>
                      <a:prstDash val="solid"/>
                      <a:round/>
                      <a:headEnd type="none" w="sm" len="sm"/>
                      <a:tailEnd type="none" w="sm" len="sm"/>
                    </a:lnL>
                    <a:lnR w="12700" cap="flat" cmpd="sng">
                      <a:solidFill>
                        <a:srgbClr val="666666"/>
                      </a:solidFill>
                      <a:prstDash val="solid"/>
                      <a:round/>
                      <a:headEnd type="none" w="sm" len="sm"/>
                      <a:tailEnd type="none" w="sm" len="sm"/>
                    </a:lnR>
                    <a:lnT w="12700" cap="flat" cmpd="sng">
                      <a:solidFill>
                        <a:srgbClr val="666666"/>
                      </a:solidFill>
                      <a:prstDash val="solid"/>
                      <a:round/>
                      <a:headEnd type="none" w="sm" len="sm"/>
                      <a:tailEnd type="none" w="sm" len="sm"/>
                    </a:lnT>
                    <a:lnB w="12700" cap="flat" cmpd="sng">
                      <a:solidFill>
                        <a:srgbClr val="666666"/>
                      </a:solidFill>
                      <a:prstDash val="solid"/>
                      <a:round/>
                      <a:headEnd type="none" w="sm" len="sm"/>
                      <a:tailEnd type="none" w="sm" len="sm"/>
                    </a:lnB>
                    <a:solidFill>
                      <a:srgbClr val="6AA84F"/>
                    </a:solidFill>
                  </a:tcPr>
                </a:tc>
                <a:tc>
                  <a:txBody>
                    <a:bodyPr/>
                    <a:lstStyle/>
                    <a:p>
                      <a:pPr marL="0" lvl="0" indent="0" algn="ctr" rtl="0">
                        <a:lnSpc>
                          <a:spcPct val="120000"/>
                        </a:lnSpc>
                        <a:spcBef>
                          <a:spcPct val="0"/>
                        </a:spcBef>
                        <a:spcAft>
                          <a:spcPct val="0"/>
                        </a:spcAft>
                        <a:buNone/>
                      </a:pPr>
                      <a:r>
                        <a:rPr lang="en" sz="900">
                          <a:solidFill>
                            <a:srgbClr val="F3F3F3"/>
                          </a:solidFill>
                        </a:rPr>
                        <a:t>C</a:t>
                      </a:r>
                      <a:endParaRPr sz="900">
                        <a:solidFill>
                          <a:srgbClr val="F3F3F3"/>
                        </a:solidFill>
                      </a:endParaRPr>
                    </a:p>
                  </a:txBody>
                  <a:tcPr marL="66675" marR="66675" marT="66675" marB="66675">
                    <a:lnL w="12700" cap="flat" cmpd="sng">
                      <a:solidFill>
                        <a:srgbClr val="666666"/>
                      </a:solidFill>
                      <a:prstDash val="solid"/>
                      <a:round/>
                      <a:headEnd type="none" w="sm" len="sm"/>
                      <a:tailEnd type="none" w="sm" len="sm"/>
                    </a:lnL>
                    <a:lnR w="12700" cap="flat" cmpd="sng">
                      <a:solidFill>
                        <a:srgbClr val="666666"/>
                      </a:solidFill>
                      <a:prstDash val="solid"/>
                      <a:round/>
                      <a:headEnd type="none" w="sm" len="sm"/>
                      <a:tailEnd type="none" w="sm" len="sm"/>
                    </a:lnR>
                    <a:lnT w="12700" cap="flat" cmpd="sng">
                      <a:solidFill>
                        <a:srgbClr val="666666"/>
                      </a:solidFill>
                      <a:prstDash val="solid"/>
                      <a:round/>
                      <a:headEnd type="none" w="sm" len="sm"/>
                      <a:tailEnd type="none" w="sm" len="sm"/>
                    </a:lnT>
                    <a:lnB w="12700" cap="flat" cmpd="sng">
                      <a:solidFill>
                        <a:srgbClr val="666666"/>
                      </a:solidFill>
                      <a:prstDash val="solid"/>
                      <a:round/>
                      <a:headEnd type="none" w="sm" len="sm"/>
                      <a:tailEnd type="none" w="sm" len="sm"/>
                    </a:lnB>
                    <a:solidFill>
                      <a:srgbClr val="6AA84F"/>
                    </a:solidFill>
                  </a:tcPr>
                </a:tc>
                <a:tc>
                  <a:txBody>
                    <a:bodyPr/>
                    <a:lstStyle/>
                    <a:p>
                      <a:pPr marL="0" lvl="0" indent="0" algn="ctr" rtl="0">
                        <a:lnSpc>
                          <a:spcPct val="120000"/>
                        </a:lnSpc>
                        <a:spcBef>
                          <a:spcPct val="0"/>
                        </a:spcBef>
                        <a:spcAft>
                          <a:spcPct val="0"/>
                        </a:spcAft>
                        <a:buNone/>
                      </a:pPr>
                      <a:r>
                        <a:rPr lang="en" sz="900">
                          <a:solidFill>
                            <a:srgbClr val="F3F3F3"/>
                          </a:solidFill>
                        </a:rPr>
                        <a:t>C</a:t>
                      </a:r>
                      <a:endParaRPr sz="900">
                        <a:solidFill>
                          <a:srgbClr val="F3F3F3"/>
                        </a:solidFill>
                      </a:endParaRPr>
                    </a:p>
                  </a:txBody>
                  <a:tcPr marL="66675" marR="66675" marT="66675" marB="66675">
                    <a:lnL w="12700" cap="flat" cmpd="sng">
                      <a:solidFill>
                        <a:srgbClr val="666666"/>
                      </a:solidFill>
                      <a:prstDash val="solid"/>
                      <a:round/>
                      <a:headEnd type="none" w="sm" len="sm"/>
                      <a:tailEnd type="none" w="sm" len="sm"/>
                    </a:lnL>
                    <a:lnR w="12700" cap="flat" cmpd="sng">
                      <a:solidFill>
                        <a:srgbClr val="666666"/>
                      </a:solidFill>
                      <a:prstDash val="solid"/>
                      <a:round/>
                      <a:headEnd type="none" w="sm" len="sm"/>
                      <a:tailEnd type="none" w="sm" len="sm"/>
                    </a:lnR>
                    <a:lnT w="12700" cap="flat" cmpd="sng">
                      <a:solidFill>
                        <a:srgbClr val="666666"/>
                      </a:solidFill>
                      <a:prstDash val="solid"/>
                      <a:round/>
                      <a:headEnd type="none" w="sm" len="sm"/>
                      <a:tailEnd type="none" w="sm" len="sm"/>
                    </a:lnT>
                    <a:lnB w="12700" cap="flat" cmpd="sng">
                      <a:solidFill>
                        <a:srgbClr val="666666"/>
                      </a:solidFill>
                      <a:prstDash val="solid"/>
                      <a:round/>
                      <a:headEnd type="none" w="sm" len="sm"/>
                      <a:tailEnd type="none" w="sm" len="sm"/>
                    </a:lnB>
                    <a:solidFill>
                      <a:srgbClr val="6AA84F"/>
                    </a:solidFill>
                  </a:tcPr>
                </a:tc>
                <a:tc>
                  <a:txBody>
                    <a:bodyPr/>
                    <a:lstStyle/>
                    <a:p>
                      <a:pPr marL="0" lvl="0" indent="0" algn="ctr" rtl="0">
                        <a:lnSpc>
                          <a:spcPct val="120000"/>
                        </a:lnSpc>
                        <a:spcBef>
                          <a:spcPct val="0"/>
                        </a:spcBef>
                        <a:spcAft>
                          <a:spcPct val="0"/>
                        </a:spcAft>
                        <a:buNone/>
                      </a:pPr>
                      <a:r>
                        <a:rPr lang="en" sz="900">
                          <a:solidFill>
                            <a:srgbClr val="F3F3F3"/>
                          </a:solidFill>
                        </a:rPr>
                        <a:t>C</a:t>
                      </a:r>
                      <a:endParaRPr sz="900">
                        <a:solidFill>
                          <a:srgbClr val="F3F3F3"/>
                        </a:solidFill>
                      </a:endParaRPr>
                    </a:p>
                  </a:txBody>
                  <a:tcPr marL="66675" marR="66675" marT="66675" marB="66675">
                    <a:lnL w="12700" cap="flat" cmpd="sng">
                      <a:solidFill>
                        <a:srgbClr val="666666"/>
                      </a:solidFill>
                      <a:prstDash val="solid"/>
                      <a:round/>
                      <a:headEnd type="none" w="sm" len="sm"/>
                      <a:tailEnd type="none" w="sm" len="sm"/>
                    </a:lnL>
                    <a:lnR w="12700" cap="flat" cmpd="sng">
                      <a:solidFill>
                        <a:srgbClr val="666666"/>
                      </a:solidFill>
                      <a:prstDash val="solid"/>
                      <a:round/>
                      <a:headEnd type="none" w="sm" len="sm"/>
                      <a:tailEnd type="none" w="sm" len="sm"/>
                    </a:lnR>
                    <a:lnT w="12700" cap="flat" cmpd="sng">
                      <a:solidFill>
                        <a:srgbClr val="666666"/>
                      </a:solidFill>
                      <a:prstDash val="solid"/>
                      <a:round/>
                      <a:headEnd type="none" w="sm" len="sm"/>
                      <a:tailEnd type="none" w="sm" len="sm"/>
                    </a:lnT>
                    <a:lnB w="12700" cap="flat" cmpd="sng">
                      <a:solidFill>
                        <a:srgbClr val="666666"/>
                      </a:solidFill>
                      <a:prstDash val="solid"/>
                      <a:round/>
                      <a:headEnd type="none" w="sm" len="sm"/>
                      <a:tailEnd type="none" w="sm" len="sm"/>
                    </a:lnB>
                    <a:solidFill>
                      <a:srgbClr val="6AA84F"/>
                    </a:solidFill>
                  </a:tcPr>
                </a:tc>
                <a:tc>
                  <a:txBody>
                    <a:bodyPr/>
                    <a:lstStyle/>
                    <a:p>
                      <a:pPr marL="0" lvl="0" indent="0" algn="ctr" rtl="0">
                        <a:lnSpc>
                          <a:spcPct val="120000"/>
                        </a:lnSpc>
                        <a:spcBef>
                          <a:spcPct val="0"/>
                        </a:spcBef>
                        <a:spcAft>
                          <a:spcPct val="0"/>
                        </a:spcAft>
                        <a:buNone/>
                      </a:pPr>
                      <a:r>
                        <a:rPr lang="en" sz="900">
                          <a:solidFill>
                            <a:srgbClr val="F3F3F3"/>
                          </a:solidFill>
                        </a:rPr>
                        <a:t>C</a:t>
                      </a:r>
                      <a:endParaRPr sz="900">
                        <a:solidFill>
                          <a:srgbClr val="F3F3F3"/>
                        </a:solidFill>
                      </a:endParaRPr>
                    </a:p>
                  </a:txBody>
                  <a:tcPr marL="66675" marR="66675" marT="66675" marB="66675">
                    <a:lnL w="12700" cap="flat" cmpd="sng">
                      <a:solidFill>
                        <a:srgbClr val="666666"/>
                      </a:solidFill>
                      <a:prstDash val="solid"/>
                      <a:round/>
                      <a:headEnd type="none" w="sm" len="sm"/>
                      <a:tailEnd type="none" w="sm" len="sm"/>
                    </a:lnL>
                    <a:lnR w="12700" cap="flat" cmpd="sng">
                      <a:solidFill>
                        <a:srgbClr val="666666"/>
                      </a:solidFill>
                      <a:prstDash val="solid"/>
                      <a:round/>
                      <a:headEnd type="none" w="sm" len="sm"/>
                      <a:tailEnd type="none" w="sm" len="sm"/>
                    </a:lnR>
                    <a:lnT w="12700" cap="flat" cmpd="sng">
                      <a:solidFill>
                        <a:srgbClr val="666666"/>
                      </a:solidFill>
                      <a:prstDash val="solid"/>
                      <a:round/>
                      <a:headEnd type="none" w="sm" len="sm"/>
                      <a:tailEnd type="none" w="sm" len="sm"/>
                    </a:lnT>
                    <a:lnB w="12700" cap="flat" cmpd="sng">
                      <a:solidFill>
                        <a:srgbClr val="666666"/>
                      </a:solidFill>
                      <a:prstDash val="solid"/>
                      <a:round/>
                      <a:headEnd type="none" w="sm" len="sm"/>
                      <a:tailEnd type="none" w="sm" len="sm"/>
                    </a:lnB>
                    <a:solidFill>
                      <a:srgbClr val="6AA84F"/>
                    </a:solidFill>
                  </a:tcPr>
                </a:tc>
                <a:tc>
                  <a:txBody>
                    <a:bodyPr/>
                    <a:lstStyle/>
                    <a:p>
                      <a:pPr marL="0" lvl="0" indent="0" algn="ctr" rtl="0">
                        <a:lnSpc>
                          <a:spcPct val="120000"/>
                        </a:lnSpc>
                        <a:spcBef>
                          <a:spcPct val="0"/>
                        </a:spcBef>
                        <a:spcAft>
                          <a:spcPct val="0"/>
                        </a:spcAft>
                        <a:buNone/>
                      </a:pPr>
                      <a:r>
                        <a:rPr lang="en" sz="900">
                          <a:solidFill>
                            <a:srgbClr val="F3F3F3"/>
                          </a:solidFill>
                        </a:rPr>
                        <a:t>CW</a:t>
                      </a:r>
                      <a:endParaRPr sz="900">
                        <a:solidFill>
                          <a:srgbClr val="F3F3F3"/>
                        </a:solidFill>
                      </a:endParaRPr>
                    </a:p>
                  </a:txBody>
                  <a:tcPr marL="66675" marR="66675" marT="66675" marB="66675">
                    <a:lnL w="12700" cap="flat" cmpd="sng">
                      <a:solidFill>
                        <a:srgbClr val="666666"/>
                      </a:solidFill>
                      <a:prstDash val="solid"/>
                      <a:round/>
                      <a:headEnd type="none" w="sm" len="sm"/>
                      <a:tailEnd type="none" w="sm" len="sm"/>
                    </a:lnL>
                    <a:lnR w="12700" cap="flat" cmpd="sng">
                      <a:solidFill>
                        <a:srgbClr val="666666"/>
                      </a:solidFill>
                      <a:prstDash val="solid"/>
                      <a:round/>
                      <a:headEnd type="none" w="sm" len="sm"/>
                      <a:tailEnd type="none" w="sm" len="sm"/>
                    </a:lnR>
                    <a:lnT w="12700" cap="flat" cmpd="sng">
                      <a:solidFill>
                        <a:srgbClr val="666666"/>
                      </a:solidFill>
                      <a:prstDash val="solid"/>
                      <a:round/>
                      <a:headEnd type="none" w="sm" len="sm"/>
                      <a:tailEnd type="none" w="sm" len="sm"/>
                    </a:lnT>
                    <a:lnB w="12700" cap="flat" cmpd="sng">
                      <a:solidFill>
                        <a:srgbClr val="666666"/>
                      </a:solidFill>
                      <a:prstDash val="solid"/>
                      <a:round/>
                      <a:headEnd type="none" w="sm" len="sm"/>
                      <a:tailEnd type="none" w="sm" len="sm"/>
                    </a:lnB>
                    <a:solidFill>
                      <a:srgbClr val="EA9999"/>
                    </a:solidFill>
                  </a:tcPr>
                </a:tc>
                <a:tc>
                  <a:txBody>
                    <a:bodyPr/>
                    <a:lstStyle/>
                    <a:p>
                      <a:pPr marL="0" lvl="0" indent="0" algn="ctr" rtl="0">
                        <a:lnSpc>
                          <a:spcPct val="120000"/>
                        </a:lnSpc>
                        <a:spcBef>
                          <a:spcPct val="0"/>
                        </a:spcBef>
                        <a:spcAft>
                          <a:spcPct val="0"/>
                        </a:spcAft>
                        <a:buNone/>
                      </a:pPr>
                      <a:r>
                        <a:rPr lang="en" sz="900">
                          <a:solidFill>
                            <a:srgbClr val="F3F3F3"/>
                          </a:solidFill>
                        </a:rPr>
                        <a:t>C</a:t>
                      </a:r>
                      <a:endParaRPr sz="900">
                        <a:solidFill>
                          <a:srgbClr val="F3F3F3"/>
                        </a:solidFill>
                      </a:endParaRPr>
                    </a:p>
                  </a:txBody>
                  <a:tcPr marL="66675" marR="66675" marT="66675" marB="66675">
                    <a:lnL w="12700" cap="flat" cmpd="sng">
                      <a:solidFill>
                        <a:srgbClr val="666666"/>
                      </a:solidFill>
                      <a:prstDash val="solid"/>
                      <a:round/>
                      <a:headEnd type="none" w="sm" len="sm"/>
                      <a:tailEnd type="none" w="sm" len="sm"/>
                    </a:lnL>
                    <a:lnR w="12700" cap="flat" cmpd="sng">
                      <a:solidFill>
                        <a:srgbClr val="666666"/>
                      </a:solidFill>
                      <a:prstDash val="solid"/>
                      <a:round/>
                      <a:headEnd type="none" w="sm" len="sm"/>
                      <a:tailEnd type="none" w="sm" len="sm"/>
                    </a:lnR>
                    <a:lnT w="12700" cap="flat" cmpd="sng">
                      <a:solidFill>
                        <a:srgbClr val="666666"/>
                      </a:solidFill>
                      <a:prstDash val="solid"/>
                      <a:round/>
                      <a:headEnd type="none" w="sm" len="sm"/>
                      <a:tailEnd type="none" w="sm" len="sm"/>
                    </a:lnT>
                    <a:lnB w="12700" cap="flat" cmpd="sng">
                      <a:solidFill>
                        <a:srgbClr val="666666"/>
                      </a:solidFill>
                      <a:prstDash val="solid"/>
                      <a:round/>
                      <a:headEnd type="none" w="sm" len="sm"/>
                      <a:tailEnd type="none" w="sm" len="sm"/>
                    </a:lnB>
                    <a:solidFill>
                      <a:srgbClr val="6AA84F"/>
                    </a:solidFill>
                  </a:tcPr>
                </a:tc>
                <a:extLst>
                  <a:ext uri="{0D108BD9-81ED-4DB2-BD59-A6C34878D82A}">
                    <a16:rowId xmlns:a16="http://schemas.microsoft.com/office/drawing/2014/main" val="10006"/>
                  </a:ext>
                </a:extLst>
              </a:tr>
              <a:tr h="191200">
                <a:tc>
                  <a:txBody>
                    <a:bodyPr/>
                    <a:lstStyle/>
                    <a:p>
                      <a:pPr marL="0" lvl="0" indent="0" algn="ctr" rtl="0">
                        <a:lnSpc>
                          <a:spcPct val="120000"/>
                        </a:lnSpc>
                        <a:spcBef>
                          <a:spcPct val="0"/>
                        </a:spcBef>
                        <a:spcAft>
                          <a:spcPct val="0"/>
                        </a:spcAft>
                        <a:buNone/>
                      </a:pPr>
                      <a:r>
                        <a:rPr lang="en" sz="900" b="1"/>
                        <a:t>T7</a:t>
                      </a:r>
                      <a:endParaRPr sz="900" b="1"/>
                    </a:p>
                  </a:txBody>
                  <a:tcPr marL="66675" marR="66675" marT="66675" marB="66675">
                    <a:lnL w="12700" cap="flat" cmpd="sng">
                      <a:solidFill>
                        <a:srgbClr val="666666"/>
                      </a:solidFill>
                      <a:prstDash val="solid"/>
                      <a:round/>
                      <a:headEnd type="none" w="sm" len="sm"/>
                      <a:tailEnd type="none" w="sm" len="sm"/>
                    </a:lnL>
                    <a:lnR w="12700" cap="flat" cmpd="sng">
                      <a:solidFill>
                        <a:srgbClr val="666666"/>
                      </a:solidFill>
                      <a:prstDash val="solid"/>
                      <a:round/>
                      <a:headEnd type="none" w="sm" len="sm"/>
                      <a:tailEnd type="none" w="sm" len="sm"/>
                    </a:lnR>
                    <a:lnT w="12700" cap="flat" cmpd="sng">
                      <a:solidFill>
                        <a:srgbClr val="666666"/>
                      </a:solidFill>
                      <a:prstDash val="solid"/>
                      <a:round/>
                      <a:headEnd type="none" w="sm" len="sm"/>
                      <a:tailEnd type="none" w="sm" len="sm"/>
                    </a:lnT>
                    <a:lnB w="12700" cap="flat" cmpd="sng">
                      <a:solidFill>
                        <a:srgbClr val="666666"/>
                      </a:solidFill>
                      <a:prstDash val="solid"/>
                      <a:round/>
                      <a:headEnd type="none" w="sm" len="sm"/>
                      <a:tailEnd type="none" w="sm" len="sm"/>
                    </a:lnB>
                  </a:tcPr>
                </a:tc>
                <a:tc>
                  <a:txBody>
                    <a:bodyPr/>
                    <a:lstStyle/>
                    <a:p>
                      <a:pPr marL="0" lvl="0" indent="0" algn="ctr" rtl="0">
                        <a:lnSpc>
                          <a:spcPct val="120000"/>
                        </a:lnSpc>
                        <a:spcBef>
                          <a:spcPct val="0"/>
                        </a:spcBef>
                        <a:spcAft>
                          <a:spcPct val="0"/>
                        </a:spcAft>
                        <a:buNone/>
                      </a:pPr>
                      <a:r>
                        <a:rPr lang="en" sz="900">
                          <a:solidFill>
                            <a:srgbClr val="FFFFFF"/>
                          </a:solidFill>
                        </a:rPr>
                        <a:t>TL</a:t>
                      </a:r>
                      <a:endParaRPr sz="900">
                        <a:solidFill>
                          <a:srgbClr val="FFFFFF"/>
                        </a:solidFill>
                      </a:endParaRPr>
                    </a:p>
                  </a:txBody>
                  <a:tcPr marL="66675" marR="66675" marT="66675" marB="66675">
                    <a:lnL w="12700" cap="flat" cmpd="sng">
                      <a:solidFill>
                        <a:srgbClr val="666666"/>
                      </a:solidFill>
                      <a:prstDash val="solid"/>
                      <a:round/>
                      <a:headEnd type="none" w="sm" len="sm"/>
                      <a:tailEnd type="none" w="sm" len="sm"/>
                    </a:lnL>
                    <a:lnR w="12700" cap="flat" cmpd="sng">
                      <a:solidFill>
                        <a:srgbClr val="666666"/>
                      </a:solidFill>
                      <a:prstDash val="solid"/>
                      <a:round/>
                      <a:headEnd type="none" w="sm" len="sm"/>
                      <a:tailEnd type="none" w="sm" len="sm"/>
                    </a:lnR>
                    <a:lnT w="12700" cap="flat" cmpd="sng">
                      <a:solidFill>
                        <a:srgbClr val="666666"/>
                      </a:solidFill>
                      <a:prstDash val="solid"/>
                      <a:round/>
                      <a:headEnd type="none" w="sm" len="sm"/>
                      <a:tailEnd type="none" w="sm" len="sm"/>
                    </a:lnT>
                    <a:lnB w="12700" cap="flat" cmpd="sng">
                      <a:solidFill>
                        <a:srgbClr val="666666"/>
                      </a:solidFill>
                      <a:prstDash val="solid"/>
                      <a:round/>
                      <a:headEnd type="none" w="sm" len="sm"/>
                      <a:tailEnd type="none" w="sm" len="sm"/>
                    </a:lnB>
                    <a:solidFill>
                      <a:srgbClr val="BF9000"/>
                    </a:solidFill>
                  </a:tcPr>
                </a:tc>
                <a:tc>
                  <a:txBody>
                    <a:bodyPr/>
                    <a:lstStyle/>
                    <a:p>
                      <a:pPr marL="0" lvl="0" indent="0" algn="ctr" rtl="0">
                        <a:lnSpc>
                          <a:spcPct val="120000"/>
                        </a:lnSpc>
                        <a:spcBef>
                          <a:spcPct val="0"/>
                        </a:spcBef>
                        <a:spcAft>
                          <a:spcPct val="0"/>
                        </a:spcAft>
                        <a:buNone/>
                      </a:pPr>
                      <a:r>
                        <a:rPr lang="en" sz="900">
                          <a:solidFill>
                            <a:srgbClr val="FFFFFF"/>
                          </a:solidFill>
                        </a:rPr>
                        <a:t>C</a:t>
                      </a:r>
                      <a:endParaRPr sz="900">
                        <a:solidFill>
                          <a:srgbClr val="FFFFFF"/>
                        </a:solidFill>
                      </a:endParaRPr>
                    </a:p>
                  </a:txBody>
                  <a:tcPr marL="66675" marR="66675" marT="66675" marB="66675">
                    <a:lnL w="12700" cap="flat" cmpd="sng">
                      <a:solidFill>
                        <a:srgbClr val="666666"/>
                      </a:solidFill>
                      <a:prstDash val="solid"/>
                      <a:round/>
                      <a:headEnd type="none" w="sm" len="sm"/>
                      <a:tailEnd type="none" w="sm" len="sm"/>
                    </a:lnL>
                    <a:lnR w="12700" cap="flat" cmpd="sng">
                      <a:solidFill>
                        <a:srgbClr val="666666"/>
                      </a:solidFill>
                      <a:prstDash val="solid"/>
                      <a:round/>
                      <a:headEnd type="none" w="sm" len="sm"/>
                      <a:tailEnd type="none" w="sm" len="sm"/>
                    </a:lnR>
                    <a:lnT w="12700" cap="flat" cmpd="sng">
                      <a:solidFill>
                        <a:srgbClr val="666666"/>
                      </a:solidFill>
                      <a:prstDash val="solid"/>
                      <a:round/>
                      <a:headEnd type="none" w="sm" len="sm"/>
                      <a:tailEnd type="none" w="sm" len="sm"/>
                    </a:lnT>
                    <a:lnB w="12700" cap="flat" cmpd="sng">
                      <a:solidFill>
                        <a:srgbClr val="666666"/>
                      </a:solidFill>
                      <a:prstDash val="solid"/>
                      <a:round/>
                      <a:headEnd type="none" w="sm" len="sm"/>
                      <a:tailEnd type="none" w="sm" len="sm"/>
                    </a:lnB>
                    <a:solidFill>
                      <a:srgbClr val="6AA84F"/>
                    </a:solidFill>
                  </a:tcPr>
                </a:tc>
                <a:tc>
                  <a:txBody>
                    <a:bodyPr/>
                    <a:lstStyle/>
                    <a:p>
                      <a:pPr marL="0" lvl="0" indent="0" algn="ctr" rtl="0">
                        <a:lnSpc>
                          <a:spcPct val="120000"/>
                        </a:lnSpc>
                        <a:spcBef>
                          <a:spcPct val="0"/>
                        </a:spcBef>
                        <a:spcAft>
                          <a:spcPct val="0"/>
                        </a:spcAft>
                        <a:buNone/>
                      </a:pPr>
                      <a:r>
                        <a:rPr lang="en" sz="900">
                          <a:solidFill>
                            <a:srgbClr val="FFFFFF"/>
                          </a:solidFill>
                        </a:rPr>
                        <a:t>C</a:t>
                      </a:r>
                      <a:endParaRPr sz="900">
                        <a:solidFill>
                          <a:srgbClr val="FFFFFF"/>
                        </a:solidFill>
                      </a:endParaRPr>
                    </a:p>
                  </a:txBody>
                  <a:tcPr marL="66675" marR="66675" marT="66675" marB="66675">
                    <a:lnL w="12700" cap="flat" cmpd="sng">
                      <a:solidFill>
                        <a:srgbClr val="666666"/>
                      </a:solidFill>
                      <a:prstDash val="solid"/>
                      <a:round/>
                      <a:headEnd type="none" w="sm" len="sm"/>
                      <a:tailEnd type="none" w="sm" len="sm"/>
                    </a:lnL>
                    <a:lnR w="12700" cap="flat" cmpd="sng">
                      <a:solidFill>
                        <a:srgbClr val="666666"/>
                      </a:solidFill>
                      <a:prstDash val="solid"/>
                      <a:round/>
                      <a:headEnd type="none" w="sm" len="sm"/>
                      <a:tailEnd type="none" w="sm" len="sm"/>
                    </a:lnR>
                    <a:lnT w="12700" cap="flat" cmpd="sng">
                      <a:solidFill>
                        <a:srgbClr val="666666"/>
                      </a:solidFill>
                      <a:prstDash val="solid"/>
                      <a:round/>
                      <a:headEnd type="none" w="sm" len="sm"/>
                      <a:tailEnd type="none" w="sm" len="sm"/>
                    </a:lnT>
                    <a:lnB w="12700" cap="flat" cmpd="sng">
                      <a:solidFill>
                        <a:srgbClr val="666666"/>
                      </a:solidFill>
                      <a:prstDash val="solid"/>
                      <a:round/>
                      <a:headEnd type="none" w="sm" len="sm"/>
                      <a:tailEnd type="none" w="sm" len="sm"/>
                    </a:lnB>
                    <a:solidFill>
                      <a:srgbClr val="6AA84F"/>
                    </a:solidFill>
                  </a:tcPr>
                </a:tc>
                <a:tc>
                  <a:txBody>
                    <a:bodyPr/>
                    <a:lstStyle/>
                    <a:p>
                      <a:pPr marL="0" lvl="0" indent="0" algn="ctr" rtl="0">
                        <a:lnSpc>
                          <a:spcPct val="120000"/>
                        </a:lnSpc>
                        <a:spcBef>
                          <a:spcPct val="0"/>
                        </a:spcBef>
                        <a:spcAft>
                          <a:spcPct val="0"/>
                        </a:spcAft>
                        <a:buNone/>
                      </a:pPr>
                      <a:r>
                        <a:rPr lang="en" sz="900">
                          <a:solidFill>
                            <a:srgbClr val="FFFFFF"/>
                          </a:solidFill>
                        </a:rPr>
                        <a:t>CW</a:t>
                      </a:r>
                      <a:endParaRPr sz="900">
                        <a:solidFill>
                          <a:srgbClr val="FFFFFF"/>
                        </a:solidFill>
                      </a:endParaRPr>
                    </a:p>
                  </a:txBody>
                  <a:tcPr marL="66675" marR="66675" marT="66675" marB="66675">
                    <a:lnL w="12700" cap="flat" cmpd="sng">
                      <a:solidFill>
                        <a:srgbClr val="666666"/>
                      </a:solidFill>
                      <a:prstDash val="solid"/>
                      <a:round/>
                      <a:headEnd type="none" w="sm" len="sm"/>
                      <a:tailEnd type="none" w="sm" len="sm"/>
                    </a:lnL>
                    <a:lnR w="12700" cap="flat" cmpd="sng">
                      <a:solidFill>
                        <a:srgbClr val="666666"/>
                      </a:solidFill>
                      <a:prstDash val="solid"/>
                      <a:round/>
                      <a:headEnd type="none" w="sm" len="sm"/>
                      <a:tailEnd type="none" w="sm" len="sm"/>
                    </a:lnR>
                    <a:lnT w="12700" cap="flat" cmpd="sng">
                      <a:solidFill>
                        <a:srgbClr val="666666"/>
                      </a:solidFill>
                      <a:prstDash val="solid"/>
                      <a:round/>
                      <a:headEnd type="none" w="sm" len="sm"/>
                      <a:tailEnd type="none" w="sm" len="sm"/>
                    </a:lnT>
                    <a:lnB w="12700" cap="flat" cmpd="sng">
                      <a:solidFill>
                        <a:srgbClr val="666666"/>
                      </a:solidFill>
                      <a:prstDash val="solid"/>
                      <a:round/>
                      <a:headEnd type="none" w="sm" len="sm"/>
                      <a:tailEnd type="none" w="sm" len="sm"/>
                    </a:lnB>
                    <a:solidFill>
                      <a:srgbClr val="EA9999"/>
                    </a:solidFill>
                  </a:tcPr>
                </a:tc>
                <a:tc>
                  <a:txBody>
                    <a:bodyPr/>
                    <a:lstStyle/>
                    <a:p>
                      <a:pPr marL="0" lvl="0" indent="0" algn="ctr" rtl="0">
                        <a:lnSpc>
                          <a:spcPct val="120000"/>
                        </a:lnSpc>
                        <a:spcBef>
                          <a:spcPct val="0"/>
                        </a:spcBef>
                        <a:spcAft>
                          <a:spcPct val="0"/>
                        </a:spcAft>
                        <a:buNone/>
                      </a:pPr>
                      <a:r>
                        <a:rPr lang="en" sz="900">
                          <a:solidFill>
                            <a:srgbClr val="FFFFFF"/>
                          </a:solidFill>
                        </a:rPr>
                        <a:t>RW</a:t>
                      </a:r>
                      <a:endParaRPr sz="900">
                        <a:solidFill>
                          <a:srgbClr val="FFFFFF"/>
                        </a:solidFill>
                      </a:endParaRPr>
                    </a:p>
                  </a:txBody>
                  <a:tcPr marL="66675" marR="66675" marT="66675" marB="66675">
                    <a:lnL w="12700" cap="flat" cmpd="sng">
                      <a:solidFill>
                        <a:srgbClr val="666666"/>
                      </a:solidFill>
                      <a:prstDash val="solid"/>
                      <a:round/>
                      <a:headEnd type="none" w="sm" len="sm"/>
                      <a:tailEnd type="none" w="sm" len="sm"/>
                    </a:lnL>
                    <a:lnR w="12700" cap="flat" cmpd="sng">
                      <a:solidFill>
                        <a:srgbClr val="666666"/>
                      </a:solidFill>
                      <a:prstDash val="solid"/>
                      <a:round/>
                      <a:headEnd type="none" w="sm" len="sm"/>
                      <a:tailEnd type="none" w="sm" len="sm"/>
                    </a:lnR>
                    <a:lnT w="12700" cap="flat" cmpd="sng">
                      <a:solidFill>
                        <a:srgbClr val="666666"/>
                      </a:solidFill>
                      <a:prstDash val="solid"/>
                      <a:round/>
                      <a:headEnd type="none" w="sm" len="sm"/>
                      <a:tailEnd type="none" w="sm" len="sm"/>
                    </a:lnT>
                    <a:lnB w="12700" cap="flat" cmpd="sng">
                      <a:solidFill>
                        <a:srgbClr val="666666"/>
                      </a:solidFill>
                      <a:prstDash val="solid"/>
                      <a:round/>
                      <a:headEnd type="none" w="sm" len="sm"/>
                      <a:tailEnd type="none" w="sm" len="sm"/>
                    </a:lnB>
                    <a:solidFill>
                      <a:srgbClr val="980000"/>
                    </a:solidFill>
                  </a:tcPr>
                </a:tc>
                <a:tc>
                  <a:txBody>
                    <a:bodyPr/>
                    <a:lstStyle/>
                    <a:p>
                      <a:pPr marL="0" lvl="0" indent="0" algn="ctr" rtl="0">
                        <a:lnSpc>
                          <a:spcPct val="120000"/>
                        </a:lnSpc>
                        <a:spcBef>
                          <a:spcPct val="0"/>
                        </a:spcBef>
                        <a:spcAft>
                          <a:spcPct val="0"/>
                        </a:spcAft>
                        <a:buNone/>
                      </a:pPr>
                      <a:r>
                        <a:rPr lang="en" sz="900">
                          <a:solidFill>
                            <a:srgbClr val="FFFFFF"/>
                          </a:solidFill>
                        </a:rPr>
                        <a:t>RW</a:t>
                      </a:r>
                      <a:endParaRPr sz="900">
                        <a:solidFill>
                          <a:srgbClr val="FFFFFF"/>
                        </a:solidFill>
                      </a:endParaRPr>
                    </a:p>
                  </a:txBody>
                  <a:tcPr marL="66675" marR="66675" marT="66675" marB="66675">
                    <a:lnL w="12700" cap="flat" cmpd="sng">
                      <a:solidFill>
                        <a:srgbClr val="666666"/>
                      </a:solidFill>
                      <a:prstDash val="solid"/>
                      <a:round/>
                      <a:headEnd type="none" w="sm" len="sm"/>
                      <a:tailEnd type="none" w="sm" len="sm"/>
                    </a:lnL>
                    <a:lnR w="12700" cap="flat" cmpd="sng">
                      <a:solidFill>
                        <a:srgbClr val="666666"/>
                      </a:solidFill>
                      <a:prstDash val="solid"/>
                      <a:round/>
                      <a:headEnd type="none" w="sm" len="sm"/>
                      <a:tailEnd type="none" w="sm" len="sm"/>
                    </a:lnR>
                    <a:lnT w="12700" cap="flat" cmpd="sng">
                      <a:solidFill>
                        <a:srgbClr val="666666"/>
                      </a:solidFill>
                      <a:prstDash val="solid"/>
                      <a:round/>
                      <a:headEnd type="none" w="sm" len="sm"/>
                      <a:tailEnd type="none" w="sm" len="sm"/>
                    </a:lnT>
                    <a:lnB w="12700" cap="flat" cmpd="sng">
                      <a:solidFill>
                        <a:srgbClr val="666666"/>
                      </a:solidFill>
                      <a:prstDash val="solid"/>
                      <a:round/>
                      <a:headEnd type="none" w="sm" len="sm"/>
                      <a:tailEnd type="none" w="sm" len="sm"/>
                    </a:lnB>
                    <a:solidFill>
                      <a:srgbClr val="980000"/>
                    </a:solidFill>
                  </a:tcPr>
                </a:tc>
                <a:tc>
                  <a:txBody>
                    <a:bodyPr/>
                    <a:lstStyle/>
                    <a:p>
                      <a:pPr marL="0" lvl="0" indent="0" algn="ctr" rtl="0">
                        <a:lnSpc>
                          <a:spcPct val="120000"/>
                        </a:lnSpc>
                        <a:spcBef>
                          <a:spcPct val="0"/>
                        </a:spcBef>
                        <a:spcAft>
                          <a:spcPct val="0"/>
                        </a:spcAft>
                        <a:buNone/>
                      </a:pPr>
                      <a:r>
                        <a:rPr lang="en" sz="900">
                          <a:solidFill>
                            <a:srgbClr val="FFFFFF"/>
                          </a:solidFill>
                        </a:rPr>
                        <a:t>CW</a:t>
                      </a:r>
                      <a:endParaRPr sz="900">
                        <a:solidFill>
                          <a:srgbClr val="FFFFFF"/>
                        </a:solidFill>
                      </a:endParaRPr>
                    </a:p>
                  </a:txBody>
                  <a:tcPr marL="66675" marR="66675" marT="66675" marB="66675">
                    <a:lnL w="12700" cap="flat" cmpd="sng">
                      <a:solidFill>
                        <a:srgbClr val="666666"/>
                      </a:solidFill>
                      <a:prstDash val="solid"/>
                      <a:round/>
                      <a:headEnd type="none" w="sm" len="sm"/>
                      <a:tailEnd type="none" w="sm" len="sm"/>
                    </a:lnL>
                    <a:lnR w="12700" cap="flat" cmpd="sng">
                      <a:solidFill>
                        <a:srgbClr val="666666"/>
                      </a:solidFill>
                      <a:prstDash val="solid"/>
                      <a:round/>
                      <a:headEnd type="none" w="sm" len="sm"/>
                      <a:tailEnd type="none" w="sm" len="sm"/>
                    </a:lnR>
                    <a:lnT w="12700" cap="flat" cmpd="sng">
                      <a:solidFill>
                        <a:srgbClr val="666666"/>
                      </a:solidFill>
                      <a:prstDash val="solid"/>
                      <a:round/>
                      <a:headEnd type="none" w="sm" len="sm"/>
                      <a:tailEnd type="none" w="sm" len="sm"/>
                    </a:lnT>
                    <a:lnB w="12700" cap="flat" cmpd="sng">
                      <a:solidFill>
                        <a:srgbClr val="666666"/>
                      </a:solidFill>
                      <a:prstDash val="solid"/>
                      <a:round/>
                      <a:headEnd type="none" w="sm" len="sm"/>
                      <a:tailEnd type="none" w="sm" len="sm"/>
                    </a:lnB>
                    <a:solidFill>
                      <a:srgbClr val="EA9999"/>
                    </a:solidFill>
                  </a:tcPr>
                </a:tc>
                <a:tc>
                  <a:txBody>
                    <a:bodyPr/>
                    <a:lstStyle/>
                    <a:p>
                      <a:pPr marL="0" lvl="0" indent="0" algn="ctr" rtl="0">
                        <a:lnSpc>
                          <a:spcPct val="120000"/>
                        </a:lnSpc>
                        <a:spcBef>
                          <a:spcPct val="0"/>
                        </a:spcBef>
                        <a:spcAft>
                          <a:spcPct val="0"/>
                        </a:spcAft>
                        <a:buNone/>
                      </a:pPr>
                      <a:r>
                        <a:rPr lang="en" sz="900">
                          <a:solidFill>
                            <a:srgbClr val="FFFFFF"/>
                          </a:solidFill>
                        </a:rPr>
                        <a:t>C</a:t>
                      </a:r>
                      <a:endParaRPr sz="900">
                        <a:solidFill>
                          <a:srgbClr val="FFFFFF"/>
                        </a:solidFill>
                      </a:endParaRPr>
                    </a:p>
                  </a:txBody>
                  <a:tcPr marL="66675" marR="66675" marT="66675" marB="66675">
                    <a:lnL w="12700" cap="flat" cmpd="sng">
                      <a:solidFill>
                        <a:srgbClr val="666666"/>
                      </a:solidFill>
                      <a:prstDash val="solid"/>
                      <a:round/>
                      <a:headEnd type="none" w="sm" len="sm"/>
                      <a:tailEnd type="none" w="sm" len="sm"/>
                    </a:lnL>
                    <a:lnR w="12700" cap="flat" cmpd="sng">
                      <a:solidFill>
                        <a:srgbClr val="666666"/>
                      </a:solidFill>
                      <a:prstDash val="solid"/>
                      <a:round/>
                      <a:headEnd type="none" w="sm" len="sm"/>
                      <a:tailEnd type="none" w="sm" len="sm"/>
                    </a:lnR>
                    <a:lnT w="12700" cap="flat" cmpd="sng">
                      <a:solidFill>
                        <a:srgbClr val="666666"/>
                      </a:solidFill>
                      <a:prstDash val="solid"/>
                      <a:round/>
                      <a:headEnd type="none" w="sm" len="sm"/>
                      <a:tailEnd type="none" w="sm" len="sm"/>
                    </a:lnT>
                    <a:lnB w="12700" cap="flat" cmpd="sng">
                      <a:solidFill>
                        <a:srgbClr val="666666"/>
                      </a:solidFill>
                      <a:prstDash val="solid"/>
                      <a:round/>
                      <a:headEnd type="none" w="sm" len="sm"/>
                      <a:tailEnd type="none" w="sm" len="sm"/>
                    </a:lnB>
                    <a:solidFill>
                      <a:srgbClr val="6AA84F"/>
                    </a:solidFill>
                  </a:tcPr>
                </a:tc>
                <a:tc>
                  <a:txBody>
                    <a:bodyPr/>
                    <a:lstStyle/>
                    <a:p>
                      <a:pPr marL="0" lvl="0" indent="0" algn="ctr" rtl="0">
                        <a:lnSpc>
                          <a:spcPct val="120000"/>
                        </a:lnSpc>
                        <a:spcBef>
                          <a:spcPct val="0"/>
                        </a:spcBef>
                        <a:spcAft>
                          <a:spcPct val="0"/>
                        </a:spcAft>
                        <a:buNone/>
                      </a:pPr>
                      <a:r>
                        <a:rPr lang="en" sz="900">
                          <a:solidFill>
                            <a:srgbClr val="FFFFFF"/>
                          </a:solidFill>
                        </a:rPr>
                        <a:t>TL</a:t>
                      </a:r>
                      <a:endParaRPr sz="900">
                        <a:solidFill>
                          <a:srgbClr val="FFFFFF"/>
                        </a:solidFill>
                      </a:endParaRPr>
                    </a:p>
                  </a:txBody>
                  <a:tcPr marL="66675" marR="66675" marT="66675" marB="66675">
                    <a:lnL w="12700" cap="flat" cmpd="sng">
                      <a:solidFill>
                        <a:srgbClr val="666666"/>
                      </a:solidFill>
                      <a:prstDash val="solid"/>
                      <a:round/>
                      <a:headEnd type="none" w="sm" len="sm"/>
                      <a:tailEnd type="none" w="sm" len="sm"/>
                    </a:lnL>
                    <a:lnR w="12700" cap="flat" cmpd="sng">
                      <a:solidFill>
                        <a:srgbClr val="666666"/>
                      </a:solidFill>
                      <a:prstDash val="solid"/>
                      <a:round/>
                      <a:headEnd type="none" w="sm" len="sm"/>
                      <a:tailEnd type="none" w="sm" len="sm"/>
                    </a:lnR>
                    <a:lnT w="12700" cap="flat" cmpd="sng">
                      <a:solidFill>
                        <a:srgbClr val="666666"/>
                      </a:solidFill>
                      <a:prstDash val="solid"/>
                      <a:round/>
                      <a:headEnd type="none" w="sm" len="sm"/>
                      <a:tailEnd type="none" w="sm" len="sm"/>
                    </a:lnT>
                    <a:lnB w="12700" cap="flat" cmpd="sng">
                      <a:solidFill>
                        <a:srgbClr val="666666"/>
                      </a:solidFill>
                      <a:prstDash val="solid"/>
                      <a:round/>
                      <a:headEnd type="none" w="sm" len="sm"/>
                      <a:tailEnd type="none" w="sm" len="sm"/>
                    </a:lnB>
                    <a:solidFill>
                      <a:srgbClr val="BF9000"/>
                    </a:solidFill>
                  </a:tcPr>
                </a:tc>
                <a:tc>
                  <a:txBody>
                    <a:bodyPr/>
                    <a:lstStyle/>
                    <a:p>
                      <a:pPr marL="0" lvl="0" indent="0" algn="ctr" rtl="0">
                        <a:lnSpc>
                          <a:spcPct val="120000"/>
                        </a:lnSpc>
                        <a:spcBef>
                          <a:spcPct val="0"/>
                        </a:spcBef>
                        <a:spcAft>
                          <a:spcPct val="0"/>
                        </a:spcAft>
                        <a:buNone/>
                      </a:pPr>
                      <a:r>
                        <a:rPr lang="en" sz="900">
                          <a:solidFill>
                            <a:srgbClr val="FFFFFF"/>
                          </a:solidFill>
                        </a:rPr>
                        <a:t>RW</a:t>
                      </a:r>
                      <a:endParaRPr sz="900">
                        <a:solidFill>
                          <a:srgbClr val="FFFFFF"/>
                        </a:solidFill>
                      </a:endParaRPr>
                    </a:p>
                  </a:txBody>
                  <a:tcPr marL="66675" marR="66675" marT="66675" marB="66675">
                    <a:lnL w="12700" cap="flat" cmpd="sng">
                      <a:solidFill>
                        <a:srgbClr val="666666"/>
                      </a:solidFill>
                      <a:prstDash val="solid"/>
                      <a:round/>
                      <a:headEnd type="none" w="sm" len="sm"/>
                      <a:tailEnd type="none" w="sm" len="sm"/>
                    </a:lnL>
                    <a:lnR w="12700" cap="flat" cmpd="sng">
                      <a:solidFill>
                        <a:srgbClr val="666666"/>
                      </a:solidFill>
                      <a:prstDash val="solid"/>
                      <a:round/>
                      <a:headEnd type="none" w="sm" len="sm"/>
                      <a:tailEnd type="none" w="sm" len="sm"/>
                    </a:lnR>
                    <a:lnT w="12700" cap="flat" cmpd="sng">
                      <a:solidFill>
                        <a:srgbClr val="666666"/>
                      </a:solidFill>
                      <a:prstDash val="solid"/>
                      <a:round/>
                      <a:headEnd type="none" w="sm" len="sm"/>
                      <a:tailEnd type="none" w="sm" len="sm"/>
                    </a:lnT>
                    <a:lnB w="12700" cap="flat" cmpd="sng">
                      <a:solidFill>
                        <a:srgbClr val="666666"/>
                      </a:solidFill>
                      <a:prstDash val="solid"/>
                      <a:round/>
                      <a:headEnd type="none" w="sm" len="sm"/>
                      <a:tailEnd type="none" w="sm" len="sm"/>
                    </a:lnB>
                    <a:solidFill>
                      <a:srgbClr val="980000"/>
                    </a:solidFill>
                  </a:tcPr>
                </a:tc>
                <a:extLst>
                  <a:ext uri="{0D108BD9-81ED-4DB2-BD59-A6C34878D82A}">
                    <a16:rowId xmlns:a16="http://schemas.microsoft.com/office/drawing/2014/main" val="10007"/>
                  </a:ext>
                </a:extLst>
              </a:tr>
              <a:tr h="191200">
                <a:tc>
                  <a:txBody>
                    <a:bodyPr/>
                    <a:lstStyle/>
                    <a:p>
                      <a:pPr marL="0" lvl="0" indent="0" algn="ctr" rtl="0">
                        <a:lnSpc>
                          <a:spcPct val="120000"/>
                        </a:lnSpc>
                        <a:spcBef>
                          <a:spcPct val="0"/>
                        </a:spcBef>
                        <a:spcAft>
                          <a:spcPct val="0"/>
                        </a:spcAft>
                        <a:buNone/>
                      </a:pPr>
                      <a:r>
                        <a:rPr lang="en" sz="900" b="1"/>
                        <a:t>T8</a:t>
                      </a:r>
                      <a:endParaRPr sz="900" b="1"/>
                    </a:p>
                  </a:txBody>
                  <a:tcPr marL="66675" marR="66675" marT="66675" marB="66675">
                    <a:lnL w="12700" cap="flat" cmpd="sng">
                      <a:solidFill>
                        <a:srgbClr val="666666"/>
                      </a:solidFill>
                      <a:prstDash val="solid"/>
                      <a:round/>
                      <a:headEnd type="none" w="sm" len="sm"/>
                      <a:tailEnd type="none" w="sm" len="sm"/>
                    </a:lnL>
                    <a:lnR w="12700" cap="flat" cmpd="sng">
                      <a:solidFill>
                        <a:srgbClr val="666666"/>
                      </a:solidFill>
                      <a:prstDash val="solid"/>
                      <a:round/>
                      <a:headEnd type="none" w="sm" len="sm"/>
                      <a:tailEnd type="none" w="sm" len="sm"/>
                    </a:lnR>
                    <a:lnT w="12700" cap="flat" cmpd="sng">
                      <a:solidFill>
                        <a:srgbClr val="666666"/>
                      </a:solidFill>
                      <a:prstDash val="solid"/>
                      <a:round/>
                      <a:headEnd type="none" w="sm" len="sm"/>
                      <a:tailEnd type="none" w="sm" len="sm"/>
                    </a:lnT>
                    <a:lnB w="12700" cap="flat" cmpd="sng">
                      <a:solidFill>
                        <a:srgbClr val="666666"/>
                      </a:solidFill>
                      <a:prstDash val="solid"/>
                      <a:round/>
                      <a:headEnd type="none" w="sm" len="sm"/>
                      <a:tailEnd type="none" w="sm" len="sm"/>
                    </a:lnB>
                  </a:tcPr>
                </a:tc>
                <a:tc>
                  <a:txBody>
                    <a:bodyPr/>
                    <a:lstStyle/>
                    <a:p>
                      <a:pPr marL="0" lvl="0" indent="0" algn="ctr" rtl="0">
                        <a:lnSpc>
                          <a:spcPct val="120000"/>
                        </a:lnSpc>
                        <a:spcBef>
                          <a:spcPct val="0"/>
                        </a:spcBef>
                        <a:spcAft>
                          <a:spcPct val="0"/>
                        </a:spcAft>
                        <a:buNone/>
                      </a:pPr>
                      <a:r>
                        <a:rPr lang="en" sz="900">
                          <a:solidFill>
                            <a:srgbClr val="FFFFFF"/>
                          </a:solidFill>
                        </a:rPr>
                        <a:t>C</a:t>
                      </a:r>
                      <a:endParaRPr sz="900">
                        <a:solidFill>
                          <a:srgbClr val="FFFFFF"/>
                        </a:solidFill>
                      </a:endParaRPr>
                    </a:p>
                  </a:txBody>
                  <a:tcPr marL="66675" marR="66675" marT="66675" marB="66675">
                    <a:lnL w="12700" cap="flat" cmpd="sng">
                      <a:solidFill>
                        <a:srgbClr val="666666"/>
                      </a:solidFill>
                      <a:prstDash val="solid"/>
                      <a:round/>
                      <a:headEnd type="none" w="sm" len="sm"/>
                      <a:tailEnd type="none" w="sm" len="sm"/>
                    </a:lnL>
                    <a:lnR w="12700" cap="flat" cmpd="sng">
                      <a:solidFill>
                        <a:srgbClr val="666666"/>
                      </a:solidFill>
                      <a:prstDash val="solid"/>
                      <a:round/>
                      <a:headEnd type="none" w="sm" len="sm"/>
                      <a:tailEnd type="none" w="sm" len="sm"/>
                    </a:lnR>
                    <a:lnT w="12700" cap="flat" cmpd="sng">
                      <a:solidFill>
                        <a:srgbClr val="666666"/>
                      </a:solidFill>
                      <a:prstDash val="solid"/>
                      <a:round/>
                      <a:headEnd type="none" w="sm" len="sm"/>
                      <a:tailEnd type="none" w="sm" len="sm"/>
                    </a:lnT>
                    <a:lnB w="12700" cap="flat" cmpd="sng">
                      <a:solidFill>
                        <a:srgbClr val="666666"/>
                      </a:solidFill>
                      <a:prstDash val="solid"/>
                      <a:round/>
                      <a:headEnd type="none" w="sm" len="sm"/>
                      <a:tailEnd type="none" w="sm" len="sm"/>
                    </a:lnB>
                    <a:solidFill>
                      <a:srgbClr val="6AA84F"/>
                    </a:solidFill>
                  </a:tcPr>
                </a:tc>
                <a:tc>
                  <a:txBody>
                    <a:bodyPr/>
                    <a:lstStyle/>
                    <a:p>
                      <a:pPr marL="0" lvl="0" indent="0" algn="ctr" rtl="0">
                        <a:lnSpc>
                          <a:spcPct val="120000"/>
                        </a:lnSpc>
                        <a:spcBef>
                          <a:spcPct val="0"/>
                        </a:spcBef>
                        <a:spcAft>
                          <a:spcPct val="0"/>
                        </a:spcAft>
                        <a:buNone/>
                      </a:pPr>
                      <a:r>
                        <a:rPr lang="en" sz="900">
                          <a:solidFill>
                            <a:srgbClr val="FFFFFF"/>
                          </a:solidFill>
                        </a:rPr>
                        <a:t>C</a:t>
                      </a:r>
                      <a:endParaRPr sz="900">
                        <a:solidFill>
                          <a:srgbClr val="FFFFFF"/>
                        </a:solidFill>
                      </a:endParaRPr>
                    </a:p>
                  </a:txBody>
                  <a:tcPr marL="66675" marR="66675" marT="66675" marB="66675">
                    <a:lnL w="12700" cap="flat" cmpd="sng">
                      <a:solidFill>
                        <a:srgbClr val="666666"/>
                      </a:solidFill>
                      <a:prstDash val="solid"/>
                      <a:round/>
                      <a:headEnd type="none" w="sm" len="sm"/>
                      <a:tailEnd type="none" w="sm" len="sm"/>
                    </a:lnL>
                    <a:lnR w="12700" cap="flat" cmpd="sng">
                      <a:solidFill>
                        <a:srgbClr val="666666"/>
                      </a:solidFill>
                      <a:prstDash val="solid"/>
                      <a:round/>
                      <a:headEnd type="none" w="sm" len="sm"/>
                      <a:tailEnd type="none" w="sm" len="sm"/>
                    </a:lnR>
                    <a:lnT w="12700" cap="flat" cmpd="sng">
                      <a:solidFill>
                        <a:srgbClr val="666666"/>
                      </a:solidFill>
                      <a:prstDash val="solid"/>
                      <a:round/>
                      <a:headEnd type="none" w="sm" len="sm"/>
                      <a:tailEnd type="none" w="sm" len="sm"/>
                    </a:lnT>
                    <a:lnB w="12700" cap="flat" cmpd="sng">
                      <a:solidFill>
                        <a:srgbClr val="666666"/>
                      </a:solidFill>
                      <a:prstDash val="solid"/>
                      <a:round/>
                      <a:headEnd type="none" w="sm" len="sm"/>
                      <a:tailEnd type="none" w="sm" len="sm"/>
                    </a:lnB>
                    <a:solidFill>
                      <a:srgbClr val="6AA84F"/>
                    </a:solidFill>
                  </a:tcPr>
                </a:tc>
                <a:tc>
                  <a:txBody>
                    <a:bodyPr/>
                    <a:lstStyle/>
                    <a:p>
                      <a:pPr marL="0" lvl="0" indent="0" algn="ctr" rtl="0">
                        <a:lnSpc>
                          <a:spcPct val="120000"/>
                        </a:lnSpc>
                        <a:spcBef>
                          <a:spcPct val="0"/>
                        </a:spcBef>
                        <a:spcAft>
                          <a:spcPct val="0"/>
                        </a:spcAft>
                        <a:buNone/>
                      </a:pPr>
                      <a:r>
                        <a:rPr lang="en" sz="900">
                          <a:solidFill>
                            <a:srgbClr val="FFFFFF"/>
                          </a:solidFill>
                        </a:rPr>
                        <a:t>C</a:t>
                      </a:r>
                      <a:endParaRPr sz="900">
                        <a:solidFill>
                          <a:srgbClr val="FFFFFF"/>
                        </a:solidFill>
                      </a:endParaRPr>
                    </a:p>
                  </a:txBody>
                  <a:tcPr marL="66675" marR="66675" marT="66675" marB="66675">
                    <a:lnL w="12700" cap="flat" cmpd="sng">
                      <a:solidFill>
                        <a:srgbClr val="666666"/>
                      </a:solidFill>
                      <a:prstDash val="solid"/>
                      <a:round/>
                      <a:headEnd type="none" w="sm" len="sm"/>
                      <a:tailEnd type="none" w="sm" len="sm"/>
                    </a:lnL>
                    <a:lnR w="12700" cap="flat" cmpd="sng">
                      <a:solidFill>
                        <a:srgbClr val="666666"/>
                      </a:solidFill>
                      <a:prstDash val="solid"/>
                      <a:round/>
                      <a:headEnd type="none" w="sm" len="sm"/>
                      <a:tailEnd type="none" w="sm" len="sm"/>
                    </a:lnR>
                    <a:lnT w="12700" cap="flat" cmpd="sng">
                      <a:solidFill>
                        <a:srgbClr val="666666"/>
                      </a:solidFill>
                      <a:prstDash val="solid"/>
                      <a:round/>
                      <a:headEnd type="none" w="sm" len="sm"/>
                      <a:tailEnd type="none" w="sm" len="sm"/>
                    </a:lnT>
                    <a:lnB w="12700" cap="flat" cmpd="sng">
                      <a:solidFill>
                        <a:srgbClr val="666666"/>
                      </a:solidFill>
                      <a:prstDash val="solid"/>
                      <a:round/>
                      <a:headEnd type="none" w="sm" len="sm"/>
                      <a:tailEnd type="none" w="sm" len="sm"/>
                    </a:lnB>
                    <a:solidFill>
                      <a:srgbClr val="6AA84F"/>
                    </a:solidFill>
                  </a:tcPr>
                </a:tc>
                <a:tc>
                  <a:txBody>
                    <a:bodyPr/>
                    <a:lstStyle/>
                    <a:p>
                      <a:pPr marL="0" lvl="0" indent="0" algn="ctr" rtl="0">
                        <a:lnSpc>
                          <a:spcPct val="120000"/>
                        </a:lnSpc>
                        <a:spcBef>
                          <a:spcPct val="0"/>
                        </a:spcBef>
                        <a:spcAft>
                          <a:spcPct val="0"/>
                        </a:spcAft>
                        <a:buNone/>
                      </a:pPr>
                      <a:r>
                        <a:rPr lang="en" sz="900">
                          <a:solidFill>
                            <a:srgbClr val="FFFFFF"/>
                          </a:solidFill>
                        </a:rPr>
                        <a:t>TL</a:t>
                      </a:r>
                      <a:endParaRPr sz="900">
                        <a:solidFill>
                          <a:srgbClr val="FFFFFF"/>
                        </a:solidFill>
                      </a:endParaRPr>
                    </a:p>
                  </a:txBody>
                  <a:tcPr marL="66675" marR="66675" marT="66675" marB="66675">
                    <a:lnL w="12700" cap="flat" cmpd="sng">
                      <a:solidFill>
                        <a:srgbClr val="666666"/>
                      </a:solidFill>
                      <a:prstDash val="solid"/>
                      <a:round/>
                      <a:headEnd type="none" w="sm" len="sm"/>
                      <a:tailEnd type="none" w="sm" len="sm"/>
                    </a:lnL>
                    <a:lnR w="12700" cap="flat" cmpd="sng">
                      <a:solidFill>
                        <a:srgbClr val="666666"/>
                      </a:solidFill>
                      <a:prstDash val="solid"/>
                      <a:round/>
                      <a:headEnd type="none" w="sm" len="sm"/>
                      <a:tailEnd type="none" w="sm" len="sm"/>
                    </a:lnR>
                    <a:lnT w="12700" cap="flat" cmpd="sng">
                      <a:solidFill>
                        <a:srgbClr val="666666"/>
                      </a:solidFill>
                      <a:prstDash val="solid"/>
                      <a:round/>
                      <a:headEnd type="none" w="sm" len="sm"/>
                      <a:tailEnd type="none" w="sm" len="sm"/>
                    </a:lnT>
                    <a:lnB w="12700" cap="flat" cmpd="sng">
                      <a:solidFill>
                        <a:srgbClr val="666666"/>
                      </a:solidFill>
                      <a:prstDash val="solid"/>
                      <a:round/>
                      <a:headEnd type="none" w="sm" len="sm"/>
                      <a:tailEnd type="none" w="sm" len="sm"/>
                    </a:lnB>
                    <a:solidFill>
                      <a:srgbClr val="BF9000"/>
                    </a:solidFill>
                  </a:tcPr>
                </a:tc>
                <a:tc>
                  <a:txBody>
                    <a:bodyPr/>
                    <a:lstStyle/>
                    <a:p>
                      <a:pPr marL="0" lvl="0" indent="0" algn="ctr" rtl="0">
                        <a:lnSpc>
                          <a:spcPct val="120000"/>
                        </a:lnSpc>
                        <a:spcBef>
                          <a:spcPct val="0"/>
                        </a:spcBef>
                        <a:spcAft>
                          <a:spcPct val="0"/>
                        </a:spcAft>
                        <a:buNone/>
                      </a:pPr>
                      <a:r>
                        <a:rPr lang="en" sz="900">
                          <a:solidFill>
                            <a:srgbClr val="FFFFFF"/>
                          </a:solidFill>
                        </a:rPr>
                        <a:t>C</a:t>
                      </a:r>
                      <a:endParaRPr sz="900">
                        <a:solidFill>
                          <a:srgbClr val="FFFFFF"/>
                        </a:solidFill>
                      </a:endParaRPr>
                    </a:p>
                  </a:txBody>
                  <a:tcPr marL="66675" marR="66675" marT="66675" marB="66675">
                    <a:lnL w="12700" cap="flat" cmpd="sng">
                      <a:solidFill>
                        <a:srgbClr val="666666"/>
                      </a:solidFill>
                      <a:prstDash val="solid"/>
                      <a:round/>
                      <a:headEnd type="none" w="sm" len="sm"/>
                      <a:tailEnd type="none" w="sm" len="sm"/>
                    </a:lnL>
                    <a:lnR w="12700" cap="flat" cmpd="sng">
                      <a:solidFill>
                        <a:srgbClr val="666666"/>
                      </a:solidFill>
                      <a:prstDash val="solid"/>
                      <a:round/>
                      <a:headEnd type="none" w="sm" len="sm"/>
                      <a:tailEnd type="none" w="sm" len="sm"/>
                    </a:lnR>
                    <a:lnT w="12700" cap="flat" cmpd="sng">
                      <a:solidFill>
                        <a:srgbClr val="666666"/>
                      </a:solidFill>
                      <a:prstDash val="solid"/>
                      <a:round/>
                      <a:headEnd type="none" w="sm" len="sm"/>
                      <a:tailEnd type="none" w="sm" len="sm"/>
                    </a:lnT>
                    <a:lnB w="12700" cap="flat" cmpd="sng">
                      <a:solidFill>
                        <a:srgbClr val="666666"/>
                      </a:solidFill>
                      <a:prstDash val="solid"/>
                      <a:round/>
                      <a:headEnd type="none" w="sm" len="sm"/>
                      <a:tailEnd type="none" w="sm" len="sm"/>
                    </a:lnB>
                    <a:solidFill>
                      <a:srgbClr val="6AA84F"/>
                    </a:solidFill>
                  </a:tcPr>
                </a:tc>
                <a:tc>
                  <a:txBody>
                    <a:bodyPr/>
                    <a:lstStyle/>
                    <a:p>
                      <a:pPr marL="0" lvl="0" indent="0" algn="ctr" rtl="0">
                        <a:lnSpc>
                          <a:spcPct val="120000"/>
                        </a:lnSpc>
                        <a:spcBef>
                          <a:spcPct val="0"/>
                        </a:spcBef>
                        <a:spcAft>
                          <a:spcPct val="0"/>
                        </a:spcAft>
                        <a:buNone/>
                      </a:pPr>
                      <a:r>
                        <a:rPr lang="en" sz="900">
                          <a:solidFill>
                            <a:srgbClr val="FFFFFF"/>
                          </a:solidFill>
                        </a:rPr>
                        <a:t>C</a:t>
                      </a:r>
                      <a:endParaRPr sz="900">
                        <a:solidFill>
                          <a:srgbClr val="FFFFFF"/>
                        </a:solidFill>
                      </a:endParaRPr>
                    </a:p>
                  </a:txBody>
                  <a:tcPr marL="66675" marR="66675" marT="66675" marB="66675">
                    <a:lnL w="12700" cap="flat" cmpd="sng">
                      <a:solidFill>
                        <a:srgbClr val="666666"/>
                      </a:solidFill>
                      <a:prstDash val="solid"/>
                      <a:round/>
                      <a:headEnd type="none" w="sm" len="sm"/>
                      <a:tailEnd type="none" w="sm" len="sm"/>
                    </a:lnL>
                    <a:lnR w="12700" cap="flat" cmpd="sng">
                      <a:solidFill>
                        <a:srgbClr val="666666"/>
                      </a:solidFill>
                      <a:prstDash val="solid"/>
                      <a:round/>
                      <a:headEnd type="none" w="sm" len="sm"/>
                      <a:tailEnd type="none" w="sm" len="sm"/>
                    </a:lnR>
                    <a:lnT w="12700" cap="flat" cmpd="sng">
                      <a:solidFill>
                        <a:srgbClr val="666666"/>
                      </a:solidFill>
                      <a:prstDash val="solid"/>
                      <a:round/>
                      <a:headEnd type="none" w="sm" len="sm"/>
                      <a:tailEnd type="none" w="sm" len="sm"/>
                    </a:lnT>
                    <a:lnB w="12700" cap="flat" cmpd="sng">
                      <a:solidFill>
                        <a:srgbClr val="666666"/>
                      </a:solidFill>
                      <a:prstDash val="solid"/>
                      <a:round/>
                      <a:headEnd type="none" w="sm" len="sm"/>
                      <a:tailEnd type="none" w="sm" len="sm"/>
                    </a:lnB>
                    <a:solidFill>
                      <a:srgbClr val="6AA84F"/>
                    </a:solidFill>
                  </a:tcPr>
                </a:tc>
                <a:tc>
                  <a:txBody>
                    <a:bodyPr/>
                    <a:lstStyle/>
                    <a:p>
                      <a:pPr marL="0" lvl="0" indent="0" algn="ctr" rtl="0">
                        <a:lnSpc>
                          <a:spcPct val="120000"/>
                        </a:lnSpc>
                        <a:spcBef>
                          <a:spcPct val="0"/>
                        </a:spcBef>
                        <a:spcAft>
                          <a:spcPct val="0"/>
                        </a:spcAft>
                        <a:buNone/>
                      </a:pPr>
                      <a:r>
                        <a:rPr lang="en" sz="900">
                          <a:solidFill>
                            <a:srgbClr val="FFFFFF"/>
                          </a:solidFill>
                        </a:rPr>
                        <a:t>TL</a:t>
                      </a:r>
                      <a:endParaRPr sz="900">
                        <a:solidFill>
                          <a:srgbClr val="FFFFFF"/>
                        </a:solidFill>
                      </a:endParaRPr>
                    </a:p>
                  </a:txBody>
                  <a:tcPr marL="66675" marR="66675" marT="66675" marB="66675">
                    <a:lnL w="12700" cap="flat" cmpd="sng">
                      <a:solidFill>
                        <a:srgbClr val="666666"/>
                      </a:solidFill>
                      <a:prstDash val="solid"/>
                      <a:round/>
                      <a:headEnd type="none" w="sm" len="sm"/>
                      <a:tailEnd type="none" w="sm" len="sm"/>
                    </a:lnL>
                    <a:lnR w="12700" cap="flat" cmpd="sng">
                      <a:solidFill>
                        <a:srgbClr val="666666"/>
                      </a:solidFill>
                      <a:prstDash val="solid"/>
                      <a:round/>
                      <a:headEnd type="none" w="sm" len="sm"/>
                      <a:tailEnd type="none" w="sm" len="sm"/>
                    </a:lnR>
                    <a:lnT w="12700" cap="flat" cmpd="sng">
                      <a:solidFill>
                        <a:srgbClr val="666666"/>
                      </a:solidFill>
                      <a:prstDash val="solid"/>
                      <a:round/>
                      <a:headEnd type="none" w="sm" len="sm"/>
                      <a:tailEnd type="none" w="sm" len="sm"/>
                    </a:lnT>
                    <a:lnB w="12700" cap="flat" cmpd="sng">
                      <a:solidFill>
                        <a:srgbClr val="666666"/>
                      </a:solidFill>
                      <a:prstDash val="solid"/>
                      <a:round/>
                      <a:headEnd type="none" w="sm" len="sm"/>
                      <a:tailEnd type="none" w="sm" len="sm"/>
                    </a:lnB>
                    <a:solidFill>
                      <a:srgbClr val="BF9000"/>
                    </a:solidFill>
                  </a:tcPr>
                </a:tc>
                <a:tc>
                  <a:txBody>
                    <a:bodyPr/>
                    <a:lstStyle/>
                    <a:p>
                      <a:pPr marL="0" lvl="0" indent="0" algn="ctr" rtl="0">
                        <a:lnSpc>
                          <a:spcPct val="120000"/>
                        </a:lnSpc>
                        <a:spcBef>
                          <a:spcPct val="0"/>
                        </a:spcBef>
                        <a:spcAft>
                          <a:spcPct val="0"/>
                        </a:spcAft>
                        <a:buNone/>
                      </a:pPr>
                      <a:r>
                        <a:rPr lang="en" sz="900">
                          <a:solidFill>
                            <a:srgbClr val="FFFFFF"/>
                          </a:solidFill>
                        </a:rPr>
                        <a:t>C</a:t>
                      </a:r>
                      <a:endParaRPr sz="900">
                        <a:solidFill>
                          <a:srgbClr val="FFFFFF"/>
                        </a:solidFill>
                      </a:endParaRPr>
                    </a:p>
                  </a:txBody>
                  <a:tcPr marL="66675" marR="66675" marT="66675" marB="66675">
                    <a:lnL w="12700" cap="flat" cmpd="sng">
                      <a:solidFill>
                        <a:srgbClr val="666666"/>
                      </a:solidFill>
                      <a:prstDash val="solid"/>
                      <a:round/>
                      <a:headEnd type="none" w="sm" len="sm"/>
                      <a:tailEnd type="none" w="sm" len="sm"/>
                    </a:lnL>
                    <a:lnR w="12700" cap="flat" cmpd="sng">
                      <a:solidFill>
                        <a:srgbClr val="666666"/>
                      </a:solidFill>
                      <a:prstDash val="solid"/>
                      <a:round/>
                      <a:headEnd type="none" w="sm" len="sm"/>
                      <a:tailEnd type="none" w="sm" len="sm"/>
                    </a:lnR>
                    <a:lnT w="12700" cap="flat" cmpd="sng">
                      <a:solidFill>
                        <a:srgbClr val="666666"/>
                      </a:solidFill>
                      <a:prstDash val="solid"/>
                      <a:round/>
                      <a:headEnd type="none" w="sm" len="sm"/>
                      <a:tailEnd type="none" w="sm" len="sm"/>
                    </a:lnT>
                    <a:lnB w="12700" cap="flat" cmpd="sng">
                      <a:solidFill>
                        <a:srgbClr val="666666"/>
                      </a:solidFill>
                      <a:prstDash val="solid"/>
                      <a:round/>
                      <a:headEnd type="none" w="sm" len="sm"/>
                      <a:tailEnd type="none" w="sm" len="sm"/>
                    </a:lnB>
                    <a:solidFill>
                      <a:srgbClr val="6AA84F"/>
                    </a:solidFill>
                  </a:tcPr>
                </a:tc>
                <a:tc>
                  <a:txBody>
                    <a:bodyPr/>
                    <a:lstStyle/>
                    <a:p>
                      <a:pPr marL="0" lvl="0" indent="0" algn="ctr" rtl="0">
                        <a:lnSpc>
                          <a:spcPct val="120000"/>
                        </a:lnSpc>
                        <a:spcBef>
                          <a:spcPct val="0"/>
                        </a:spcBef>
                        <a:spcAft>
                          <a:spcPct val="0"/>
                        </a:spcAft>
                        <a:buNone/>
                      </a:pPr>
                      <a:r>
                        <a:rPr lang="en" sz="900">
                          <a:solidFill>
                            <a:srgbClr val="FFFFFF"/>
                          </a:solidFill>
                        </a:rPr>
                        <a:t>C</a:t>
                      </a:r>
                      <a:endParaRPr sz="900">
                        <a:solidFill>
                          <a:srgbClr val="FFFFFF"/>
                        </a:solidFill>
                      </a:endParaRPr>
                    </a:p>
                  </a:txBody>
                  <a:tcPr marL="66675" marR="66675" marT="66675" marB="66675">
                    <a:lnL w="12700" cap="flat" cmpd="sng">
                      <a:solidFill>
                        <a:srgbClr val="666666"/>
                      </a:solidFill>
                      <a:prstDash val="solid"/>
                      <a:round/>
                      <a:headEnd type="none" w="sm" len="sm"/>
                      <a:tailEnd type="none" w="sm" len="sm"/>
                    </a:lnL>
                    <a:lnR w="12700" cap="flat" cmpd="sng">
                      <a:solidFill>
                        <a:srgbClr val="666666"/>
                      </a:solidFill>
                      <a:prstDash val="solid"/>
                      <a:round/>
                      <a:headEnd type="none" w="sm" len="sm"/>
                      <a:tailEnd type="none" w="sm" len="sm"/>
                    </a:lnR>
                    <a:lnT w="12700" cap="flat" cmpd="sng">
                      <a:solidFill>
                        <a:srgbClr val="666666"/>
                      </a:solidFill>
                      <a:prstDash val="solid"/>
                      <a:round/>
                      <a:headEnd type="none" w="sm" len="sm"/>
                      <a:tailEnd type="none" w="sm" len="sm"/>
                    </a:lnT>
                    <a:lnB w="12700" cap="flat" cmpd="sng">
                      <a:solidFill>
                        <a:srgbClr val="666666"/>
                      </a:solidFill>
                      <a:prstDash val="solid"/>
                      <a:round/>
                      <a:headEnd type="none" w="sm" len="sm"/>
                      <a:tailEnd type="none" w="sm" len="sm"/>
                    </a:lnB>
                    <a:solidFill>
                      <a:srgbClr val="6AA84F"/>
                    </a:solidFill>
                  </a:tcPr>
                </a:tc>
                <a:tc>
                  <a:txBody>
                    <a:bodyPr/>
                    <a:lstStyle/>
                    <a:p>
                      <a:pPr marL="0" lvl="0" indent="0" algn="ctr" rtl="0">
                        <a:lnSpc>
                          <a:spcPct val="120000"/>
                        </a:lnSpc>
                        <a:spcBef>
                          <a:spcPct val="0"/>
                        </a:spcBef>
                        <a:spcAft>
                          <a:spcPct val="0"/>
                        </a:spcAft>
                        <a:buNone/>
                      </a:pPr>
                      <a:r>
                        <a:rPr lang="en" sz="900">
                          <a:solidFill>
                            <a:srgbClr val="FFFFFF"/>
                          </a:solidFill>
                        </a:rPr>
                        <a:t>C</a:t>
                      </a:r>
                      <a:endParaRPr sz="900">
                        <a:solidFill>
                          <a:srgbClr val="FFFFFF"/>
                        </a:solidFill>
                      </a:endParaRPr>
                    </a:p>
                  </a:txBody>
                  <a:tcPr marL="66675" marR="66675" marT="66675" marB="66675">
                    <a:lnL w="12700" cap="flat" cmpd="sng">
                      <a:solidFill>
                        <a:srgbClr val="666666"/>
                      </a:solidFill>
                      <a:prstDash val="solid"/>
                      <a:round/>
                      <a:headEnd type="none" w="sm" len="sm"/>
                      <a:tailEnd type="none" w="sm" len="sm"/>
                    </a:lnL>
                    <a:lnR w="12700" cap="flat" cmpd="sng">
                      <a:solidFill>
                        <a:srgbClr val="666666"/>
                      </a:solidFill>
                      <a:prstDash val="solid"/>
                      <a:round/>
                      <a:headEnd type="none" w="sm" len="sm"/>
                      <a:tailEnd type="none" w="sm" len="sm"/>
                    </a:lnR>
                    <a:lnT w="12700" cap="flat" cmpd="sng">
                      <a:solidFill>
                        <a:srgbClr val="666666"/>
                      </a:solidFill>
                      <a:prstDash val="solid"/>
                      <a:round/>
                      <a:headEnd type="none" w="sm" len="sm"/>
                      <a:tailEnd type="none" w="sm" len="sm"/>
                    </a:lnT>
                    <a:lnB w="12700" cap="flat" cmpd="sng">
                      <a:solidFill>
                        <a:srgbClr val="666666"/>
                      </a:solidFill>
                      <a:prstDash val="solid"/>
                      <a:round/>
                      <a:headEnd type="none" w="sm" len="sm"/>
                      <a:tailEnd type="none" w="sm" len="sm"/>
                    </a:lnB>
                    <a:solidFill>
                      <a:srgbClr val="6AA84F"/>
                    </a:solidFill>
                  </a:tcPr>
                </a:tc>
                <a:extLst>
                  <a:ext uri="{0D108BD9-81ED-4DB2-BD59-A6C34878D82A}">
                    <a16:rowId xmlns:a16="http://schemas.microsoft.com/office/drawing/2014/main" val="10008"/>
                  </a:ext>
                </a:extLst>
              </a:tr>
              <a:tr h="191200">
                <a:tc>
                  <a:txBody>
                    <a:bodyPr/>
                    <a:lstStyle/>
                    <a:p>
                      <a:pPr marL="0" lvl="0" indent="0" algn="ctr" rtl="0">
                        <a:lnSpc>
                          <a:spcPct val="120000"/>
                        </a:lnSpc>
                        <a:spcBef>
                          <a:spcPct val="0"/>
                        </a:spcBef>
                        <a:spcAft>
                          <a:spcPct val="0"/>
                        </a:spcAft>
                        <a:buNone/>
                      </a:pPr>
                      <a:r>
                        <a:rPr lang="en" sz="900" b="1"/>
                        <a:t>T9</a:t>
                      </a:r>
                      <a:endParaRPr sz="900" b="1"/>
                    </a:p>
                  </a:txBody>
                  <a:tcPr marL="66675" marR="66675" marT="66675" marB="66675">
                    <a:lnL w="12700" cap="flat" cmpd="sng">
                      <a:solidFill>
                        <a:srgbClr val="666666"/>
                      </a:solidFill>
                      <a:prstDash val="solid"/>
                      <a:round/>
                      <a:headEnd type="none" w="sm" len="sm"/>
                      <a:tailEnd type="none" w="sm" len="sm"/>
                    </a:lnL>
                    <a:lnR w="12700" cap="flat" cmpd="sng">
                      <a:solidFill>
                        <a:srgbClr val="666666"/>
                      </a:solidFill>
                      <a:prstDash val="solid"/>
                      <a:round/>
                      <a:headEnd type="none" w="sm" len="sm"/>
                      <a:tailEnd type="none" w="sm" len="sm"/>
                    </a:lnR>
                    <a:lnT w="12700" cap="flat" cmpd="sng">
                      <a:solidFill>
                        <a:srgbClr val="666666"/>
                      </a:solidFill>
                      <a:prstDash val="solid"/>
                      <a:round/>
                      <a:headEnd type="none" w="sm" len="sm"/>
                      <a:tailEnd type="none" w="sm" len="sm"/>
                    </a:lnT>
                    <a:lnB w="12700" cap="flat" cmpd="sng">
                      <a:solidFill>
                        <a:srgbClr val="666666"/>
                      </a:solidFill>
                      <a:prstDash val="solid"/>
                      <a:round/>
                      <a:headEnd type="none" w="sm" len="sm"/>
                      <a:tailEnd type="none" w="sm" len="sm"/>
                    </a:lnB>
                  </a:tcPr>
                </a:tc>
                <a:tc>
                  <a:txBody>
                    <a:bodyPr/>
                    <a:lstStyle/>
                    <a:p>
                      <a:pPr marL="0" lvl="0" indent="0" algn="ctr" rtl="0">
                        <a:lnSpc>
                          <a:spcPct val="120000"/>
                        </a:lnSpc>
                        <a:spcBef>
                          <a:spcPct val="0"/>
                        </a:spcBef>
                        <a:spcAft>
                          <a:spcPct val="0"/>
                        </a:spcAft>
                        <a:buNone/>
                      </a:pPr>
                      <a:r>
                        <a:rPr lang="en" sz="900">
                          <a:solidFill>
                            <a:srgbClr val="FFFFFF"/>
                          </a:solidFill>
                        </a:rPr>
                        <a:t>RW</a:t>
                      </a:r>
                      <a:endParaRPr sz="900">
                        <a:solidFill>
                          <a:srgbClr val="FFFFFF"/>
                        </a:solidFill>
                      </a:endParaRPr>
                    </a:p>
                  </a:txBody>
                  <a:tcPr marL="66675" marR="66675" marT="66675" marB="66675">
                    <a:lnL w="12700" cap="flat" cmpd="sng">
                      <a:solidFill>
                        <a:srgbClr val="666666"/>
                      </a:solidFill>
                      <a:prstDash val="solid"/>
                      <a:round/>
                      <a:headEnd type="none" w="sm" len="sm"/>
                      <a:tailEnd type="none" w="sm" len="sm"/>
                    </a:lnL>
                    <a:lnR w="12700" cap="flat" cmpd="sng">
                      <a:solidFill>
                        <a:srgbClr val="666666"/>
                      </a:solidFill>
                      <a:prstDash val="solid"/>
                      <a:round/>
                      <a:headEnd type="none" w="sm" len="sm"/>
                      <a:tailEnd type="none" w="sm" len="sm"/>
                    </a:lnR>
                    <a:lnT w="12700" cap="flat" cmpd="sng">
                      <a:solidFill>
                        <a:srgbClr val="666666"/>
                      </a:solidFill>
                      <a:prstDash val="solid"/>
                      <a:round/>
                      <a:headEnd type="none" w="sm" len="sm"/>
                      <a:tailEnd type="none" w="sm" len="sm"/>
                    </a:lnT>
                    <a:lnB w="12700" cap="flat" cmpd="sng">
                      <a:solidFill>
                        <a:srgbClr val="666666"/>
                      </a:solidFill>
                      <a:prstDash val="solid"/>
                      <a:round/>
                      <a:headEnd type="none" w="sm" len="sm"/>
                      <a:tailEnd type="none" w="sm" len="sm"/>
                    </a:lnB>
                    <a:solidFill>
                      <a:srgbClr val="980000"/>
                    </a:solidFill>
                  </a:tcPr>
                </a:tc>
                <a:tc>
                  <a:txBody>
                    <a:bodyPr/>
                    <a:lstStyle/>
                    <a:p>
                      <a:pPr marL="0" lvl="0" indent="0" algn="ctr" rtl="0">
                        <a:lnSpc>
                          <a:spcPct val="120000"/>
                        </a:lnSpc>
                        <a:spcBef>
                          <a:spcPct val="0"/>
                        </a:spcBef>
                        <a:spcAft>
                          <a:spcPct val="0"/>
                        </a:spcAft>
                        <a:buNone/>
                      </a:pPr>
                      <a:r>
                        <a:rPr lang="en" sz="900">
                          <a:solidFill>
                            <a:srgbClr val="FFFFFF"/>
                          </a:solidFill>
                        </a:rPr>
                        <a:t>C</a:t>
                      </a:r>
                      <a:endParaRPr sz="900">
                        <a:solidFill>
                          <a:srgbClr val="FFFFFF"/>
                        </a:solidFill>
                      </a:endParaRPr>
                    </a:p>
                  </a:txBody>
                  <a:tcPr marL="66675" marR="66675" marT="66675" marB="66675">
                    <a:lnL w="12700" cap="flat" cmpd="sng">
                      <a:solidFill>
                        <a:srgbClr val="666666"/>
                      </a:solidFill>
                      <a:prstDash val="solid"/>
                      <a:round/>
                      <a:headEnd type="none" w="sm" len="sm"/>
                      <a:tailEnd type="none" w="sm" len="sm"/>
                    </a:lnL>
                    <a:lnR w="12700" cap="flat" cmpd="sng">
                      <a:solidFill>
                        <a:srgbClr val="666666"/>
                      </a:solidFill>
                      <a:prstDash val="solid"/>
                      <a:round/>
                      <a:headEnd type="none" w="sm" len="sm"/>
                      <a:tailEnd type="none" w="sm" len="sm"/>
                    </a:lnR>
                    <a:lnT w="12700" cap="flat" cmpd="sng">
                      <a:solidFill>
                        <a:srgbClr val="666666"/>
                      </a:solidFill>
                      <a:prstDash val="solid"/>
                      <a:round/>
                      <a:headEnd type="none" w="sm" len="sm"/>
                      <a:tailEnd type="none" w="sm" len="sm"/>
                    </a:lnT>
                    <a:lnB w="12700" cap="flat" cmpd="sng">
                      <a:solidFill>
                        <a:srgbClr val="666666"/>
                      </a:solidFill>
                      <a:prstDash val="solid"/>
                      <a:round/>
                      <a:headEnd type="none" w="sm" len="sm"/>
                      <a:tailEnd type="none" w="sm" len="sm"/>
                    </a:lnB>
                    <a:solidFill>
                      <a:srgbClr val="6AA84F"/>
                    </a:solidFill>
                  </a:tcPr>
                </a:tc>
                <a:tc>
                  <a:txBody>
                    <a:bodyPr/>
                    <a:lstStyle/>
                    <a:p>
                      <a:pPr marL="0" lvl="0" indent="0" algn="ctr" rtl="0">
                        <a:lnSpc>
                          <a:spcPct val="120000"/>
                        </a:lnSpc>
                        <a:spcBef>
                          <a:spcPct val="0"/>
                        </a:spcBef>
                        <a:spcAft>
                          <a:spcPct val="0"/>
                        </a:spcAft>
                        <a:buNone/>
                      </a:pPr>
                      <a:r>
                        <a:rPr lang="en" sz="900">
                          <a:solidFill>
                            <a:srgbClr val="FFFFFF"/>
                          </a:solidFill>
                        </a:rPr>
                        <a:t>C</a:t>
                      </a:r>
                      <a:endParaRPr sz="900">
                        <a:solidFill>
                          <a:srgbClr val="FFFFFF"/>
                        </a:solidFill>
                      </a:endParaRPr>
                    </a:p>
                  </a:txBody>
                  <a:tcPr marL="66675" marR="66675" marT="66675" marB="66675">
                    <a:lnL w="12700" cap="flat" cmpd="sng">
                      <a:solidFill>
                        <a:srgbClr val="666666"/>
                      </a:solidFill>
                      <a:prstDash val="solid"/>
                      <a:round/>
                      <a:headEnd type="none" w="sm" len="sm"/>
                      <a:tailEnd type="none" w="sm" len="sm"/>
                    </a:lnL>
                    <a:lnR w="12700" cap="flat" cmpd="sng">
                      <a:solidFill>
                        <a:srgbClr val="666666"/>
                      </a:solidFill>
                      <a:prstDash val="solid"/>
                      <a:round/>
                      <a:headEnd type="none" w="sm" len="sm"/>
                      <a:tailEnd type="none" w="sm" len="sm"/>
                    </a:lnR>
                    <a:lnT w="12700" cap="flat" cmpd="sng">
                      <a:solidFill>
                        <a:srgbClr val="666666"/>
                      </a:solidFill>
                      <a:prstDash val="solid"/>
                      <a:round/>
                      <a:headEnd type="none" w="sm" len="sm"/>
                      <a:tailEnd type="none" w="sm" len="sm"/>
                    </a:lnT>
                    <a:lnB w="12700" cap="flat" cmpd="sng">
                      <a:solidFill>
                        <a:srgbClr val="666666"/>
                      </a:solidFill>
                      <a:prstDash val="solid"/>
                      <a:round/>
                      <a:headEnd type="none" w="sm" len="sm"/>
                      <a:tailEnd type="none" w="sm" len="sm"/>
                    </a:lnB>
                    <a:solidFill>
                      <a:srgbClr val="6AA84F"/>
                    </a:solidFill>
                  </a:tcPr>
                </a:tc>
                <a:tc>
                  <a:txBody>
                    <a:bodyPr/>
                    <a:lstStyle/>
                    <a:p>
                      <a:pPr marL="0" lvl="0" indent="0" algn="ctr" rtl="0">
                        <a:lnSpc>
                          <a:spcPct val="120000"/>
                        </a:lnSpc>
                        <a:spcBef>
                          <a:spcPct val="0"/>
                        </a:spcBef>
                        <a:spcAft>
                          <a:spcPct val="0"/>
                        </a:spcAft>
                        <a:buNone/>
                      </a:pPr>
                      <a:r>
                        <a:rPr lang="en" sz="900">
                          <a:solidFill>
                            <a:srgbClr val="FFFFFF"/>
                          </a:solidFill>
                        </a:rPr>
                        <a:t>C</a:t>
                      </a:r>
                      <a:endParaRPr sz="900">
                        <a:solidFill>
                          <a:srgbClr val="FFFFFF"/>
                        </a:solidFill>
                      </a:endParaRPr>
                    </a:p>
                  </a:txBody>
                  <a:tcPr marL="66675" marR="66675" marT="66675" marB="66675">
                    <a:lnL w="12700" cap="flat" cmpd="sng">
                      <a:solidFill>
                        <a:srgbClr val="666666"/>
                      </a:solidFill>
                      <a:prstDash val="solid"/>
                      <a:round/>
                      <a:headEnd type="none" w="sm" len="sm"/>
                      <a:tailEnd type="none" w="sm" len="sm"/>
                    </a:lnL>
                    <a:lnR w="12700" cap="flat" cmpd="sng">
                      <a:solidFill>
                        <a:srgbClr val="666666"/>
                      </a:solidFill>
                      <a:prstDash val="solid"/>
                      <a:round/>
                      <a:headEnd type="none" w="sm" len="sm"/>
                      <a:tailEnd type="none" w="sm" len="sm"/>
                    </a:lnR>
                    <a:lnT w="12700" cap="flat" cmpd="sng">
                      <a:solidFill>
                        <a:srgbClr val="666666"/>
                      </a:solidFill>
                      <a:prstDash val="solid"/>
                      <a:round/>
                      <a:headEnd type="none" w="sm" len="sm"/>
                      <a:tailEnd type="none" w="sm" len="sm"/>
                    </a:lnT>
                    <a:lnB w="12700" cap="flat" cmpd="sng">
                      <a:solidFill>
                        <a:srgbClr val="666666"/>
                      </a:solidFill>
                      <a:prstDash val="solid"/>
                      <a:round/>
                      <a:headEnd type="none" w="sm" len="sm"/>
                      <a:tailEnd type="none" w="sm" len="sm"/>
                    </a:lnB>
                    <a:solidFill>
                      <a:srgbClr val="6AA84F"/>
                    </a:solidFill>
                  </a:tcPr>
                </a:tc>
                <a:tc>
                  <a:txBody>
                    <a:bodyPr/>
                    <a:lstStyle/>
                    <a:p>
                      <a:pPr marL="0" lvl="0" indent="0" algn="ctr" rtl="0">
                        <a:lnSpc>
                          <a:spcPct val="120000"/>
                        </a:lnSpc>
                        <a:spcBef>
                          <a:spcPct val="0"/>
                        </a:spcBef>
                        <a:spcAft>
                          <a:spcPct val="0"/>
                        </a:spcAft>
                        <a:buNone/>
                      </a:pPr>
                      <a:r>
                        <a:rPr lang="en" sz="900">
                          <a:solidFill>
                            <a:srgbClr val="FFFFFF"/>
                          </a:solidFill>
                        </a:rPr>
                        <a:t>C</a:t>
                      </a:r>
                      <a:endParaRPr sz="900">
                        <a:solidFill>
                          <a:srgbClr val="FFFFFF"/>
                        </a:solidFill>
                      </a:endParaRPr>
                    </a:p>
                  </a:txBody>
                  <a:tcPr marL="66675" marR="66675" marT="66675" marB="66675">
                    <a:lnL w="12700" cap="flat" cmpd="sng">
                      <a:solidFill>
                        <a:srgbClr val="666666"/>
                      </a:solidFill>
                      <a:prstDash val="solid"/>
                      <a:round/>
                      <a:headEnd type="none" w="sm" len="sm"/>
                      <a:tailEnd type="none" w="sm" len="sm"/>
                    </a:lnL>
                    <a:lnR w="12700" cap="flat" cmpd="sng">
                      <a:solidFill>
                        <a:srgbClr val="666666"/>
                      </a:solidFill>
                      <a:prstDash val="solid"/>
                      <a:round/>
                      <a:headEnd type="none" w="sm" len="sm"/>
                      <a:tailEnd type="none" w="sm" len="sm"/>
                    </a:lnR>
                    <a:lnT w="12700" cap="flat" cmpd="sng">
                      <a:solidFill>
                        <a:srgbClr val="666666"/>
                      </a:solidFill>
                      <a:prstDash val="solid"/>
                      <a:round/>
                      <a:headEnd type="none" w="sm" len="sm"/>
                      <a:tailEnd type="none" w="sm" len="sm"/>
                    </a:lnT>
                    <a:lnB w="12700" cap="flat" cmpd="sng">
                      <a:solidFill>
                        <a:srgbClr val="666666"/>
                      </a:solidFill>
                      <a:prstDash val="solid"/>
                      <a:round/>
                      <a:headEnd type="none" w="sm" len="sm"/>
                      <a:tailEnd type="none" w="sm" len="sm"/>
                    </a:lnB>
                    <a:solidFill>
                      <a:srgbClr val="6AA84F"/>
                    </a:solidFill>
                  </a:tcPr>
                </a:tc>
                <a:tc>
                  <a:txBody>
                    <a:bodyPr/>
                    <a:lstStyle/>
                    <a:p>
                      <a:pPr marL="0" lvl="0" indent="0" algn="ctr" rtl="0">
                        <a:lnSpc>
                          <a:spcPct val="120000"/>
                        </a:lnSpc>
                        <a:spcBef>
                          <a:spcPct val="0"/>
                        </a:spcBef>
                        <a:spcAft>
                          <a:spcPct val="0"/>
                        </a:spcAft>
                        <a:buNone/>
                      </a:pPr>
                      <a:r>
                        <a:rPr lang="en" sz="900">
                          <a:solidFill>
                            <a:srgbClr val="FFFFFF"/>
                          </a:solidFill>
                        </a:rPr>
                        <a:t>RW</a:t>
                      </a:r>
                      <a:endParaRPr sz="900">
                        <a:solidFill>
                          <a:srgbClr val="FFFFFF"/>
                        </a:solidFill>
                      </a:endParaRPr>
                    </a:p>
                  </a:txBody>
                  <a:tcPr marL="66675" marR="66675" marT="66675" marB="66675">
                    <a:lnL w="12700" cap="flat" cmpd="sng">
                      <a:solidFill>
                        <a:srgbClr val="666666"/>
                      </a:solidFill>
                      <a:prstDash val="solid"/>
                      <a:round/>
                      <a:headEnd type="none" w="sm" len="sm"/>
                      <a:tailEnd type="none" w="sm" len="sm"/>
                    </a:lnL>
                    <a:lnR w="12700" cap="flat" cmpd="sng">
                      <a:solidFill>
                        <a:srgbClr val="666666"/>
                      </a:solidFill>
                      <a:prstDash val="solid"/>
                      <a:round/>
                      <a:headEnd type="none" w="sm" len="sm"/>
                      <a:tailEnd type="none" w="sm" len="sm"/>
                    </a:lnR>
                    <a:lnT w="12700" cap="flat" cmpd="sng">
                      <a:solidFill>
                        <a:srgbClr val="666666"/>
                      </a:solidFill>
                      <a:prstDash val="solid"/>
                      <a:round/>
                      <a:headEnd type="none" w="sm" len="sm"/>
                      <a:tailEnd type="none" w="sm" len="sm"/>
                    </a:lnT>
                    <a:lnB w="12700" cap="flat" cmpd="sng">
                      <a:solidFill>
                        <a:srgbClr val="666666"/>
                      </a:solidFill>
                      <a:prstDash val="solid"/>
                      <a:round/>
                      <a:headEnd type="none" w="sm" len="sm"/>
                      <a:tailEnd type="none" w="sm" len="sm"/>
                    </a:lnB>
                    <a:solidFill>
                      <a:srgbClr val="980000"/>
                    </a:solidFill>
                  </a:tcPr>
                </a:tc>
                <a:tc>
                  <a:txBody>
                    <a:bodyPr/>
                    <a:lstStyle/>
                    <a:p>
                      <a:pPr marL="0" lvl="0" indent="0" algn="ctr" rtl="0">
                        <a:lnSpc>
                          <a:spcPct val="120000"/>
                        </a:lnSpc>
                        <a:spcBef>
                          <a:spcPct val="0"/>
                        </a:spcBef>
                        <a:spcAft>
                          <a:spcPct val="0"/>
                        </a:spcAft>
                        <a:buNone/>
                      </a:pPr>
                      <a:r>
                        <a:rPr lang="en" sz="900">
                          <a:solidFill>
                            <a:srgbClr val="FFFFFF"/>
                          </a:solidFill>
                        </a:rPr>
                        <a:t>TL</a:t>
                      </a:r>
                      <a:endParaRPr sz="900">
                        <a:solidFill>
                          <a:srgbClr val="FFFFFF"/>
                        </a:solidFill>
                      </a:endParaRPr>
                    </a:p>
                  </a:txBody>
                  <a:tcPr marL="66675" marR="66675" marT="66675" marB="66675">
                    <a:lnL w="12700" cap="flat" cmpd="sng">
                      <a:solidFill>
                        <a:srgbClr val="666666"/>
                      </a:solidFill>
                      <a:prstDash val="solid"/>
                      <a:round/>
                      <a:headEnd type="none" w="sm" len="sm"/>
                      <a:tailEnd type="none" w="sm" len="sm"/>
                    </a:lnL>
                    <a:lnR w="12700" cap="flat" cmpd="sng">
                      <a:solidFill>
                        <a:srgbClr val="666666"/>
                      </a:solidFill>
                      <a:prstDash val="solid"/>
                      <a:round/>
                      <a:headEnd type="none" w="sm" len="sm"/>
                      <a:tailEnd type="none" w="sm" len="sm"/>
                    </a:lnR>
                    <a:lnT w="12700" cap="flat" cmpd="sng">
                      <a:solidFill>
                        <a:srgbClr val="666666"/>
                      </a:solidFill>
                      <a:prstDash val="solid"/>
                      <a:round/>
                      <a:headEnd type="none" w="sm" len="sm"/>
                      <a:tailEnd type="none" w="sm" len="sm"/>
                    </a:lnT>
                    <a:lnB w="12700" cap="flat" cmpd="sng">
                      <a:solidFill>
                        <a:srgbClr val="666666"/>
                      </a:solidFill>
                      <a:prstDash val="solid"/>
                      <a:round/>
                      <a:headEnd type="none" w="sm" len="sm"/>
                      <a:tailEnd type="none" w="sm" len="sm"/>
                    </a:lnB>
                    <a:solidFill>
                      <a:srgbClr val="BF9000"/>
                    </a:solidFill>
                  </a:tcPr>
                </a:tc>
                <a:tc>
                  <a:txBody>
                    <a:bodyPr/>
                    <a:lstStyle/>
                    <a:p>
                      <a:pPr marL="0" lvl="0" indent="0" algn="ctr" rtl="0">
                        <a:lnSpc>
                          <a:spcPct val="120000"/>
                        </a:lnSpc>
                        <a:spcBef>
                          <a:spcPct val="0"/>
                        </a:spcBef>
                        <a:spcAft>
                          <a:spcPct val="0"/>
                        </a:spcAft>
                        <a:buNone/>
                      </a:pPr>
                      <a:r>
                        <a:rPr lang="en" sz="900">
                          <a:solidFill>
                            <a:srgbClr val="FFFFFF"/>
                          </a:solidFill>
                        </a:rPr>
                        <a:t>C</a:t>
                      </a:r>
                      <a:endParaRPr sz="900">
                        <a:solidFill>
                          <a:srgbClr val="FFFFFF"/>
                        </a:solidFill>
                      </a:endParaRPr>
                    </a:p>
                  </a:txBody>
                  <a:tcPr marL="66675" marR="66675" marT="66675" marB="66675">
                    <a:lnL w="12700" cap="flat" cmpd="sng">
                      <a:solidFill>
                        <a:srgbClr val="666666"/>
                      </a:solidFill>
                      <a:prstDash val="solid"/>
                      <a:round/>
                      <a:headEnd type="none" w="sm" len="sm"/>
                      <a:tailEnd type="none" w="sm" len="sm"/>
                    </a:lnL>
                    <a:lnR w="12700" cap="flat" cmpd="sng">
                      <a:solidFill>
                        <a:srgbClr val="666666"/>
                      </a:solidFill>
                      <a:prstDash val="solid"/>
                      <a:round/>
                      <a:headEnd type="none" w="sm" len="sm"/>
                      <a:tailEnd type="none" w="sm" len="sm"/>
                    </a:lnR>
                    <a:lnT w="12700" cap="flat" cmpd="sng">
                      <a:solidFill>
                        <a:srgbClr val="666666"/>
                      </a:solidFill>
                      <a:prstDash val="solid"/>
                      <a:round/>
                      <a:headEnd type="none" w="sm" len="sm"/>
                      <a:tailEnd type="none" w="sm" len="sm"/>
                    </a:lnT>
                    <a:lnB w="12700" cap="flat" cmpd="sng">
                      <a:solidFill>
                        <a:srgbClr val="666666"/>
                      </a:solidFill>
                      <a:prstDash val="solid"/>
                      <a:round/>
                      <a:headEnd type="none" w="sm" len="sm"/>
                      <a:tailEnd type="none" w="sm" len="sm"/>
                    </a:lnB>
                    <a:solidFill>
                      <a:srgbClr val="6AA84F"/>
                    </a:solidFill>
                  </a:tcPr>
                </a:tc>
                <a:tc>
                  <a:txBody>
                    <a:bodyPr/>
                    <a:lstStyle/>
                    <a:p>
                      <a:pPr marL="0" lvl="0" indent="0" algn="ctr" rtl="0">
                        <a:lnSpc>
                          <a:spcPct val="120000"/>
                        </a:lnSpc>
                        <a:spcBef>
                          <a:spcPct val="0"/>
                        </a:spcBef>
                        <a:spcAft>
                          <a:spcPct val="0"/>
                        </a:spcAft>
                        <a:buNone/>
                      </a:pPr>
                      <a:r>
                        <a:rPr lang="en" sz="900">
                          <a:solidFill>
                            <a:srgbClr val="FFFFFF"/>
                          </a:solidFill>
                        </a:rPr>
                        <a:t>C</a:t>
                      </a:r>
                      <a:endParaRPr sz="900">
                        <a:solidFill>
                          <a:srgbClr val="FFFFFF"/>
                        </a:solidFill>
                      </a:endParaRPr>
                    </a:p>
                  </a:txBody>
                  <a:tcPr marL="66675" marR="66675" marT="66675" marB="66675">
                    <a:lnL w="12700" cap="flat" cmpd="sng">
                      <a:solidFill>
                        <a:srgbClr val="666666"/>
                      </a:solidFill>
                      <a:prstDash val="solid"/>
                      <a:round/>
                      <a:headEnd type="none" w="sm" len="sm"/>
                      <a:tailEnd type="none" w="sm" len="sm"/>
                    </a:lnL>
                    <a:lnR w="12700" cap="flat" cmpd="sng">
                      <a:solidFill>
                        <a:srgbClr val="666666"/>
                      </a:solidFill>
                      <a:prstDash val="solid"/>
                      <a:round/>
                      <a:headEnd type="none" w="sm" len="sm"/>
                      <a:tailEnd type="none" w="sm" len="sm"/>
                    </a:lnR>
                    <a:lnT w="12700" cap="flat" cmpd="sng">
                      <a:solidFill>
                        <a:srgbClr val="666666"/>
                      </a:solidFill>
                      <a:prstDash val="solid"/>
                      <a:round/>
                      <a:headEnd type="none" w="sm" len="sm"/>
                      <a:tailEnd type="none" w="sm" len="sm"/>
                    </a:lnT>
                    <a:lnB w="12700" cap="flat" cmpd="sng">
                      <a:solidFill>
                        <a:srgbClr val="666666"/>
                      </a:solidFill>
                      <a:prstDash val="solid"/>
                      <a:round/>
                      <a:headEnd type="none" w="sm" len="sm"/>
                      <a:tailEnd type="none" w="sm" len="sm"/>
                    </a:lnB>
                    <a:solidFill>
                      <a:srgbClr val="6AA84F"/>
                    </a:solidFill>
                  </a:tcPr>
                </a:tc>
                <a:tc>
                  <a:txBody>
                    <a:bodyPr/>
                    <a:lstStyle/>
                    <a:p>
                      <a:pPr marL="0" lvl="0" indent="0" algn="ctr" rtl="0">
                        <a:lnSpc>
                          <a:spcPct val="120000"/>
                        </a:lnSpc>
                        <a:spcBef>
                          <a:spcPct val="0"/>
                        </a:spcBef>
                        <a:spcAft>
                          <a:spcPct val="0"/>
                        </a:spcAft>
                        <a:buNone/>
                      </a:pPr>
                      <a:r>
                        <a:rPr lang="en" sz="900">
                          <a:solidFill>
                            <a:srgbClr val="FFFFFF"/>
                          </a:solidFill>
                        </a:rPr>
                        <a:t>C</a:t>
                      </a:r>
                      <a:endParaRPr sz="900">
                        <a:solidFill>
                          <a:srgbClr val="FFFFFF"/>
                        </a:solidFill>
                      </a:endParaRPr>
                    </a:p>
                  </a:txBody>
                  <a:tcPr marL="66675" marR="66675" marT="66675" marB="66675">
                    <a:lnL w="12700" cap="flat" cmpd="sng">
                      <a:solidFill>
                        <a:srgbClr val="666666"/>
                      </a:solidFill>
                      <a:prstDash val="solid"/>
                      <a:round/>
                      <a:headEnd type="none" w="sm" len="sm"/>
                      <a:tailEnd type="none" w="sm" len="sm"/>
                    </a:lnL>
                    <a:lnR w="12700" cap="flat" cmpd="sng">
                      <a:solidFill>
                        <a:srgbClr val="666666"/>
                      </a:solidFill>
                      <a:prstDash val="solid"/>
                      <a:round/>
                      <a:headEnd type="none" w="sm" len="sm"/>
                      <a:tailEnd type="none" w="sm" len="sm"/>
                    </a:lnR>
                    <a:lnT w="12700" cap="flat" cmpd="sng">
                      <a:solidFill>
                        <a:srgbClr val="666666"/>
                      </a:solidFill>
                      <a:prstDash val="solid"/>
                      <a:round/>
                      <a:headEnd type="none" w="sm" len="sm"/>
                      <a:tailEnd type="none" w="sm" len="sm"/>
                    </a:lnT>
                    <a:lnB w="12700" cap="flat" cmpd="sng">
                      <a:solidFill>
                        <a:srgbClr val="666666"/>
                      </a:solidFill>
                      <a:prstDash val="solid"/>
                      <a:round/>
                      <a:headEnd type="none" w="sm" len="sm"/>
                      <a:tailEnd type="none" w="sm" len="sm"/>
                    </a:lnB>
                    <a:solidFill>
                      <a:srgbClr val="6AA84F"/>
                    </a:solidFill>
                  </a:tcPr>
                </a:tc>
                <a:extLst>
                  <a:ext uri="{0D108BD9-81ED-4DB2-BD59-A6C34878D82A}">
                    <a16:rowId xmlns:a16="http://schemas.microsoft.com/office/drawing/2014/main" val="10009"/>
                  </a:ext>
                </a:extLst>
              </a:tr>
            </a:tbl>
          </a:graphicData>
        </a:graphic>
      </p:graphicFrame>
      <p:sp>
        <p:nvSpPr>
          <p:cNvPr id="171" name="Google Shape;171;p17"/>
          <p:cNvSpPr txBox="1"/>
          <p:nvPr/>
        </p:nvSpPr>
        <p:spPr>
          <a:xfrm>
            <a:off x="304800" y="304800"/>
            <a:ext cx="3000000" cy="3000000"/>
          </a:xfrm>
          <a:prstGeom prst="rect">
            <a:avLst/>
          </a:prstGeom>
          <a:noFill/>
          <a:ln>
            <a:noFill/>
          </a:ln>
        </p:spPr>
        <p:txBody>
          <a:bodyPr spcFirstLastPara="1" wrap="square" lIns="91425" tIns="91425" rIns="91425" bIns="91425" anchor="ctr" anchorCtr="0">
            <a:noAutofit/>
          </a:bodyPr>
          <a:lstStyle/>
          <a:p>
            <a:pPr marL="0" lvl="0" indent="0" algn="l" rtl="0">
              <a:spcBef>
                <a:spcPct val="0"/>
              </a:spcBef>
              <a:spcAft>
                <a:spcPct val="0"/>
              </a:spcAft>
              <a:buNone/>
            </a:pPr>
            <a:r>
              <a:rPr lang="en"/>
              <a:t> </a:t>
            </a:r>
            <a:endParaRPr/>
          </a:p>
        </p:txBody>
      </p:sp>
    </p:spTree>
  </p:cSld>
  <p:clrMapOvr>
    <a:masterClrMapping/>
  </p:clrMapOv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75"/>
        <p:cNvGrpSpPr/>
        <p:nvPr/>
      </p:nvGrpSpPr>
      <p:grpSpPr>
        <a:xfrm>
          <a:off x="0" y="0"/>
          <a:ext cx="0" cy="0"/>
          <a:chOff x="0" y="0"/>
          <a:chExt cx="0" cy="0"/>
        </a:xfrm>
      </p:grpSpPr>
      <p:sp>
        <p:nvSpPr>
          <p:cNvPr id="176" name="Google Shape;176;p18"/>
          <p:cNvSpPr txBox="1">
            <a:spLocks noGrp="1"/>
          </p:cNvSpPr>
          <p:nvPr>
            <p:ph type="sldNum" idx="12"/>
          </p:nvPr>
        </p:nvSpPr>
        <p:spPr>
          <a:xfrm>
            <a:off x="6553200" y="4767263"/>
            <a:ext cx="2133600" cy="2739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ct val="0"/>
              </a:spcBef>
              <a:spcAft>
                <a:spcPct val="0"/>
              </a:spcAft>
              <a:buClr>
                <a:srgbClr val="000000"/>
              </a:buClr>
              <a:buSzPts val="1200"/>
              <a:buFont typeface="Arial"/>
              <a:buNone/>
            </a:pPr>
            <a:fld id="{00000000-1234-1234-1234-123412341234}" type="slidenum">
              <a:rPr lang="en"/>
              <a:t>17</a:t>
            </a:fld>
            <a:endParaRPr/>
          </a:p>
        </p:txBody>
      </p:sp>
      <p:sp>
        <p:nvSpPr>
          <p:cNvPr id="177" name="Google Shape;177;p18"/>
          <p:cNvSpPr txBox="1">
            <a:spLocks noGrp="1"/>
          </p:cNvSpPr>
          <p:nvPr>
            <p:ph type="body" idx="1"/>
          </p:nvPr>
        </p:nvSpPr>
        <p:spPr>
          <a:xfrm>
            <a:off x="346603" y="337722"/>
            <a:ext cx="8097300" cy="659100"/>
          </a:xfrm>
          <a:prstGeom prst="rect">
            <a:avLst/>
          </a:prstGeom>
          <a:noFill/>
          <a:ln>
            <a:noFill/>
          </a:ln>
        </p:spPr>
        <p:txBody>
          <a:bodyPr spcFirstLastPara="1" wrap="square" lIns="91425" tIns="91425" rIns="91425" bIns="91425" anchor="t" anchorCtr="0">
            <a:noAutofit/>
          </a:bodyPr>
          <a:lstStyle/>
          <a:p>
            <a:pPr marL="457200" marR="0" lvl="0" indent="-228600" algn="l" rtl="0">
              <a:lnSpc>
                <a:spcPct val="100000"/>
              </a:lnSpc>
              <a:spcBef>
                <a:spcPts val="720"/>
              </a:spcBef>
              <a:spcAft>
                <a:spcPct val="0"/>
              </a:spcAft>
              <a:buClr>
                <a:schemeClr val="accent1"/>
              </a:buClr>
              <a:buSzPts val="3600"/>
              <a:buFont typeface="Arial"/>
              <a:buNone/>
            </a:pPr>
            <a:r>
              <a:rPr lang="en" b="1">
                <a:solidFill>
                  <a:srgbClr val="000000"/>
                </a:solidFill>
              </a:rPr>
              <a:t>ANNEXE C : Tâches d’essai</a:t>
            </a:r>
            <a:endParaRPr>
              <a:solidFill>
                <a:srgbClr val="000000"/>
              </a:solidFill>
            </a:endParaRPr>
          </a:p>
        </p:txBody>
      </p:sp>
      <p:sp>
        <p:nvSpPr>
          <p:cNvPr id="178" name="Google Shape;178;p18"/>
          <p:cNvSpPr txBox="1"/>
          <p:nvPr/>
        </p:nvSpPr>
        <p:spPr>
          <a:xfrm>
            <a:off x="247973" y="1119300"/>
            <a:ext cx="8896027" cy="40242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ct val="0"/>
              </a:spcBef>
              <a:spcAft>
                <a:spcPct val="0"/>
              </a:spcAft>
              <a:buClr>
                <a:srgbClr val="000000"/>
              </a:buClr>
              <a:buSzPts val="2000"/>
              <a:buFont typeface="Arial"/>
              <a:buNone/>
            </a:pPr>
            <a:r>
              <a:rPr lang="en" sz="1700" b="0" i="0" u="none" strike="noStrike" cap="none" dirty="0">
                <a:solidFill>
                  <a:srgbClr val="1D1C1D"/>
                </a:solidFill>
                <a:latin typeface="Arial"/>
                <a:ea typeface="Arial"/>
                <a:cs typeface="Arial"/>
                <a:sym typeface="Arial"/>
              </a:rPr>
              <a:t>Les tâches sont des étapes que nous attendons des Canadiens en fonction de l’orientation et de l’information fournies en ligne. Dans ce cas, la question est de savoir si les Canadiens ou les ressortissants étrangers peuvent se rendre au Canada ou y transiter et, s’ils y sont autorisés, s’ils doivent se mettre en quarantaine ou de s’auto isoler</a:t>
            </a:r>
            <a:endParaRPr sz="1700" b="0" i="0" u="none" strike="noStrike" cap="none" dirty="0">
              <a:solidFill>
                <a:srgbClr val="1D1C1D"/>
              </a:solidFill>
              <a:latin typeface="Arial"/>
              <a:ea typeface="Arial"/>
              <a:cs typeface="Arial"/>
              <a:sym typeface="Arial"/>
            </a:endParaRPr>
          </a:p>
          <a:p>
            <a:pPr marL="0" marR="0" lvl="0" indent="0" algn="l" rtl="0">
              <a:lnSpc>
                <a:spcPct val="100000"/>
              </a:lnSpc>
              <a:spcBef>
                <a:spcPct val="0"/>
              </a:spcBef>
              <a:spcAft>
                <a:spcPct val="0"/>
              </a:spcAft>
              <a:buClr>
                <a:srgbClr val="000000"/>
              </a:buClr>
              <a:buSzPts val="2000"/>
              <a:buFont typeface="Arial"/>
              <a:buNone/>
            </a:pPr>
            <a:endParaRPr sz="1700" b="0" i="0" u="none" strike="noStrike" cap="none" dirty="0">
              <a:solidFill>
                <a:srgbClr val="1D1C1D"/>
              </a:solidFill>
              <a:latin typeface="Arial"/>
              <a:ea typeface="Arial"/>
              <a:cs typeface="Arial"/>
              <a:sym typeface="Arial"/>
            </a:endParaRPr>
          </a:p>
          <a:p>
            <a:pPr marL="0" marR="0" lvl="0" indent="0" algn="l" rtl="0">
              <a:lnSpc>
                <a:spcPct val="100000"/>
              </a:lnSpc>
              <a:spcBef>
                <a:spcPct val="0"/>
              </a:spcBef>
              <a:spcAft>
                <a:spcPct val="0"/>
              </a:spcAft>
              <a:buClr>
                <a:srgbClr val="000000"/>
              </a:buClr>
              <a:buSzPts val="2000"/>
              <a:buFont typeface="Arial"/>
              <a:buNone/>
            </a:pPr>
            <a:r>
              <a:rPr lang="en" sz="1700" b="0" i="0" u="none" strike="noStrike" cap="none" dirty="0">
                <a:solidFill>
                  <a:srgbClr val="1D1C1D"/>
                </a:solidFill>
                <a:latin typeface="Arial"/>
                <a:ea typeface="Arial"/>
                <a:cs typeface="Arial"/>
                <a:sym typeface="Arial"/>
              </a:rPr>
              <a:t>Les tâches d’essai sont sélectionnées </a:t>
            </a:r>
            <a:r>
              <a:rPr lang="en" sz="1700" b="1" i="0" u="none" strike="noStrike" cap="none" dirty="0">
                <a:solidFill>
                  <a:srgbClr val="1D1C1D"/>
                </a:solidFill>
                <a:latin typeface="Arial"/>
                <a:ea typeface="Arial"/>
                <a:cs typeface="Arial"/>
                <a:sym typeface="Arial"/>
              </a:rPr>
              <a:t>en fonction des générateurs d’appels et de courriels</a:t>
            </a:r>
            <a:endParaRPr sz="1700" b="1" i="0" u="none" strike="noStrike" cap="none" dirty="0">
              <a:solidFill>
                <a:srgbClr val="1D1C1D"/>
              </a:solidFill>
              <a:latin typeface="Arial"/>
              <a:ea typeface="Arial"/>
              <a:cs typeface="Arial"/>
              <a:sym typeface="Arial"/>
            </a:endParaRPr>
          </a:p>
          <a:p>
            <a:pPr marL="0" marR="0" lvl="0" indent="0" algn="l" rtl="0">
              <a:lnSpc>
                <a:spcPct val="100000"/>
              </a:lnSpc>
              <a:spcBef>
                <a:spcPct val="0"/>
              </a:spcBef>
              <a:spcAft>
                <a:spcPct val="0"/>
              </a:spcAft>
              <a:buClr>
                <a:srgbClr val="000000"/>
              </a:buClr>
              <a:buSzPts val="2000"/>
              <a:buFont typeface="Arial"/>
              <a:buNone/>
            </a:pPr>
            <a:endParaRPr sz="1700" b="1" i="0" u="none" strike="noStrike" cap="none" dirty="0">
              <a:solidFill>
                <a:srgbClr val="1D1C1D"/>
              </a:solidFill>
              <a:latin typeface="Arial"/>
              <a:ea typeface="Arial"/>
              <a:cs typeface="Arial"/>
              <a:sym typeface="Arial"/>
            </a:endParaRPr>
          </a:p>
          <a:p>
            <a:pPr marL="0" marR="0" lvl="0" indent="0" algn="l" rtl="0">
              <a:lnSpc>
                <a:spcPct val="100000"/>
              </a:lnSpc>
              <a:spcBef>
                <a:spcPct val="0"/>
              </a:spcBef>
              <a:spcAft>
                <a:spcPct val="0"/>
              </a:spcAft>
              <a:buClr>
                <a:srgbClr val="000000"/>
              </a:buClr>
              <a:buSzPts val="2000"/>
              <a:buFont typeface="Arial"/>
              <a:buNone/>
            </a:pPr>
            <a:r>
              <a:rPr lang="en" sz="1700" b="0" i="0" u="none" strike="noStrike" cap="none" dirty="0">
                <a:solidFill>
                  <a:srgbClr val="1D1C1D"/>
                </a:solidFill>
                <a:latin typeface="Arial"/>
                <a:ea typeface="Arial"/>
                <a:cs typeface="Arial"/>
                <a:sym typeface="Arial"/>
              </a:rPr>
              <a:t>Les participants cherchent des renseignements et des directives sur l’entrée au Canada aux fins de :</a:t>
            </a:r>
            <a:endParaRPr sz="1700" b="0" i="0" u="none" strike="noStrike" cap="none" dirty="0">
              <a:solidFill>
                <a:srgbClr val="1D1C1D"/>
              </a:solidFill>
              <a:latin typeface="Arial"/>
              <a:ea typeface="Arial"/>
              <a:cs typeface="Arial"/>
              <a:sym typeface="Arial"/>
            </a:endParaRPr>
          </a:p>
          <a:p>
            <a:pPr marL="457200" marR="0" lvl="0" indent="-342900" algn="l" rtl="0">
              <a:lnSpc>
                <a:spcPct val="100000"/>
              </a:lnSpc>
              <a:spcBef>
                <a:spcPct val="0"/>
              </a:spcBef>
              <a:spcAft>
                <a:spcPct val="0"/>
              </a:spcAft>
              <a:buClr>
                <a:srgbClr val="1D1C1D"/>
              </a:buClr>
              <a:buSzPts val="1800"/>
              <a:buFont typeface="Arial"/>
              <a:buChar char="●"/>
            </a:pPr>
            <a:r>
              <a:rPr lang="en" sz="1600" dirty="0">
                <a:solidFill>
                  <a:srgbClr val="1D1C1D"/>
                </a:solidFill>
              </a:rPr>
              <a:t>réunion avec la famille (soins et compassion, et pour les événements familiaux);</a:t>
            </a:r>
            <a:endParaRPr sz="1600" b="0" i="0" u="none" strike="noStrike" cap="none" dirty="0">
              <a:solidFill>
                <a:srgbClr val="1D1C1D"/>
              </a:solidFill>
              <a:latin typeface="Arial"/>
              <a:ea typeface="Arial"/>
              <a:cs typeface="Arial"/>
              <a:sym typeface="Arial"/>
            </a:endParaRPr>
          </a:p>
          <a:p>
            <a:pPr marL="457200" marR="0" lvl="0" indent="-342900" algn="l" rtl="0">
              <a:lnSpc>
                <a:spcPct val="100000"/>
              </a:lnSpc>
              <a:spcBef>
                <a:spcPct val="0"/>
              </a:spcBef>
              <a:spcAft>
                <a:spcPct val="0"/>
              </a:spcAft>
              <a:buClr>
                <a:srgbClr val="1D1C1D"/>
              </a:buClr>
              <a:buSzPts val="1800"/>
              <a:buFont typeface="Arial"/>
              <a:buChar char="●"/>
            </a:pPr>
            <a:r>
              <a:rPr lang="en" sz="1600" dirty="0">
                <a:solidFill>
                  <a:srgbClr val="1D1C1D"/>
                </a:solidFill>
              </a:rPr>
              <a:t>travail (essentiel et non essentiel);</a:t>
            </a:r>
            <a:endParaRPr sz="1600" b="0" i="0" u="none" strike="noStrike" cap="none" dirty="0">
              <a:solidFill>
                <a:srgbClr val="1D1C1D"/>
              </a:solidFill>
              <a:latin typeface="Arial"/>
              <a:ea typeface="Arial"/>
              <a:cs typeface="Arial"/>
              <a:sym typeface="Arial"/>
            </a:endParaRPr>
          </a:p>
          <a:p>
            <a:pPr marL="457200" marR="0" lvl="0" indent="-342900" algn="l" rtl="0">
              <a:lnSpc>
                <a:spcPct val="100000"/>
              </a:lnSpc>
              <a:spcBef>
                <a:spcPct val="0"/>
              </a:spcBef>
              <a:spcAft>
                <a:spcPct val="0"/>
              </a:spcAft>
              <a:buClr>
                <a:srgbClr val="1D1C1D"/>
              </a:buClr>
              <a:buSzPts val="1800"/>
              <a:buFont typeface="Arial"/>
              <a:buChar char="●"/>
            </a:pPr>
            <a:r>
              <a:rPr lang="en" sz="1600" dirty="0">
                <a:solidFill>
                  <a:srgbClr val="1D1C1D"/>
                </a:solidFill>
              </a:rPr>
              <a:t>f</a:t>
            </a:r>
            <a:r>
              <a:rPr lang="en" sz="1600">
                <a:solidFill>
                  <a:srgbClr val="1D1C1D"/>
                </a:solidFill>
              </a:rPr>
              <a:t>réquentation </a:t>
            </a:r>
            <a:r>
              <a:rPr lang="en" sz="1600" dirty="0">
                <a:solidFill>
                  <a:srgbClr val="1D1C1D"/>
                </a:solidFill>
              </a:rPr>
              <a:t>d’école;</a:t>
            </a:r>
            <a:endParaRPr sz="1600" b="0" i="0" u="none" strike="noStrike" cap="none" dirty="0">
              <a:solidFill>
                <a:srgbClr val="1D1C1D"/>
              </a:solidFill>
              <a:latin typeface="Arial"/>
              <a:ea typeface="Arial"/>
              <a:cs typeface="Arial"/>
              <a:sym typeface="Arial"/>
            </a:endParaRPr>
          </a:p>
          <a:p>
            <a:pPr marL="457200" marR="0" lvl="0" indent="-342900" algn="l" rtl="0">
              <a:lnSpc>
                <a:spcPct val="100000"/>
              </a:lnSpc>
              <a:spcBef>
                <a:spcPct val="0"/>
              </a:spcBef>
              <a:spcAft>
                <a:spcPct val="0"/>
              </a:spcAft>
              <a:buClr>
                <a:srgbClr val="1D1C1D"/>
              </a:buClr>
              <a:buSzPts val="1800"/>
              <a:buFont typeface="Arial"/>
              <a:buChar char="●"/>
            </a:pPr>
            <a:r>
              <a:rPr lang="en" sz="1600" dirty="0">
                <a:solidFill>
                  <a:srgbClr val="1D1C1D"/>
                </a:solidFill>
              </a:rPr>
              <a:t>traitement médical.</a:t>
            </a:r>
            <a:endParaRPr sz="1600" b="0" i="0" u="none" strike="noStrike" cap="none" dirty="0">
              <a:solidFill>
                <a:srgbClr val="1D1C1D"/>
              </a:solidFill>
              <a:latin typeface="Arial"/>
              <a:ea typeface="Arial"/>
              <a:cs typeface="Arial"/>
              <a:sym typeface="Arial"/>
            </a:endParaRPr>
          </a:p>
          <a:p>
            <a:pPr marL="0" marR="0" lvl="0" indent="0" algn="l" rtl="0">
              <a:lnSpc>
                <a:spcPct val="100000"/>
              </a:lnSpc>
              <a:spcBef>
                <a:spcPct val="0"/>
              </a:spcBef>
              <a:spcAft>
                <a:spcPct val="0"/>
              </a:spcAft>
              <a:buClr>
                <a:srgbClr val="000000"/>
              </a:buClr>
              <a:buSzPts val="2000"/>
              <a:buFont typeface="Arial"/>
              <a:buNone/>
            </a:pPr>
            <a:endParaRPr sz="2000" b="0" i="0" u="none" strike="noStrike" cap="none" dirty="0">
              <a:solidFill>
                <a:srgbClr val="1D1C1D"/>
              </a:solidFill>
              <a:latin typeface="Arial"/>
              <a:ea typeface="Arial"/>
              <a:cs typeface="Arial"/>
              <a:sym typeface="Arial"/>
            </a:endParaRPr>
          </a:p>
          <a:p>
            <a:pPr marL="0" marR="0" lvl="0" indent="0" algn="l" rtl="0">
              <a:lnSpc>
                <a:spcPct val="100000"/>
              </a:lnSpc>
              <a:spcBef>
                <a:spcPct val="0"/>
              </a:spcBef>
              <a:spcAft>
                <a:spcPct val="0"/>
              </a:spcAft>
              <a:buClr>
                <a:srgbClr val="000000"/>
              </a:buClr>
              <a:buSzPts val="2000"/>
              <a:buFont typeface="Arial"/>
              <a:buNone/>
            </a:pPr>
            <a:endParaRPr sz="2000" b="0" i="0" u="none" strike="noStrike" cap="none" dirty="0">
              <a:solidFill>
                <a:srgbClr val="1D1C1D"/>
              </a:solidFill>
              <a:latin typeface="Arial"/>
              <a:ea typeface="Arial"/>
              <a:cs typeface="Arial"/>
              <a:sym typeface="Arial"/>
            </a:endParaRPr>
          </a:p>
          <a:p>
            <a:pPr marL="457200" marR="0" lvl="0" indent="0" algn="l" rtl="0">
              <a:lnSpc>
                <a:spcPct val="100000"/>
              </a:lnSpc>
              <a:spcBef>
                <a:spcPct val="0"/>
              </a:spcBef>
              <a:spcAft>
                <a:spcPct val="0"/>
              </a:spcAft>
              <a:buClr>
                <a:srgbClr val="000000"/>
              </a:buClr>
              <a:buSzPts val="2000"/>
              <a:buFont typeface="Arial"/>
              <a:buNone/>
            </a:pPr>
            <a:endParaRPr sz="2000" b="0" i="0" u="none" strike="noStrike" cap="none" dirty="0">
              <a:solidFill>
                <a:srgbClr val="1D1C1D"/>
              </a:solidFill>
              <a:latin typeface="Lato"/>
              <a:ea typeface="Lato"/>
              <a:cs typeface="Lato"/>
              <a:sym typeface="Lato"/>
            </a:endParaRPr>
          </a:p>
          <a:p>
            <a:pPr marL="342900" marR="0" lvl="1" indent="-215900" algn="l" rtl="0">
              <a:lnSpc>
                <a:spcPct val="100000"/>
              </a:lnSpc>
              <a:spcBef>
                <a:spcPct val="0"/>
              </a:spcBef>
              <a:spcAft>
                <a:spcPct val="0"/>
              </a:spcAft>
              <a:buClr>
                <a:srgbClr val="000000"/>
              </a:buClr>
              <a:buSzPts val="2000"/>
              <a:buFont typeface="Arial"/>
              <a:buNone/>
            </a:pPr>
            <a:endParaRPr sz="2000" b="0" i="0" u="none" strike="noStrike" cap="none" dirty="0">
              <a:solidFill>
                <a:srgbClr val="000000"/>
              </a:solidFill>
              <a:latin typeface="Arial"/>
              <a:ea typeface="Arial"/>
              <a:cs typeface="Arial"/>
              <a:sym typeface="Arial"/>
            </a:endParaRPr>
          </a:p>
          <a:p>
            <a:pPr marL="0" marR="0" lvl="0" indent="0" algn="l" rtl="0">
              <a:lnSpc>
                <a:spcPct val="115000"/>
              </a:lnSpc>
              <a:spcBef>
                <a:spcPct val="0"/>
              </a:spcBef>
              <a:spcAft>
                <a:spcPct val="0"/>
              </a:spcAft>
              <a:buClr>
                <a:srgbClr val="000000"/>
              </a:buClr>
              <a:buSzPts val="2000"/>
              <a:buFont typeface="Arial"/>
              <a:buNone/>
            </a:pPr>
            <a:endParaRPr sz="2000" b="0" i="0" u="none" strike="noStrike" cap="none" dirty="0">
              <a:solidFill>
                <a:schemeClr val="dk1"/>
              </a:solidFill>
              <a:latin typeface="Calibri"/>
              <a:ea typeface="Calibri"/>
              <a:cs typeface="Calibri"/>
              <a:sym typeface="Calibri"/>
            </a:endParaRPr>
          </a:p>
          <a:p>
            <a:pPr marL="0" marR="0" lvl="0" indent="0" algn="l" rtl="0">
              <a:lnSpc>
                <a:spcPct val="115000"/>
              </a:lnSpc>
              <a:spcBef>
                <a:spcPct val="0"/>
              </a:spcBef>
              <a:spcAft>
                <a:spcPct val="0"/>
              </a:spcAft>
              <a:buClr>
                <a:srgbClr val="000000"/>
              </a:buClr>
              <a:buSzPts val="2000"/>
              <a:buFont typeface="Arial"/>
              <a:buNone/>
            </a:pPr>
            <a:endParaRPr sz="2000" b="0" i="0" u="none" strike="noStrike" cap="none" dirty="0">
              <a:solidFill>
                <a:schemeClr val="dk1"/>
              </a:solidFill>
              <a:latin typeface="Calibri"/>
              <a:ea typeface="Calibri"/>
              <a:cs typeface="Calibri"/>
              <a:sym typeface="Calibri"/>
            </a:endParaRPr>
          </a:p>
          <a:p>
            <a:pPr marL="342900" marR="0" lvl="0" indent="-273050" algn="l" rtl="0">
              <a:lnSpc>
                <a:spcPct val="115000"/>
              </a:lnSpc>
              <a:spcBef>
                <a:spcPct val="0"/>
              </a:spcBef>
              <a:spcAft>
                <a:spcPct val="0"/>
              </a:spcAft>
              <a:buClr>
                <a:schemeClr val="dk1"/>
              </a:buClr>
              <a:buSzPts val="1100"/>
              <a:buFont typeface="Arial"/>
              <a:buNone/>
            </a:pPr>
            <a:endParaRPr sz="2000" b="0" i="0" u="none" strike="noStrike" cap="none" dirty="0">
              <a:solidFill>
                <a:schemeClr val="dk1"/>
              </a:solidFill>
              <a:latin typeface="Calibri"/>
              <a:ea typeface="Calibri"/>
              <a:cs typeface="Calibri"/>
              <a:sym typeface="Calibri"/>
            </a:endParaRPr>
          </a:p>
          <a:p>
            <a:pPr marL="0" marR="0" lvl="0" indent="0" algn="l" rtl="0">
              <a:lnSpc>
                <a:spcPct val="115000"/>
              </a:lnSpc>
              <a:spcBef>
                <a:spcPct val="0"/>
              </a:spcBef>
              <a:spcAft>
                <a:spcPct val="0"/>
              </a:spcAft>
              <a:buClr>
                <a:srgbClr val="000000"/>
              </a:buClr>
              <a:buSzPts val="1400"/>
              <a:buFont typeface="Arial"/>
              <a:buNone/>
            </a:pPr>
            <a:endParaRPr sz="1400" b="0" i="0" u="none" strike="noStrike" cap="none" dirty="0">
              <a:solidFill>
                <a:srgbClr val="000000"/>
              </a:solidFill>
              <a:latin typeface="Calibri"/>
              <a:ea typeface="Calibri"/>
              <a:cs typeface="Calibri"/>
              <a:sym typeface="Calibri"/>
            </a:endParaRPr>
          </a:p>
        </p:txBody>
      </p:sp>
    </p:spTree>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67"/>
        <p:cNvGrpSpPr/>
        <p:nvPr/>
      </p:nvGrpSpPr>
      <p:grpSpPr>
        <a:xfrm>
          <a:off x="0" y="0"/>
          <a:ext cx="0" cy="0"/>
          <a:chOff x="0" y="0"/>
          <a:chExt cx="0" cy="0"/>
        </a:xfrm>
      </p:grpSpPr>
      <p:sp>
        <p:nvSpPr>
          <p:cNvPr id="68" name="Google Shape;68;p2"/>
          <p:cNvSpPr txBox="1">
            <a:spLocks noGrp="1"/>
          </p:cNvSpPr>
          <p:nvPr>
            <p:ph type="body" idx="1"/>
          </p:nvPr>
        </p:nvSpPr>
        <p:spPr>
          <a:xfrm>
            <a:off x="378198" y="239922"/>
            <a:ext cx="8097300" cy="6591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720"/>
              </a:spcBef>
              <a:spcAft>
                <a:spcPct val="0"/>
              </a:spcAft>
              <a:buSzPts val="3600"/>
              <a:buNone/>
            </a:pPr>
            <a:r>
              <a:rPr lang="en" b="1">
                <a:solidFill>
                  <a:srgbClr val="000000"/>
                </a:solidFill>
                <a:latin typeface="Arial"/>
                <a:ea typeface="Arial"/>
                <a:cs typeface="Arial"/>
                <a:sym typeface="Arial"/>
              </a:rPr>
              <a:t>Objet</a:t>
            </a:r>
            <a:endParaRPr b="1">
              <a:solidFill>
                <a:srgbClr val="000000"/>
              </a:solidFill>
              <a:latin typeface="Arial"/>
              <a:ea typeface="Arial"/>
              <a:cs typeface="Arial"/>
              <a:sym typeface="Arial"/>
            </a:endParaRPr>
          </a:p>
        </p:txBody>
      </p:sp>
      <p:sp>
        <p:nvSpPr>
          <p:cNvPr id="69" name="Google Shape;69;p2"/>
          <p:cNvSpPr txBox="1"/>
          <p:nvPr/>
        </p:nvSpPr>
        <p:spPr>
          <a:xfrm>
            <a:off x="378200" y="1319700"/>
            <a:ext cx="8487504" cy="3296100"/>
          </a:xfrm>
          <a:prstGeom prst="rect">
            <a:avLst/>
          </a:prstGeom>
          <a:noFill/>
          <a:ln>
            <a:noFill/>
          </a:ln>
        </p:spPr>
        <p:txBody>
          <a:bodyPr spcFirstLastPara="1" wrap="square" lIns="91425" tIns="91425" rIns="91425" bIns="91425" anchor="t" anchorCtr="0">
            <a:noAutofit/>
          </a:bodyPr>
          <a:lstStyle/>
          <a:p>
            <a:pPr marL="101600" marR="0" lvl="0" indent="0" algn="l" rtl="0">
              <a:lnSpc>
                <a:spcPct val="100000"/>
              </a:lnSpc>
              <a:spcBef>
                <a:spcPct val="0"/>
              </a:spcBef>
              <a:spcAft>
                <a:spcPct val="0"/>
              </a:spcAft>
              <a:buNone/>
            </a:pPr>
            <a:r>
              <a:rPr lang="en" sz="2000" b="0" i="0" u="none" strike="noStrike" cap="none" dirty="0">
                <a:solidFill>
                  <a:srgbClr val="000000"/>
                </a:solidFill>
                <a:latin typeface="Arial"/>
                <a:ea typeface="Arial"/>
                <a:cs typeface="Arial"/>
                <a:sym typeface="Arial"/>
              </a:rPr>
              <a:t>Communiquer les renseignements et l’expérience concernant :</a:t>
            </a:r>
            <a:endParaRPr dirty="0"/>
          </a:p>
          <a:p>
            <a:pPr marL="101600" marR="0" lvl="0" indent="0" algn="l" rtl="0">
              <a:lnSpc>
                <a:spcPct val="100000"/>
              </a:lnSpc>
              <a:spcBef>
                <a:spcPct val="0"/>
              </a:spcBef>
              <a:spcAft>
                <a:spcPct val="0"/>
              </a:spcAft>
              <a:buNone/>
            </a:pPr>
            <a:endParaRPr sz="2000" b="0" i="0" u="none" strike="noStrike" cap="none" dirty="0">
              <a:solidFill>
                <a:srgbClr val="000000"/>
              </a:solidFill>
              <a:latin typeface="Arial"/>
              <a:ea typeface="Arial"/>
              <a:cs typeface="Arial"/>
              <a:sym typeface="Arial"/>
            </a:endParaRPr>
          </a:p>
          <a:p>
            <a:pPr marL="444500" marR="0" lvl="0" indent="-342900" algn="l" rtl="0">
              <a:lnSpc>
                <a:spcPct val="100000"/>
              </a:lnSpc>
              <a:spcBef>
                <a:spcPct val="0"/>
              </a:spcBef>
              <a:spcAft>
                <a:spcPct val="0"/>
              </a:spcAft>
              <a:buClr>
                <a:srgbClr val="000000"/>
              </a:buClr>
              <a:buSzPts val="2000"/>
              <a:buFont typeface="Arial"/>
              <a:buChar char="•"/>
            </a:pPr>
            <a:r>
              <a:rPr lang="en" sz="2000" b="0" i="0" u="none" strike="noStrike" cap="none" dirty="0">
                <a:solidFill>
                  <a:srgbClr val="000000"/>
                </a:solidFill>
                <a:latin typeface="Arial"/>
                <a:ea typeface="Arial"/>
                <a:cs typeface="Arial"/>
                <a:sym typeface="Arial"/>
              </a:rPr>
              <a:t>l’optimisation du contenu des restrictions et exemptions relatives aux déplacements liées à la COVID dans plusieurs ministères;</a:t>
            </a:r>
            <a:endParaRPr sz="2000" b="0" i="0" u="none" strike="noStrike" cap="none" dirty="0">
              <a:solidFill>
                <a:srgbClr val="000000"/>
              </a:solidFill>
              <a:latin typeface="Arial"/>
              <a:ea typeface="Arial"/>
              <a:cs typeface="Arial"/>
              <a:sym typeface="Arial"/>
            </a:endParaRPr>
          </a:p>
          <a:p>
            <a:pPr marL="101600" marR="0" lvl="0" indent="0" algn="l" rtl="0">
              <a:lnSpc>
                <a:spcPct val="100000"/>
              </a:lnSpc>
              <a:spcBef>
                <a:spcPct val="0"/>
              </a:spcBef>
              <a:spcAft>
                <a:spcPct val="0"/>
              </a:spcAft>
              <a:buNone/>
            </a:pPr>
            <a:endParaRPr sz="2000" b="0" i="0" u="none" strike="noStrike" cap="none" dirty="0">
              <a:solidFill>
                <a:srgbClr val="000000"/>
              </a:solidFill>
              <a:latin typeface="Arial"/>
              <a:ea typeface="Arial"/>
              <a:cs typeface="Arial"/>
              <a:sym typeface="Arial"/>
            </a:endParaRPr>
          </a:p>
          <a:p>
            <a:pPr marL="444500" marR="0" lvl="0" indent="-342900" algn="l" rtl="0">
              <a:lnSpc>
                <a:spcPct val="100000"/>
              </a:lnSpc>
              <a:spcBef>
                <a:spcPct val="0"/>
              </a:spcBef>
              <a:spcAft>
                <a:spcPct val="0"/>
              </a:spcAft>
              <a:buClr>
                <a:srgbClr val="000000"/>
              </a:buClr>
              <a:buSzPts val="2000"/>
              <a:buFont typeface="Arial"/>
              <a:buChar char="•"/>
            </a:pPr>
            <a:r>
              <a:rPr lang="en" sz="2000" b="0" i="0" u="none" strike="noStrike" cap="none" dirty="0">
                <a:solidFill>
                  <a:srgbClr val="000000"/>
                </a:solidFill>
                <a:latin typeface="Arial"/>
                <a:ea typeface="Arial"/>
                <a:cs typeface="Arial"/>
                <a:sym typeface="Arial"/>
              </a:rPr>
              <a:t>l’élaboration du produit et la collaboration. </a:t>
            </a:r>
            <a:endParaRPr sz="2000" b="0" i="0" u="none" strike="noStrike" cap="none" dirty="0">
              <a:solidFill>
                <a:srgbClr val="000000"/>
              </a:solidFill>
              <a:latin typeface="Arial"/>
              <a:ea typeface="Arial"/>
              <a:cs typeface="Arial"/>
              <a:sym typeface="Arial"/>
            </a:endParaRPr>
          </a:p>
          <a:p>
            <a:pPr marL="101600" marR="0" lvl="0" indent="0" algn="l" rtl="0">
              <a:lnSpc>
                <a:spcPct val="100000"/>
              </a:lnSpc>
              <a:spcBef>
                <a:spcPct val="0"/>
              </a:spcBef>
              <a:spcAft>
                <a:spcPct val="0"/>
              </a:spcAft>
              <a:buNone/>
            </a:pPr>
            <a:endParaRPr sz="2000" b="0" i="0" u="none" strike="noStrike" cap="none" dirty="0">
              <a:solidFill>
                <a:srgbClr val="000000"/>
              </a:solidFill>
              <a:latin typeface="Arial"/>
              <a:ea typeface="Arial"/>
              <a:cs typeface="Arial"/>
              <a:sym typeface="Arial"/>
            </a:endParaRPr>
          </a:p>
        </p:txBody>
      </p:sp>
    </p:spTree>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73"/>
        <p:cNvGrpSpPr/>
        <p:nvPr/>
      </p:nvGrpSpPr>
      <p:grpSpPr>
        <a:xfrm>
          <a:off x="0" y="0"/>
          <a:ext cx="0" cy="0"/>
          <a:chOff x="0" y="0"/>
          <a:chExt cx="0" cy="0"/>
        </a:xfrm>
      </p:grpSpPr>
      <p:sp>
        <p:nvSpPr>
          <p:cNvPr id="74" name="Google Shape;74;g936858400e_2_0"/>
          <p:cNvSpPr txBox="1">
            <a:spLocks noGrp="1"/>
          </p:cNvSpPr>
          <p:nvPr>
            <p:ph type="body" idx="1"/>
          </p:nvPr>
        </p:nvSpPr>
        <p:spPr>
          <a:xfrm>
            <a:off x="437723" y="330797"/>
            <a:ext cx="8097300" cy="659100"/>
          </a:xfrm>
          <a:prstGeom prst="rect">
            <a:avLst/>
          </a:prstGeom>
        </p:spPr>
        <p:txBody>
          <a:bodyPr spcFirstLastPara="1" wrap="square" lIns="91425" tIns="91425" rIns="91425" bIns="91425" anchor="t" anchorCtr="0">
            <a:noAutofit/>
          </a:bodyPr>
          <a:lstStyle/>
          <a:p>
            <a:pPr marL="0" lvl="0" indent="0" algn="l" rtl="0">
              <a:spcBef>
                <a:spcPts val="720"/>
              </a:spcBef>
              <a:spcAft>
                <a:spcPct val="0"/>
              </a:spcAft>
              <a:buNone/>
            </a:pPr>
            <a:r>
              <a:rPr lang="en" b="1">
                <a:solidFill>
                  <a:srgbClr val="000000"/>
                </a:solidFill>
              </a:rPr>
              <a:t>Méthode d’optimisation</a:t>
            </a:r>
            <a:endParaRPr b="1">
              <a:solidFill>
                <a:srgbClr val="000000"/>
              </a:solidFill>
            </a:endParaRPr>
          </a:p>
        </p:txBody>
      </p:sp>
      <p:pic>
        <p:nvPicPr>
          <p:cNvPr id="75" name="Google Shape;75;g936858400e_2_0"/>
          <p:cNvPicPr preferRelativeResize="0"/>
          <p:nvPr/>
        </p:nvPicPr>
        <p:blipFill>
          <a:blip r:embed="rId3">
            <a:alphaModFix/>
          </a:blip>
          <a:stretch>
            <a:fillRect/>
          </a:stretch>
        </p:blipFill>
        <p:spPr>
          <a:xfrm>
            <a:off x="152400" y="1284372"/>
            <a:ext cx="8839200" cy="3508058"/>
          </a:xfrm>
          <a:prstGeom prst="rect">
            <a:avLst/>
          </a:prstGeom>
          <a:noFill/>
          <a:ln>
            <a:noFill/>
          </a:ln>
        </p:spPr>
      </p:pic>
    </p:spTree>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79"/>
        <p:cNvGrpSpPr/>
        <p:nvPr/>
      </p:nvGrpSpPr>
      <p:grpSpPr>
        <a:xfrm>
          <a:off x="0" y="0"/>
          <a:ext cx="0" cy="0"/>
          <a:chOff x="0" y="0"/>
          <a:chExt cx="0" cy="0"/>
        </a:xfrm>
      </p:grpSpPr>
      <p:sp>
        <p:nvSpPr>
          <p:cNvPr id="80" name="Google Shape;80;p3"/>
          <p:cNvSpPr txBox="1">
            <a:spLocks noGrp="1"/>
          </p:cNvSpPr>
          <p:nvPr>
            <p:ph type="title" idx="4294967295"/>
          </p:nvPr>
        </p:nvSpPr>
        <p:spPr>
          <a:xfrm>
            <a:off x="387900" y="368825"/>
            <a:ext cx="8520600" cy="5727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ct val="0"/>
              </a:spcBef>
              <a:spcAft>
                <a:spcPct val="0"/>
              </a:spcAft>
              <a:buSzPts val="2800"/>
              <a:buNone/>
            </a:pPr>
            <a:r>
              <a:rPr lang="en" sz="3600" b="1">
                <a:latin typeface="Calibri"/>
                <a:ea typeface="Calibri"/>
                <a:cs typeface="Calibri"/>
                <a:sym typeface="Calibri"/>
              </a:rPr>
              <a:t>Initiation et découverte</a:t>
            </a:r>
            <a:endParaRPr sz="3600" b="1">
              <a:latin typeface="Calibri"/>
              <a:ea typeface="Calibri"/>
              <a:cs typeface="Calibri"/>
              <a:sym typeface="Calibri"/>
            </a:endParaRPr>
          </a:p>
        </p:txBody>
      </p:sp>
      <p:sp>
        <p:nvSpPr>
          <p:cNvPr id="81" name="Google Shape;81;p3"/>
          <p:cNvSpPr txBox="1">
            <a:spLocks noGrp="1"/>
          </p:cNvSpPr>
          <p:nvPr>
            <p:ph type="body" idx="1"/>
          </p:nvPr>
        </p:nvSpPr>
        <p:spPr>
          <a:xfrm>
            <a:off x="317475" y="1066500"/>
            <a:ext cx="3856960" cy="3585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ct val="0"/>
              </a:spcBef>
              <a:spcAft>
                <a:spcPct val="0"/>
              </a:spcAft>
              <a:buSzPts val="3600"/>
              <a:buNone/>
            </a:pPr>
            <a:r>
              <a:rPr lang="en" sz="1600" dirty="0">
                <a:solidFill>
                  <a:srgbClr val="1D1C1D"/>
                </a:solidFill>
                <a:highlight>
                  <a:srgbClr val="FFFFFF"/>
                </a:highlight>
                <a:latin typeface="Arial"/>
                <a:ea typeface="Arial"/>
                <a:cs typeface="Arial"/>
                <a:sym typeface="Arial"/>
              </a:rPr>
              <a:t>Les déplacements sont l’une des tâches les plus importantes liées à la COVID en ligne</a:t>
            </a:r>
            <a:endParaRPr sz="1600" dirty="0">
              <a:solidFill>
                <a:srgbClr val="1D1C1D"/>
              </a:solidFill>
              <a:highlight>
                <a:srgbClr val="FFFFFF"/>
              </a:highlight>
              <a:latin typeface="Arial"/>
              <a:ea typeface="Arial"/>
              <a:cs typeface="Arial"/>
              <a:sym typeface="Arial"/>
            </a:endParaRPr>
          </a:p>
          <a:p>
            <a:pPr marL="0" lvl="0" indent="0" algn="l" rtl="0">
              <a:lnSpc>
                <a:spcPct val="100000"/>
              </a:lnSpc>
              <a:spcBef>
                <a:spcPts val="1200"/>
              </a:spcBef>
              <a:spcAft>
                <a:spcPct val="0"/>
              </a:spcAft>
              <a:buSzPts val="3600"/>
              <a:buNone/>
            </a:pPr>
            <a:r>
              <a:rPr lang="en" sz="1600" dirty="0">
                <a:solidFill>
                  <a:schemeClr val="dk1"/>
                </a:solidFill>
                <a:latin typeface="Arial"/>
                <a:ea typeface="Arial"/>
                <a:cs typeface="Arial"/>
                <a:sym typeface="Arial"/>
              </a:rPr>
              <a:t>Le contenu des déplacements est actuellement sous-performant par rapport aux autres tâches principales</a:t>
            </a:r>
            <a:endParaRPr sz="1600" dirty="0">
              <a:solidFill>
                <a:schemeClr val="dk1"/>
              </a:solidFill>
              <a:latin typeface="Arial"/>
              <a:ea typeface="Arial"/>
              <a:cs typeface="Arial"/>
              <a:sym typeface="Arial"/>
            </a:endParaRPr>
          </a:p>
          <a:p>
            <a:pPr marL="0" lvl="0" indent="0" algn="l" rtl="0">
              <a:lnSpc>
                <a:spcPct val="100000"/>
              </a:lnSpc>
              <a:spcBef>
                <a:spcPts val="1200"/>
              </a:spcBef>
              <a:spcAft>
                <a:spcPct val="0"/>
              </a:spcAft>
              <a:buSzPts val="3600"/>
              <a:buNone/>
            </a:pPr>
            <a:r>
              <a:rPr lang="en" sz="1600" dirty="0">
                <a:solidFill>
                  <a:srgbClr val="1D1C1D"/>
                </a:solidFill>
                <a:highlight>
                  <a:srgbClr val="FFFFFF"/>
                </a:highlight>
                <a:latin typeface="Arial"/>
                <a:ea typeface="Arial"/>
                <a:cs typeface="Arial"/>
                <a:sym typeface="Arial"/>
              </a:rPr>
              <a:t>Le taux de réussite moyen pour les tâches liées aux déplacements était de 59,7 %</a:t>
            </a:r>
            <a:endParaRPr sz="1600" dirty="0">
              <a:solidFill>
                <a:srgbClr val="1D1C1D"/>
              </a:solidFill>
              <a:highlight>
                <a:srgbClr val="FFFFFF"/>
              </a:highlight>
              <a:latin typeface="Arial"/>
              <a:ea typeface="Arial"/>
              <a:cs typeface="Arial"/>
              <a:sym typeface="Arial"/>
            </a:endParaRPr>
          </a:p>
          <a:p>
            <a:pPr marL="0" lvl="0" indent="0" algn="l" rtl="0">
              <a:lnSpc>
                <a:spcPct val="100000"/>
              </a:lnSpc>
              <a:spcBef>
                <a:spcPts val="1200"/>
              </a:spcBef>
              <a:spcAft>
                <a:spcPts val="1200"/>
              </a:spcAft>
              <a:buSzPts val="3600"/>
              <a:buNone/>
            </a:pPr>
            <a:r>
              <a:rPr lang="en" sz="1600" dirty="0">
                <a:solidFill>
                  <a:srgbClr val="1D1C1D"/>
                </a:solidFill>
                <a:highlight>
                  <a:srgbClr val="FFFFFF"/>
                </a:highlight>
                <a:latin typeface="Arial"/>
                <a:ea typeface="Arial"/>
                <a:cs typeface="Arial"/>
                <a:sym typeface="Arial"/>
              </a:rPr>
              <a:t>Les centres d’appels et les boîtes de réception étaient envahis de demandes de renseignements pour clarifier les détails du contenu Web</a:t>
            </a:r>
            <a:endParaRPr sz="1600" dirty="0">
              <a:solidFill>
                <a:srgbClr val="1D1C1D"/>
              </a:solidFill>
              <a:highlight>
                <a:srgbClr val="FFFFFF"/>
              </a:highlight>
              <a:latin typeface="Arial"/>
              <a:ea typeface="Arial"/>
              <a:cs typeface="Arial"/>
              <a:sym typeface="Arial"/>
            </a:endParaRPr>
          </a:p>
        </p:txBody>
      </p:sp>
      <p:pic>
        <p:nvPicPr>
          <p:cNvPr id="82" name="Google Shape;82;p3"/>
          <p:cNvPicPr preferRelativeResize="0"/>
          <p:nvPr/>
        </p:nvPicPr>
        <p:blipFill>
          <a:blip r:embed="rId3">
            <a:alphaModFix/>
          </a:blip>
          <a:stretch>
            <a:fillRect/>
          </a:stretch>
        </p:blipFill>
        <p:spPr>
          <a:xfrm>
            <a:off x="4323900" y="1066500"/>
            <a:ext cx="4515300" cy="3774791"/>
          </a:xfrm>
          <a:prstGeom prst="rect">
            <a:avLst/>
          </a:prstGeom>
          <a:noFill/>
          <a:ln>
            <a:noFill/>
          </a:ln>
        </p:spPr>
      </p:pic>
      <p:cxnSp>
        <p:nvCxnSpPr>
          <p:cNvPr id="83" name="Google Shape;83;p3"/>
          <p:cNvCxnSpPr/>
          <p:nvPr/>
        </p:nvCxnSpPr>
        <p:spPr>
          <a:xfrm>
            <a:off x="4502925" y="2063000"/>
            <a:ext cx="4323600" cy="0"/>
          </a:xfrm>
          <a:prstGeom prst="straightConnector1">
            <a:avLst/>
          </a:prstGeom>
          <a:noFill/>
          <a:ln w="19050" cap="flat" cmpd="sng">
            <a:solidFill>
              <a:schemeClr val="dk2"/>
            </a:solidFill>
            <a:prstDash val="solid"/>
            <a:round/>
            <a:headEnd type="none" w="sm" len="sm"/>
            <a:tailEnd type="none" w="sm" len="sm"/>
          </a:ln>
        </p:spPr>
      </p:cxnSp>
      <p:sp>
        <p:nvSpPr>
          <p:cNvPr id="84" name="Google Shape;84;p3"/>
          <p:cNvSpPr txBox="1"/>
          <p:nvPr/>
        </p:nvSpPr>
        <p:spPr>
          <a:xfrm>
            <a:off x="4502925" y="2063000"/>
            <a:ext cx="2647200" cy="6330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ct val="0"/>
              </a:spcBef>
              <a:spcAft>
                <a:spcPct val="0"/>
              </a:spcAft>
              <a:buClr>
                <a:srgbClr val="000000"/>
              </a:buClr>
              <a:buSzPts val="1100"/>
              <a:buFont typeface="Arial"/>
              <a:buNone/>
            </a:pPr>
            <a:r>
              <a:rPr lang="en" sz="1100" b="0" i="0" u="none" strike="noStrike" cap="none">
                <a:solidFill>
                  <a:srgbClr val="000000"/>
                </a:solidFill>
                <a:latin typeface="Arial"/>
                <a:ea typeface="Arial"/>
                <a:cs typeface="Arial"/>
                <a:sym typeface="Arial"/>
              </a:rPr>
              <a:t>Déplacements</a:t>
            </a:r>
            <a:endParaRPr sz="1100" b="0" i="0" u="none" strike="noStrike" cap="none">
              <a:solidFill>
                <a:srgbClr val="000000"/>
              </a:solidFill>
              <a:latin typeface="Arial"/>
              <a:ea typeface="Arial"/>
              <a:cs typeface="Arial"/>
              <a:sym typeface="Arial"/>
            </a:endParaRPr>
          </a:p>
        </p:txBody>
      </p:sp>
      <p:cxnSp>
        <p:nvCxnSpPr>
          <p:cNvPr id="85" name="Google Shape;85;p3"/>
          <p:cNvCxnSpPr/>
          <p:nvPr/>
        </p:nvCxnSpPr>
        <p:spPr>
          <a:xfrm>
            <a:off x="5039875" y="2260875"/>
            <a:ext cx="1441200" cy="66000"/>
          </a:xfrm>
          <a:prstGeom prst="straightConnector1">
            <a:avLst/>
          </a:prstGeom>
          <a:noFill/>
          <a:ln w="9525" cap="flat" cmpd="sng">
            <a:solidFill>
              <a:schemeClr val="dk2"/>
            </a:solidFill>
            <a:prstDash val="solid"/>
            <a:round/>
            <a:headEnd type="none" w="sm" len="sm"/>
            <a:tailEnd type="none" w="sm" len="sm"/>
          </a:ln>
        </p:spPr>
      </p:cxnSp>
    </p:spTree>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89"/>
        <p:cNvGrpSpPr/>
        <p:nvPr/>
      </p:nvGrpSpPr>
      <p:grpSpPr>
        <a:xfrm>
          <a:off x="0" y="0"/>
          <a:ext cx="0" cy="0"/>
          <a:chOff x="0" y="0"/>
          <a:chExt cx="0" cy="0"/>
        </a:xfrm>
      </p:grpSpPr>
      <p:sp>
        <p:nvSpPr>
          <p:cNvPr id="90" name="Google Shape;90;p5"/>
          <p:cNvSpPr txBox="1">
            <a:spLocks noGrp="1"/>
          </p:cNvSpPr>
          <p:nvPr>
            <p:ph type="body" idx="1"/>
          </p:nvPr>
        </p:nvSpPr>
        <p:spPr>
          <a:xfrm>
            <a:off x="443923" y="210697"/>
            <a:ext cx="8097300" cy="6591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720"/>
              </a:spcBef>
              <a:spcAft>
                <a:spcPct val="0"/>
              </a:spcAft>
              <a:buSzPts val="3600"/>
              <a:buNone/>
            </a:pPr>
            <a:r>
              <a:rPr lang="en" b="1">
                <a:solidFill>
                  <a:srgbClr val="000000"/>
                </a:solidFill>
              </a:rPr>
              <a:t>Résultats des essais de validation</a:t>
            </a:r>
            <a:endParaRPr b="1">
              <a:solidFill>
                <a:srgbClr val="000000"/>
              </a:solidFill>
            </a:endParaRPr>
          </a:p>
        </p:txBody>
      </p:sp>
      <p:sp>
        <p:nvSpPr>
          <p:cNvPr id="91" name="Google Shape;91;p5"/>
          <p:cNvSpPr txBox="1"/>
          <p:nvPr/>
        </p:nvSpPr>
        <p:spPr>
          <a:xfrm>
            <a:off x="4047213" y="1236155"/>
            <a:ext cx="5041127" cy="40983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ct val="0"/>
              </a:spcBef>
              <a:spcAft>
                <a:spcPct val="0"/>
              </a:spcAft>
              <a:buClr>
                <a:srgbClr val="000000"/>
              </a:buClr>
              <a:buSzPts val="2000"/>
              <a:buFont typeface="Arial"/>
              <a:buNone/>
            </a:pPr>
            <a:r>
              <a:rPr lang="en" sz="2000" b="0" i="0" u="none" strike="noStrike" cap="none" dirty="0">
                <a:solidFill>
                  <a:srgbClr val="1D1C1D"/>
                </a:solidFill>
                <a:latin typeface="Arial"/>
                <a:ea typeface="Arial"/>
                <a:cs typeface="Arial"/>
                <a:sym typeface="Arial"/>
              </a:rPr>
              <a:t>Les essais de convivialité ont confirmé les principaux défis liés au contenu actuel :</a:t>
            </a:r>
            <a:endParaRPr sz="2000" b="0" i="0" u="none" strike="noStrike" cap="none" dirty="0">
              <a:solidFill>
                <a:schemeClr val="dk1"/>
              </a:solidFill>
              <a:latin typeface="Arial"/>
              <a:ea typeface="Arial"/>
              <a:cs typeface="Arial"/>
              <a:sym typeface="Arial"/>
            </a:endParaRPr>
          </a:p>
          <a:p>
            <a:pPr marL="914400" marR="0" lvl="1" indent="-355600" algn="l" rtl="0">
              <a:lnSpc>
                <a:spcPct val="100000"/>
              </a:lnSpc>
              <a:spcBef>
                <a:spcPct val="0"/>
              </a:spcBef>
              <a:spcAft>
                <a:spcPct val="0"/>
              </a:spcAft>
              <a:buClr>
                <a:schemeClr val="dk1"/>
              </a:buClr>
              <a:buSzPts val="2000"/>
              <a:buFont typeface="Arial"/>
              <a:buChar char="○"/>
            </a:pPr>
            <a:r>
              <a:rPr lang="en" sz="2000" dirty="0">
                <a:solidFill>
                  <a:srgbClr val="1D1C1D"/>
                </a:solidFill>
              </a:rPr>
              <a:t>D</a:t>
            </a:r>
            <a:r>
              <a:rPr lang="en" sz="2000" b="0" i="0" u="none" strike="noStrike" cap="none" dirty="0">
                <a:solidFill>
                  <a:srgbClr val="1D1C1D"/>
                </a:solidFill>
                <a:latin typeface="Arial"/>
                <a:ea typeface="Arial"/>
                <a:cs typeface="Arial"/>
                <a:sym typeface="Arial"/>
              </a:rPr>
              <a:t>édoublement</a:t>
            </a:r>
            <a:endParaRPr sz="2000" b="0" i="0" u="none" strike="noStrike" cap="none" dirty="0">
              <a:solidFill>
                <a:srgbClr val="1D1C1D"/>
              </a:solidFill>
              <a:latin typeface="Arial"/>
              <a:ea typeface="Arial"/>
              <a:cs typeface="Arial"/>
              <a:sym typeface="Arial"/>
            </a:endParaRPr>
          </a:p>
          <a:p>
            <a:pPr marL="914400" marR="0" lvl="1" indent="-355600" algn="l" rtl="0">
              <a:lnSpc>
                <a:spcPct val="100000"/>
              </a:lnSpc>
              <a:spcBef>
                <a:spcPct val="0"/>
              </a:spcBef>
              <a:spcAft>
                <a:spcPct val="0"/>
              </a:spcAft>
              <a:buClr>
                <a:schemeClr val="dk1"/>
              </a:buClr>
              <a:buSzPts val="2000"/>
              <a:buFont typeface="Arial"/>
              <a:buChar char="○"/>
            </a:pPr>
            <a:r>
              <a:rPr lang="en" sz="2000" dirty="0">
                <a:solidFill>
                  <a:srgbClr val="1D1C1D"/>
                </a:solidFill>
              </a:rPr>
              <a:t>P</a:t>
            </a:r>
            <a:r>
              <a:rPr lang="en" sz="2000" b="0" i="0" u="none" strike="noStrike" cap="none" dirty="0">
                <a:solidFill>
                  <a:srgbClr val="1D1C1D"/>
                </a:solidFill>
                <a:latin typeface="Arial"/>
                <a:ea typeface="Arial"/>
                <a:cs typeface="Arial"/>
                <a:sym typeface="Arial"/>
              </a:rPr>
              <a:t>ages longues </a:t>
            </a:r>
            <a:endParaRPr sz="2000" b="0" i="0" u="none" strike="noStrike" cap="none" dirty="0">
              <a:solidFill>
                <a:srgbClr val="1D1C1D"/>
              </a:solidFill>
              <a:latin typeface="Arial"/>
              <a:ea typeface="Arial"/>
              <a:cs typeface="Arial"/>
              <a:sym typeface="Arial"/>
            </a:endParaRPr>
          </a:p>
          <a:p>
            <a:pPr marL="914400" marR="0" lvl="1" indent="-355600" algn="l" rtl="0">
              <a:lnSpc>
                <a:spcPct val="100000"/>
              </a:lnSpc>
              <a:spcBef>
                <a:spcPct val="0"/>
              </a:spcBef>
              <a:spcAft>
                <a:spcPct val="0"/>
              </a:spcAft>
              <a:buClr>
                <a:schemeClr val="dk1"/>
              </a:buClr>
              <a:buSzPts val="2000"/>
              <a:buFont typeface="Arial"/>
              <a:buChar char="○"/>
            </a:pPr>
            <a:r>
              <a:rPr lang="en" sz="2000" dirty="0">
                <a:solidFill>
                  <a:srgbClr val="1D1C1D"/>
                </a:solidFill>
              </a:rPr>
              <a:t>R</a:t>
            </a:r>
            <a:r>
              <a:rPr lang="en" sz="2000" b="0" i="0" u="none" strike="noStrike" cap="none" dirty="0">
                <a:solidFill>
                  <a:srgbClr val="1D1C1D"/>
                </a:solidFill>
                <a:latin typeface="Arial"/>
                <a:ea typeface="Arial"/>
                <a:cs typeface="Arial"/>
                <a:sym typeface="Arial"/>
              </a:rPr>
              <a:t>enseignements complexes </a:t>
            </a:r>
            <a:endParaRPr sz="2000" b="0" i="0" u="none" strike="noStrike" cap="none" dirty="0">
              <a:solidFill>
                <a:srgbClr val="1D1C1D"/>
              </a:solidFill>
              <a:latin typeface="Arial"/>
              <a:ea typeface="Arial"/>
              <a:cs typeface="Arial"/>
              <a:sym typeface="Arial"/>
            </a:endParaRPr>
          </a:p>
          <a:p>
            <a:pPr marL="914400" marR="0" lvl="1" indent="-355600" algn="l" rtl="0">
              <a:lnSpc>
                <a:spcPct val="100000"/>
              </a:lnSpc>
              <a:spcBef>
                <a:spcPct val="0"/>
              </a:spcBef>
              <a:spcAft>
                <a:spcPct val="0"/>
              </a:spcAft>
              <a:buClr>
                <a:srgbClr val="1D1C1D"/>
              </a:buClr>
              <a:buSzPts val="2000"/>
              <a:buFont typeface="Arial"/>
              <a:buChar char="○"/>
            </a:pPr>
            <a:r>
              <a:rPr lang="en" sz="2000" dirty="0">
                <a:solidFill>
                  <a:srgbClr val="1D1C1D"/>
                </a:solidFill>
              </a:rPr>
              <a:t>M</a:t>
            </a:r>
            <a:r>
              <a:rPr lang="en" sz="2000" b="0" i="0" u="none" strike="noStrike" cap="none" dirty="0">
                <a:solidFill>
                  <a:srgbClr val="1D1C1D"/>
                </a:solidFill>
                <a:latin typeface="Arial"/>
                <a:ea typeface="Arial"/>
                <a:cs typeface="Arial"/>
                <a:sym typeface="Arial"/>
              </a:rPr>
              <a:t>élange de contenu intégré et de contenu cloisonné</a:t>
            </a:r>
            <a:endParaRPr sz="2000" b="0" i="0" u="none" strike="noStrike" cap="none" dirty="0">
              <a:solidFill>
                <a:srgbClr val="1D1C1D"/>
              </a:solidFill>
              <a:latin typeface="Arial"/>
              <a:ea typeface="Arial"/>
              <a:cs typeface="Arial"/>
              <a:sym typeface="Arial"/>
            </a:endParaRPr>
          </a:p>
          <a:p>
            <a:pPr marL="914400" marR="0" lvl="1" indent="-355600" algn="l" rtl="0">
              <a:lnSpc>
                <a:spcPct val="100000"/>
              </a:lnSpc>
              <a:spcBef>
                <a:spcPct val="0"/>
              </a:spcBef>
              <a:spcAft>
                <a:spcPct val="0"/>
              </a:spcAft>
              <a:buClr>
                <a:srgbClr val="1D1C1D"/>
              </a:buClr>
              <a:buSzPts val="2000"/>
              <a:buFont typeface="Arial"/>
              <a:buChar char="○"/>
            </a:pPr>
            <a:r>
              <a:rPr lang="en" sz="2000" dirty="0">
                <a:solidFill>
                  <a:srgbClr val="1D1C1D"/>
                </a:solidFill>
              </a:rPr>
              <a:t>C</a:t>
            </a:r>
            <a:r>
              <a:rPr lang="en" sz="2000" b="0" i="0" u="none" strike="noStrike" cap="none" dirty="0">
                <a:solidFill>
                  <a:srgbClr val="1D1C1D"/>
                </a:solidFill>
                <a:latin typeface="Arial"/>
                <a:ea typeface="Arial"/>
                <a:cs typeface="Arial"/>
                <a:sym typeface="Arial"/>
              </a:rPr>
              <a:t>ontenu manquant et trompeur </a:t>
            </a:r>
            <a:endParaRPr sz="2000" b="0" i="0" u="none" strike="noStrike" cap="none" dirty="0">
              <a:solidFill>
                <a:srgbClr val="1D1C1D"/>
              </a:solidFill>
              <a:latin typeface="Arial"/>
              <a:ea typeface="Arial"/>
              <a:cs typeface="Arial"/>
              <a:sym typeface="Arial"/>
            </a:endParaRPr>
          </a:p>
          <a:p>
            <a:pPr marL="0" marR="0" lvl="0" indent="0" algn="l" rtl="0">
              <a:lnSpc>
                <a:spcPct val="100000"/>
              </a:lnSpc>
              <a:spcBef>
                <a:spcPct val="0"/>
              </a:spcBef>
              <a:spcAft>
                <a:spcPct val="0"/>
              </a:spcAft>
              <a:buClr>
                <a:srgbClr val="000000"/>
              </a:buClr>
              <a:buSzPts val="2000"/>
              <a:buFont typeface="Arial"/>
              <a:buNone/>
            </a:pPr>
            <a:endParaRPr sz="800" b="0" i="0" u="none" strike="noStrike" cap="none" dirty="0">
              <a:solidFill>
                <a:srgbClr val="1D1C1D"/>
              </a:solidFill>
              <a:latin typeface="Arial"/>
              <a:ea typeface="Arial"/>
              <a:cs typeface="Arial"/>
              <a:sym typeface="Arial"/>
            </a:endParaRPr>
          </a:p>
          <a:p>
            <a:pPr marL="0" marR="0" lvl="0" indent="0" algn="l" rtl="0">
              <a:lnSpc>
                <a:spcPct val="100000"/>
              </a:lnSpc>
              <a:spcBef>
                <a:spcPct val="0"/>
              </a:spcBef>
              <a:spcAft>
                <a:spcPct val="0"/>
              </a:spcAft>
              <a:buClr>
                <a:srgbClr val="000000"/>
              </a:buClr>
              <a:buSzPts val="1800"/>
              <a:buFont typeface="Arial"/>
              <a:buNone/>
            </a:pPr>
            <a:r>
              <a:rPr lang="en" sz="1800" b="0" i="0" u="none" strike="noStrike" cap="none" dirty="0">
                <a:solidFill>
                  <a:srgbClr val="1D1C1D"/>
                </a:solidFill>
                <a:latin typeface="Arial"/>
                <a:ea typeface="Arial"/>
                <a:cs typeface="Arial"/>
                <a:sym typeface="Arial"/>
              </a:rPr>
              <a:t>Les participants aux essais ont eu des difficultés avec cette page :</a:t>
            </a:r>
            <a:endParaRPr sz="1800" b="0" i="0" u="none" strike="noStrike" cap="none" dirty="0">
              <a:solidFill>
                <a:srgbClr val="1D1C1D"/>
              </a:solidFill>
              <a:latin typeface="Arial"/>
              <a:ea typeface="Arial"/>
              <a:cs typeface="Arial"/>
              <a:sym typeface="Arial"/>
            </a:endParaRPr>
          </a:p>
          <a:p>
            <a:pPr marL="0" marR="0" lvl="0" indent="0" algn="l" rtl="0">
              <a:lnSpc>
                <a:spcPct val="100000"/>
              </a:lnSpc>
              <a:spcBef>
                <a:spcPct val="0"/>
              </a:spcBef>
              <a:spcAft>
                <a:spcPct val="0"/>
              </a:spcAft>
              <a:buClr>
                <a:srgbClr val="000000"/>
              </a:buClr>
              <a:buSzPts val="1800"/>
              <a:buFont typeface="Arial"/>
              <a:buNone/>
            </a:pPr>
            <a:r>
              <a:rPr lang="en" sz="1800" b="0" i="0" u="sng" strike="noStrike" cap="none" dirty="0">
                <a:solidFill>
                  <a:schemeClr val="hlink"/>
                </a:solidFill>
                <a:highlight>
                  <a:srgbClr val="F8F8F8"/>
                </a:highlight>
                <a:latin typeface="Arial"/>
                <a:ea typeface="Arial"/>
                <a:cs typeface="Arial"/>
                <a:sym typeface="Arial"/>
                <a:hlinkClick r:id="rId3"/>
              </a:rPr>
              <a:t>https://youtu.be/C99x-rQvqCk?t=994</a:t>
            </a:r>
            <a:endParaRPr sz="1800" b="0" i="0" u="none" strike="noStrike" cap="none" dirty="0">
              <a:solidFill>
                <a:srgbClr val="1D1C1D"/>
              </a:solidFill>
              <a:latin typeface="Arial"/>
              <a:ea typeface="Arial"/>
              <a:cs typeface="Arial"/>
              <a:sym typeface="Arial"/>
            </a:endParaRPr>
          </a:p>
          <a:p>
            <a:pPr marL="0" marR="0" lvl="0" indent="0" algn="l" rtl="0">
              <a:lnSpc>
                <a:spcPct val="90000"/>
              </a:lnSpc>
              <a:spcBef>
                <a:spcPct val="0"/>
              </a:spcBef>
              <a:spcAft>
                <a:spcPct val="0"/>
              </a:spcAft>
              <a:buClr>
                <a:srgbClr val="000000"/>
              </a:buClr>
              <a:buSzPts val="600"/>
              <a:buFont typeface="Arial"/>
              <a:buNone/>
            </a:pPr>
            <a:endParaRPr sz="600" b="0" i="0" u="none" strike="noStrike" cap="none" dirty="0">
              <a:solidFill>
                <a:srgbClr val="000000"/>
              </a:solidFill>
              <a:latin typeface="Arial"/>
              <a:ea typeface="Arial"/>
              <a:cs typeface="Arial"/>
              <a:sym typeface="Arial"/>
            </a:endParaRPr>
          </a:p>
        </p:txBody>
      </p:sp>
      <p:pic>
        <p:nvPicPr>
          <p:cNvPr id="92" name="Google Shape;92;p5"/>
          <p:cNvPicPr preferRelativeResize="0"/>
          <p:nvPr/>
        </p:nvPicPr>
        <p:blipFill>
          <a:blip r:embed="rId4">
            <a:alphaModFix/>
          </a:blip>
          <a:stretch>
            <a:fillRect/>
          </a:stretch>
        </p:blipFill>
        <p:spPr>
          <a:xfrm>
            <a:off x="517750" y="981725"/>
            <a:ext cx="3414903" cy="4161775"/>
          </a:xfrm>
          <a:prstGeom prst="rect">
            <a:avLst/>
          </a:prstGeom>
          <a:noFill/>
          <a:ln w="9525" cap="flat" cmpd="sng">
            <a:solidFill>
              <a:schemeClr val="dk2"/>
            </a:solidFill>
            <a:prstDash val="solid"/>
            <a:round/>
            <a:headEnd type="none" w="sm" len="sm"/>
            <a:tailEnd type="none" w="sm" len="sm"/>
          </a:ln>
        </p:spPr>
      </p:pic>
    </p:spTree>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96"/>
        <p:cNvGrpSpPr/>
        <p:nvPr/>
      </p:nvGrpSpPr>
      <p:grpSpPr>
        <a:xfrm>
          <a:off x="0" y="0"/>
          <a:ext cx="0" cy="0"/>
          <a:chOff x="0" y="0"/>
          <a:chExt cx="0" cy="0"/>
        </a:xfrm>
      </p:grpSpPr>
      <p:sp>
        <p:nvSpPr>
          <p:cNvPr id="97" name="Google Shape;97;p7"/>
          <p:cNvSpPr txBox="1">
            <a:spLocks noGrp="1"/>
          </p:cNvSpPr>
          <p:nvPr>
            <p:ph type="sldNum" idx="12"/>
          </p:nvPr>
        </p:nvSpPr>
        <p:spPr>
          <a:xfrm>
            <a:off x="6553200" y="4767263"/>
            <a:ext cx="2133600" cy="2739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ct val="0"/>
              </a:spcBef>
              <a:spcAft>
                <a:spcPct val="0"/>
              </a:spcAft>
              <a:buClr>
                <a:srgbClr val="000000"/>
              </a:buClr>
              <a:buSzPts val="1200"/>
              <a:buFont typeface="Arial"/>
              <a:buNone/>
            </a:pPr>
            <a:fld id="{00000000-1234-1234-1234-123412341234}" type="slidenum">
              <a:rPr lang="en"/>
              <a:t>6</a:t>
            </a:fld>
            <a:endParaRPr/>
          </a:p>
        </p:txBody>
      </p:sp>
      <p:sp>
        <p:nvSpPr>
          <p:cNvPr id="98" name="Google Shape;98;p7"/>
          <p:cNvSpPr txBox="1">
            <a:spLocks noGrp="1"/>
          </p:cNvSpPr>
          <p:nvPr>
            <p:ph type="body" idx="1"/>
          </p:nvPr>
        </p:nvSpPr>
        <p:spPr>
          <a:xfrm>
            <a:off x="3478" y="290672"/>
            <a:ext cx="8097300" cy="659100"/>
          </a:xfrm>
          <a:prstGeom prst="rect">
            <a:avLst/>
          </a:prstGeom>
          <a:noFill/>
          <a:ln>
            <a:noFill/>
          </a:ln>
        </p:spPr>
        <p:txBody>
          <a:bodyPr spcFirstLastPara="1" wrap="square" lIns="91425" tIns="91425" rIns="91425" bIns="91425" anchor="t" anchorCtr="0">
            <a:noAutofit/>
          </a:bodyPr>
          <a:lstStyle/>
          <a:p>
            <a:pPr marL="457200" marR="0" lvl="0" indent="-228600" algn="l" rtl="0">
              <a:lnSpc>
                <a:spcPct val="100000"/>
              </a:lnSpc>
              <a:spcBef>
                <a:spcPts val="720"/>
              </a:spcBef>
              <a:spcAft>
                <a:spcPct val="0"/>
              </a:spcAft>
              <a:buClr>
                <a:schemeClr val="accent1"/>
              </a:buClr>
              <a:buSzPts val="3600"/>
              <a:buFont typeface="Arial"/>
              <a:buNone/>
            </a:pPr>
            <a:r>
              <a:rPr lang="en" b="1">
                <a:solidFill>
                  <a:srgbClr val="000000"/>
                </a:solidFill>
              </a:rPr>
              <a:t>Conception et prototype</a:t>
            </a:r>
            <a:endParaRPr>
              <a:solidFill>
                <a:srgbClr val="000000"/>
              </a:solidFill>
            </a:endParaRPr>
          </a:p>
        </p:txBody>
      </p:sp>
      <p:sp>
        <p:nvSpPr>
          <p:cNvPr id="99" name="Google Shape;99;p7"/>
          <p:cNvSpPr txBox="1"/>
          <p:nvPr/>
        </p:nvSpPr>
        <p:spPr>
          <a:xfrm>
            <a:off x="223200" y="1005550"/>
            <a:ext cx="5148900" cy="40965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ct val="0"/>
              </a:spcBef>
              <a:spcAft>
                <a:spcPct val="0"/>
              </a:spcAft>
              <a:buClr>
                <a:srgbClr val="000000"/>
              </a:buClr>
              <a:buSzPts val="1900"/>
              <a:buFont typeface="Arial"/>
              <a:buNone/>
            </a:pPr>
            <a:r>
              <a:rPr lang="en" sz="1700" dirty="0">
                <a:solidFill>
                  <a:srgbClr val="1D1C1D"/>
                </a:solidFill>
              </a:rPr>
              <a:t>Construction et mise à l’essai d’un </a:t>
            </a:r>
            <a:r>
              <a:rPr lang="en-CA" sz="1700" dirty="0">
                <a:hlinkClick r:id="rId3"/>
              </a:rPr>
              <a:t>prototype</a:t>
            </a:r>
            <a:r>
              <a:rPr lang="en" sz="1700" dirty="0">
                <a:solidFill>
                  <a:srgbClr val="1D1C1D"/>
                </a:solidFill>
              </a:rPr>
              <a:t> à l’aide de contenu écrit et validé par des experts en la matière dans tous les ministères</a:t>
            </a:r>
            <a:endParaRPr sz="1700" dirty="0">
              <a:solidFill>
                <a:srgbClr val="1D1C1D"/>
              </a:solidFill>
            </a:endParaRPr>
          </a:p>
          <a:p>
            <a:pPr marL="0" marR="0" lvl="0" indent="0" algn="l" rtl="0">
              <a:lnSpc>
                <a:spcPct val="100000"/>
              </a:lnSpc>
              <a:spcBef>
                <a:spcPct val="0"/>
              </a:spcBef>
              <a:spcAft>
                <a:spcPct val="0"/>
              </a:spcAft>
              <a:buClr>
                <a:srgbClr val="000000"/>
              </a:buClr>
              <a:buSzPts val="1900"/>
              <a:buFont typeface="Arial"/>
              <a:buNone/>
            </a:pPr>
            <a:endParaRPr sz="1700" dirty="0">
              <a:solidFill>
                <a:srgbClr val="1D1C1D"/>
              </a:solidFill>
            </a:endParaRPr>
          </a:p>
          <a:p>
            <a:pPr marL="0" marR="0" lvl="0" indent="0" algn="l" rtl="0">
              <a:lnSpc>
                <a:spcPct val="100000"/>
              </a:lnSpc>
              <a:spcBef>
                <a:spcPct val="0"/>
              </a:spcBef>
              <a:spcAft>
                <a:spcPct val="0"/>
              </a:spcAft>
              <a:buClr>
                <a:srgbClr val="000000"/>
              </a:buClr>
              <a:buSzPts val="1900"/>
              <a:buFont typeface="Arial"/>
              <a:buNone/>
            </a:pPr>
            <a:r>
              <a:rPr lang="en" sz="1700" dirty="0">
                <a:solidFill>
                  <a:srgbClr val="1D1C1D"/>
                </a:solidFill>
              </a:rPr>
              <a:t>Utilisation des modèles de conception de contenu qui communiquent progressivement des renseignements en fonction des choix des utilisateurs</a:t>
            </a:r>
            <a:endParaRPr sz="1700" b="0" i="0" u="none" strike="noStrike" cap="none" dirty="0">
              <a:solidFill>
                <a:srgbClr val="1D1C1D"/>
              </a:solidFill>
              <a:latin typeface="Arial"/>
              <a:ea typeface="Arial"/>
              <a:cs typeface="Arial"/>
              <a:sym typeface="Arial"/>
            </a:endParaRPr>
          </a:p>
          <a:p>
            <a:pPr marL="0" marR="0" lvl="0" indent="0" algn="l" rtl="0">
              <a:lnSpc>
                <a:spcPct val="100000"/>
              </a:lnSpc>
              <a:spcBef>
                <a:spcPct val="0"/>
              </a:spcBef>
              <a:spcAft>
                <a:spcPct val="0"/>
              </a:spcAft>
              <a:buClr>
                <a:srgbClr val="000000"/>
              </a:buClr>
              <a:buSzPts val="1900"/>
              <a:buFont typeface="Arial"/>
              <a:buNone/>
            </a:pPr>
            <a:endParaRPr sz="1700" b="0" i="0" u="none" strike="noStrike" cap="none" dirty="0">
              <a:solidFill>
                <a:srgbClr val="1D1C1D"/>
              </a:solidFill>
              <a:latin typeface="Arial"/>
              <a:ea typeface="Arial"/>
              <a:cs typeface="Arial"/>
              <a:sym typeface="Arial"/>
            </a:endParaRPr>
          </a:p>
          <a:p>
            <a:pPr marL="0" marR="0" lvl="0" indent="0" algn="l" rtl="0">
              <a:lnSpc>
                <a:spcPct val="100000"/>
              </a:lnSpc>
              <a:spcBef>
                <a:spcPct val="0"/>
              </a:spcBef>
              <a:spcAft>
                <a:spcPct val="0"/>
              </a:spcAft>
              <a:buClr>
                <a:srgbClr val="000000"/>
              </a:buClr>
              <a:buSzPts val="1900"/>
              <a:buFont typeface="Arial"/>
              <a:buNone/>
            </a:pPr>
            <a:r>
              <a:rPr lang="en" sz="1700" dirty="0">
                <a:solidFill>
                  <a:srgbClr val="1D1C1D"/>
                </a:solidFill>
              </a:rPr>
              <a:t>Le prototype fournit :</a:t>
            </a:r>
            <a:endParaRPr sz="1700" b="0" i="0" u="none" strike="noStrike" cap="none" dirty="0">
              <a:solidFill>
                <a:srgbClr val="1D1C1D"/>
              </a:solidFill>
              <a:latin typeface="Arial"/>
              <a:ea typeface="Arial"/>
              <a:cs typeface="Arial"/>
              <a:sym typeface="Arial"/>
            </a:endParaRPr>
          </a:p>
          <a:p>
            <a:pPr marL="457200" marR="0" lvl="0" indent="-336550" algn="l" rtl="0">
              <a:lnSpc>
                <a:spcPct val="100000"/>
              </a:lnSpc>
              <a:spcBef>
                <a:spcPct val="0"/>
              </a:spcBef>
              <a:spcAft>
                <a:spcPct val="0"/>
              </a:spcAft>
              <a:buClr>
                <a:srgbClr val="1D1C1D"/>
              </a:buClr>
              <a:buSzPts val="1700"/>
              <a:buFont typeface="Arial"/>
              <a:buChar char="●"/>
            </a:pPr>
            <a:r>
              <a:rPr lang="en" sz="1500" b="0" i="0" u="none" strike="noStrike" cap="none" dirty="0">
                <a:solidFill>
                  <a:srgbClr val="1D1C1D"/>
                </a:solidFill>
                <a:latin typeface="Arial"/>
                <a:ea typeface="Arial"/>
                <a:cs typeface="Arial"/>
                <a:sym typeface="Arial"/>
              </a:rPr>
              <a:t>un choix entre différents scénarios de déplacement;</a:t>
            </a:r>
            <a:endParaRPr sz="1500" b="0" i="0" u="none" strike="noStrike" cap="none" dirty="0">
              <a:solidFill>
                <a:srgbClr val="1D1C1D"/>
              </a:solidFill>
              <a:latin typeface="Arial"/>
              <a:ea typeface="Arial"/>
              <a:cs typeface="Arial"/>
              <a:sym typeface="Arial"/>
            </a:endParaRPr>
          </a:p>
          <a:p>
            <a:pPr marL="457200" marR="0" lvl="0" indent="-336550" algn="l" rtl="0">
              <a:lnSpc>
                <a:spcPct val="100000"/>
              </a:lnSpc>
              <a:spcBef>
                <a:spcPct val="0"/>
              </a:spcBef>
              <a:spcAft>
                <a:spcPct val="0"/>
              </a:spcAft>
              <a:buClr>
                <a:srgbClr val="1D1C1D"/>
              </a:buClr>
              <a:buSzPts val="1700"/>
              <a:buFont typeface="Arial"/>
              <a:buChar char="●"/>
            </a:pPr>
            <a:r>
              <a:rPr lang="en" sz="1500" b="0" i="0" u="none" strike="noStrike" cap="none" dirty="0">
                <a:solidFill>
                  <a:srgbClr val="1D1C1D"/>
                </a:solidFill>
                <a:latin typeface="Arial"/>
                <a:ea typeface="Arial"/>
                <a:cs typeface="Arial"/>
                <a:sym typeface="Arial"/>
              </a:rPr>
              <a:t>des renseignements applicables, selon le choix;</a:t>
            </a:r>
            <a:endParaRPr sz="1500" b="0" i="0" u="none" strike="noStrike" cap="none" dirty="0">
              <a:solidFill>
                <a:srgbClr val="1D1C1D"/>
              </a:solidFill>
              <a:latin typeface="Arial"/>
              <a:ea typeface="Arial"/>
              <a:cs typeface="Arial"/>
              <a:sym typeface="Arial"/>
            </a:endParaRPr>
          </a:p>
          <a:p>
            <a:pPr marL="457200" marR="0" lvl="0" indent="-336550" algn="l" rtl="0">
              <a:lnSpc>
                <a:spcPct val="100000"/>
              </a:lnSpc>
              <a:spcBef>
                <a:spcPct val="0"/>
              </a:spcBef>
              <a:spcAft>
                <a:spcPct val="0"/>
              </a:spcAft>
              <a:buClr>
                <a:srgbClr val="1D1C1D"/>
              </a:buClr>
              <a:buSzPts val="1700"/>
              <a:buFont typeface="Arial"/>
              <a:buChar char="●"/>
            </a:pPr>
            <a:r>
              <a:rPr lang="en" sz="1500" b="0" i="0" u="none" strike="noStrike" cap="none" dirty="0">
                <a:solidFill>
                  <a:srgbClr val="1D1C1D"/>
                </a:solidFill>
                <a:latin typeface="Arial"/>
                <a:ea typeface="Arial"/>
                <a:cs typeface="Arial"/>
                <a:sym typeface="Arial"/>
              </a:rPr>
              <a:t>une capacité accrue de trouver des réponses aux questions dans des renseignements complexes en ligne.</a:t>
            </a:r>
            <a:endParaRPr sz="1500" b="0" i="0" u="none" strike="noStrike" cap="none" dirty="0">
              <a:solidFill>
                <a:srgbClr val="1D1C1D"/>
              </a:solidFill>
              <a:latin typeface="Arial"/>
              <a:ea typeface="Arial"/>
              <a:cs typeface="Arial"/>
              <a:sym typeface="Arial"/>
            </a:endParaRPr>
          </a:p>
          <a:p>
            <a:pPr marL="0" marR="0" lvl="0" indent="0" algn="l" rtl="0">
              <a:lnSpc>
                <a:spcPct val="115000"/>
              </a:lnSpc>
              <a:spcBef>
                <a:spcPct val="0"/>
              </a:spcBef>
              <a:spcAft>
                <a:spcPct val="0"/>
              </a:spcAft>
              <a:buClr>
                <a:srgbClr val="000000"/>
              </a:buClr>
              <a:buSzPts val="2000"/>
              <a:buFont typeface="Arial"/>
              <a:buNone/>
            </a:pPr>
            <a:endParaRPr sz="2000" b="0" i="0" u="none" strike="noStrike" cap="none" dirty="0">
              <a:solidFill>
                <a:schemeClr val="dk1"/>
              </a:solidFill>
              <a:latin typeface="Calibri"/>
              <a:ea typeface="Calibri"/>
              <a:cs typeface="Calibri"/>
              <a:sym typeface="Calibri"/>
            </a:endParaRPr>
          </a:p>
          <a:p>
            <a:pPr marL="0" marR="0" lvl="0" indent="0" algn="l" rtl="0">
              <a:lnSpc>
                <a:spcPct val="115000"/>
              </a:lnSpc>
              <a:spcBef>
                <a:spcPct val="0"/>
              </a:spcBef>
              <a:spcAft>
                <a:spcPct val="0"/>
              </a:spcAft>
              <a:buClr>
                <a:srgbClr val="000000"/>
              </a:buClr>
              <a:buSzPts val="2000"/>
              <a:buFont typeface="Arial"/>
              <a:buNone/>
            </a:pPr>
            <a:endParaRPr sz="2000" b="0" i="0" u="none" strike="noStrike" cap="none" dirty="0">
              <a:solidFill>
                <a:schemeClr val="dk1"/>
              </a:solidFill>
              <a:latin typeface="Calibri"/>
              <a:ea typeface="Calibri"/>
              <a:cs typeface="Calibri"/>
              <a:sym typeface="Calibri"/>
            </a:endParaRPr>
          </a:p>
          <a:p>
            <a:pPr marL="342900" marR="0" lvl="0" indent="-273050" algn="l" rtl="0">
              <a:lnSpc>
                <a:spcPct val="115000"/>
              </a:lnSpc>
              <a:spcBef>
                <a:spcPct val="0"/>
              </a:spcBef>
              <a:spcAft>
                <a:spcPct val="0"/>
              </a:spcAft>
              <a:buClr>
                <a:schemeClr val="dk1"/>
              </a:buClr>
              <a:buSzPts val="1100"/>
              <a:buFont typeface="Arial"/>
              <a:buNone/>
            </a:pPr>
            <a:endParaRPr sz="2000" b="0" i="0" u="none" strike="noStrike" cap="none" dirty="0">
              <a:solidFill>
                <a:schemeClr val="dk1"/>
              </a:solidFill>
              <a:latin typeface="Calibri"/>
              <a:ea typeface="Calibri"/>
              <a:cs typeface="Calibri"/>
              <a:sym typeface="Calibri"/>
            </a:endParaRPr>
          </a:p>
          <a:p>
            <a:pPr marL="0" marR="0" lvl="0" indent="0" algn="l" rtl="0">
              <a:lnSpc>
                <a:spcPct val="115000"/>
              </a:lnSpc>
              <a:spcBef>
                <a:spcPct val="0"/>
              </a:spcBef>
              <a:spcAft>
                <a:spcPct val="0"/>
              </a:spcAft>
              <a:buClr>
                <a:srgbClr val="000000"/>
              </a:buClr>
              <a:buSzPts val="1400"/>
              <a:buFont typeface="Arial"/>
              <a:buNone/>
            </a:pPr>
            <a:endParaRPr sz="1400" b="0" i="0" u="none" strike="noStrike" cap="none" dirty="0">
              <a:solidFill>
                <a:srgbClr val="000000"/>
              </a:solidFill>
              <a:latin typeface="Calibri"/>
              <a:ea typeface="Calibri"/>
              <a:cs typeface="Calibri"/>
              <a:sym typeface="Calibri"/>
            </a:endParaRPr>
          </a:p>
        </p:txBody>
      </p:sp>
      <p:pic>
        <p:nvPicPr>
          <p:cNvPr id="100" name="Google Shape;100;p7"/>
          <p:cNvPicPr preferRelativeResize="0"/>
          <p:nvPr/>
        </p:nvPicPr>
        <p:blipFill>
          <a:blip r:embed="rId4">
            <a:alphaModFix/>
          </a:blip>
          <a:stretch>
            <a:fillRect/>
          </a:stretch>
        </p:blipFill>
        <p:spPr>
          <a:xfrm>
            <a:off x="5428300" y="1157950"/>
            <a:ext cx="3616700" cy="3482226"/>
          </a:xfrm>
          <a:prstGeom prst="rect">
            <a:avLst/>
          </a:prstGeom>
          <a:noFill/>
          <a:ln w="9525" cap="flat" cmpd="sng">
            <a:solidFill>
              <a:srgbClr val="000000"/>
            </a:solidFill>
            <a:prstDash val="solid"/>
            <a:round/>
            <a:headEnd type="none" w="sm" len="sm"/>
            <a:tailEnd type="none" w="sm" len="sm"/>
          </a:ln>
        </p:spPr>
      </p:pic>
    </p:spTree>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04"/>
        <p:cNvGrpSpPr/>
        <p:nvPr/>
      </p:nvGrpSpPr>
      <p:grpSpPr>
        <a:xfrm>
          <a:off x="0" y="0"/>
          <a:ext cx="0" cy="0"/>
          <a:chOff x="0" y="0"/>
          <a:chExt cx="0" cy="0"/>
        </a:xfrm>
      </p:grpSpPr>
      <p:sp>
        <p:nvSpPr>
          <p:cNvPr id="105" name="Google Shape;105;p6"/>
          <p:cNvSpPr txBox="1">
            <a:spLocks noGrp="1"/>
          </p:cNvSpPr>
          <p:nvPr>
            <p:ph type="body" idx="1"/>
          </p:nvPr>
        </p:nvSpPr>
        <p:spPr>
          <a:xfrm>
            <a:off x="443998" y="233622"/>
            <a:ext cx="8097300" cy="6591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720"/>
              </a:spcBef>
              <a:spcAft>
                <a:spcPct val="0"/>
              </a:spcAft>
              <a:buSzPts val="3600"/>
              <a:buNone/>
            </a:pPr>
            <a:r>
              <a:rPr lang="en" b="1">
                <a:solidFill>
                  <a:srgbClr val="000000"/>
                </a:solidFill>
              </a:rPr>
              <a:t>Considérations à la suite de l’itération</a:t>
            </a:r>
            <a:endParaRPr b="1">
              <a:solidFill>
                <a:srgbClr val="000000"/>
              </a:solidFill>
            </a:endParaRPr>
          </a:p>
        </p:txBody>
      </p:sp>
      <p:sp>
        <p:nvSpPr>
          <p:cNvPr id="106" name="Google Shape;106;p6"/>
          <p:cNvSpPr txBox="1"/>
          <p:nvPr/>
        </p:nvSpPr>
        <p:spPr>
          <a:xfrm>
            <a:off x="443998" y="965601"/>
            <a:ext cx="8529760" cy="3695981"/>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ct val="0"/>
              </a:spcBef>
              <a:spcAft>
                <a:spcPct val="0"/>
              </a:spcAft>
              <a:buClr>
                <a:srgbClr val="000000"/>
              </a:buClr>
              <a:buSzPts val="2000"/>
              <a:buFont typeface="Arial"/>
              <a:buNone/>
            </a:pPr>
            <a:r>
              <a:rPr lang="en" sz="1800" dirty="0"/>
              <a:t>À la suite des essais, les facteurs suivants ont été pris en compte lors de l’élaboration d’une solution :</a:t>
            </a:r>
            <a:endParaRPr sz="1800" b="0" i="0" u="none" strike="noStrike" cap="none" dirty="0">
              <a:solidFill>
                <a:srgbClr val="000000"/>
              </a:solidFill>
              <a:latin typeface="Arial"/>
              <a:ea typeface="Arial"/>
              <a:cs typeface="Arial"/>
              <a:sym typeface="Arial"/>
            </a:endParaRPr>
          </a:p>
          <a:p>
            <a:pPr marL="0" marR="0" lvl="0" indent="0" algn="l" rtl="0">
              <a:lnSpc>
                <a:spcPct val="150000"/>
              </a:lnSpc>
              <a:spcBef>
                <a:spcPct val="0"/>
              </a:spcBef>
              <a:spcAft>
                <a:spcPct val="0"/>
              </a:spcAft>
              <a:buClr>
                <a:srgbClr val="000000"/>
              </a:buClr>
              <a:buSzPts val="1800"/>
              <a:buFont typeface="Arial"/>
              <a:buNone/>
            </a:pPr>
            <a:endParaRPr sz="1800" b="0" i="0" u="none" strike="noStrike" cap="none" dirty="0">
              <a:solidFill>
                <a:srgbClr val="000000"/>
              </a:solidFill>
              <a:latin typeface="Arial"/>
              <a:ea typeface="Arial"/>
              <a:cs typeface="Arial"/>
              <a:sym typeface="Arial"/>
            </a:endParaRPr>
          </a:p>
          <a:p>
            <a:pPr marL="457200" marR="0" lvl="0" indent="-342900" algn="l" rtl="0">
              <a:lnSpc>
                <a:spcPct val="100000"/>
              </a:lnSpc>
              <a:spcBef>
                <a:spcPct val="0"/>
              </a:spcBef>
              <a:spcAft>
                <a:spcPct val="0"/>
              </a:spcAft>
              <a:buClr>
                <a:srgbClr val="000000"/>
              </a:buClr>
              <a:buSzPts val="1800"/>
              <a:buFont typeface="Arial"/>
              <a:buChar char="●"/>
            </a:pPr>
            <a:r>
              <a:rPr lang="en" sz="1800" i="0" u="none" strike="noStrike" cap="none" dirty="0">
                <a:solidFill>
                  <a:srgbClr val="000000"/>
                </a:solidFill>
                <a:latin typeface="Arial"/>
                <a:ea typeface="Arial"/>
                <a:cs typeface="Arial"/>
                <a:sym typeface="Arial"/>
              </a:rPr>
              <a:t>Un</a:t>
            </a:r>
            <a:r>
              <a:rPr lang="en" sz="1800" b="1" i="0" u="none" strike="noStrike" cap="none" dirty="0">
                <a:solidFill>
                  <a:srgbClr val="000000"/>
                </a:solidFill>
                <a:latin typeface="Arial"/>
                <a:ea typeface="Arial"/>
                <a:cs typeface="Arial"/>
                <a:sym typeface="Arial"/>
              </a:rPr>
              <a:t> soutien en ligne interactif </a:t>
            </a:r>
            <a:r>
              <a:rPr lang="en" sz="1800" i="0" u="none" strike="noStrike" cap="none" dirty="0">
                <a:solidFill>
                  <a:srgbClr val="000000"/>
                </a:solidFill>
                <a:latin typeface="Arial"/>
                <a:ea typeface="Arial"/>
                <a:cs typeface="Arial"/>
                <a:sym typeface="Arial"/>
              </a:rPr>
              <a:t>permet de prendre des décisions en toute confiance</a:t>
            </a:r>
            <a:endParaRPr sz="1800" dirty="0"/>
          </a:p>
          <a:p>
            <a:pPr marL="457200" marR="0" lvl="0" indent="-342900" algn="l" rtl="0">
              <a:lnSpc>
                <a:spcPct val="100000"/>
              </a:lnSpc>
              <a:spcBef>
                <a:spcPct val="0"/>
              </a:spcBef>
              <a:spcAft>
                <a:spcPct val="0"/>
              </a:spcAft>
              <a:buClr>
                <a:srgbClr val="000000"/>
              </a:buClr>
              <a:buSzPts val="1800"/>
              <a:buFont typeface="Arial"/>
              <a:buChar char="●"/>
            </a:pPr>
            <a:r>
              <a:rPr lang="en" sz="1800" b="1" i="0" u="none" strike="noStrike" cap="none" dirty="0">
                <a:solidFill>
                  <a:srgbClr val="000000"/>
                </a:solidFill>
                <a:latin typeface="Arial"/>
                <a:ea typeface="Arial"/>
                <a:cs typeface="Arial"/>
                <a:sym typeface="Arial"/>
              </a:rPr>
              <a:t>Agrandir et réduire </a:t>
            </a:r>
            <a:r>
              <a:rPr lang="en" sz="1800" i="0" u="none" strike="noStrike" cap="none" dirty="0">
                <a:solidFill>
                  <a:srgbClr val="000000"/>
                </a:solidFill>
                <a:latin typeface="Arial"/>
                <a:ea typeface="Arial"/>
                <a:cs typeface="Arial"/>
                <a:sym typeface="Arial"/>
              </a:rPr>
              <a:t>raccourcit les pages et les rend plus faciles à numériser</a:t>
            </a:r>
            <a:endParaRPr sz="1800" i="0" u="none" strike="noStrike" cap="none" dirty="0">
              <a:solidFill>
                <a:srgbClr val="000000"/>
              </a:solidFill>
              <a:latin typeface="Arial"/>
              <a:ea typeface="Arial"/>
              <a:cs typeface="Arial"/>
              <a:sym typeface="Arial"/>
            </a:endParaRPr>
          </a:p>
          <a:p>
            <a:pPr marL="457200" marR="0" lvl="0" indent="-342900" algn="l" rtl="0">
              <a:lnSpc>
                <a:spcPct val="100000"/>
              </a:lnSpc>
              <a:spcBef>
                <a:spcPct val="0"/>
              </a:spcBef>
              <a:spcAft>
                <a:spcPct val="0"/>
              </a:spcAft>
              <a:buClr>
                <a:srgbClr val="000000"/>
              </a:buClr>
              <a:buSzPts val="1800"/>
              <a:buFont typeface="Arial"/>
              <a:buChar char="●"/>
            </a:pPr>
            <a:r>
              <a:rPr lang="en" sz="1800" i="0" u="none" strike="noStrike" cap="none" dirty="0">
                <a:solidFill>
                  <a:srgbClr val="000000"/>
                </a:solidFill>
                <a:latin typeface="Arial"/>
                <a:ea typeface="Arial"/>
                <a:cs typeface="Arial"/>
                <a:sym typeface="Arial"/>
              </a:rPr>
              <a:t>Les </a:t>
            </a:r>
            <a:r>
              <a:rPr lang="en" sz="1800" b="1" i="0" u="none" strike="noStrike" cap="none" dirty="0">
                <a:solidFill>
                  <a:srgbClr val="000000"/>
                </a:solidFill>
                <a:latin typeface="Arial"/>
                <a:ea typeface="Arial"/>
                <a:cs typeface="Arial"/>
                <a:sym typeface="Arial"/>
              </a:rPr>
              <a:t>réponses pertinentes aux situations </a:t>
            </a:r>
            <a:r>
              <a:rPr lang="en" sz="1800" i="0" u="none" strike="noStrike" cap="none" dirty="0">
                <a:solidFill>
                  <a:srgbClr val="000000"/>
                </a:solidFill>
                <a:latin typeface="Arial"/>
                <a:ea typeface="Arial"/>
                <a:cs typeface="Arial"/>
                <a:sym typeface="Arial"/>
              </a:rPr>
              <a:t>fonctionnent mieux qu’une page d’information</a:t>
            </a:r>
            <a:endParaRPr sz="1800" i="0" u="none" strike="noStrike" cap="none" dirty="0">
              <a:solidFill>
                <a:srgbClr val="000000"/>
              </a:solidFill>
              <a:latin typeface="Arial"/>
              <a:ea typeface="Arial"/>
              <a:cs typeface="Arial"/>
              <a:sym typeface="Arial"/>
            </a:endParaRPr>
          </a:p>
          <a:p>
            <a:pPr marL="457200" marR="0" lvl="0" indent="-342900" algn="l" rtl="0">
              <a:lnSpc>
                <a:spcPct val="100000"/>
              </a:lnSpc>
              <a:spcBef>
                <a:spcPct val="0"/>
              </a:spcBef>
              <a:spcAft>
                <a:spcPct val="0"/>
              </a:spcAft>
              <a:buClr>
                <a:srgbClr val="000000"/>
              </a:buClr>
              <a:buSzPts val="1800"/>
              <a:buFont typeface="Arial"/>
              <a:buChar char="●"/>
            </a:pPr>
            <a:r>
              <a:rPr lang="en" sz="1800" i="0" u="none" strike="noStrike" cap="none" dirty="0">
                <a:solidFill>
                  <a:srgbClr val="000000"/>
                </a:solidFill>
                <a:latin typeface="Arial"/>
                <a:ea typeface="Arial"/>
                <a:cs typeface="Arial"/>
                <a:sym typeface="Arial"/>
              </a:rPr>
              <a:t>La </a:t>
            </a:r>
            <a:r>
              <a:rPr lang="en" sz="1800" b="1" i="0" u="none" strike="noStrike" cap="none" dirty="0">
                <a:solidFill>
                  <a:srgbClr val="000000"/>
                </a:solidFill>
                <a:latin typeface="Arial"/>
                <a:ea typeface="Arial"/>
                <a:cs typeface="Arial"/>
                <a:sym typeface="Arial"/>
              </a:rPr>
              <a:t>suppression des avertissements </a:t>
            </a:r>
            <a:r>
              <a:rPr lang="en" sz="1800" i="0" u="none" strike="noStrike" cap="none" dirty="0">
                <a:solidFill>
                  <a:srgbClr val="000000"/>
                </a:solidFill>
                <a:latin typeface="Arial"/>
                <a:ea typeface="Arial"/>
                <a:cs typeface="Arial"/>
                <a:sym typeface="Arial"/>
              </a:rPr>
              <a:t>(par exemple les alertes) évite de bloquer l’accès aux réponses</a:t>
            </a:r>
            <a:endParaRPr sz="1800" i="0" u="none" strike="noStrike" cap="none" dirty="0">
              <a:solidFill>
                <a:srgbClr val="000000"/>
              </a:solidFill>
              <a:latin typeface="Arial"/>
              <a:ea typeface="Arial"/>
              <a:cs typeface="Arial"/>
              <a:sym typeface="Arial"/>
            </a:endParaRPr>
          </a:p>
          <a:p>
            <a:pPr marL="457200" marR="0" lvl="0" indent="-342900" algn="l" rtl="0">
              <a:lnSpc>
                <a:spcPct val="100000"/>
              </a:lnSpc>
              <a:spcBef>
                <a:spcPct val="0"/>
              </a:spcBef>
              <a:spcAft>
                <a:spcPct val="0"/>
              </a:spcAft>
              <a:buClr>
                <a:srgbClr val="000000"/>
              </a:buClr>
              <a:buSzPts val="1800"/>
              <a:buFont typeface="Arial"/>
              <a:buChar char="●"/>
            </a:pPr>
            <a:r>
              <a:rPr lang="en" sz="1800" i="0" u="none" strike="noStrike" cap="none" dirty="0">
                <a:solidFill>
                  <a:srgbClr val="000000"/>
                </a:solidFill>
                <a:latin typeface="Arial"/>
                <a:ea typeface="Arial"/>
                <a:cs typeface="Arial"/>
                <a:sym typeface="Arial"/>
              </a:rPr>
              <a:t>La</a:t>
            </a:r>
            <a:r>
              <a:rPr lang="en" sz="1800" b="1" i="0" u="none" strike="noStrike" cap="none" dirty="0">
                <a:solidFill>
                  <a:srgbClr val="000000"/>
                </a:solidFill>
                <a:latin typeface="Arial"/>
                <a:ea typeface="Arial"/>
                <a:cs typeface="Arial"/>
                <a:sym typeface="Arial"/>
              </a:rPr>
              <a:t> suppression des renseignements dédoublés </a:t>
            </a:r>
            <a:r>
              <a:rPr lang="en" sz="1800" i="0" u="none" strike="noStrike" cap="none" dirty="0">
                <a:solidFill>
                  <a:srgbClr val="000000"/>
                </a:solidFill>
                <a:latin typeface="Arial"/>
                <a:ea typeface="Arial"/>
                <a:cs typeface="Arial"/>
                <a:sym typeface="Arial"/>
              </a:rPr>
              <a:t>et le </a:t>
            </a:r>
            <a:r>
              <a:rPr lang="en" sz="1800" b="1" dirty="0"/>
              <a:t>fait de remédier aux</a:t>
            </a:r>
            <a:r>
              <a:rPr lang="en" sz="1800" b="1" i="0" u="none" strike="noStrike" cap="none" dirty="0">
                <a:solidFill>
                  <a:srgbClr val="000000"/>
                </a:solidFill>
                <a:latin typeface="Arial"/>
                <a:ea typeface="Arial"/>
                <a:cs typeface="Arial"/>
                <a:sym typeface="Arial"/>
              </a:rPr>
              <a:t> lacunes en matière de contenu </a:t>
            </a:r>
            <a:r>
              <a:rPr lang="en" sz="1800" i="0" u="none" strike="noStrike" cap="none" dirty="0">
                <a:solidFill>
                  <a:srgbClr val="000000"/>
                </a:solidFill>
                <a:latin typeface="Arial"/>
                <a:ea typeface="Arial"/>
                <a:cs typeface="Arial"/>
                <a:sym typeface="Arial"/>
              </a:rPr>
              <a:t>améliorent l’expérience des utilisateurs et réduisent le besoin d’appeler ou d’envoyer des courriels pour obtenir des éclaircissements</a:t>
            </a:r>
            <a:endParaRPr sz="1800" i="0" u="none" strike="noStrike" cap="none" dirty="0">
              <a:solidFill>
                <a:srgbClr val="000000"/>
              </a:solidFill>
              <a:latin typeface="Arial"/>
              <a:ea typeface="Arial"/>
              <a:cs typeface="Arial"/>
              <a:sym typeface="Arial"/>
            </a:endParaRPr>
          </a:p>
          <a:p>
            <a:pPr marL="0" marR="0" lvl="0" indent="0" algn="l" rtl="0">
              <a:lnSpc>
                <a:spcPct val="100000"/>
              </a:lnSpc>
              <a:spcBef>
                <a:spcPct val="0"/>
              </a:spcBef>
              <a:spcAft>
                <a:spcPct val="0"/>
              </a:spcAft>
              <a:buClr>
                <a:srgbClr val="000000"/>
              </a:buClr>
              <a:buSzPts val="1400"/>
              <a:buFont typeface="Arial"/>
              <a:buNone/>
            </a:pPr>
            <a:endParaRPr sz="1400" i="0" u="none" strike="noStrike" cap="none" dirty="0">
              <a:solidFill>
                <a:srgbClr val="000000"/>
              </a:solidFill>
              <a:latin typeface="Arial"/>
              <a:ea typeface="Arial"/>
              <a:cs typeface="Arial"/>
              <a:sym typeface="Arial"/>
            </a:endParaRPr>
          </a:p>
          <a:p>
            <a:pPr marL="0" marR="0" lvl="0" indent="0" algn="l" rtl="0">
              <a:lnSpc>
                <a:spcPct val="100000"/>
              </a:lnSpc>
              <a:spcBef>
                <a:spcPct val="0"/>
              </a:spcBef>
              <a:spcAft>
                <a:spcPct val="0"/>
              </a:spcAft>
              <a:buClr>
                <a:srgbClr val="000000"/>
              </a:buClr>
              <a:buSzPts val="1400"/>
              <a:buFont typeface="Arial"/>
              <a:buNone/>
            </a:pPr>
            <a:endParaRPr sz="1400" b="0" i="0" u="none" strike="noStrike" cap="none" dirty="0">
              <a:solidFill>
                <a:srgbClr val="000000"/>
              </a:solidFill>
              <a:latin typeface="Arial"/>
              <a:ea typeface="Arial"/>
              <a:cs typeface="Arial"/>
              <a:sym typeface="Arial"/>
            </a:endParaRPr>
          </a:p>
        </p:txBody>
      </p:sp>
    </p:spTree>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10"/>
        <p:cNvGrpSpPr/>
        <p:nvPr/>
      </p:nvGrpSpPr>
      <p:grpSpPr>
        <a:xfrm>
          <a:off x="0" y="0"/>
          <a:ext cx="0" cy="0"/>
          <a:chOff x="0" y="0"/>
          <a:chExt cx="0" cy="0"/>
        </a:xfrm>
      </p:grpSpPr>
      <p:sp>
        <p:nvSpPr>
          <p:cNvPr id="111" name="Google Shape;111;p8"/>
          <p:cNvSpPr txBox="1">
            <a:spLocks noGrp="1"/>
          </p:cNvSpPr>
          <p:nvPr>
            <p:ph type="body" idx="1"/>
          </p:nvPr>
        </p:nvSpPr>
        <p:spPr>
          <a:xfrm>
            <a:off x="398773" y="152272"/>
            <a:ext cx="6232615" cy="6591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720"/>
              </a:spcBef>
              <a:spcAft>
                <a:spcPct val="0"/>
              </a:spcAft>
              <a:buSzPts val="3600"/>
              <a:buNone/>
            </a:pPr>
            <a:r>
              <a:rPr lang="en" b="1" dirty="0">
                <a:solidFill>
                  <a:srgbClr val="000000"/>
                </a:solidFill>
              </a:rPr>
              <a:t>Résultats de l’étude comparative</a:t>
            </a:r>
            <a:endParaRPr b="1" dirty="0">
              <a:solidFill>
                <a:srgbClr val="000000"/>
              </a:solidFill>
            </a:endParaRPr>
          </a:p>
        </p:txBody>
      </p:sp>
      <p:pic>
        <p:nvPicPr>
          <p:cNvPr id="112" name="Google Shape;112;p8"/>
          <p:cNvPicPr preferRelativeResize="0"/>
          <p:nvPr/>
        </p:nvPicPr>
        <p:blipFill>
          <a:blip r:embed="rId3">
            <a:alphaModFix/>
          </a:blip>
          <a:stretch>
            <a:fillRect/>
          </a:stretch>
        </p:blipFill>
        <p:spPr>
          <a:xfrm>
            <a:off x="5475800" y="474450"/>
            <a:ext cx="2916175" cy="4594626"/>
          </a:xfrm>
          <a:prstGeom prst="rect">
            <a:avLst/>
          </a:prstGeom>
          <a:noFill/>
          <a:ln>
            <a:noFill/>
          </a:ln>
        </p:spPr>
      </p:pic>
      <p:sp>
        <p:nvSpPr>
          <p:cNvPr id="113" name="Google Shape;113;p8"/>
          <p:cNvSpPr txBox="1"/>
          <p:nvPr/>
        </p:nvSpPr>
        <p:spPr>
          <a:xfrm>
            <a:off x="398773" y="1548653"/>
            <a:ext cx="4807500" cy="40719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ct val="0"/>
              </a:spcBef>
              <a:spcAft>
                <a:spcPct val="0"/>
              </a:spcAft>
              <a:buClr>
                <a:srgbClr val="000000"/>
              </a:buClr>
              <a:buSzPts val="2000"/>
              <a:buFont typeface="Arial"/>
              <a:buNone/>
            </a:pPr>
            <a:r>
              <a:rPr lang="en" sz="2000" b="0" i="0" u="none" strike="noStrike" cap="none" dirty="0">
                <a:solidFill>
                  <a:srgbClr val="000000"/>
                </a:solidFill>
                <a:latin typeface="Arial"/>
                <a:ea typeface="Arial"/>
                <a:cs typeface="Arial"/>
                <a:sym typeface="Arial"/>
              </a:rPr>
              <a:t>À la suite d’un processus itératif d’essai et de conception, le contenu optimisé pour les approbations comprend :</a:t>
            </a:r>
            <a:endParaRPr sz="2000" b="0" i="0" u="none" strike="noStrike" cap="none" dirty="0">
              <a:solidFill>
                <a:srgbClr val="000000"/>
              </a:solidFill>
              <a:latin typeface="Arial"/>
              <a:ea typeface="Arial"/>
              <a:cs typeface="Arial"/>
              <a:sym typeface="Arial"/>
            </a:endParaRPr>
          </a:p>
          <a:p>
            <a:pPr marL="0" marR="0" lvl="0" indent="0" algn="l" rtl="0">
              <a:lnSpc>
                <a:spcPct val="100000"/>
              </a:lnSpc>
              <a:spcBef>
                <a:spcPct val="0"/>
              </a:spcBef>
              <a:spcAft>
                <a:spcPct val="0"/>
              </a:spcAft>
              <a:buClr>
                <a:srgbClr val="000000"/>
              </a:buClr>
              <a:buSzPts val="2000"/>
              <a:buFont typeface="Arial"/>
              <a:buNone/>
            </a:pPr>
            <a:endParaRPr sz="2000" b="0" i="0" u="none" strike="noStrike" cap="none" dirty="0">
              <a:solidFill>
                <a:srgbClr val="000000"/>
              </a:solidFill>
              <a:latin typeface="Arial"/>
              <a:ea typeface="Arial"/>
              <a:cs typeface="Arial"/>
              <a:sym typeface="Arial"/>
            </a:endParaRPr>
          </a:p>
          <a:p>
            <a:pPr marL="457200" marR="0" lvl="0" indent="-355600" algn="l" rtl="0">
              <a:lnSpc>
                <a:spcPct val="100000"/>
              </a:lnSpc>
              <a:spcBef>
                <a:spcPct val="0"/>
              </a:spcBef>
              <a:spcAft>
                <a:spcPct val="0"/>
              </a:spcAft>
              <a:buClr>
                <a:srgbClr val="000000"/>
              </a:buClr>
              <a:buSzPts val="2000"/>
              <a:buFont typeface="Arial"/>
              <a:buChar char="●"/>
            </a:pPr>
            <a:r>
              <a:rPr lang="en" sz="2000" dirty="0"/>
              <a:t>une page de renvoi;</a:t>
            </a:r>
            <a:endParaRPr sz="2000" b="0" i="0" u="none" strike="noStrike" cap="none" dirty="0">
              <a:solidFill>
                <a:srgbClr val="000000"/>
              </a:solidFill>
              <a:latin typeface="Arial"/>
              <a:ea typeface="Arial"/>
              <a:cs typeface="Arial"/>
              <a:sym typeface="Arial"/>
            </a:endParaRPr>
          </a:p>
          <a:p>
            <a:pPr marL="457200" marR="0" lvl="0" indent="-355600" algn="l" rtl="0">
              <a:lnSpc>
                <a:spcPct val="100000"/>
              </a:lnSpc>
              <a:spcBef>
                <a:spcPct val="0"/>
              </a:spcBef>
              <a:spcAft>
                <a:spcPct val="0"/>
              </a:spcAft>
              <a:buClr>
                <a:srgbClr val="000000"/>
              </a:buClr>
              <a:buSzPts val="2000"/>
              <a:buFont typeface="Arial"/>
              <a:buChar char="●"/>
            </a:pPr>
            <a:r>
              <a:rPr lang="en" sz="2000" dirty="0"/>
              <a:t>un assistant (premier lien);</a:t>
            </a:r>
            <a:endParaRPr sz="2000" b="0" i="0" u="none" strike="noStrike" cap="none" dirty="0">
              <a:solidFill>
                <a:srgbClr val="000000"/>
              </a:solidFill>
              <a:latin typeface="Arial"/>
              <a:ea typeface="Arial"/>
              <a:cs typeface="Arial"/>
              <a:sym typeface="Arial"/>
            </a:endParaRPr>
          </a:p>
          <a:p>
            <a:pPr marL="457200" marR="0" lvl="0" indent="-355600" algn="l" rtl="0">
              <a:lnSpc>
                <a:spcPct val="100000"/>
              </a:lnSpc>
              <a:spcBef>
                <a:spcPct val="0"/>
              </a:spcBef>
              <a:spcAft>
                <a:spcPct val="0"/>
              </a:spcAft>
              <a:buClr>
                <a:srgbClr val="000000"/>
              </a:buClr>
              <a:buSzPts val="2000"/>
              <a:buFont typeface="Arial"/>
              <a:buChar char="●"/>
            </a:pPr>
            <a:r>
              <a:rPr lang="en" sz="2000" dirty="0"/>
              <a:t>des pages de réponses (liens 2 à 7).</a:t>
            </a:r>
            <a:endParaRPr sz="2000" b="0" i="0" u="none" strike="noStrike" cap="none" dirty="0">
              <a:solidFill>
                <a:srgbClr val="000000"/>
              </a:solidFill>
              <a:latin typeface="Arial"/>
              <a:ea typeface="Arial"/>
              <a:cs typeface="Arial"/>
              <a:sym typeface="Arial"/>
            </a:endParaRPr>
          </a:p>
          <a:p>
            <a:pPr marL="0" marR="0" lvl="0" indent="0" algn="l" rtl="0">
              <a:lnSpc>
                <a:spcPct val="100000"/>
              </a:lnSpc>
              <a:spcBef>
                <a:spcPct val="0"/>
              </a:spcBef>
              <a:spcAft>
                <a:spcPct val="0"/>
              </a:spcAft>
              <a:buClr>
                <a:srgbClr val="000000"/>
              </a:buClr>
              <a:buSzPts val="2000"/>
              <a:buFont typeface="Arial"/>
              <a:buNone/>
            </a:pPr>
            <a:endParaRPr sz="2000" b="0" i="0" u="none" strike="noStrike" cap="none" dirty="0">
              <a:solidFill>
                <a:srgbClr val="000000"/>
              </a:solidFill>
              <a:latin typeface="Arial"/>
              <a:ea typeface="Arial"/>
              <a:cs typeface="Arial"/>
              <a:sym typeface="Arial"/>
            </a:endParaRPr>
          </a:p>
          <a:p>
            <a:pPr marL="0" marR="0" lvl="0" indent="0" algn="l" rtl="0">
              <a:lnSpc>
                <a:spcPct val="100000"/>
              </a:lnSpc>
              <a:spcBef>
                <a:spcPct val="0"/>
              </a:spcBef>
              <a:spcAft>
                <a:spcPct val="0"/>
              </a:spcAft>
              <a:buClr>
                <a:srgbClr val="000000"/>
              </a:buClr>
              <a:buSzPts val="2000"/>
              <a:buFont typeface="Arial"/>
              <a:buNone/>
            </a:pPr>
            <a:r>
              <a:rPr lang="en" sz="2000" b="0" i="0" u="none" strike="noStrike" cap="none" dirty="0">
                <a:solidFill>
                  <a:srgbClr val="000000"/>
                </a:solidFill>
                <a:latin typeface="Arial"/>
                <a:ea typeface="Arial"/>
                <a:cs typeface="Arial"/>
                <a:sym typeface="Arial"/>
              </a:rPr>
              <a:t>La conception et le format du contenu reflètent les résultats récents et les considérations soulevées</a:t>
            </a:r>
            <a:endParaRPr dirty="0"/>
          </a:p>
          <a:p>
            <a:pPr marL="0" marR="0" lvl="0" indent="0" algn="l" rtl="0">
              <a:lnSpc>
                <a:spcPct val="100000"/>
              </a:lnSpc>
              <a:spcBef>
                <a:spcPct val="0"/>
              </a:spcBef>
              <a:spcAft>
                <a:spcPct val="0"/>
              </a:spcAft>
              <a:buClr>
                <a:srgbClr val="000000"/>
              </a:buClr>
              <a:buSzPts val="1200"/>
              <a:buFont typeface="Arial"/>
              <a:buNone/>
            </a:pPr>
            <a:endParaRPr sz="1200" b="0" i="0" u="none" strike="noStrike" cap="none" dirty="0">
              <a:solidFill>
                <a:srgbClr val="000000"/>
              </a:solidFill>
              <a:latin typeface="Arial"/>
              <a:ea typeface="Arial"/>
              <a:cs typeface="Arial"/>
              <a:sym typeface="Arial"/>
            </a:endParaRPr>
          </a:p>
          <a:p>
            <a:pPr marL="0" marR="0" lvl="0" indent="0" algn="l" rtl="0">
              <a:lnSpc>
                <a:spcPct val="100000"/>
              </a:lnSpc>
              <a:spcBef>
                <a:spcPct val="0"/>
              </a:spcBef>
              <a:spcAft>
                <a:spcPct val="0"/>
              </a:spcAft>
              <a:buClr>
                <a:srgbClr val="000000"/>
              </a:buClr>
              <a:buSzPts val="1900"/>
              <a:buFont typeface="Arial"/>
              <a:buNone/>
            </a:pPr>
            <a:endParaRPr sz="1900" b="0" i="0" u="none" strike="noStrike" cap="none" dirty="0">
              <a:solidFill>
                <a:srgbClr val="000000"/>
              </a:solidFill>
              <a:latin typeface="Arial"/>
              <a:ea typeface="Arial"/>
              <a:cs typeface="Arial"/>
              <a:sym typeface="Arial"/>
            </a:endParaRPr>
          </a:p>
          <a:p>
            <a:pPr marL="0" marR="0" lvl="0" indent="0" algn="l" rtl="0">
              <a:lnSpc>
                <a:spcPct val="100000"/>
              </a:lnSpc>
              <a:spcBef>
                <a:spcPct val="0"/>
              </a:spcBef>
              <a:spcAft>
                <a:spcPct val="0"/>
              </a:spcAft>
              <a:buClr>
                <a:srgbClr val="000000"/>
              </a:buClr>
              <a:buSzPts val="1100"/>
              <a:buFont typeface="Arial"/>
              <a:buNone/>
            </a:pPr>
            <a:endParaRPr sz="1100" b="0" i="0" u="none" strike="noStrike" cap="none" dirty="0">
              <a:solidFill>
                <a:srgbClr val="000000"/>
              </a:solidFill>
              <a:latin typeface="Arial"/>
              <a:ea typeface="Arial"/>
              <a:cs typeface="Arial"/>
              <a:sym typeface="Arial"/>
            </a:endParaRPr>
          </a:p>
        </p:txBody>
      </p:sp>
    </p:spTree>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17"/>
        <p:cNvGrpSpPr/>
        <p:nvPr/>
      </p:nvGrpSpPr>
      <p:grpSpPr>
        <a:xfrm>
          <a:off x="0" y="0"/>
          <a:ext cx="0" cy="0"/>
          <a:chOff x="0" y="0"/>
          <a:chExt cx="0" cy="0"/>
        </a:xfrm>
      </p:grpSpPr>
      <p:sp>
        <p:nvSpPr>
          <p:cNvPr id="118" name="Google Shape;118;p9"/>
          <p:cNvSpPr txBox="1">
            <a:spLocks noGrp="1"/>
          </p:cNvSpPr>
          <p:nvPr>
            <p:ph type="body" idx="1"/>
          </p:nvPr>
        </p:nvSpPr>
        <p:spPr>
          <a:xfrm>
            <a:off x="454398" y="255947"/>
            <a:ext cx="8097300" cy="6591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720"/>
              </a:spcBef>
              <a:spcAft>
                <a:spcPct val="0"/>
              </a:spcAft>
              <a:buSzPts val="3600"/>
              <a:buNone/>
            </a:pPr>
            <a:r>
              <a:rPr lang="en" b="1">
                <a:solidFill>
                  <a:srgbClr val="000000"/>
                </a:solidFill>
              </a:rPr>
              <a:t>Transition vers la mise en œuvre </a:t>
            </a:r>
            <a:endParaRPr b="1">
              <a:solidFill>
                <a:srgbClr val="000000"/>
              </a:solidFill>
            </a:endParaRPr>
          </a:p>
        </p:txBody>
      </p:sp>
      <p:sp>
        <p:nvSpPr>
          <p:cNvPr id="119" name="Google Shape;119;p9"/>
          <p:cNvSpPr txBox="1"/>
          <p:nvPr/>
        </p:nvSpPr>
        <p:spPr>
          <a:xfrm>
            <a:off x="309967" y="1091695"/>
            <a:ext cx="8717796" cy="3795858"/>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ct val="0"/>
              </a:spcBef>
              <a:spcAft>
                <a:spcPct val="0"/>
              </a:spcAft>
              <a:buClr>
                <a:srgbClr val="000000"/>
              </a:buClr>
              <a:buSzPts val="2000"/>
              <a:buFont typeface="Arial"/>
              <a:buNone/>
            </a:pPr>
            <a:r>
              <a:rPr lang="en" sz="1800" b="1" i="0" u="none" strike="noStrike" cap="none" dirty="0">
                <a:solidFill>
                  <a:srgbClr val="000000"/>
                </a:solidFill>
                <a:latin typeface="Arial"/>
                <a:ea typeface="Arial"/>
                <a:cs typeface="Arial"/>
                <a:sym typeface="Arial"/>
              </a:rPr>
              <a:t>Étape I </a:t>
            </a:r>
            <a:endParaRPr sz="1800" b="1" i="0" u="none" strike="noStrike" cap="none" dirty="0">
              <a:solidFill>
                <a:srgbClr val="000000"/>
              </a:solidFill>
              <a:latin typeface="Arial"/>
              <a:ea typeface="Arial"/>
              <a:cs typeface="Arial"/>
              <a:sym typeface="Arial"/>
            </a:endParaRPr>
          </a:p>
          <a:p>
            <a:pPr marL="342900" marR="0" lvl="0" indent="-342900" algn="l" rtl="0">
              <a:lnSpc>
                <a:spcPct val="100000"/>
              </a:lnSpc>
              <a:spcBef>
                <a:spcPct val="0"/>
              </a:spcBef>
              <a:spcAft>
                <a:spcPct val="0"/>
              </a:spcAft>
              <a:buClr>
                <a:srgbClr val="000000"/>
              </a:buClr>
              <a:buSzPts val="2000"/>
              <a:buFont typeface="Arial"/>
              <a:buChar char="•"/>
            </a:pPr>
            <a:r>
              <a:rPr lang="en" sz="1800" b="0" i="0" u="none" strike="noStrike" cap="none" dirty="0">
                <a:solidFill>
                  <a:srgbClr val="000000"/>
                </a:solidFill>
                <a:latin typeface="Arial"/>
                <a:ea typeface="Arial"/>
                <a:cs typeface="Arial"/>
                <a:sym typeface="Arial"/>
              </a:rPr>
              <a:t>Transfert technique à AMC</a:t>
            </a:r>
            <a:endParaRPr sz="1800" dirty="0"/>
          </a:p>
          <a:p>
            <a:pPr marL="342900" marR="0" lvl="0" indent="-342900" algn="l" rtl="0">
              <a:lnSpc>
                <a:spcPct val="100000"/>
              </a:lnSpc>
              <a:spcBef>
                <a:spcPct val="0"/>
              </a:spcBef>
              <a:spcAft>
                <a:spcPct val="0"/>
              </a:spcAft>
              <a:buClr>
                <a:srgbClr val="000000"/>
              </a:buClr>
              <a:buSzPts val="2000"/>
              <a:buFont typeface="Arial"/>
              <a:buChar char="•"/>
            </a:pPr>
            <a:r>
              <a:rPr lang="en" sz="1800" b="0" i="0" u="none" strike="noStrike" cap="none" dirty="0">
                <a:solidFill>
                  <a:srgbClr val="000000"/>
                </a:solidFill>
                <a:latin typeface="Arial"/>
                <a:ea typeface="Arial"/>
                <a:cs typeface="Arial"/>
                <a:sym typeface="Arial"/>
              </a:rPr>
              <a:t>Assistant de lancement et pages de contenu associées</a:t>
            </a:r>
            <a:endParaRPr sz="1800" dirty="0"/>
          </a:p>
          <a:p>
            <a:pPr marL="342900" marR="0" lvl="0" indent="-342900" algn="l" rtl="0">
              <a:lnSpc>
                <a:spcPct val="100000"/>
              </a:lnSpc>
              <a:spcBef>
                <a:spcPct val="0"/>
              </a:spcBef>
              <a:spcAft>
                <a:spcPct val="0"/>
              </a:spcAft>
              <a:buClr>
                <a:srgbClr val="000000"/>
              </a:buClr>
              <a:buSzPts val="2000"/>
              <a:buFont typeface="Arial"/>
              <a:buChar char="•"/>
            </a:pPr>
            <a:r>
              <a:rPr lang="en" sz="1800" b="0" i="0" u="none" strike="noStrike" cap="none" dirty="0">
                <a:solidFill>
                  <a:srgbClr val="000000"/>
                </a:solidFill>
                <a:latin typeface="Arial"/>
                <a:ea typeface="Arial"/>
                <a:cs typeface="Arial"/>
                <a:sym typeface="Arial"/>
              </a:rPr>
              <a:t>Mise à jour des liens croisés, le cas échéant</a:t>
            </a:r>
            <a:endParaRPr sz="1800" dirty="0"/>
          </a:p>
          <a:p>
            <a:pPr marL="342900" marR="0" lvl="0" indent="-342900" algn="l" rtl="0">
              <a:lnSpc>
                <a:spcPct val="100000"/>
              </a:lnSpc>
              <a:spcBef>
                <a:spcPct val="0"/>
              </a:spcBef>
              <a:spcAft>
                <a:spcPct val="0"/>
              </a:spcAft>
              <a:buClr>
                <a:srgbClr val="000000"/>
              </a:buClr>
              <a:buSzPts val="2000"/>
              <a:buFont typeface="Arial"/>
              <a:buChar char="•"/>
            </a:pPr>
            <a:r>
              <a:rPr lang="en" sz="1800" b="0" i="0" u="none" strike="noStrike" cap="none" dirty="0">
                <a:solidFill>
                  <a:srgbClr val="000000"/>
                </a:solidFill>
                <a:latin typeface="Arial"/>
                <a:ea typeface="Arial"/>
                <a:cs typeface="Arial"/>
                <a:sym typeface="Arial"/>
              </a:rPr>
              <a:t>Préparation de l’étape II avec l’inventaire du contenu et le plan proposé de réduction des éléments redondants, désuets ou insignifiants (RDI)</a:t>
            </a:r>
            <a:endParaRPr sz="1800" b="0" i="0" u="none" strike="noStrike" cap="none" dirty="0">
              <a:solidFill>
                <a:schemeClr val="dk1"/>
              </a:solidFill>
              <a:latin typeface="Arial"/>
              <a:ea typeface="Arial"/>
              <a:cs typeface="Arial"/>
              <a:sym typeface="Arial"/>
            </a:endParaRPr>
          </a:p>
          <a:p>
            <a:pPr marL="0" marR="0" lvl="0" indent="0" algn="l" rtl="0">
              <a:lnSpc>
                <a:spcPct val="100000"/>
              </a:lnSpc>
              <a:spcBef>
                <a:spcPct val="0"/>
              </a:spcBef>
              <a:spcAft>
                <a:spcPct val="0"/>
              </a:spcAft>
              <a:buClr>
                <a:srgbClr val="000000"/>
              </a:buClr>
              <a:buSzPts val="2000"/>
              <a:buFont typeface="Arial"/>
              <a:buNone/>
            </a:pPr>
            <a:endParaRPr sz="1800" b="0" i="0" u="none" strike="noStrike" cap="none" dirty="0">
              <a:solidFill>
                <a:srgbClr val="000000"/>
              </a:solidFill>
              <a:latin typeface="Arial"/>
              <a:ea typeface="Arial"/>
              <a:cs typeface="Arial"/>
              <a:sym typeface="Arial"/>
            </a:endParaRPr>
          </a:p>
          <a:p>
            <a:pPr marL="0" marR="0" lvl="0" indent="0" algn="l" rtl="0">
              <a:lnSpc>
                <a:spcPct val="100000"/>
              </a:lnSpc>
              <a:spcBef>
                <a:spcPct val="0"/>
              </a:spcBef>
              <a:spcAft>
                <a:spcPct val="0"/>
              </a:spcAft>
              <a:buClr>
                <a:srgbClr val="000000"/>
              </a:buClr>
              <a:buSzPts val="2000"/>
              <a:buFont typeface="Arial"/>
              <a:buNone/>
            </a:pPr>
            <a:r>
              <a:rPr lang="en" sz="1800" b="1" i="0" u="none" strike="noStrike" cap="none" dirty="0">
                <a:solidFill>
                  <a:srgbClr val="000000"/>
                </a:solidFill>
                <a:latin typeface="Arial"/>
                <a:ea typeface="Arial"/>
                <a:cs typeface="Arial"/>
                <a:sym typeface="Arial"/>
              </a:rPr>
              <a:t>Étape II </a:t>
            </a:r>
            <a:endParaRPr sz="1800" b="1" i="0" u="none" strike="noStrike" cap="none" dirty="0">
              <a:solidFill>
                <a:srgbClr val="000000"/>
              </a:solidFill>
              <a:latin typeface="Arial"/>
              <a:ea typeface="Arial"/>
              <a:cs typeface="Arial"/>
              <a:sym typeface="Arial"/>
            </a:endParaRPr>
          </a:p>
          <a:p>
            <a:pPr marL="342900" marR="0" lvl="0" indent="-342900" algn="l" rtl="0">
              <a:lnSpc>
                <a:spcPct val="100000"/>
              </a:lnSpc>
              <a:spcBef>
                <a:spcPct val="0"/>
              </a:spcBef>
              <a:spcAft>
                <a:spcPct val="0"/>
              </a:spcAft>
              <a:buClr>
                <a:srgbClr val="000000"/>
              </a:buClr>
              <a:buSzPts val="2000"/>
              <a:buFont typeface="Arial"/>
              <a:buChar char="•"/>
            </a:pPr>
            <a:r>
              <a:rPr lang="en" sz="1800" b="0" i="0" u="none" strike="noStrike" cap="none" dirty="0">
                <a:solidFill>
                  <a:srgbClr val="000000"/>
                </a:solidFill>
                <a:latin typeface="Arial"/>
                <a:ea typeface="Arial"/>
                <a:cs typeface="Arial"/>
                <a:sym typeface="Arial"/>
              </a:rPr>
              <a:t>Processus de mise à jour du contenu pilote dans un espace centralisé de déplacements</a:t>
            </a:r>
            <a:endParaRPr sz="1800" dirty="0"/>
          </a:p>
          <a:p>
            <a:pPr marL="342900" marR="0" lvl="0" indent="-342900" algn="l" rtl="0">
              <a:lnSpc>
                <a:spcPct val="100000"/>
              </a:lnSpc>
              <a:spcBef>
                <a:spcPct val="0"/>
              </a:spcBef>
              <a:spcAft>
                <a:spcPct val="0"/>
              </a:spcAft>
              <a:buClr>
                <a:srgbClr val="000000"/>
              </a:buClr>
              <a:buSzPts val="2000"/>
              <a:buFont typeface="Arial"/>
              <a:buChar char="•"/>
            </a:pPr>
            <a:r>
              <a:rPr lang="en" sz="1800" b="0" i="0" u="none" strike="noStrike" cap="none" dirty="0">
                <a:solidFill>
                  <a:srgbClr val="000000"/>
                </a:solidFill>
                <a:latin typeface="Arial"/>
                <a:ea typeface="Arial"/>
                <a:cs typeface="Arial"/>
                <a:sym typeface="Arial"/>
              </a:rPr>
              <a:t>Suppression des éléments RDI dans toutes les pages ministérielles</a:t>
            </a:r>
            <a:endParaRPr sz="1800" dirty="0"/>
          </a:p>
          <a:p>
            <a:pPr marL="342900" marR="0" lvl="0" indent="-342900" algn="l" rtl="0">
              <a:lnSpc>
                <a:spcPct val="100000"/>
              </a:lnSpc>
              <a:spcBef>
                <a:spcPct val="0"/>
              </a:spcBef>
              <a:spcAft>
                <a:spcPct val="0"/>
              </a:spcAft>
              <a:buClr>
                <a:srgbClr val="000000"/>
              </a:buClr>
              <a:buSzPts val="2000"/>
              <a:buFont typeface="Arial"/>
              <a:buChar char="•"/>
            </a:pPr>
            <a:r>
              <a:rPr lang="en" sz="1800" b="0" i="0" u="none" strike="noStrike" cap="none" dirty="0">
                <a:solidFill>
                  <a:srgbClr val="000000"/>
                </a:solidFill>
                <a:latin typeface="Arial"/>
                <a:ea typeface="Arial"/>
                <a:cs typeface="Arial"/>
                <a:sym typeface="Arial"/>
              </a:rPr>
              <a:t>Examen complet du langage simple</a:t>
            </a:r>
            <a:endParaRPr sz="1800" dirty="0"/>
          </a:p>
          <a:p>
            <a:pPr marL="342900" marR="0" lvl="0" indent="-342900" algn="l" rtl="0">
              <a:lnSpc>
                <a:spcPct val="100000"/>
              </a:lnSpc>
              <a:spcBef>
                <a:spcPct val="0"/>
              </a:spcBef>
              <a:spcAft>
                <a:spcPct val="0"/>
              </a:spcAft>
              <a:buClr>
                <a:srgbClr val="000000"/>
              </a:buClr>
              <a:buSzPts val="2000"/>
              <a:buFont typeface="Arial"/>
              <a:buChar char="•"/>
            </a:pPr>
            <a:r>
              <a:rPr lang="en" sz="1800" dirty="0"/>
              <a:t>Application de toute modification de la dernière série d’essais après le lancement</a:t>
            </a:r>
            <a:endParaRPr sz="1800" b="0" i="0" u="none" strike="noStrike" cap="none" dirty="0">
              <a:solidFill>
                <a:schemeClr val="dk1"/>
              </a:solidFill>
              <a:latin typeface="Arial"/>
              <a:ea typeface="Arial"/>
              <a:cs typeface="Arial"/>
              <a:sym typeface="Arial"/>
            </a:endParaRPr>
          </a:p>
        </p:txBody>
      </p:sp>
      <p:sp>
        <p:nvSpPr>
          <p:cNvPr id="120" name="Google Shape;120;p9"/>
          <p:cNvSpPr/>
          <p:nvPr/>
        </p:nvSpPr>
        <p:spPr>
          <a:xfrm>
            <a:off x="0" y="-186898"/>
            <a:ext cx="184731" cy="830997"/>
          </a:xfrm>
          <a:prstGeom prst="rect">
            <a:avLst/>
          </a:prstGeom>
          <a:noFill/>
          <a:ln>
            <a:noFill/>
          </a:ln>
        </p:spPr>
        <p:txBody>
          <a:bodyPr spcFirstLastPara="1" wrap="square" lIns="91425" tIns="0" rIns="91425" bIns="0" anchor="ctr" anchorCtr="0">
            <a:spAutoFit/>
          </a:bodyPr>
          <a:lstStyle/>
          <a:p>
            <a:pPr marL="0" marR="0" lvl="0" indent="0" algn="l" rtl="0">
              <a:lnSpc>
                <a:spcPct val="100000"/>
              </a:lnSpc>
              <a:spcBef>
                <a:spcPct val="0"/>
              </a:spcBef>
              <a:spcAft>
                <a:spcPct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a:p>
            <a:pPr marL="0" marR="0" lvl="0" indent="0" algn="l" rtl="0">
              <a:lnSpc>
                <a:spcPct val="100000"/>
              </a:lnSpc>
              <a:spcBef>
                <a:spcPct val="0"/>
              </a:spcBef>
              <a:spcAft>
                <a:spcPct val="0"/>
              </a:spcAft>
              <a:buClr>
                <a:schemeClr val="dk1"/>
              </a:buClr>
              <a:buSzPts val="1800"/>
              <a:buFont typeface="Arial"/>
              <a:buNone/>
            </a:pPr>
            <a:br>
              <a:rPr lang="en" sz="1800" b="0" i="0" u="none" strike="noStrike" cap="none">
                <a:solidFill>
                  <a:schemeClr val="dk1"/>
                </a:solidFill>
                <a:latin typeface="Arial"/>
                <a:ea typeface="Arial"/>
                <a:cs typeface="Arial"/>
                <a:sym typeface="Arial"/>
              </a:rPr>
            </a:br>
            <a:endParaRPr sz="1800" b="0" i="0" u="none" strike="noStrike" cap="none">
              <a:solidFill>
                <a:schemeClr val="dk1"/>
              </a:solidFill>
              <a:latin typeface="Arial"/>
              <a:ea typeface="Arial"/>
              <a:cs typeface="Arial"/>
              <a:sym typeface="Arial"/>
            </a:endParaRPr>
          </a:p>
        </p:txBody>
      </p:sp>
      <p:sp>
        <p:nvSpPr>
          <p:cNvPr id="121" name="Google Shape;121;p9"/>
          <p:cNvSpPr/>
          <p:nvPr/>
        </p:nvSpPr>
        <p:spPr>
          <a:xfrm>
            <a:off x="0" y="-48399"/>
            <a:ext cx="184731" cy="553998"/>
          </a:xfrm>
          <a:prstGeom prst="rect">
            <a:avLst/>
          </a:prstGeom>
          <a:noFill/>
          <a:ln>
            <a:noFill/>
          </a:ln>
        </p:spPr>
        <p:txBody>
          <a:bodyPr spcFirstLastPara="1" wrap="square" lIns="91425" tIns="0" rIns="91425" bIns="0" anchor="ctr" anchorCtr="0">
            <a:spAutoFit/>
          </a:bodyPr>
          <a:lstStyle/>
          <a:p>
            <a:pPr marL="0" marR="0" lvl="0" indent="0" algn="l" rtl="0">
              <a:lnSpc>
                <a:spcPct val="100000"/>
              </a:lnSpc>
              <a:spcBef>
                <a:spcPct val="0"/>
              </a:spcBef>
              <a:spcAft>
                <a:spcPct val="0"/>
              </a:spcAft>
              <a:buClr>
                <a:schemeClr val="dk1"/>
              </a:buClr>
              <a:buSzPts val="1800"/>
              <a:buFont typeface="Arial"/>
              <a:buNone/>
            </a:pPr>
            <a:br>
              <a:rPr lang="en" sz="1800" b="0" i="0" u="none" strike="noStrike" cap="none">
                <a:solidFill>
                  <a:schemeClr val="dk1"/>
                </a:solidFill>
                <a:latin typeface="Arial"/>
                <a:ea typeface="Arial"/>
                <a:cs typeface="Arial"/>
                <a:sym typeface="Arial"/>
              </a:rPr>
            </a:br>
            <a:endParaRPr sz="1800" b="0" i="0" u="none" strike="noStrike" cap="none">
              <a:solidFill>
                <a:schemeClr val="dk1"/>
              </a:solidFill>
              <a:latin typeface="Arial"/>
              <a:ea typeface="Arial"/>
              <a:cs typeface="Arial"/>
              <a:sym typeface="Arial"/>
            </a:endParaRPr>
          </a:p>
        </p:txBody>
      </p:sp>
    </p:spTree>
  </p:cSld>
  <p:clrMapOvr>
    <a:masterClrMapping/>
  </p:clrMapOvr>
  <p:transition/>
</p:sld>
</file>

<file path=ppt/tags/tag1.xml><?xml version="1.0" encoding="utf-8"?>
<p:tagLst xmlns:a="http://schemas.openxmlformats.org/drawingml/2006/main" xmlns:r="http://schemas.openxmlformats.org/officeDocument/2006/relationships" xmlns:p="http://schemas.openxmlformats.org/presentationml/2006/main">
  <p:tag name="AS_NET" val="4.0.30319.42000"/>
  <p:tag name="AS_OS" val="Microsoft Windows NT 6.2.9200.0"/>
  <p:tag name="AS_RELEASE_DATE" val="2019.01.14"/>
  <p:tag name="AS_TITLE" val="Aspose.Slides for .NET 4.0 Client Profile"/>
  <p:tag name="AS_VERSION" val="19.1"/>
  <p:tag name="ENGAGE" val="{&quot;SavedSwatch&quot;:&quot;-4710106|-16089410|-6441398|-16756834|-11184811|Health Canada&quot;,&quot;Id&quot;:&quot;5f4e3b1a35454229a48558c6&quot;,&quot;SmartGridHorizontal&quot;:0,&quot;LinkedExcelSources&quot;:{},&quot;LinkedProjectSources&quot;:{},&quot;FlowConfig&quot;:{&quot;Canvas&quot;:{&quot;Slide&quot;:-1,&quot;Width&quot;:0,&quot;Height&quot;:0},&quot;Timeline&quot;:{&quot;Actions&quot;:[]}},&quot;LinkedSlideMergeSources&quot;:{},&quot;LinkedSharePointSlideMergeSources&quot;:{}}"/>
</p:tagLst>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Arial"/>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Arial"/>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Simple Light override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Arial"/>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Arial"/>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108</TotalTime>
  <Words>1194</Words>
  <Application>Microsoft Office PowerPoint</Application>
  <PresentationFormat>On-screen Show (16:9)</PresentationFormat>
  <Paragraphs>244</Paragraphs>
  <Slides>17</Slides>
  <Notes>17</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17</vt:i4>
      </vt:variant>
    </vt:vector>
  </HeadingPairs>
  <TitlesOfParts>
    <vt:vector size="21" baseType="lpstr">
      <vt:lpstr>Calibri</vt:lpstr>
      <vt:lpstr>Arial</vt:lpstr>
      <vt:lpstr>Lato</vt:lpstr>
      <vt:lpstr>Simple Light</vt:lpstr>
      <vt:lpstr>Contenu lié aux déplacements dans le cadre de la COVID-19 :  Optimisation Web et plan de travail  </vt:lpstr>
      <vt:lpstr>PowerPoint Presentation</vt:lpstr>
      <vt:lpstr>PowerPoint Presentation</vt:lpstr>
      <vt:lpstr>Initiation et découverte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COVID-19 Travel content: Web optimization and  work plan  </dc:title>
  <dc:creator>Susan Harper</dc:creator>
  <cp:lastModifiedBy>Author</cp:lastModifiedBy>
  <cp:revision>15</cp:revision>
  <dcterms:modified xsi:type="dcterms:W3CDTF">2020-09-22T17:37:09Z</dcterms:modified>
</cp:coreProperties>
</file>