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3.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4.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5.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7.xml" ContentType="application/vnd.openxmlformats-officedocument.presentationml.notesSlide+xml"/>
  <Override PartName="/ppt/tags/tag64.xml" ContentType="application/vnd.openxmlformats-officedocument.presentationml.tags+xml"/>
  <Override PartName="/ppt/notesSlides/notesSlide8.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notesSlides/notesSlide9.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10.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notesSlides/notesSlide11.xml" ContentType="application/vnd.openxmlformats-officedocument.presentationml.notesSlide+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notesSlides/notesSlide13.xml" ContentType="application/vnd.openxmlformats-officedocument.presentationml.notesSlide+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notesSlides/notesSlide14.xml" ContentType="application/vnd.openxmlformats-officedocument.presentationml.notesSlide+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17"/>
  </p:notesMasterIdLst>
  <p:handoutMasterIdLst>
    <p:handoutMasterId r:id="rId18"/>
  </p:handoutMasterIdLst>
  <p:sldIdLst>
    <p:sldId id="384" r:id="rId2"/>
    <p:sldId id="5146" r:id="rId3"/>
    <p:sldId id="5162" r:id="rId4"/>
    <p:sldId id="5164" r:id="rId5"/>
    <p:sldId id="5166" r:id="rId6"/>
    <p:sldId id="385" r:id="rId7"/>
    <p:sldId id="5161" r:id="rId8"/>
    <p:sldId id="5170" r:id="rId9"/>
    <p:sldId id="5153" r:id="rId10"/>
    <p:sldId id="5157" r:id="rId11"/>
    <p:sldId id="5154" r:id="rId12"/>
    <p:sldId id="5156" r:id="rId13"/>
    <p:sldId id="5163" r:id="rId14"/>
    <p:sldId id="5168" r:id="rId15"/>
    <p:sldId id="5167" r:id="rId16"/>
  </p:sldIdLst>
  <p:sldSz cx="12192000" cy="6858000"/>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EAA0112-A5CB-45CF-68FC-DB3613E9B800}" name="Pare, Carine (SPAC/PSPC)" initials="P(" userId="S::carine.pare@tpsgc-pwgsc.gc.ca::71f88b2f-db4c-4269-9577-1025f7fc6543" providerId="AD"/>
  <p188:author id="{3A5F1C12-D422-4FD2-97B7-F26F047EADA3}" name="Bemeur, Chantal (SPAC/PSPC) (elle-la / she-her)" initials="Bs" userId="S::chantal.bemeur@tpsgc-pwgsc.gc.ca::97d9d3ea-19b5-4147-b2f7-c6eb9c5930c3" providerId="AD"/>
  <p188:author id="{E0B58E1D-D7CD-526B-D5DF-113E5B04D636}" name="Bemeur, Chantal (SPAC/PSPC)" initials="BC(" userId="S::Chantal.Bemeur@tpsgc-pwgsc.gc.ca::97d9d3ea-19b5-4147-b2f7-c6eb9c5930c3" providerId="AD"/>
  <p188:author id="{B82E8466-83BB-6317-73B9-A51F2FE0BC10}" name="Pare, Carine (SPAC/PSPC)" initials="PC(" userId="S::Carine.Pare@tpsgc-pwgsc.gc.ca::71f88b2f-db4c-4269-9577-1025f7fc6543" providerId="AD"/>
  <p188:author id="{685D0F8D-5798-DA56-B0ED-0D6E00F4CB73}" name="Dion3, Alain (SPAC/PSPC) (il-lui / he-him)" initials="DA((/h" userId="S::alain.dion3@tpsgc-pwgsc.gc.ca::b5972ad0-fee1-4393-9fd4-8bc589782ac7" providerId="AD"/>
  <p188:author id="{0725D58D-19FC-2C41-5C3A-CFBED0122820}" name="Genereux, Sophie (SPAC/PSPC)" initials="GS(" userId="S::Sophie.Genereux@tpsgc-pwgsc.gc.ca::fb217e55-5cbd-4b07-9ec1-a590548adf68" providerId="AD"/>
  <p188:author id="{03F4DBDB-6F70-D8B7-8326-B99CD1A32C65}" name="Jacob, Karen (SPAC/PSPC) (elle-la / she-her)" initials="JK((l/sh" userId="S::Karen.Jacob@tpsgc-pwgsc.gc.ca::66e9cce0-e37b-4645-a907-f7690bd68df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4" clrIdx="0"/>
  <p:cmAuthor id="2" name="Jeremy N Gooden" initials="JNG" lastIdx="1" clrIdx="1"/>
  <p:cmAuthor id="3" name="Rickey Haley-Colpitts" initials="RH" lastIdx="1" clrIdx="2">
    <p:extLst>
      <p:ext uri="{19B8F6BF-5375-455C-9EA6-DF929625EA0E}">
        <p15:presenceInfo xmlns:p15="http://schemas.microsoft.com/office/powerpoint/2012/main" userId="S::Rickey.Haley-Colpitts@bgis.com::d450c491-4712-4c27-9f1d-d9034ee29bdf" providerId="AD"/>
      </p:ext>
    </p:extLst>
  </p:cmAuthor>
  <p:cmAuthor id="4" name="Carine Pare" initials="CP" lastIdx="3" clrIdx="3">
    <p:extLst>
      <p:ext uri="{19B8F6BF-5375-455C-9EA6-DF929625EA0E}">
        <p15:presenceInfo xmlns:p15="http://schemas.microsoft.com/office/powerpoint/2012/main" userId="S::Carine.Pare@tpsgc-pwgsc.gc.ca::71f88b2f-db4c-4269-9577-1025f7fc65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5B5B5B"/>
    <a:srgbClr val="B27A0A"/>
    <a:srgbClr val="409786"/>
    <a:srgbClr val="6DB761"/>
    <a:srgbClr val="4B4F54"/>
    <a:srgbClr val="839584"/>
    <a:srgbClr val="78A078"/>
    <a:srgbClr val="F2A920"/>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50F259-4704-4584-8F27-B0F493E0DAF2}" v="12" dt="2024-11-05T14:15:11.7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11" autoAdjust="0"/>
    <p:restoredTop sz="76456" autoAdjust="0"/>
  </p:normalViewPr>
  <p:slideViewPr>
    <p:cSldViewPr snapToGrid="0" snapToObjects="1">
      <p:cViewPr varScale="1">
        <p:scale>
          <a:sx n="84" d="100"/>
          <a:sy n="84" d="100"/>
        </p:scale>
        <p:origin x="1854" y="9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sorterViewPr>
    <p:cViewPr>
      <p:scale>
        <a:sx n="100" d="100"/>
        <a:sy n="100" d="100"/>
      </p:scale>
      <p:origin x="0" y="-1290"/>
    </p:cViewPr>
  </p:sorterViewPr>
  <p:notesViewPr>
    <p:cSldViewPr snapToGrid="0" snapToObjects="1">
      <p:cViewPr varScale="1">
        <p:scale>
          <a:sx n="86" d="100"/>
          <a:sy n="86" d="100"/>
        </p:scale>
        <p:origin x="3864"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microsoft.com/office/2018/10/relationships/authors" Target="authors.xml"/></Relationships>
</file>

<file path=ppt/_rels/viewProps.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slide" Target="slides/slide2.xml"/><Relationship Id="rId1"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on3, Alain (SPAC/PSPC) (il-lui / he-him)" userId="S::alain.dion3@tpsgc-pwgsc.gc.ca::b5972ad0-fee1-4393-9fd4-8bc589782ac7" providerId="AD" clId="Web-{28380147-FC3E-2D86-919E-FE6ECA0DA9DB}"/>
    <pc:docChg chg="modSld">
      <pc:chgData name="Dion3, Alain (SPAC/PSPC) (il-lui / he-him)" userId="S::alain.dion3@tpsgc-pwgsc.gc.ca::b5972ad0-fee1-4393-9fd4-8bc589782ac7" providerId="AD" clId="Web-{28380147-FC3E-2D86-919E-FE6ECA0DA9DB}" dt="2024-10-28T15:39:17.182" v="7"/>
      <pc:docMkLst>
        <pc:docMk/>
      </pc:docMkLst>
      <pc:sldChg chg="modSp modCm modNotes">
        <pc:chgData name="Dion3, Alain (SPAC/PSPC) (il-lui / he-him)" userId="S::alain.dion3@tpsgc-pwgsc.gc.ca::b5972ad0-fee1-4393-9fd4-8bc589782ac7" providerId="AD" clId="Web-{28380147-FC3E-2D86-919E-FE6ECA0DA9DB}" dt="2024-10-28T15:39:17.182" v="7"/>
        <pc:sldMkLst>
          <pc:docMk/>
          <pc:sldMk cId="2643018674" sldId="5164"/>
        </pc:sldMkLst>
        <pc:spChg chg="mod">
          <ac:chgData name="Dion3, Alain (SPAC/PSPC) (il-lui / he-him)" userId="S::alain.dion3@tpsgc-pwgsc.gc.ca::b5972ad0-fee1-4393-9fd4-8bc589782ac7" providerId="AD" clId="Web-{28380147-FC3E-2D86-919E-FE6ECA0DA9DB}" dt="2024-10-28T15:38:55.120" v="0" actId="20577"/>
          <ac:spMkLst>
            <pc:docMk/>
            <pc:sldMk cId="2643018674" sldId="5164"/>
            <ac:spMk id="5" creationId="{D0DACE9A-1229-9EEE-A180-51B071D4E977}"/>
          </ac:spMkLst>
        </pc:spChg>
        <pc:spChg chg="mod">
          <ac:chgData name="Dion3, Alain (SPAC/PSPC) (il-lui / he-him)" userId="S::alain.dion3@tpsgc-pwgsc.gc.ca::b5972ad0-fee1-4393-9fd4-8bc589782ac7" providerId="AD" clId="Web-{28380147-FC3E-2D86-919E-FE6ECA0DA9DB}" dt="2024-10-28T15:39:05.245" v="5" actId="20577"/>
          <ac:spMkLst>
            <pc:docMk/>
            <pc:sldMk cId="2643018674" sldId="5164"/>
            <ac:spMk id="12" creationId="{6A3B9CD2-AFBF-BEF4-7CE5-AED963949FAC}"/>
          </ac:spMkLst>
        </pc:spChg>
        <pc:extLst>
          <p:ext xmlns:p="http://schemas.openxmlformats.org/presentationml/2006/main" uri="{D6D511B9-2390-475A-947B-AFAB55BFBCF1}">
            <pc226:cmChg xmlns:pc226="http://schemas.microsoft.com/office/powerpoint/2022/06/main/command" chg="mod">
              <pc226:chgData name="Dion3, Alain (SPAC/PSPC) (il-lui / he-him)" userId="S::alain.dion3@tpsgc-pwgsc.gc.ca::b5972ad0-fee1-4393-9fd4-8bc589782ac7" providerId="AD" clId="Web-{28380147-FC3E-2D86-919E-FE6ECA0DA9DB}" dt="2024-10-28T15:39:04.229" v="4" actId="20577"/>
              <pc2:cmMkLst xmlns:pc2="http://schemas.microsoft.com/office/powerpoint/2019/9/main/command">
                <pc:docMk/>
                <pc:sldMk cId="2643018674" sldId="5164"/>
                <pc2:cmMk id="{7F132811-33D1-4F42-BA40-C42C7B67BD9D}"/>
              </pc2:cmMkLst>
            </pc226:cmChg>
          </p:ext>
        </pc:extLst>
      </pc:sldChg>
    </pc:docChg>
  </pc:docChgLst>
  <pc:docChgLst>
    <pc:chgData name="Jacob, Karen (SPAC/PSPC) (elle-la / she-her)" userId="66e9cce0-e37b-4645-a907-f7690bd68dfb" providerId="ADAL" clId="{A3599A74-B049-44EE-8670-DE420CF3148A}"/>
    <pc:docChg chg="undo custSel addSld delSld modSld sldOrd">
      <pc:chgData name="Jacob, Karen (SPAC/PSPC) (elle-la / she-her)" userId="66e9cce0-e37b-4645-a907-f7690bd68dfb" providerId="ADAL" clId="{A3599A74-B049-44EE-8670-DE420CF3148A}" dt="2024-10-30T19:40:49.199" v="20505"/>
      <pc:docMkLst>
        <pc:docMk/>
      </pc:docMkLst>
      <pc:sldChg chg="addSp delSp modSp mod ord delCm modCm modNotesTx">
        <pc:chgData name="Jacob, Karen (SPAC/PSPC) (elle-la / she-her)" userId="66e9cce0-e37b-4645-a907-f7690bd68dfb" providerId="ADAL" clId="{A3599A74-B049-44EE-8670-DE420CF3148A}" dt="2024-10-30T19:34:01.335" v="19955" actId="20577"/>
        <pc:sldMkLst>
          <pc:docMk/>
          <pc:sldMk cId="782836501" sldId="385"/>
        </pc:sldMkLst>
        <pc:spChg chg="mod">
          <ac:chgData name="Jacob, Karen (SPAC/PSPC) (elle-la / she-her)" userId="66e9cce0-e37b-4645-a907-f7690bd68dfb" providerId="ADAL" clId="{A3599A74-B049-44EE-8670-DE420CF3148A}" dt="2024-10-30T19:22:25.111" v="19717" actId="14100"/>
          <ac:spMkLst>
            <pc:docMk/>
            <pc:sldMk cId="782836501" sldId="385"/>
            <ac:spMk id="2" creationId="{7848FF00-1347-4DA1-9437-1B4A0F154B78}"/>
          </ac:spMkLst>
        </pc:spChg>
        <pc:spChg chg="del mod">
          <ac:chgData name="Jacob, Karen (SPAC/PSPC) (elle-la / she-her)" userId="66e9cce0-e37b-4645-a907-f7690bd68dfb" providerId="ADAL" clId="{A3599A74-B049-44EE-8670-DE420CF3148A}" dt="2024-10-18T18:05:57.488" v="7719" actId="478"/>
          <ac:spMkLst>
            <pc:docMk/>
            <pc:sldMk cId="782836501" sldId="385"/>
            <ac:spMk id="9" creationId="{92961367-DDD3-8A64-C952-5C76064AAD47}"/>
          </ac:spMkLst>
        </pc:spChg>
        <pc:graphicFrameChg chg="add mod modGraphic">
          <ac:chgData name="Jacob, Karen (SPAC/PSPC) (elle-la / she-her)" userId="66e9cce0-e37b-4645-a907-f7690bd68dfb" providerId="ADAL" clId="{A3599A74-B049-44EE-8670-DE420CF3148A}" dt="2024-10-23T19:20:46.488" v="11667" actId="20577"/>
          <ac:graphicFrameMkLst>
            <pc:docMk/>
            <pc:sldMk cId="782836501" sldId="385"/>
            <ac:graphicFrameMk id="5" creationId="{47AF23CB-9CF8-3A93-AC5C-6849E2091E92}"/>
          </ac:graphicFrameMkLst>
        </pc:graphicFrameChg>
        <pc:extLst>
          <p:ext xmlns:p="http://schemas.openxmlformats.org/presentationml/2006/main" uri="{D6D511B9-2390-475A-947B-AFAB55BFBCF1}">
            <pc226:cmChg xmlns:pc226="http://schemas.microsoft.com/office/powerpoint/2022/06/main/command" chg="del mod">
              <pc226:chgData name="Jacob, Karen (SPAC/PSPC) (elle-la / she-her)" userId="66e9cce0-e37b-4645-a907-f7690bd68dfb" providerId="ADAL" clId="{A3599A74-B049-44EE-8670-DE420CF3148A}" dt="2024-10-30T19:22:39.304" v="19719"/>
              <pc2:cmMkLst xmlns:pc2="http://schemas.microsoft.com/office/powerpoint/2019/9/main/command">
                <pc:docMk/>
                <pc:sldMk cId="782836501" sldId="385"/>
                <pc2:cmMk id="{F499BB07-D7D6-4CC9-AFAD-00EF079EB961}"/>
              </pc2:cmMkLst>
              <pc226:cmRplyChg chg="add">
                <pc226:chgData name="Jacob, Karen (SPAC/PSPC) (elle-la / she-her)" userId="66e9cce0-e37b-4645-a907-f7690bd68dfb" providerId="ADAL" clId="{A3599A74-B049-44EE-8670-DE420CF3148A}" dt="2024-10-23T18:47:55.735" v="9946"/>
                <pc2:cmRplyMkLst xmlns:pc2="http://schemas.microsoft.com/office/powerpoint/2019/9/main/command">
                  <pc:docMk/>
                  <pc:sldMk cId="782836501" sldId="385"/>
                  <pc2:cmMk id="{F499BB07-D7D6-4CC9-AFAD-00EF079EB961}"/>
                  <pc2:cmRplyMk id="{25A1F558-FD9A-4F3D-A1B5-B07D129F9C0C}"/>
                </pc2:cmRplyMkLst>
              </pc226:cmRplyChg>
            </pc226:cmChg>
            <pc226:cmChg xmlns:pc226="http://schemas.microsoft.com/office/powerpoint/2022/06/main/command" chg="del">
              <pc226:chgData name="Jacob, Karen (SPAC/PSPC) (elle-la / she-her)" userId="66e9cce0-e37b-4645-a907-f7690bd68dfb" providerId="ADAL" clId="{A3599A74-B049-44EE-8670-DE420CF3148A}" dt="2024-10-30T19:22:37.728" v="19718"/>
              <pc2:cmMkLst xmlns:pc2="http://schemas.microsoft.com/office/powerpoint/2019/9/main/command">
                <pc:docMk/>
                <pc:sldMk cId="782836501" sldId="385"/>
                <pc2:cmMk id="{08DFA770-9AD2-43E9-B8D5-D28F93D15EE9}"/>
              </pc2:cmMkLst>
              <pc226:cmRplyChg chg="add mod">
                <pc226:chgData name="Jacob, Karen (SPAC/PSPC) (elle-la / she-her)" userId="66e9cce0-e37b-4645-a907-f7690bd68dfb" providerId="ADAL" clId="{A3599A74-B049-44EE-8670-DE420CF3148A}" dt="2024-10-23T20:13:07.977" v="17640"/>
                <pc2:cmRplyMkLst xmlns:pc2="http://schemas.microsoft.com/office/powerpoint/2019/9/main/command">
                  <pc:docMk/>
                  <pc:sldMk cId="782836501" sldId="385"/>
                  <pc2:cmMk id="{08DFA770-9AD2-43E9-B8D5-D28F93D15EE9}"/>
                  <pc2:cmRplyMk id="{0EF86619-E68D-407F-AC6E-A07DF633A65C}"/>
                </pc2:cmRplyMkLst>
              </pc226:cmRplyChg>
            </pc226:cmChg>
            <pc226:cmChg xmlns:pc226="http://schemas.microsoft.com/office/powerpoint/2022/06/main/command" chg="del mod">
              <pc226:chgData name="Jacob, Karen (SPAC/PSPC) (elle-la / she-her)" userId="66e9cce0-e37b-4645-a907-f7690bd68dfb" providerId="ADAL" clId="{A3599A74-B049-44EE-8670-DE420CF3148A}" dt="2024-10-30T19:22:40.258" v="19720"/>
              <pc2:cmMkLst xmlns:pc2="http://schemas.microsoft.com/office/powerpoint/2019/9/main/command">
                <pc:docMk/>
                <pc:sldMk cId="782836501" sldId="385"/>
                <pc2:cmMk id="{2BDB6A8A-A80B-41A7-A37B-6556F60CAF4D}"/>
              </pc2:cmMkLst>
            </pc226:cmChg>
          </p:ext>
        </pc:extLst>
      </pc:sldChg>
      <pc:sldChg chg="del">
        <pc:chgData name="Jacob, Karen (SPAC/PSPC) (elle-la / she-her)" userId="66e9cce0-e37b-4645-a907-f7690bd68dfb" providerId="ADAL" clId="{A3599A74-B049-44EE-8670-DE420CF3148A}" dt="2024-10-17T15:04:12.381" v="2174" actId="47"/>
        <pc:sldMkLst>
          <pc:docMk/>
          <pc:sldMk cId="3194185217" sldId="5000"/>
        </pc:sldMkLst>
      </pc:sldChg>
      <pc:sldChg chg="modSp del mod">
        <pc:chgData name="Jacob, Karen (SPAC/PSPC) (elle-la / she-her)" userId="66e9cce0-e37b-4645-a907-f7690bd68dfb" providerId="ADAL" clId="{A3599A74-B049-44EE-8670-DE420CF3148A}" dt="2024-10-18T12:39:48.451" v="4252" actId="47"/>
        <pc:sldMkLst>
          <pc:docMk/>
          <pc:sldMk cId="780127847" sldId="5020"/>
        </pc:sldMkLst>
        <pc:spChg chg="mod">
          <ac:chgData name="Jacob, Karen (SPAC/PSPC) (elle-la / she-her)" userId="66e9cce0-e37b-4645-a907-f7690bd68dfb" providerId="ADAL" clId="{A3599A74-B049-44EE-8670-DE420CF3148A}" dt="2024-10-17T14:52:37.789" v="2173" actId="20577"/>
          <ac:spMkLst>
            <pc:docMk/>
            <pc:sldMk cId="780127847" sldId="5020"/>
            <ac:spMk id="3" creationId="{CC8B02F3-0C27-03C9-5D56-EC07236B6660}"/>
          </ac:spMkLst>
        </pc:spChg>
      </pc:sldChg>
      <pc:sldChg chg="modSp del mod">
        <pc:chgData name="Jacob, Karen (SPAC/PSPC) (elle-la / she-her)" userId="66e9cce0-e37b-4645-a907-f7690bd68dfb" providerId="ADAL" clId="{A3599A74-B049-44EE-8670-DE420CF3148A}" dt="2024-10-18T12:40:58.575" v="4255" actId="47"/>
        <pc:sldMkLst>
          <pc:docMk/>
          <pc:sldMk cId="2411431044" sldId="5021"/>
        </pc:sldMkLst>
        <pc:spChg chg="mod">
          <ac:chgData name="Jacob, Karen (SPAC/PSPC) (elle-la / she-her)" userId="66e9cce0-e37b-4645-a907-f7690bd68dfb" providerId="ADAL" clId="{A3599A74-B049-44EE-8670-DE420CF3148A}" dt="2024-10-17T15:14:20.538" v="3019" actId="20577"/>
          <ac:spMkLst>
            <pc:docMk/>
            <pc:sldMk cId="2411431044" sldId="5021"/>
            <ac:spMk id="2" creationId="{9DE119AA-C27C-1F93-8533-D6E1F56A43A8}"/>
          </ac:spMkLst>
        </pc:spChg>
      </pc:sldChg>
      <pc:sldChg chg="modSp del mod ord">
        <pc:chgData name="Jacob, Karen (SPAC/PSPC) (elle-la / she-her)" userId="66e9cce0-e37b-4645-a907-f7690bd68dfb" providerId="ADAL" clId="{A3599A74-B049-44EE-8670-DE420CF3148A}" dt="2024-10-17T14:21:04.727" v="1001" actId="47"/>
        <pc:sldMkLst>
          <pc:docMk/>
          <pc:sldMk cId="3865673805" sldId="5022"/>
        </pc:sldMkLst>
        <pc:spChg chg="mod">
          <ac:chgData name="Jacob, Karen (SPAC/PSPC) (elle-la / she-her)" userId="66e9cce0-e37b-4645-a907-f7690bd68dfb" providerId="ADAL" clId="{A3599A74-B049-44EE-8670-DE420CF3148A}" dt="2024-10-08T20:19:37.619" v="3" actId="1076"/>
          <ac:spMkLst>
            <pc:docMk/>
            <pc:sldMk cId="3865673805" sldId="5022"/>
            <ac:spMk id="4" creationId="{5CFF1F66-C9F8-5499-40CC-51C8B8764C38}"/>
          </ac:spMkLst>
        </pc:spChg>
        <pc:spChg chg="mod">
          <ac:chgData name="Jacob, Karen (SPAC/PSPC) (elle-la / she-her)" userId="66e9cce0-e37b-4645-a907-f7690bd68dfb" providerId="ADAL" clId="{A3599A74-B049-44EE-8670-DE420CF3148A}" dt="2024-10-08T20:20:21.847" v="6" actId="14100"/>
          <ac:spMkLst>
            <pc:docMk/>
            <pc:sldMk cId="3865673805" sldId="5022"/>
            <ac:spMk id="47" creationId="{6F061153-9151-0D2F-6C2F-16E75EEC8F0B}"/>
          </ac:spMkLst>
        </pc:spChg>
        <pc:spChg chg="mod">
          <ac:chgData name="Jacob, Karen (SPAC/PSPC) (elle-la / she-her)" userId="66e9cce0-e37b-4645-a907-f7690bd68dfb" providerId="ADAL" clId="{A3599A74-B049-44EE-8670-DE420CF3148A}" dt="2024-10-08T20:20:24.227" v="7" actId="14100"/>
          <ac:spMkLst>
            <pc:docMk/>
            <pc:sldMk cId="3865673805" sldId="5022"/>
            <ac:spMk id="48" creationId="{6B16CA0D-CB1F-D6ED-89BE-F6616AE840BF}"/>
          </ac:spMkLst>
        </pc:spChg>
        <pc:spChg chg="mod">
          <ac:chgData name="Jacob, Karen (SPAC/PSPC) (elle-la / she-her)" userId="66e9cce0-e37b-4645-a907-f7690bd68dfb" providerId="ADAL" clId="{A3599A74-B049-44EE-8670-DE420CF3148A}" dt="2024-10-17T14:19:37.605" v="933" actId="1076"/>
          <ac:spMkLst>
            <pc:docMk/>
            <pc:sldMk cId="3865673805" sldId="5022"/>
            <ac:spMk id="51" creationId="{F808FB0B-95FB-588D-74D4-560CE24F641C}"/>
          </ac:spMkLst>
        </pc:spChg>
        <pc:spChg chg="mod">
          <ac:chgData name="Jacob, Karen (SPAC/PSPC) (elle-la / she-her)" userId="66e9cce0-e37b-4645-a907-f7690bd68dfb" providerId="ADAL" clId="{A3599A74-B049-44EE-8670-DE420CF3148A}" dt="2024-10-17T13:36:28.195" v="13" actId="1076"/>
          <ac:spMkLst>
            <pc:docMk/>
            <pc:sldMk cId="3865673805" sldId="5022"/>
            <ac:spMk id="53" creationId="{77D85CA5-B859-31BE-A852-18BCBED95D02}"/>
          </ac:spMkLst>
        </pc:spChg>
        <pc:spChg chg="mod">
          <ac:chgData name="Jacob, Karen (SPAC/PSPC) (elle-la / she-her)" userId="66e9cce0-e37b-4645-a907-f7690bd68dfb" providerId="ADAL" clId="{A3599A74-B049-44EE-8670-DE420CF3148A}" dt="2024-10-08T20:20:31.830" v="8" actId="14100"/>
          <ac:spMkLst>
            <pc:docMk/>
            <pc:sldMk cId="3865673805" sldId="5022"/>
            <ac:spMk id="54" creationId="{D1AF6197-0772-06C0-D39E-B685CA3A6EAD}"/>
          </ac:spMkLst>
        </pc:spChg>
        <pc:spChg chg="mod">
          <ac:chgData name="Jacob, Karen (SPAC/PSPC) (elle-la / she-her)" userId="66e9cce0-e37b-4645-a907-f7690bd68dfb" providerId="ADAL" clId="{A3599A74-B049-44EE-8670-DE420CF3148A}" dt="2024-10-17T13:36:37.428" v="16" actId="1076"/>
          <ac:spMkLst>
            <pc:docMk/>
            <pc:sldMk cId="3865673805" sldId="5022"/>
            <ac:spMk id="57" creationId="{80C64189-743E-1D6F-BC38-898A98A32465}"/>
          </ac:spMkLst>
        </pc:spChg>
        <pc:spChg chg="mod">
          <ac:chgData name="Jacob, Karen (SPAC/PSPC) (elle-la / she-her)" userId="66e9cce0-e37b-4645-a907-f7690bd68dfb" providerId="ADAL" clId="{A3599A74-B049-44EE-8670-DE420CF3148A}" dt="2024-10-17T13:36:33.364" v="15" actId="14100"/>
          <ac:spMkLst>
            <pc:docMk/>
            <pc:sldMk cId="3865673805" sldId="5022"/>
            <ac:spMk id="58" creationId="{62D48345-9A67-33B9-271D-D2722B58526B}"/>
          </ac:spMkLst>
        </pc:spChg>
      </pc:sldChg>
      <pc:sldChg chg="modSp mod delCm modCm">
        <pc:chgData name="Jacob, Karen (SPAC/PSPC) (elle-la / she-her)" userId="66e9cce0-e37b-4645-a907-f7690bd68dfb" providerId="ADAL" clId="{A3599A74-B049-44EE-8670-DE420CF3148A}" dt="2024-10-30T19:18:25.064" v="19482"/>
        <pc:sldMkLst>
          <pc:docMk/>
          <pc:sldMk cId="3499923032" sldId="5146"/>
        </pc:sldMkLst>
        <pc:spChg chg="mod">
          <ac:chgData name="Jacob, Karen (SPAC/PSPC) (elle-la / she-her)" userId="66e9cce0-e37b-4645-a907-f7690bd68dfb" providerId="ADAL" clId="{A3599A74-B049-44EE-8670-DE420CF3148A}" dt="2024-10-23T18:31:47.502" v="8931" actId="14100"/>
          <ac:spMkLst>
            <pc:docMk/>
            <pc:sldMk cId="3499923032" sldId="5146"/>
            <ac:spMk id="5" creationId="{249EDED2-ACA5-E482-22BD-5F1403FEDBE4}"/>
          </ac:spMkLst>
        </pc:spChg>
        <pc:spChg chg="mod">
          <ac:chgData name="Jacob, Karen (SPAC/PSPC) (elle-la / she-her)" userId="66e9cce0-e37b-4645-a907-f7690bd68dfb" providerId="ADAL" clId="{A3599A74-B049-44EE-8670-DE420CF3148A}" dt="2024-10-30T19:18:19.600" v="19480" actId="20577"/>
          <ac:spMkLst>
            <pc:docMk/>
            <pc:sldMk cId="3499923032" sldId="5146"/>
            <ac:spMk id="10" creationId="{000D524A-320F-6BB4-B947-05E0A947FBA7}"/>
          </ac:spMkLst>
        </pc:spChg>
        <pc:extLst>
          <p:ext xmlns:p="http://schemas.openxmlformats.org/presentationml/2006/main" uri="{D6D511B9-2390-475A-947B-AFAB55BFBCF1}">
            <pc226:cmChg xmlns:pc226="http://schemas.microsoft.com/office/powerpoint/2022/06/main/command" chg="del mod">
              <pc226:chgData name="Jacob, Karen (SPAC/PSPC) (elle-la / she-her)" userId="66e9cce0-e37b-4645-a907-f7690bd68dfb" providerId="ADAL" clId="{A3599A74-B049-44EE-8670-DE420CF3148A}" dt="2024-10-30T19:18:25.064" v="19482"/>
              <pc2:cmMkLst xmlns:pc2="http://schemas.microsoft.com/office/powerpoint/2019/9/main/command">
                <pc:docMk/>
                <pc:sldMk cId="3499923032" sldId="5146"/>
                <pc2:cmMk id="{84837318-60D0-4AAA-A600-F35F7829DA8B}"/>
              </pc2:cmMkLst>
            </pc226:cmChg>
            <pc226:cmChg xmlns:pc226="http://schemas.microsoft.com/office/powerpoint/2022/06/main/command" chg="del mod">
              <pc226:chgData name="Jacob, Karen (SPAC/PSPC) (elle-la / she-her)" userId="66e9cce0-e37b-4645-a907-f7690bd68dfb" providerId="ADAL" clId="{A3599A74-B049-44EE-8670-DE420CF3148A}" dt="2024-10-30T19:18:03.379" v="19443"/>
              <pc2:cmMkLst xmlns:pc2="http://schemas.microsoft.com/office/powerpoint/2019/9/main/command">
                <pc:docMk/>
                <pc:sldMk cId="3499923032" sldId="5146"/>
                <pc2:cmMk id="{98484DB0-A815-436A-903F-8EA5EEB72975}"/>
              </pc2:cmMkLst>
            </pc226:cmChg>
          </p:ext>
        </pc:extLst>
      </pc:sldChg>
      <pc:sldChg chg="addSp modSp mod delCm modCm modNotesTx">
        <pc:chgData name="Jacob, Karen (SPAC/PSPC) (elle-la / she-her)" userId="66e9cce0-e37b-4645-a907-f7690bd68dfb" providerId="ADAL" clId="{A3599A74-B049-44EE-8670-DE420CF3148A}" dt="2024-10-30T19:32:44.445" v="19816" actId="20577"/>
        <pc:sldMkLst>
          <pc:docMk/>
          <pc:sldMk cId="2509489348" sldId="5153"/>
        </pc:sldMkLst>
        <pc:spChg chg="mod">
          <ac:chgData name="Jacob, Karen (SPAC/PSPC) (elle-la / she-her)" userId="66e9cce0-e37b-4645-a907-f7690bd68dfb" providerId="ADAL" clId="{A3599A74-B049-44EE-8670-DE420CF3148A}" dt="2024-10-23T18:24:45.291" v="8142" actId="20577"/>
          <ac:spMkLst>
            <pc:docMk/>
            <pc:sldMk cId="2509489348" sldId="5153"/>
            <ac:spMk id="3" creationId="{41BE6B50-88EB-D2A5-67D3-AD36A9027E26}"/>
          </ac:spMkLst>
        </pc:spChg>
        <pc:spChg chg="mod">
          <ac:chgData name="Jacob, Karen (SPAC/PSPC) (elle-la / she-her)" userId="66e9cce0-e37b-4645-a907-f7690bd68dfb" providerId="ADAL" clId="{A3599A74-B049-44EE-8670-DE420CF3148A}" dt="2024-10-30T19:32:30.866" v="19810" actId="20577"/>
          <ac:spMkLst>
            <pc:docMk/>
            <pc:sldMk cId="2509489348" sldId="5153"/>
            <ac:spMk id="5" creationId="{D0DACE9A-1229-9EEE-A180-51B071D4E977}"/>
          </ac:spMkLst>
        </pc:spChg>
        <pc:spChg chg="add mod">
          <ac:chgData name="Jacob, Karen (SPAC/PSPC) (elle-la / she-her)" userId="66e9cce0-e37b-4645-a907-f7690bd68dfb" providerId="ADAL" clId="{A3599A74-B049-44EE-8670-DE420CF3148A}" dt="2024-10-23T20:20:49.437" v="18351" actId="20577"/>
          <ac:spMkLst>
            <pc:docMk/>
            <pc:sldMk cId="2509489348" sldId="5153"/>
            <ac:spMk id="6" creationId="{55B9010B-A8A7-9B6F-B5B4-3FFDE75A9E2A}"/>
          </ac:spMkLst>
        </pc:spChg>
        <pc:extLst>
          <p:ext xmlns:p="http://schemas.openxmlformats.org/presentationml/2006/main" uri="{D6D511B9-2390-475A-947B-AFAB55BFBCF1}">
            <pc226:cmChg xmlns:pc226="http://schemas.microsoft.com/office/powerpoint/2022/06/main/command" chg="del">
              <pc226:chgData name="Jacob, Karen (SPAC/PSPC) (elle-la / she-her)" userId="66e9cce0-e37b-4645-a907-f7690bd68dfb" providerId="ADAL" clId="{A3599A74-B049-44EE-8670-DE420CF3148A}" dt="2024-10-23T20:19:03.724" v="18295"/>
              <pc2:cmMkLst xmlns:pc2="http://schemas.microsoft.com/office/powerpoint/2019/9/main/command">
                <pc:docMk/>
                <pc:sldMk cId="2509489348" sldId="5153"/>
                <pc2:cmMk id="{A0C5752E-331E-4656-AD78-076BBF0C204F}"/>
              </pc2:cmMkLst>
            </pc226:cmChg>
            <pc226:cmChg xmlns:pc226="http://schemas.microsoft.com/office/powerpoint/2022/06/main/command" chg="del mod">
              <pc226:chgData name="Jacob, Karen (SPAC/PSPC) (elle-la / she-her)" userId="66e9cce0-e37b-4645-a907-f7690bd68dfb" providerId="ADAL" clId="{A3599A74-B049-44EE-8670-DE420CF3148A}" dt="2024-10-30T19:32:15.995" v="19779"/>
              <pc2:cmMkLst xmlns:pc2="http://schemas.microsoft.com/office/powerpoint/2019/9/main/command">
                <pc:docMk/>
                <pc:sldMk cId="2509489348" sldId="5153"/>
                <pc2:cmMk id="{A04B6C77-3AD8-4C27-BA6B-9D16BA7C9FC3}"/>
              </pc2:cmMkLst>
            </pc226:cmChg>
            <pc226:cmChg xmlns:pc226="http://schemas.microsoft.com/office/powerpoint/2022/06/main/command" chg="del mod">
              <pc226:chgData name="Jacob, Karen (SPAC/PSPC) (elle-la / she-her)" userId="66e9cce0-e37b-4645-a907-f7690bd68dfb" providerId="ADAL" clId="{A3599A74-B049-44EE-8670-DE420CF3148A}" dt="2024-10-30T19:32:37.118" v="19811"/>
              <pc2:cmMkLst xmlns:pc2="http://schemas.microsoft.com/office/powerpoint/2019/9/main/command">
                <pc:docMk/>
                <pc:sldMk cId="2509489348" sldId="5153"/>
                <pc2:cmMk id="{04DBD37E-CAF2-41DB-9F84-6FDC3BC5F9AB}"/>
              </pc2:cmMkLst>
            </pc226:cmChg>
          </p:ext>
        </pc:extLst>
      </pc:sldChg>
      <pc:sldChg chg="addSp delSp modSp mod ord delCm modCm">
        <pc:chgData name="Jacob, Karen (SPAC/PSPC) (elle-la / she-her)" userId="66e9cce0-e37b-4645-a907-f7690bd68dfb" providerId="ADAL" clId="{A3599A74-B049-44EE-8670-DE420CF3148A}" dt="2024-10-30T19:36:01.823" v="20009"/>
        <pc:sldMkLst>
          <pc:docMk/>
          <pc:sldMk cId="1022071146" sldId="5154"/>
        </pc:sldMkLst>
        <pc:spChg chg="mod">
          <ac:chgData name="Jacob, Karen (SPAC/PSPC) (elle-la / she-her)" userId="66e9cce0-e37b-4645-a907-f7690bd68dfb" providerId="ADAL" clId="{A3599A74-B049-44EE-8670-DE420CF3148A}" dt="2024-10-30T19:35:53.943" v="20008" actId="20577"/>
          <ac:spMkLst>
            <pc:docMk/>
            <pc:sldMk cId="1022071146" sldId="5154"/>
            <ac:spMk id="3" creationId="{7A78167E-F052-C9E8-04C8-15DFB9851FEC}"/>
          </ac:spMkLst>
        </pc:spChg>
        <pc:spChg chg="del mod">
          <ac:chgData name="Jacob, Karen (SPAC/PSPC) (elle-la / she-her)" userId="66e9cce0-e37b-4645-a907-f7690bd68dfb" providerId="ADAL" clId="{A3599A74-B049-44EE-8670-DE420CF3148A}" dt="2024-10-18T15:13:08.133" v="5614" actId="478"/>
          <ac:spMkLst>
            <pc:docMk/>
            <pc:sldMk cId="1022071146" sldId="5154"/>
            <ac:spMk id="9" creationId="{C28A70ED-E72C-D55F-3ED8-357508D798AA}"/>
          </ac:spMkLst>
        </pc:spChg>
        <pc:spChg chg="del mod">
          <ac:chgData name="Jacob, Karen (SPAC/PSPC) (elle-la / she-her)" userId="66e9cce0-e37b-4645-a907-f7690bd68dfb" providerId="ADAL" clId="{A3599A74-B049-44EE-8670-DE420CF3148A}" dt="2024-10-18T15:12:27.899" v="5600" actId="478"/>
          <ac:spMkLst>
            <pc:docMk/>
            <pc:sldMk cId="1022071146" sldId="5154"/>
            <ac:spMk id="11" creationId="{15DC1763-3F26-C01B-E5B4-F3AAD22FEC9B}"/>
          </ac:spMkLst>
        </pc:spChg>
        <pc:spChg chg="del mod">
          <ac:chgData name="Jacob, Karen (SPAC/PSPC) (elle-la / she-her)" userId="66e9cce0-e37b-4645-a907-f7690bd68dfb" providerId="ADAL" clId="{A3599A74-B049-44EE-8670-DE420CF3148A}" dt="2024-10-18T15:12:39.996" v="5602" actId="478"/>
          <ac:spMkLst>
            <pc:docMk/>
            <pc:sldMk cId="1022071146" sldId="5154"/>
            <ac:spMk id="13" creationId="{BC2615B4-03B1-DA0D-607A-97E540A78303}"/>
          </ac:spMkLst>
        </pc:spChg>
        <pc:spChg chg="del mod">
          <ac:chgData name="Jacob, Karen (SPAC/PSPC) (elle-la / she-her)" userId="66e9cce0-e37b-4645-a907-f7690bd68dfb" providerId="ADAL" clId="{A3599A74-B049-44EE-8670-DE420CF3148A}" dt="2024-10-18T15:12:37.512" v="5601" actId="478"/>
          <ac:spMkLst>
            <pc:docMk/>
            <pc:sldMk cId="1022071146" sldId="5154"/>
            <ac:spMk id="15" creationId="{435A8557-46F3-8E61-B1B5-F9625DCD5821}"/>
          </ac:spMkLst>
        </pc:spChg>
        <pc:spChg chg="mod">
          <ac:chgData name="Jacob, Karen (SPAC/PSPC) (elle-la / she-her)" userId="66e9cce0-e37b-4645-a907-f7690bd68dfb" providerId="ADAL" clId="{A3599A74-B049-44EE-8670-DE420CF3148A}" dt="2024-10-23T18:25:34.851" v="8145" actId="20577"/>
          <ac:spMkLst>
            <pc:docMk/>
            <pc:sldMk cId="1022071146" sldId="5154"/>
            <ac:spMk id="16" creationId="{9FC768E5-1F64-2B56-E0C1-44C03EE92B56}"/>
          </ac:spMkLst>
        </pc:spChg>
        <pc:spChg chg="mod">
          <ac:chgData name="Jacob, Karen (SPAC/PSPC) (elle-la / she-her)" userId="66e9cce0-e37b-4645-a907-f7690bd68dfb" providerId="ADAL" clId="{A3599A74-B049-44EE-8670-DE420CF3148A}" dt="2024-10-18T15:12:05.311" v="5544"/>
          <ac:spMkLst>
            <pc:docMk/>
            <pc:sldMk cId="1022071146" sldId="5154"/>
            <ac:spMk id="18" creationId="{70058B1D-0A8A-760D-BED4-2BB0341C1D65}"/>
          </ac:spMkLst>
        </pc:spChg>
        <pc:spChg chg="mod">
          <ac:chgData name="Jacob, Karen (SPAC/PSPC) (elle-la / she-her)" userId="66e9cce0-e37b-4645-a907-f7690bd68dfb" providerId="ADAL" clId="{A3599A74-B049-44EE-8670-DE420CF3148A}" dt="2024-10-18T15:12:05.311" v="5544"/>
          <ac:spMkLst>
            <pc:docMk/>
            <pc:sldMk cId="1022071146" sldId="5154"/>
            <ac:spMk id="20" creationId="{9ACC593A-9919-1799-8ABB-A64A666F9F26}"/>
          </ac:spMkLst>
        </pc:spChg>
        <pc:spChg chg="mod">
          <ac:chgData name="Jacob, Karen (SPAC/PSPC) (elle-la / she-her)" userId="66e9cce0-e37b-4645-a907-f7690bd68dfb" providerId="ADAL" clId="{A3599A74-B049-44EE-8670-DE420CF3148A}" dt="2024-10-18T15:12:05.311" v="5544"/>
          <ac:spMkLst>
            <pc:docMk/>
            <pc:sldMk cId="1022071146" sldId="5154"/>
            <ac:spMk id="21" creationId="{E3C94D93-CA24-69BA-42B5-5D6F6FBA9C87}"/>
          </ac:spMkLst>
        </pc:spChg>
        <pc:spChg chg="mod">
          <ac:chgData name="Jacob, Karen (SPAC/PSPC) (elle-la / she-her)" userId="66e9cce0-e37b-4645-a907-f7690bd68dfb" providerId="ADAL" clId="{A3599A74-B049-44EE-8670-DE420CF3148A}" dt="2024-10-18T15:12:05.311" v="5544"/>
          <ac:spMkLst>
            <pc:docMk/>
            <pc:sldMk cId="1022071146" sldId="5154"/>
            <ac:spMk id="23" creationId="{4C6A7B9E-69AE-501D-1378-FDD8B8D94959}"/>
          </ac:spMkLst>
        </pc:spChg>
        <pc:spChg chg="mod">
          <ac:chgData name="Jacob, Karen (SPAC/PSPC) (elle-la / she-her)" userId="66e9cce0-e37b-4645-a907-f7690bd68dfb" providerId="ADAL" clId="{A3599A74-B049-44EE-8670-DE420CF3148A}" dt="2024-10-18T15:12:05.311" v="5544"/>
          <ac:spMkLst>
            <pc:docMk/>
            <pc:sldMk cId="1022071146" sldId="5154"/>
            <ac:spMk id="24" creationId="{EA992CF0-F97D-F076-9A7A-DB43E7EF8384}"/>
          </ac:spMkLst>
        </pc:spChg>
        <pc:spChg chg="mod">
          <ac:chgData name="Jacob, Karen (SPAC/PSPC) (elle-la / she-her)" userId="66e9cce0-e37b-4645-a907-f7690bd68dfb" providerId="ADAL" clId="{A3599A74-B049-44EE-8670-DE420CF3148A}" dt="2024-10-18T15:12:05.311" v="5544"/>
          <ac:spMkLst>
            <pc:docMk/>
            <pc:sldMk cId="1022071146" sldId="5154"/>
            <ac:spMk id="25" creationId="{5079FE47-599C-A134-BD23-C4276CD45296}"/>
          </ac:spMkLst>
        </pc:spChg>
        <pc:spChg chg="mod">
          <ac:chgData name="Jacob, Karen (SPAC/PSPC) (elle-la / she-her)" userId="66e9cce0-e37b-4645-a907-f7690bd68dfb" providerId="ADAL" clId="{A3599A74-B049-44EE-8670-DE420CF3148A}" dt="2024-10-18T15:12:05.311" v="5544"/>
          <ac:spMkLst>
            <pc:docMk/>
            <pc:sldMk cId="1022071146" sldId="5154"/>
            <ac:spMk id="26" creationId="{2D8DBA23-B5AA-7C7E-5352-85936063FD93}"/>
          </ac:spMkLst>
        </pc:spChg>
        <pc:spChg chg="mod">
          <ac:chgData name="Jacob, Karen (SPAC/PSPC) (elle-la / she-her)" userId="66e9cce0-e37b-4645-a907-f7690bd68dfb" providerId="ADAL" clId="{A3599A74-B049-44EE-8670-DE420CF3148A}" dt="2024-10-18T15:12:05.311" v="5544"/>
          <ac:spMkLst>
            <pc:docMk/>
            <pc:sldMk cId="1022071146" sldId="5154"/>
            <ac:spMk id="27" creationId="{3E44F633-6A18-C683-ECF0-C9ADF10A6E19}"/>
          </ac:spMkLst>
        </pc:spChg>
        <pc:spChg chg="mod">
          <ac:chgData name="Jacob, Karen (SPAC/PSPC) (elle-la / she-her)" userId="66e9cce0-e37b-4645-a907-f7690bd68dfb" providerId="ADAL" clId="{A3599A74-B049-44EE-8670-DE420CF3148A}" dt="2024-10-18T15:12:05.311" v="5544"/>
          <ac:spMkLst>
            <pc:docMk/>
            <pc:sldMk cId="1022071146" sldId="5154"/>
            <ac:spMk id="28" creationId="{121E2F39-5F17-5BE0-0611-09179169AC61}"/>
          </ac:spMkLst>
        </pc:spChg>
        <pc:spChg chg="mod">
          <ac:chgData name="Jacob, Karen (SPAC/PSPC) (elle-la / she-her)" userId="66e9cce0-e37b-4645-a907-f7690bd68dfb" providerId="ADAL" clId="{A3599A74-B049-44EE-8670-DE420CF3148A}" dt="2024-10-18T15:12:05.311" v="5544"/>
          <ac:spMkLst>
            <pc:docMk/>
            <pc:sldMk cId="1022071146" sldId="5154"/>
            <ac:spMk id="29" creationId="{12C3754B-981F-6B16-F1BE-8BB0D99D64AF}"/>
          </ac:spMkLst>
        </pc:spChg>
        <pc:spChg chg="mod">
          <ac:chgData name="Jacob, Karen (SPAC/PSPC) (elle-la / she-her)" userId="66e9cce0-e37b-4645-a907-f7690bd68dfb" providerId="ADAL" clId="{A3599A74-B049-44EE-8670-DE420CF3148A}" dt="2024-10-18T15:12:05.311" v="5544"/>
          <ac:spMkLst>
            <pc:docMk/>
            <pc:sldMk cId="1022071146" sldId="5154"/>
            <ac:spMk id="30" creationId="{A771D895-B308-1CD3-1977-394DE6E698B4}"/>
          </ac:spMkLst>
        </pc:spChg>
        <pc:spChg chg="mod">
          <ac:chgData name="Jacob, Karen (SPAC/PSPC) (elle-la / she-her)" userId="66e9cce0-e37b-4645-a907-f7690bd68dfb" providerId="ADAL" clId="{A3599A74-B049-44EE-8670-DE420CF3148A}" dt="2024-10-18T15:12:05.311" v="5544"/>
          <ac:spMkLst>
            <pc:docMk/>
            <pc:sldMk cId="1022071146" sldId="5154"/>
            <ac:spMk id="31" creationId="{FF523CDD-A188-0AF8-9753-BA8B4EDA9277}"/>
          </ac:spMkLst>
        </pc:spChg>
        <pc:spChg chg="mod">
          <ac:chgData name="Jacob, Karen (SPAC/PSPC) (elle-la / she-her)" userId="66e9cce0-e37b-4645-a907-f7690bd68dfb" providerId="ADAL" clId="{A3599A74-B049-44EE-8670-DE420CF3148A}" dt="2024-10-18T15:12:05.311" v="5544"/>
          <ac:spMkLst>
            <pc:docMk/>
            <pc:sldMk cId="1022071146" sldId="5154"/>
            <ac:spMk id="32" creationId="{EFA1AC29-92D2-20E7-13DC-4F7BBD377B89}"/>
          </ac:spMkLst>
        </pc:spChg>
        <pc:spChg chg="mod">
          <ac:chgData name="Jacob, Karen (SPAC/PSPC) (elle-la / she-her)" userId="66e9cce0-e37b-4645-a907-f7690bd68dfb" providerId="ADAL" clId="{A3599A74-B049-44EE-8670-DE420CF3148A}" dt="2024-10-18T15:12:05.311" v="5544"/>
          <ac:spMkLst>
            <pc:docMk/>
            <pc:sldMk cId="1022071146" sldId="5154"/>
            <ac:spMk id="33" creationId="{17708D04-DFD1-3AA8-5438-2ABED82E0784}"/>
          </ac:spMkLst>
        </pc:spChg>
        <pc:spChg chg="mod">
          <ac:chgData name="Jacob, Karen (SPAC/PSPC) (elle-la / she-her)" userId="66e9cce0-e37b-4645-a907-f7690bd68dfb" providerId="ADAL" clId="{A3599A74-B049-44EE-8670-DE420CF3148A}" dt="2024-10-18T15:12:05.311" v="5544"/>
          <ac:spMkLst>
            <pc:docMk/>
            <pc:sldMk cId="1022071146" sldId="5154"/>
            <ac:spMk id="34" creationId="{5D52573B-7A52-96DF-FE8D-BDAF691182CA}"/>
          </ac:spMkLst>
        </pc:spChg>
        <pc:spChg chg="mod">
          <ac:chgData name="Jacob, Karen (SPAC/PSPC) (elle-la / she-her)" userId="66e9cce0-e37b-4645-a907-f7690bd68dfb" providerId="ADAL" clId="{A3599A74-B049-44EE-8670-DE420CF3148A}" dt="2024-10-18T15:12:05.311" v="5544"/>
          <ac:spMkLst>
            <pc:docMk/>
            <pc:sldMk cId="1022071146" sldId="5154"/>
            <ac:spMk id="35" creationId="{CF0739C7-09B9-EB4C-D223-070BF1267B17}"/>
          </ac:spMkLst>
        </pc:spChg>
        <pc:spChg chg="mod">
          <ac:chgData name="Jacob, Karen (SPAC/PSPC) (elle-la / she-her)" userId="66e9cce0-e37b-4645-a907-f7690bd68dfb" providerId="ADAL" clId="{A3599A74-B049-44EE-8670-DE420CF3148A}" dt="2024-10-18T15:12:05.311" v="5544"/>
          <ac:spMkLst>
            <pc:docMk/>
            <pc:sldMk cId="1022071146" sldId="5154"/>
            <ac:spMk id="36" creationId="{1EBFC678-0DB9-A4EB-AF0F-2895CB3F2C1E}"/>
          </ac:spMkLst>
        </pc:spChg>
        <pc:spChg chg="mod">
          <ac:chgData name="Jacob, Karen (SPAC/PSPC) (elle-la / she-her)" userId="66e9cce0-e37b-4645-a907-f7690bd68dfb" providerId="ADAL" clId="{A3599A74-B049-44EE-8670-DE420CF3148A}" dt="2024-10-18T15:12:05.311" v="5544"/>
          <ac:spMkLst>
            <pc:docMk/>
            <pc:sldMk cId="1022071146" sldId="5154"/>
            <ac:spMk id="37" creationId="{7E3B3FA9-E209-8C5B-B9BF-1CBC00206948}"/>
          </ac:spMkLst>
        </pc:spChg>
        <pc:spChg chg="mod">
          <ac:chgData name="Jacob, Karen (SPAC/PSPC) (elle-la / she-her)" userId="66e9cce0-e37b-4645-a907-f7690bd68dfb" providerId="ADAL" clId="{A3599A74-B049-44EE-8670-DE420CF3148A}" dt="2024-10-18T15:12:05.311" v="5544"/>
          <ac:spMkLst>
            <pc:docMk/>
            <pc:sldMk cId="1022071146" sldId="5154"/>
            <ac:spMk id="38" creationId="{B6507E11-EC29-4E46-39AD-4BB6E38FB301}"/>
          </ac:spMkLst>
        </pc:spChg>
        <pc:spChg chg="mod">
          <ac:chgData name="Jacob, Karen (SPAC/PSPC) (elle-la / she-her)" userId="66e9cce0-e37b-4645-a907-f7690bd68dfb" providerId="ADAL" clId="{A3599A74-B049-44EE-8670-DE420CF3148A}" dt="2024-10-18T15:12:05.311" v="5544"/>
          <ac:spMkLst>
            <pc:docMk/>
            <pc:sldMk cId="1022071146" sldId="5154"/>
            <ac:spMk id="39" creationId="{C7469CDD-D524-16E5-551D-01955F32196C}"/>
          </ac:spMkLst>
        </pc:spChg>
        <pc:spChg chg="mod">
          <ac:chgData name="Jacob, Karen (SPAC/PSPC) (elle-la / she-her)" userId="66e9cce0-e37b-4645-a907-f7690bd68dfb" providerId="ADAL" clId="{A3599A74-B049-44EE-8670-DE420CF3148A}" dt="2024-10-18T15:12:05.311" v="5544"/>
          <ac:spMkLst>
            <pc:docMk/>
            <pc:sldMk cId="1022071146" sldId="5154"/>
            <ac:spMk id="40" creationId="{F7C5741F-5578-1AF1-4851-0A486B3F686F}"/>
          </ac:spMkLst>
        </pc:spChg>
        <pc:spChg chg="mod">
          <ac:chgData name="Jacob, Karen (SPAC/PSPC) (elle-la / she-her)" userId="66e9cce0-e37b-4645-a907-f7690bd68dfb" providerId="ADAL" clId="{A3599A74-B049-44EE-8670-DE420CF3148A}" dt="2024-10-18T15:12:05.311" v="5544"/>
          <ac:spMkLst>
            <pc:docMk/>
            <pc:sldMk cId="1022071146" sldId="5154"/>
            <ac:spMk id="41" creationId="{CC7386CC-0505-DBCC-AF06-AFA69ED717C9}"/>
          </ac:spMkLst>
        </pc:spChg>
        <pc:spChg chg="mod">
          <ac:chgData name="Jacob, Karen (SPAC/PSPC) (elle-la / she-her)" userId="66e9cce0-e37b-4645-a907-f7690bd68dfb" providerId="ADAL" clId="{A3599A74-B049-44EE-8670-DE420CF3148A}" dt="2024-10-18T15:12:05.311" v="5544"/>
          <ac:spMkLst>
            <pc:docMk/>
            <pc:sldMk cId="1022071146" sldId="5154"/>
            <ac:spMk id="42" creationId="{BE4A57EE-E044-A301-EF2C-BED0F57FA70A}"/>
          </ac:spMkLst>
        </pc:spChg>
        <pc:spChg chg="mod">
          <ac:chgData name="Jacob, Karen (SPAC/PSPC) (elle-la / she-her)" userId="66e9cce0-e37b-4645-a907-f7690bd68dfb" providerId="ADAL" clId="{A3599A74-B049-44EE-8670-DE420CF3148A}" dt="2024-10-18T15:12:05.311" v="5544"/>
          <ac:spMkLst>
            <pc:docMk/>
            <pc:sldMk cId="1022071146" sldId="5154"/>
            <ac:spMk id="43" creationId="{3F3E4707-9FC5-99ED-5D71-20C2D5994A81}"/>
          </ac:spMkLst>
        </pc:spChg>
        <pc:spChg chg="mod">
          <ac:chgData name="Jacob, Karen (SPAC/PSPC) (elle-la / she-her)" userId="66e9cce0-e37b-4645-a907-f7690bd68dfb" providerId="ADAL" clId="{A3599A74-B049-44EE-8670-DE420CF3148A}" dt="2024-10-18T15:12:05.311" v="5544"/>
          <ac:spMkLst>
            <pc:docMk/>
            <pc:sldMk cId="1022071146" sldId="5154"/>
            <ac:spMk id="44" creationId="{9A8EA917-3A44-7139-87AD-F9EC0728A680}"/>
          </ac:spMkLst>
        </pc:spChg>
        <pc:spChg chg="mod">
          <ac:chgData name="Jacob, Karen (SPAC/PSPC) (elle-la / she-her)" userId="66e9cce0-e37b-4645-a907-f7690bd68dfb" providerId="ADAL" clId="{A3599A74-B049-44EE-8670-DE420CF3148A}" dt="2024-10-18T15:12:05.311" v="5544"/>
          <ac:spMkLst>
            <pc:docMk/>
            <pc:sldMk cId="1022071146" sldId="5154"/>
            <ac:spMk id="45" creationId="{FFC0B55C-39BF-5CAE-ED00-CF1AAB1A0E5C}"/>
          </ac:spMkLst>
        </pc:spChg>
        <pc:spChg chg="mod">
          <ac:chgData name="Jacob, Karen (SPAC/PSPC) (elle-la / she-her)" userId="66e9cce0-e37b-4645-a907-f7690bd68dfb" providerId="ADAL" clId="{A3599A74-B049-44EE-8670-DE420CF3148A}" dt="2024-10-18T15:12:05.311" v="5544"/>
          <ac:spMkLst>
            <pc:docMk/>
            <pc:sldMk cId="1022071146" sldId="5154"/>
            <ac:spMk id="46" creationId="{5DD1DF85-5880-3DBC-D19F-84A8C181A8D1}"/>
          </ac:spMkLst>
        </pc:spChg>
        <pc:spChg chg="mod">
          <ac:chgData name="Jacob, Karen (SPAC/PSPC) (elle-la / she-her)" userId="66e9cce0-e37b-4645-a907-f7690bd68dfb" providerId="ADAL" clId="{A3599A74-B049-44EE-8670-DE420CF3148A}" dt="2024-10-18T15:12:05.311" v="5544"/>
          <ac:spMkLst>
            <pc:docMk/>
            <pc:sldMk cId="1022071146" sldId="5154"/>
            <ac:spMk id="47" creationId="{88299F6F-8805-751B-ADEE-BF0CD75A6124}"/>
          </ac:spMkLst>
        </pc:spChg>
        <pc:spChg chg="mod">
          <ac:chgData name="Jacob, Karen (SPAC/PSPC) (elle-la / she-her)" userId="66e9cce0-e37b-4645-a907-f7690bd68dfb" providerId="ADAL" clId="{A3599A74-B049-44EE-8670-DE420CF3148A}" dt="2024-10-18T15:12:05.311" v="5544"/>
          <ac:spMkLst>
            <pc:docMk/>
            <pc:sldMk cId="1022071146" sldId="5154"/>
            <ac:spMk id="48" creationId="{CF64522E-403A-03F8-6A2C-40ED44B5E3A5}"/>
          </ac:spMkLst>
        </pc:spChg>
        <pc:spChg chg="mod">
          <ac:chgData name="Jacob, Karen (SPAC/PSPC) (elle-la / she-her)" userId="66e9cce0-e37b-4645-a907-f7690bd68dfb" providerId="ADAL" clId="{A3599A74-B049-44EE-8670-DE420CF3148A}" dt="2024-10-18T15:12:05.311" v="5544"/>
          <ac:spMkLst>
            <pc:docMk/>
            <pc:sldMk cId="1022071146" sldId="5154"/>
            <ac:spMk id="49" creationId="{91069B41-4C43-24DB-A809-E7DFB1ED4D14}"/>
          </ac:spMkLst>
        </pc:spChg>
        <pc:spChg chg="mod">
          <ac:chgData name="Jacob, Karen (SPAC/PSPC) (elle-la / she-her)" userId="66e9cce0-e37b-4645-a907-f7690bd68dfb" providerId="ADAL" clId="{A3599A74-B049-44EE-8670-DE420CF3148A}" dt="2024-10-18T15:12:05.311" v="5544"/>
          <ac:spMkLst>
            <pc:docMk/>
            <pc:sldMk cId="1022071146" sldId="5154"/>
            <ac:spMk id="50" creationId="{8B8149E1-0BA5-501B-D6DA-82553AFC8016}"/>
          </ac:spMkLst>
        </pc:spChg>
        <pc:spChg chg="mod">
          <ac:chgData name="Jacob, Karen (SPAC/PSPC) (elle-la / she-her)" userId="66e9cce0-e37b-4645-a907-f7690bd68dfb" providerId="ADAL" clId="{A3599A74-B049-44EE-8670-DE420CF3148A}" dt="2024-10-18T15:12:05.311" v="5544"/>
          <ac:spMkLst>
            <pc:docMk/>
            <pc:sldMk cId="1022071146" sldId="5154"/>
            <ac:spMk id="51" creationId="{2C429B3A-B535-189D-44AB-C000227A8D66}"/>
          </ac:spMkLst>
        </pc:spChg>
        <pc:spChg chg="mod">
          <ac:chgData name="Jacob, Karen (SPAC/PSPC) (elle-la / she-her)" userId="66e9cce0-e37b-4645-a907-f7690bd68dfb" providerId="ADAL" clId="{A3599A74-B049-44EE-8670-DE420CF3148A}" dt="2024-10-18T15:12:05.311" v="5544"/>
          <ac:spMkLst>
            <pc:docMk/>
            <pc:sldMk cId="1022071146" sldId="5154"/>
            <ac:spMk id="52" creationId="{03EAD489-B340-22F1-3DE1-27FC20B4E430}"/>
          </ac:spMkLst>
        </pc:spChg>
        <pc:spChg chg="mod">
          <ac:chgData name="Jacob, Karen (SPAC/PSPC) (elle-la / she-her)" userId="66e9cce0-e37b-4645-a907-f7690bd68dfb" providerId="ADAL" clId="{A3599A74-B049-44EE-8670-DE420CF3148A}" dt="2024-10-18T15:12:05.311" v="5544"/>
          <ac:spMkLst>
            <pc:docMk/>
            <pc:sldMk cId="1022071146" sldId="5154"/>
            <ac:spMk id="53" creationId="{BC7BDEC7-21A8-687C-5FF8-DE2D5E7D5C21}"/>
          </ac:spMkLst>
        </pc:spChg>
        <pc:spChg chg="mod">
          <ac:chgData name="Jacob, Karen (SPAC/PSPC) (elle-la / she-her)" userId="66e9cce0-e37b-4645-a907-f7690bd68dfb" providerId="ADAL" clId="{A3599A74-B049-44EE-8670-DE420CF3148A}" dt="2024-10-18T15:12:05.311" v="5544"/>
          <ac:spMkLst>
            <pc:docMk/>
            <pc:sldMk cId="1022071146" sldId="5154"/>
            <ac:spMk id="54" creationId="{E5A8D4AB-7BB9-2ADB-170D-5AE12AE11CB3}"/>
          </ac:spMkLst>
        </pc:spChg>
        <pc:spChg chg="mod">
          <ac:chgData name="Jacob, Karen (SPAC/PSPC) (elle-la / she-her)" userId="66e9cce0-e37b-4645-a907-f7690bd68dfb" providerId="ADAL" clId="{A3599A74-B049-44EE-8670-DE420CF3148A}" dt="2024-10-18T15:12:05.311" v="5544"/>
          <ac:spMkLst>
            <pc:docMk/>
            <pc:sldMk cId="1022071146" sldId="5154"/>
            <ac:spMk id="55" creationId="{DC8FA3CD-28D1-49A1-BC5D-FFAD3A62B81B}"/>
          </ac:spMkLst>
        </pc:spChg>
        <pc:spChg chg="mod">
          <ac:chgData name="Jacob, Karen (SPAC/PSPC) (elle-la / she-her)" userId="66e9cce0-e37b-4645-a907-f7690bd68dfb" providerId="ADAL" clId="{A3599A74-B049-44EE-8670-DE420CF3148A}" dt="2024-10-18T15:12:05.311" v="5544"/>
          <ac:spMkLst>
            <pc:docMk/>
            <pc:sldMk cId="1022071146" sldId="5154"/>
            <ac:spMk id="56" creationId="{9F4FB8C1-A356-D30E-93D3-683F071FCBE9}"/>
          </ac:spMkLst>
        </pc:spChg>
        <pc:spChg chg="mod">
          <ac:chgData name="Jacob, Karen (SPAC/PSPC) (elle-la / she-her)" userId="66e9cce0-e37b-4645-a907-f7690bd68dfb" providerId="ADAL" clId="{A3599A74-B049-44EE-8670-DE420CF3148A}" dt="2024-10-18T15:12:05.311" v="5544"/>
          <ac:spMkLst>
            <pc:docMk/>
            <pc:sldMk cId="1022071146" sldId="5154"/>
            <ac:spMk id="57" creationId="{C59489DA-E253-C358-8ABF-D485D1356380}"/>
          </ac:spMkLst>
        </pc:spChg>
        <pc:spChg chg="mod">
          <ac:chgData name="Jacob, Karen (SPAC/PSPC) (elle-la / she-her)" userId="66e9cce0-e37b-4645-a907-f7690bd68dfb" providerId="ADAL" clId="{A3599A74-B049-44EE-8670-DE420CF3148A}" dt="2024-10-18T15:12:05.311" v="5544"/>
          <ac:spMkLst>
            <pc:docMk/>
            <pc:sldMk cId="1022071146" sldId="5154"/>
            <ac:spMk id="58" creationId="{4BE8A6E3-909C-1ED0-D24B-1794F09C4ECC}"/>
          </ac:spMkLst>
        </pc:spChg>
        <pc:spChg chg="mod">
          <ac:chgData name="Jacob, Karen (SPAC/PSPC) (elle-la / she-her)" userId="66e9cce0-e37b-4645-a907-f7690bd68dfb" providerId="ADAL" clId="{A3599A74-B049-44EE-8670-DE420CF3148A}" dt="2024-10-18T15:12:05.311" v="5544"/>
          <ac:spMkLst>
            <pc:docMk/>
            <pc:sldMk cId="1022071146" sldId="5154"/>
            <ac:spMk id="59" creationId="{160101F8-D1B5-7A9F-DDE2-14BD9EBC1567}"/>
          </ac:spMkLst>
        </pc:spChg>
        <pc:spChg chg="mod">
          <ac:chgData name="Jacob, Karen (SPAC/PSPC) (elle-la / she-her)" userId="66e9cce0-e37b-4645-a907-f7690bd68dfb" providerId="ADAL" clId="{A3599A74-B049-44EE-8670-DE420CF3148A}" dt="2024-10-18T15:12:05.311" v="5544"/>
          <ac:spMkLst>
            <pc:docMk/>
            <pc:sldMk cId="1022071146" sldId="5154"/>
            <ac:spMk id="60" creationId="{A4C07864-39AF-05FD-0931-D0AB139277AE}"/>
          </ac:spMkLst>
        </pc:spChg>
        <pc:spChg chg="mod">
          <ac:chgData name="Jacob, Karen (SPAC/PSPC) (elle-la / she-her)" userId="66e9cce0-e37b-4645-a907-f7690bd68dfb" providerId="ADAL" clId="{A3599A74-B049-44EE-8670-DE420CF3148A}" dt="2024-10-18T15:12:05.311" v="5544"/>
          <ac:spMkLst>
            <pc:docMk/>
            <pc:sldMk cId="1022071146" sldId="5154"/>
            <ac:spMk id="61" creationId="{30BF5EA7-5212-3614-E451-F9F88930001B}"/>
          </ac:spMkLst>
        </pc:spChg>
        <pc:spChg chg="mod">
          <ac:chgData name="Jacob, Karen (SPAC/PSPC) (elle-la / she-her)" userId="66e9cce0-e37b-4645-a907-f7690bd68dfb" providerId="ADAL" clId="{A3599A74-B049-44EE-8670-DE420CF3148A}" dt="2024-10-18T15:12:05.311" v="5544"/>
          <ac:spMkLst>
            <pc:docMk/>
            <pc:sldMk cId="1022071146" sldId="5154"/>
            <ac:spMk id="62" creationId="{5A4AC6CC-0A70-0090-5EE6-5194EA0EF4BE}"/>
          </ac:spMkLst>
        </pc:spChg>
        <pc:spChg chg="mod">
          <ac:chgData name="Jacob, Karen (SPAC/PSPC) (elle-la / she-her)" userId="66e9cce0-e37b-4645-a907-f7690bd68dfb" providerId="ADAL" clId="{A3599A74-B049-44EE-8670-DE420CF3148A}" dt="2024-10-18T15:12:05.311" v="5544"/>
          <ac:spMkLst>
            <pc:docMk/>
            <pc:sldMk cId="1022071146" sldId="5154"/>
            <ac:spMk id="63" creationId="{9EF6C6AC-EACC-775A-A522-D3F0B539A731}"/>
          </ac:spMkLst>
        </pc:spChg>
        <pc:spChg chg="mod">
          <ac:chgData name="Jacob, Karen (SPAC/PSPC) (elle-la / she-her)" userId="66e9cce0-e37b-4645-a907-f7690bd68dfb" providerId="ADAL" clId="{A3599A74-B049-44EE-8670-DE420CF3148A}" dt="2024-10-18T15:12:05.311" v="5544"/>
          <ac:spMkLst>
            <pc:docMk/>
            <pc:sldMk cId="1022071146" sldId="5154"/>
            <ac:spMk id="64" creationId="{753D1356-E641-08F0-A7BF-D43488B0F670}"/>
          </ac:spMkLst>
        </pc:spChg>
        <pc:spChg chg="mod">
          <ac:chgData name="Jacob, Karen (SPAC/PSPC) (elle-la / she-her)" userId="66e9cce0-e37b-4645-a907-f7690bd68dfb" providerId="ADAL" clId="{A3599A74-B049-44EE-8670-DE420CF3148A}" dt="2024-10-18T15:12:05.311" v="5544"/>
          <ac:spMkLst>
            <pc:docMk/>
            <pc:sldMk cId="1022071146" sldId="5154"/>
            <ac:spMk id="65" creationId="{FC5202A0-3821-48D2-A1FE-93D546BB1D4C}"/>
          </ac:spMkLst>
        </pc:spChg>
        <pc:spChg chg="del mod">
          <ac:chgData name="Jacob, Karen (SPAC/PSPC) (elle-la / she-her)" userId="66e9cce0-e37b-4645-a907-f7690bd68dfb" providerId="ADAL" clId="{A3599A74-B049-44EE-8670-DE420CF3148A}" dt="2024-10-18T15:13:12.940" v="5616" actId="478"/>
          <ac:spMkLst>
            <pc:docMk/>
            <pc:sldMk cId="1022071146" sldId="5154"/>
            <ac:spMk id="67" creationId="{75E41646-B4F7-C399-46BE-7EEC318F086F}"/>
          </ac:spMkLst>
        </pc:spChg>
        <pc:spChg chg="del mod">
          <ac:chgData name="Jacob, Karen (SPAC/PSPC) (elle-la / she-her)" userId="66e9cce0-e37b-4645-a907-f7690bd68dfb" providerId="ADAL" clId="{A3599A74-B049-44EE-8670-DE420CF3148A}" dt="2024-10-18T15:12:52.723" v="5609" actId="478"/>
          <ac:spMkLst>
            <pc:docMk/>
            <pc:sldMk cId="1022071146" sldId="5154"/>
            <ac:spMk id="68" creationId="{78105B75-EBA8-377E-E6B0-C32A3487E048}"/>
          </ac:spMkLst>
        </pc:spChg>
        <pc:spChg chg="del mod">
          <ac:chgData name="Jacob, Karen (SPAC/PSPC) (elle-la / she-her)" userId="66e9cce0-e37b-4645-a907-f7690bd68dfb" providerId="ADAL" clId="{A3599A74-B049-44EE-8670-DE420CF3148A}" dt="2024-10-18T15:12:50.258" v="5608" actId="478"/>
          <ac:spMkLst>
            <pc:docMk/>
            <pc:sldMk cId="1022071146" sldId="5154"/>
            <ac:spMk id="69" creationId="{00D0A6DB-F521-3EF0-0116-797FD609C70F}"/>
          </ac:spMkLst>
        </pc:spChg>
        <pc:spChg chg="del mod">
          <ac:chgData name="Jacob, Karen (SPAC/PSPC) (elle-la / she-her)" userId="66e9cce0-e37b-4645-a907-f7690bd68dfb" providerId="ADAL" clId="{A3599A74-B049-44EE-8670-DE420CF3148A}" dt="2024-10-18T15:12:48.369" v="5607" actId="478"/>
          <ac:spMkLst>
            <pc:docMk/>
            <pc:sldMk cId="1022071146" sldId="5154"/>
            <ac:spMk id="70" creationId="{44292BE3-E343-155A-BBA8-3D2F2EDBBD09}"/>
          </ac:spMkLst>
        </pc:spChg>
        <pc:spChg chg="del mod">
          <ac:chgData name="Jacob, Karen (SPAC/PSPC) (elle-la / she-her)" userId="66e9cce0-e37b-4645-a907-f7690bd68dfb" providerId="ADAL" clId="{A3599A74-B049-44EE-8670-DE420CF3148A}" dt="2024-10-18T15:12:41.780" v="5603" actId="478"/>
          <ac:spMkLst>
            <pc:docMk/>
            <pc:sldMk cId="1022071146" sldId="5154"/>
            <ac:spMk id="71" creationId="{DCE0A065-EB02-B569-14CF-7BBC3E5A733D}"/>
          </ac:spMkLst>
        </pc:spChg>
        <pc:spChg chg="del mod">
          <ac:chgData name="Jacob, Karen (SPAC/PSPC) (elle-la / she-her)" userId="66e9cce0-e37b-4645-a907-f7690bd68dfb" providerId="ADAL" clId="{A3599A74-B049-44EE-8670-DE420CF3148A}" dt="2024-10-18T15:12:57.528" v="5611" actId="478"/>
          <ac:spMkLst>
            <pc:docMk/>
            <pc:sldMk cId="1022071146" sldId="5154"/>
            <ac:spMk id="72" creationId="{7E3C4F5F-CC68-BC23-1B1F-5AAFB12D993F}"/>
          </ac:spMkLst>
        </pc:spChg>
        <pc:spChg chg="del mod">
          <ac:chgData name="Jacob, Karen (SPAC/PSPC) (elle-la / she-her)" userId="66e9cce0-e37b-4645-a907-f7690bd68dfb" providerId="ADAL" clId="{A3599A74-B049-44EE-8670-DE420CF3148A}" dt="2024-10-18T15:13:30.853" v="5619" actId="478"/>
          <ac:spMkLst>
            <pc:docMk/>
            <pc:sldMk cId="1022071146" sldId="5154"/>
            <ac:spMk id="74" creationId="{7A723C08-B430-F89F-891B-16F547E1A41D}"/>
          </ac:spMkLst>
        </pc:spChg>
        <pc:spChg chg="del mod">
          <ac:chgData name="Jacob, Karen (SPAC/PSPC) (elle-la / she-her)" userId="66e9cce0-e37b-4645-a907-f7690bd68dfb" providerId="ADAL" clId="{A3599A74-B049-44EE-8670-DE420CF3148A}" dt="2024-10-18T15:13:10.468" v="5615" actId="478"/>
          <ac:spMkLst>
            <pc:docMk/>
            <pc:sldMk cId="1022071146" sldId="5154"/>
            <ac:spMk id="75" creationId="{EA14F068-13B3-B4BE-D892-A83CA5D09395}"/>
          </ac:spMkLst>
        </pc:spChg>
        <pc:spChg chg="del mod">
          <ac:chgData name="Jacob, Karen (SPAC/PSPC) (elle-la / she-her)" userId="66e9cce0-e37b-4645-a907-f7690bd68dfb" providerId="ADAL" clId="{A3599A74-B049-44EE-8670-DE420CF3148A}" dt="2024-10-18T15:16:21.943" v="5803" actId="478"/>
          <ac:spMkLst>
            <pc:docMk/>
            <pc:sldMk cId="1022071146" sldId="5154"/>
            <ac:spMk id="76" creationId="{023EBBE9-6AF2-3941-D435-6543074A435C}"/>
          </ac:spMkLst>
        </pc:spChg>
        <pc:spChg chg="mod">
          <ac:chgData name="Jacob, Karen (SPAC/PSPC) (elle-la / she-her)" userId="66e9cce0-e37b-4645-a907-f7690bd68dfb" providerId="ADAL" clId="{A3599A74-B049-44EE-8670-DE420CF3148A}" dt="2024-10-18T15:12:05.311" v="5544"/>
          <ac:spMkLst>
            <pc:docMk/>
            <pc:sldMk cId="1022071146" sldId="5154"/>
            <ac:spMk id="78" creationId="{057E7B1D-D7C7-9460-3484-E41EF154A9B2}"/>
          </ac:spMkLst>
        </pc:spChg>
        <pc:spChg chg="mod">
          <ac:chgData name="Jacob, Karen (SPAC/PSPC) (elle-la / she-her)" userId="66e9cce0-e37b-4645-a907-f7690bd68dfb" providerId="ADAL" clId="{A3599A74-B049-44EE-8670-DE420CF3148A}" dt="2024-10-18T15:12:05.311" v="5544"/>
          <ac:spMkLst>
            <pc:docMk/>
            <pc:sldMk cId="1022071146" sldId="5154"/>
            <ac:spMk id="79" creationId="{8FCD9700-1C2E-305F-C2D7-D1F22165A204}"/>
          </ac:spMkLst>
        </pc:spChg>
        <pc:spChg chg="mod">
          <ac:chgData name="Jacob, Karen (SPAC/PSPC) (elle-la / she-her)" userId="66e9cce0-e37b-4645-a907-f7690bd68dfb" providerId="ADAL" clId="{A3599A74-B049-44EE-8670-DE420CF3148A}" dt="2024-10-18T15:12:05.311" v="5544"/>
          <ac:spMkLst>
            <pc:docMk/>
            <pc:sldMk cId="1022071146" sldId="5154"/>
            <ac:spMk id="80" creationId="{AA9F00D5-1806-DACE-5D3E-92DD37C22826}"/>
          </ac:spMkLst>
        </pc:spChg>
        <pc:spChg chg="mod">
          <ac:chgData name="Jacob, Karen (SPAC/PSPC) (elle-la / she-her)" userId="66e9cce0-e37b-4645-a907-f7690bd68dfb" providerId="ADAL" clId="{A3599A74-B049-44EE-8670-DE420CF3148A}" dt="2024-10-18T15:12:05.311" v="5544"/>
          <ac:spMkLst>
            <pc:docMk/>
            <pc:sldMk cId="1022071146" sldId="5154"/>
            <ac:spMk id="81" creationId="{91B53DBD-4316-9F02-791B-A39F96719240}"/>
          </ac:spMkLst>
        </pc:spChg>
        <pc:spChg chg="mod">
          <ac:chgData name="Jacob, Karen (SPAC/PSPC) (elle-la / she-her)" userId="66e9cce0-e37b-4645-a907-f7690bd68dfb" providerId="ADAL" clId="{A3599A74-B049-44EE-8670-DE420CF3148A}" dt="2024-10-18T15:12:05.311" v="5544"/>
          <ac:spMkLst>
            <pc:docMk/>
            <pc:sldMk cId="1022071146" sldId="5154"/>
            <ac:spMk id="82" creationId="{6667D5C5-60C1-EF39-A34A-68A894525C14}"/>
          </ac:spMkLst>
        </pc:spChg>
        <pc:spChg chg="mod">
          <ac:chgData name="Jacob, Karen (SPAC/PSPC) (elle-la / she-her)" userId="66e9cce0-e37b-4645-a907-f7690bd68dfb" providerId="ADAL" clId="{A3599A74-B049-44EE-8670-DE420CF3148A}" dt="2024-10-18T15:12:05.311" v="5544"/>
          <ac:spMkLst>
            <pc:docMk/>
            <pc:sldMk cId="1022071146" sldId="5154"/>
            <ac:spMk id="83" creationId="{BD636ECB-7C44-CBB6-D835-F5EEC0FDB5E7}"/>
          </ac:spMkLst>
        </pc:spChg>
        <pc:spChg chg="mod">
          <ac:chgData name="Jacob, Karen (SPAC/PSPC) (elle-la / she-her)" userId="66e9cce0-e37b-4645-a907-f7690bd68dfb" providerId="ADAL" clId="{A3599A74-B049-44EE-8670-DE420CF3148A}" dt="2024-10-18T15:17:24.077" v="5847" actId="20577"/>
          <ac:spMkLst>
            <pc:docMk/>
            <pc:sldMk cId="1022071146" sldId="5154"/>
            <ac:spMk id="84" creationId="{2B0328CC-C16A-56CA-D000-EA18226D76E5}"/>
          </ac:spMkLst>
        </pc:spChg>
        <pc:spChg chg="mod">
          <ac:chgData name="Jacob, Karen (SPAC/PSPC) (elle-la / she-her)" userId="66e9cce0-e37b-4645-a907-f7690bd68dfb" providerId="ADAL" clId="{A3599A74-B049-44EE-8670-DE420CF3148A}" dt="2024-10-18T15:17:27.896" v="5849" actId="20577"/>
          <ac:spMkLst>
            <pc:docMk/>
            <pc:sldMk cId="1022071146" sldId="5154"/>
            <ac:spMk id="85" creationId="{5BF43345-89A2-8BD1-AAB5-685CC2838D7D}"/>
          </ac:spMkLst>
        </pc:spChg>
        <pc:spChg chg="mod">
          <ac:chgData name="Jacob, Karen (SPAC/PSPC) (elle-la / she-her)" userId="66e9cce0-e37b-4645-a907-f7690bd68dfb" providerId="ADAL" clId="{A3599A74-B049-44EE-8670-DE420CF3148A}" dt="2024-10-18T15:14:08.305" v="5644" actId="1076"/>
          <ac:spMkLst>
            <pc:docMk/>
            <pc:sldMk cId="1022071146" sldId="5154"/>
            <ac:spMk id="86" creationId="{36F3A7BC-2D1A-741B-822A-079CEF79C39F}"/>
          </ac:spMkLst>
        </pc:spChg>
        <pc:spChg chg="mod">
          <ac:chgData name="Jacob, Karen (SPAC/PSPC) (elle-la / she-her)" userId="66e9cce0-e37b-4645-a907-f7690bd68dfb" providerId="ADAL" clId="{A3599A74-B049-44EE-8670-DE420CF3148A}" dt="2024-10-18T15:17:31.695" v="5856" actId="20577"/>
          <ac:spMkLst>
            <pc:docMk/>
            <pc:sldMk cId="1022071146" sldId="5154"/>
            <ac:spMk id="87" creationId="{A98FC754-5F9D-A6AB-8070-6E366FA59DE0}"/>
          </ac:spMkLst>
        </pc:spChg>
        <pc:spChg chg="mod">
          <ac:chgData name="Jacob, Karen (SPAC/PSPC) (elle-la / she-her)" userId="66e9cce0-e37b-4645-a907-f7690bd68dfb" providerId="ADAL" clId="{A3599A74-B049-44EE-8670-DE420CF3148A}" dt="2024-10-18T15:17:34.973" v="5858" actId="20577"/>
          <ac:spMkLst>
            <pc:docMk/>
            <pc:sldMk cId="1022071146" sldId="5154"/>
            <ac:spMk id="88" creationId="{A6684F48-A2FE-496D-6BD2-6AF0B6FF503C}"/>
          </ac:spMkLst>
        </pc:spChg>
        <pc:spChg chg="mod">
          <ac:chgData name="Jacob, Karen (SPAC/PSPC) (elle-la / she-her)" userId="66e9cce0-e37b-4645-a907-f7690bd68dfb" providerId="ADAL" clId="{A3599A74-B049-44EE-8670-DE420CF3148A}" dt="2024-10-18T15:17:03.567" v="5816" actId="1036"/>
          <ac:spMkLst>
            <pc:docMk/>
            <pc:sldMk cId="1022071146" sldId="5154"/>
            <ac:spMk id="89" creationId="{CF1A0002-EC31-0B3E-FF8A-584706C6E1CD}"/>
          </ac:spMkLst>
        </pc:spChg>
        <pc:spChg chg="del mod">
          <ac:chgData name="Jacob, Karen (SPAC/PSPC) (elle-la / she-her)" userId="66e9cce0-e37b-4645-a907-f7690bd68dfb" providerId="ADAL" clId="{A3599A74-B049-44EE-8670-DE420CF3148A}" dt="2024-10-18T15:16:17.087" v="5802" actId="478"/>
          <ac:spMkLst>
            <pc:docMk/>
            <pc:sldMk cId="1022071146" sldId="5154"/>
            <ac:spMk id="90" creationId="{0AC2C530-5C63-88FA-D6BD-2EFCE3D447A0}"/>
          </ac:spMkLst>
        </pc:spChg>
        <pc:spChg chg="add del mod">
          <ac:chgData name="Jacob, Karen (SPAC/PSPC) (elle-la / she-her)" userId="66e9cce0-e37b-4645-a907-f7690bd68dfb" providerId="ADAL" clId="{A3599A74-B049-44EE-8670-DE420CF3148A}" dt="2024-10-18T15:21:46.934" v="6401"/>
          <ac:spMkLst>
            <pc:docMk/>
            <pc:sldMk cId="1022071146" sldId="5154"/>
            <ac:spMk id="91" creationId="{0975DA56-3AD2-5C76-2A21-E9325DB5C995}"/>
          </ac:spMkLst>
        </pc:spChg>
        <pc:grpChg chg="add del mod">
          <ac:chgData name="Jacob, Karen (SPAC/PSPC) (elle-la / she-her)" userId="66e9cce0-e37b-4645-a907-f7690bd68dfb" providerId="ADAL" clId="{A3599A74-B049-44EE-8670-DE420CF3148A}" dt="2024-10-18T15:13:35.717" v="5620" actId="1076"/>
          <ac:grpSpMkLst>
            <pc:docMk/>
            <pc:sldMk cId="1022071146" sldId="5154"/>
            <ac:grpSpMk id="6" creationId="{416113E3-E9F4-0DEB-3045-FDE7ADC4CA45}"/>
          </ac:grpSpMkLst>
        </pc:grpChg>
        <pc:grpChg chg="del mod">
          <ac:chgData name="Jacob, Karen (SPAC/PSPC) (elle-la / she-her)" userId="66e9cce0-e37b-4645-a907-f7690bd68dfb" providerId="ADAL" clId="{A3599A74-B049-44EE-8670-DE420CF3148A}" dt="2024-10-18T15:16:21.943" v="5803" actId="478"/>
          <ac:grpSpMkLst>
            <pc:docMk/>
            <pc:sldMk cId="1022071146" sldId="5154"/>
            <ac:grpSpMk id="7" creationId="{F7285AD3-3E93-8D96-54B7-DD5F0E39D056}"/>
          </ac:grpSpMkLst>
        </pc:grpChg>
        <pc:grpChg chg="del mod">
          <ac:chgData name="Jacob, Karen (SPAC/PSPC) (elle-la / she-her)" userId="66e9cce0-e37b-4645-a907-f7690bd68dfb" providerId="ADAL" clId="{A3599A74-B049-44EE-8670-DE420CF3148A}" dt="2024-10-18T15:13:12.940" v="5616" actId="478"/>
          <ac:grpSpMkLst>
            <pc:docMk/>
            <pc:sldMk cId="1022071146" sldId="5154"/>
            <ac:grpSpMk id="8" creationId="{4162FF0D-3ACE-570F-2D94-1EECD9993F48}"/>
          </ac:grpSpMkLst>
        </pc:grpChg>
        <pc:grpChg chg="mod">
          <ac:chgData name="Jacob, Karen (SPAC/PSPC) (elle-la / she-her)" userId="66e9cce0-e37b-4645-a907-f7690bd68dfb" providerId="ADAL" clId="{A3599A74-B049-44EE-8670-DE420CF3148A}" dt="2024-10-18T15:12:05.311" v="5544"/>
          <ac:grpSpMkLst>
            <pc:docMk/>
            <pc:sldMk cId="1022071146" sldId="5154"/>
            <ac:grpSpMk id="10" creationId="{79080D31-DF36-CE33-848A-51E4A0F01CF4}"/>
          </ac:grpSpMkLst>
        </pc:grpChg>
        <pc:grpChg chg="mod">
          <ac:chgData name="Jacob, Karen (SPAC/PSPC) (elle-la / she-her)" userId="66e9cce0-e37b-4645-a907-f7690bd68dfb" providerId="ADAL" clId="{A3599A74-B049-44EE-8670-DE420CF3148A}" dt="2024-10-18T15:12:05.311" v="5544"/>
          <ac:grpSpMkLst>
            <pc:docMk/>
            <pc:sldMk cId="1022071146" sldId="5154"/>
            <ac:grpSpMk id="17" creationId="{50A9A730-E35F-EC06-84BD-411425130433}"/>
          </ac:grpSpMkLst>
        </pc:grpChg>
        <pc:grpChg chg="mod">
          <ac:chgData name="Jacob, Karen (SPAC/PSPC) (elle-la / she-her)" userId="66e9cce0-e37b-4645-a907-f7690bd68dfb" providerId="ADAL" clId="{A3599A74-B049-44EE-8670-DE420CF3148A}" dt="2024-10-18T15:12:05.311" v="5544"/>
          <ac:grpSpMkLst>
            <pc:docMk/>
            <pc:sldMk cId="1022071146" sldId="5154"/>
            <ac:grpSpMk id="19" creationId="{43713B3D-D1AA-EA68-2BA8-6F6E9711A69A}"/>
          </ac:grpSpMkLst>
        </pc:grpChg>
        <pc:grpChg chg="mod">
          <ac:chgData name="Jacob, Karen (SPAC/PSPC) (elle-la / she-her)" userId="66e9cce0-e37b-4645-a907-f7690bd68dfb" providerId="ADAL" clId="{A3599A74-B049-44EE-8670-DE420CF3148A}" dt="2024-10-18T15:12:05.311" v="5544"/>
          <ac:grpSpMkLst>
            <pc:docMk/>
            <pc:sldMk cId="1022071146" sldId="5154"/>
            <ac:grpSpMk id="22" creationId="{0AB390BF-7008-068F-6AE5-832A8CF4B9AE}"/>
          </ac:grpSpMkLst>
        </pc:grpChg>
        <pc:grpChg chg="del mod">
          <ac:chgData name="Jacob, Karen (SPAC/PSPC) (elle-la / she-her)" userId="66e9cce0-e37b-4645-a907-f7690bd68dfb" providerId="ADAL" clId="{A3599A74-B049-44EE-8670-DE420CF3148A}" dt="2024-10-18T15:13:10.468" v="5615" actId="478"/>
          <ac:grpSpMkLst>
            <pc:docMk/>
            <pc:sldMk cId="1022071146" sldId="5154"/>
            <ac:grpSpMk id="66" creationId="{64477B98-3E53-C48D-7EB9-80EFC7CFDCD4}"/>
          </ac:grpSpMkLst>
        </pc:grpChg>
        <pc:grpChg chg="mod">
          <ac:chgData name="Jacob, Karen (SPAC/PSPC) (elle-la / she-her)" userId="66e9cce0-e37b-4645-a907-f7690bd68dfb" providerId="ADAL" clId="{A3599A74-B049-44EE-8670-DE420CF3148A}" dt="2024-10-18T15:12:05.311" v="5544"/>
          <ac:grpSpMkLst>
            <pc:docMk/>
            <pc:sldMk cId="1022071146" sldId="5154"/>
            <ac:grpSpMk id="77" creationId="{CE4A8AA8-D80C-1133-5FA3-51E8E7EA7F99}"/>
          </ac:grpSpMkLst>
        </pc:grpChg>
        <pc:picChg chg="del mod">
          <ac:chgData name="Jacob, Karen (SPAC/PSPC) (elle-la / she-her)" userId="66e9cce0-e37b-4645-a907-f7690bd68dfb" providerId="ADAL" clId="{A3599A74-B049-44EE-8670-DE420CF3148A}" dt="2024-10-18T15:12:43.807" v="5604" actId="478"/>
          <ac:picMkLst>
            <pc:docMk/>
            <pc:sldMk cId="1022071146" sldId="5154"/>
            <ac:picMk id="14" creationId="{0742920C-1ADD-D143-65EA-FD3B919C0CA2}"/>
          </ac:picMkLst>
        </pc:picChg>
        <pc:picChg chg="del mod">
          <ac:chgData name="Jacob, Karen (SPAC/PSPC) (elle-la / she-her)" userId="66e9cce0-e37b-4645-a907-f7690bd68dfb" providerId="ADAL" clId="{A3599A74-B049-44EE-8670-DE420CF3148A}" dt="2024-10-18T15:12:55.550" v="5610" actId="478"/>
          <ac:picMkLst>
            <pc:docMk/>
            <pc:sldMk cId="1022071146" sldId="5154"/>
            <ac:picMk id="73" creationId="{06167044-0F7F-62D0-6F8C-04B73830943C}"/>
          </ac:picMkLst>
        </pc:picChg>
        <pc:cxnChg chg="del mod">
          <ac:chgData name="Jacob, Karen (SPAC/PSPC) (elle-la / she-her)" userId="66e9cce0-e37b-4645-a907-f7690bd68dfb" providerId="ADAL" clId="{A3599A74-B049-44EE-8670-DE420CF3148A}" dt="2024-10-18T15:12:23.428" v="5599" actId="478"/>
          <ac:cxnSpMkLst>
            <pc:docMk/>
            <pc:sldMk cId="1022071146" sldId="5154"/>
            <ac:cxnSpMk id="12" creationId="{9D01A66A-77F6-E090-2916-1610842D54C6}"/>
          </ac:cxnSpMkLst>
        </pc:cxnChg>
        <pc:extLst>
          <p:ext xmlns:p="http://schemas.openxmlformats.org/presentationml/2006/main" uri="{D6D511B9-2390-475A-947B-AFAB55BFBCF1}">
            <pc226:cmChg xmlns:pc226="http://schemas.microsoft.com/office/powerpoint/2022/06/main/command" chg="del mod">
              <pc226:chgData name="Jacob, Karen (SPAC/PSPC) (elle-la / she-her)" userId="66e9cce0-e37b-4645-a907-f7690bd68dfb" providerId="ADAL" clId="{A3599A74-B049-44EE-8670-DE420CF3148A}" dt="2024-10-30T19:36:01.823" v="20009"/>
              <pc2:cmMkLst xmlns:pc2="http://schemas.microsoft.com/office/powerpoint/2019/9/main/command">
                <pc:docMk/>
                <pc:sldMk cId="1022071146" sldId="5154"/>
                <pc2:cmMk id="{90626A41-4D1B-4755-A8E7-7F76F967625F}"/>
              </pc2:cmMkLst>
            </pc226:cmChg>
          </p:ext>
        </pc:extLst>
      </pc:sldChg>
      <pc:sldChg chg="del">
        <pc:chgData name="Jacob, Karen (SPAC/PSPC) (elle-la / she-her)" userId="66e9cce0-e37b-4645-a907-f7690bd68dfb" providerId="ADAL" clId="{A3599A74-B049-44EE-8670-DE420CF3148A}" dt="2024-10-17T13:43:39.697" v="27" actId="47"/>
        <pc:sldMkLst>
          <pc:docMk/>
          <pc:sldMk cId="1375870424" sldId="5155"/>
        </pc:sldMkLst>
      </pc:sldChg>
      <pc:sldChg chg="addSp delSp modSp mod addCm delCm modNotesTx">
        <pc:chgData name="Jacob, Karen (SPAC/PSPC) (elle-la / she-her)" userId="66e9cce0-e37b-4645-a907-f7690bd68dfb" providerId="ADAL" clId="{A3599A74-B049-44EE-8670-DE420CF3148A}" dt="2024-10-30T19:40:26.344" v="20478"/>
        <pc:sldMkLst>
          <pc:docMk/>
          <pc:sldMk cId="127833343" sldId="5156"/>
        </pc:sldMkLst>
        <pc:spChg chg="mod">
          <ac:chgData name="Jacob, Karen (SPAC/PSPC) (elle-la / she-her)" userId="66e9cce0-e37b-4645-a907-f7690bd68dfb" providerId="ADAL" clId="{A3599A74-B049-44EE-8670-DE420CF3148A}" dt="2024-10-18T17:56:24.551" v="7164" actId="207"/>
          <ac:spMkLst>
            <pc:docMk/>
            <pc:sldMk cId="127833343" sldId="5156"/>
            <ac:spMk id="2" creationId="{0DA1C67A-4FAB-556C-5C8D-241597F9DA1B}"/>
          </ac:spMkLst>
        </pc:spChg>
        <pc:spChg chg="mod">
          <ac:chgData name="Jacob, Karen (SPAC/PSPC) (elle-la / she-her)" userId="66e9cce0-e37b-4645-a907-f7690bd68dfb" providerId="ADAL" clId="{A3599A74-B049-44EE-8670-DE420CF3148A}" dt="2024-10-18T18:24:29.934" v="7888" actId="14100"/>
          <ac:spMkLst>
            <pc:docMk/>
            <pc:sldMk cId="127833343" sldId="5156"/>
            <ac:spMk id="4" creationId="{6E84A27E-2844-316E-6672-1236545BDBDC}"/>
          </ac:spMkLst>
        </pc:spChg>
        <pc:spChg chg="add del mod">
          <ac:chgData name="Jacob, Karen (SPAC/PSPC) (elle-la / she-her)" userId="66e9cce0-e37b-4645-a907-f7690bd68dfb" providerId="ADAL" clId="{A3599A74-B049-44EE-8670-DE420CF3148A}" dt="2024-10-18T15:58:48.386" v="6928" actId="478"/>
          <ac:spMkLst>
            <pc:docMk/>
            <pc:sldMk cId="127833343" sldId="5156"/>
            <ac:spMk id="7" creationId="{3741CF14-E7A0-FBDC-1A8D-B16BC1AF931F}"/>
          </ac:spMkLst>
        </pc:spChg>
        <pc:spChg chg="add del mod">
          <ac:chgData name="Jacob, Karen (SPAC/PSPC) (elle-la / she-her)" userId="66e9cce0-e37b-4645-a907-f7690bd68dfb" providerId="ADAL" clId="{A3599A74-B049-44EE-8670-DE420CF3148A}" dt="2024-10-18T17:40:09.631" v="6942" actId="478"/>
          <ac:spMkLst>
            <pc:docMk/>
            <pc:sldMk cId="127833343" sldId="5156"/>
            <ac:spMk id="8" creationId="{BF689CB3-B330-5F94-241A-760ABF6C779E}"/>
          </ac:spMkLst>
        </pc:spChg>
        <pc:spChg chg="add del mod">
          <ac:chgData name="Jacob, Karen (SPAC/PSPC) (elle-la / she-her)" userId="66e9cce0-e37b-4645-a907-f7690bd68dfb" providerId="ADAL" clId="{A3599A74-B049-44EE-8670-DE420CF3148A}" dt="2024-10-18T17:40:07.392" v="6941" actId="478"/>
          <ac:spMkLst>
            <pc:docMk/>
            <pc:sldMk cId="127833343" sldId="5156"/>
            <ac:spMk id="9" creationId="{BAFAA34A-4F43-F7E4-C450-256F6920894C}"/>
          </ac:spMkLst>
        </pc:spChg>
        <pc:spChg chg="add del mod">
          <ac:chgData name="Jacob, Karen (SPAC/PSPC) (elle-la / she-her)" userId="66e9cce0-e37b-4645-a907-f7690bd68dfb" providerId="ADAL" clId="{A3599A74-B049-44EE-8670-DE420CF3148A}" dt="2024-10-18T17:55:24.908" v="7143" actId="478"/>
          <ac:spMkLst>
            <pc:docMk/>
            <pc:sldMk cId="127833343" sldId="5156"/>
            <ac:spMk id="10" creationId="{BC975473-32CB-D6C8-6090-429EBA6F8A61}"/>
          </ac:spMkLst>
        </pc:spChg>
        <pc:spChg chg="add del mod">
          <ac:chgData name="Jacob, Karen (SPAC/PSPC) (elle-la / she-her)" userId="66e9cce0-e37b-4645-a907-f7690bd68dfb" providerId="ADAL" clId="{A3599A74-B049-44EE-8670-DE420CF3148A}" dt="2024-10-18T17:40:12.297" v="6944" actId="478"/>
          <ac:spMkLst>
            <pc:docMk/>
            <pc:sldMk cId="127833343" sldId="5156"/>
            <ac:spMk id="11" creationId="{805D18F7-B395-00E2-EA41-FCEC75D19D5F}"/>
          </ac:spMkLst>
        </pc:spChg>
        <pc:spChg chg="del mod">
          <ac:chgData name="Jacob, Karen (SPAC/PSPC) (elle-la / she-her)" userId="66e9cce0-e37b-4645-a907-f7690bd68dfb" providerId="ADAL" clId="{A3599A74-B049-44EE-8670-DE420CF3148A}" dt="2024-10-18T17:55:22.946" v="7142" actId="478"/>
          <ac:spMkLst>
            <pc:docMk/>
            <pc:sldMk cId="127833343" sldId="5156"/>
            <ac:spMk id="12" creationId="{49BC1508-1F65-AA39-033E-D60F15B261D2}"/>
          </ac:spMkLst>
        </pc:spChg>
        <pc:spChg chg="add del mod">
          <ac:chgData name="Jacob, Karen (SPAC/PSPC) (elle-la / she-her)" userId="66e9cce0-e37b-4645-a907-f7690bd68dfb" providerId="ADAL" clId="{A3599A74-B049-44EE-8670-DE420CF3148A}" dt="2024-10-18T17:40:14.908" v="6945" actId="478"/>
          <ac:spMkLst>
            <pc:docMk/>
            <pc:sldMk cId="127833343" sldId="5156"/>
            <ac:spMk id="13" creationId="{33202935-8F35-766C-F87E-5ACEFAA71156}"/>
          </ac:spMkLst>
        </pc:spChg>
        <pc:spChg chg="add del mod">
          <ac:chgData name="Jacob, Karen (SPAC/PSPC) (elle-la / she-her)" userId="66e9cce0-e37b-4645-a907-f7690bd68dfb" providerId="ADAL" clId="{A3599A74-B049-44EE-8670-DE420CF3148A}" dt="2024-10-18T17:39:52.036" v="6938" actId="478"/>
          <ac:spMkLst>
            <pc:docMk/>
            <pc:sldMk cId="127833343" sldId="5156"/>
            <ac:spMk id="14" creationId="{417FD432-0884-18D5-37C4-CC68BCD2CB35}"/>
          </ac:spMkLst>
        </pc:spChg>
        <pc:graphicFrameChg chg="add mod modGraphic">
          <ac:chgData name="Jacob, Karen (SPAC/PSPC) (elle-la / she-her)" userId="66e9cce0-e37b-4645-a907-f7690bd68dfb" providerId="ADAL" clId="{A3599A74-B049-44EE-8670-DE420CF3148A}" dt="2024-10-23T19:44:26.752" v="14460" actId="20577"/>
          <ac:graphicFrameMkLst>
            <pc:docMk/>
            <pc:sldMk cId="127833343" sldId="5156"/>
            <ac:graphicFrameMk id="17" creationId="{C41D58B7-6B00-125B-22E9-8018C129AE87}"/>
          </ac:graphicFrameMkLst>
        </pc:graphicFrameChg>
        <pc:picChg chg="add del mod">
          <ac:chgData name="Jacob, Karen (SPAC/PSPC) (elle-la / she-her)" userId="66e9cce0-e37b-4645-a907-f7690bd68dfb" providerId="ADAL" clId="{A3599A74-B049-44EE-8670-DE420CF3148A}" dt="2024-10-18T15:56:08.602" v="6841" actId="478"/>
          <ac:picMkLst>
            <pc:docMk/>
            <pc:sldMk cId="127833343" sldId="5156"/>
            <ac:picMk id="6" creationId="{2F1221D1-7927-82D2-29BE-DD5A19175FAD}"/>
          </ac:picMkLst>
        </pc:picChg>
        <pc:picChg chg="add del mod">
          <ac:chgData name="Jacob, Karen (SPAC/PSPC) (elle-la / she-her)" userId="66e9cce0-e37b-4645-a907-f7690bd68dfb" providerId="ADAL" clId="{A3599A74-B049-44EE-8670-DE420CF3148A}" dt="2024-10-18T17:52:42.804" v="7011" actId="478"/>
          <ac:picMkLst>
            <pc:docMk/>
            <pc:sldMk cId="127833343" sldId="5156"/>
            <ac:picMk id="19" creationId="{A019BD4C-C9A2-7532-CAED-31A84DAD60B8}"/>
          </ac:picMkLst>
        </pc:picChg>
        <pc:picChg chg="add del mod">
          <ac:chgData name="Jacob, Karen (SPAC/PSPC) (elle-la / she-her)" userId="66e9cce0-e37b-4645-a907-f7690bd68dfb" providerId="ADAL" clId="{A3599A74-B049-44EE-8670-DE420CF3148A}" dt="2024-10-18T17:52:45.455" v="7013" actId="478"/>
          <ac:picMkLst>
            <pc:docMk/>
            <pc:sldMk cId="127833343" sldId="5156"/>
            <ac:picMk id="21" creationId="{F03377BD-84F7-2D42-7A50-7A68B2C44AFA}"/>
          </ac:picMkLst>
        </pc:picChg>
        <pc:picChg chg="add del mod">
          <ac:chgData name="Jacob, Karen (SPAC/PSPC) (elle-la / she-her)" userId="66e9cce0-e37b-4645-a907-f7690bd68dfb" providerId="ADAL" clId="{A3599A74-B049-44EE-8670-DE420CF3148A}" dt="2024-10-18T17:52:44.659" v="7012" actId="478"/>
          <ac:picMkLst>
            <pc:docMk/>
            <pc:sldMk cId="127833343" sldId="5156"/>
            <ac:picMk id="23" creationId="{CC460BF3-C815-E13B-2F5E-9473AE9F2F61}"/>
          </ac:picMkLst>
        </pc:picChg>
        <pc:extLst>
          <p:ext xmlns:p="http://schemas.openxmlformats.org/presentationml/2006/main" uri="{D6D511B9-2390-475A-947B-AFAB55BFBCF1}">
            <pc226:cmChg xmlns:pc226="http://schemas.microsoft.com/office/powerpoint/2022/06/main/command" chg="del">
              <pc226:chgData name="Jacob, Karen (SPAC/PSPC) (elle-la / she-her)" userId="66e9cce0-e37b-4645-a907-f7690bd68dfb" providerId="ADAL" clId="{A3599A74-B049-44EE-8670-DE420CF3148A}" dt="2024-10-30T19:39:50.559" v="20471"/>
              <pc2:cmMkLst xmlns:pc2="http://schemas.microsoft.com/office/powerpoint/2019/9/main/command">
                <pc:docMk/>
                <pc:sldMk cId="127833343" sldId="5156"/>
                <pc2:cmMk id="{F606A351-743E-4B21-AEA4-28542AF9593B}"/>
              </pc2:cmMkLst>
            </pc226:cmChg>
            <pc226:cmChg xmlns:pc226="http://schemas.microsoft.com/office/powerpoint/2022/06/main/command" chg="add del">
              <pc226:chgData name="Jacob, Karen (SPAC/PSPC) (elle-la / she-her)" userId="66e9cce0-e37b-4645-a907-f7690bd68dfb" providerId="ADAL" clId="{A3599A74-B049-44EE-8670-DE420CF3148A}" dt="2024-10-30T19:40:26.344" v="20478"/>
              <pc2:cmMkLst xmlns:pc2="http://schemas.microsoft.com/office/powerpoint/2019/9/main/command">
                <pc:docMk/>
                <pc:sldMk cId="127833343" sldId="5156"/>
                <pc2:cmMk id="{D92B9589-F440-4DF9-AD5F-E3365BD34DC1}"/>
              </pc2:cmMkLst>
            </pc226:cmChg>
            <pc226:cmChg xmlns:pc226="http://schemas.microsoft.com/office/powerpoint/2022/06/main/command" chg="del">
              <pc226:chgData name="Jacob, Karen (SPAC/PSPC) (elle-la / she-her)" userId="66e9cce0-e37b-4645-a907-f7690bd68dfb" providerId="ADAL" clId="{A3599A74-B049-44EE-8670-DE420CF3148A}" dt="2024-10-30T19:39:54.113" v="20473"/>
              <pc2:cmMkLst xmlns:pc2="http://schemas.microsoft.com/office/powerpoint/2019/9/main/command">
                <pc:docMk/>
                <pc:sldMk cId="127833343" sldId="5156"/>
                <pc2:cmMk id="{D3231298-DF8E-44CE-8420-26FC556B1B52}"/>
              </pc2:cmMkLst>
            </pc226:cmChg>
            <pc226:cmChg xmlns:pc226="http://schemas.microsoft.com/office/powerpoint/2022/06/main/command" chg="del">
              <pc226:chgData name="Jacob, Karen (SPAC/PSPC) (elle-la / she-her)" userId="66e9cce0-e37b-4645-a907-f7690bd68dfb" providerId="ADAL" clId="{A3599A74-B049-44EE-8670-DE420CF3148A}" dt="2024-10-30T19:39:52.403" v="20472"/>
              <pc2:cmMkLst xmlns:pc2="http://schemas.microsoft.com/office/powerpoint/2019/9/main/command">
                <pc:docMk/>
                <pc:sldMk cId="127833343" sldId="5156"/>
                <pc2:cmMk id="{136D97A2-F13C-4833-83D9-7FAD2EF41064}"/>
              </pc2:cmMkLst>
            </pc226:cmChg>
            <pc226:cmChg xmlns:pc226="http://schemas.microsoft.com/office/powerpoint/2022/06/main/command" chg="del">
              <pc226:chgData name="Jacob, Karen (SPAC/PSPC) (elle-la / she-her)" userId="66e9cce0-e37b-4645-a907-f7690bd68dfb" providerId="ADAL" clId="{A3599A74-B049-44EE-8670-DE420CF3148A}" dt="2024-10-30T19:39:48.656" v="20470"/>
              <pc2:cmMkLst xmlns:pc2="http://schemas.microsoft.com/office/powerpoint/2019/9/main/command">
                <pc:docMk/>
                <pc:sldMk cId="127833343" sldId="5156"/>
                <pc2:cmMk id="{B86F3CA6-6762-47C6-935C-E7B2EE3CEF4A}"/>
              </pc2:cmMkLst>
            </pc226:cmChg>
          </p:ext>
        </pc:extLst>
      </pc:sldChg>
      <pc:sldChg chg="addSp modSp mod delCm modCm modNotesTx">
        <pc:chgData name="Jacob, Karen (SPAC/PSPC) (elle-la / she-her)" userId="66e9cce0-e37b-4645-a907-f7690bd68dfb" providerId="ADAL" clId="{A3599A74-B049-44EE-8670-DE420CF3148A}" dt="2024-10-30T19:35:14.696" v="19956"/>
        <pc:sldMkLst>
          <pc:docMk/>
          <pc:sldMk cId="1906248257" sldId="5157"/>
        </pc:sldMkLst>
        <pc:spChg chg="mod">
          <ac:chgData name="Jacob, Karen (SPAC/PSPC) (elle-la / she-her)" userId="66e9cce0-e37b-4645-a907-f7690bd68dfb" providerId="ADAL" clId="{A3599A74-B049-44EE-8670-DE420CF3148A}" dt="2024-10-17T15:42:48.816" v="4194" actId="20577"/>
          <ac:spMkLst>
            <pc:docMk/>
            <pc:sldMk cId="1906248257" sldId="5157"/>
            <ac:spMk id="2" creationId="{E2A90173-C9BE-15AB-2F1B-343129698A10}"/>
          </ac:spMkLst>
        </pc:spChg>
        <pc:spChg chg="mod">
          <ac:chgData name="Jacob, Karen (SPAC/PSPC) (elle-la / she-her)" userId="66e9cce0-e37b-4645-a907-f7690bd68dfb" providerId="ADAL" clId="{A3599A74-B049-44EE-8670-DE420CF3148A}" dt="2024-10-23T20:20:58.255" v="18352" actId="403"/>
          <ac:spMkLst>
            <pc:docMk/>
            <pc:sldMk cId="1906248257" sldId="5157"/>
            <ac:spMk id="3" creationId="{7A78167E-F052-C9E8-04C8-15DFB9851FEC}"/>
          </ac:spMkLst>
        </pc:spChg>
        <pc:spChg chg="add mod">
          <ac:chgData name="Jacob, Karen (SPAC/PSPC) (elle-la / she-her)" userId="66e9cce0-e37b-4645-a907-f7690bd68dfb" providerId="ADAL" clId="{A3599A74-B049-44EE-8670-DE420CF3148A}" dt="2024-10-18T15:27:33.941" v="6697" actId="1036"/>
          <ac:spMkLst>
            <pc:docMk/>
            <pc:sldMk cId="1906248257" sldId="5157"/>
            <ac:spMk id="7" creationId="{CC2D8B5B-DD81-8C68-A503-6C536867FD7F}"/>
          </ac:spMkLst>
        </pc:spChg>
        <pc:spChg chg="add mod">
          <ac:chgData name="Jacob, Karen (SPAC/PSPC) (elle-la / she-her)" userId="66e9cce0-e37b-4645-a907-f7690bd68dfb" providerId="ADAL" clId="{A3599A74-B049-44EE-8670-DE420CF3148A}" dt="2024-10-18T15:27:33.941" v="6697" actId="1036"/>
          <ac:spMkLst>
            <pc:docMk/>
            <pc:sldMk cId="1906248257" sldId="5157"/>
            <ac:spMk id="12" creationId="{79E5A377-DAE4-753B-F5E9-24A86950F8FE}"/>
          </ac:spMkLst>
        </pc:spChg>
        <pc:spChg chg="add mod">
          <ac:chgData name="Jacob, Karen (SPAC/PSPC) (elle-la / she-her)" userId="66e9cce0-e37b-4645-a907-f7690bd68dfb" providerId="ADAL" clId="{A3599A74-B049-44EE-8670-DE420CF3148A}" dt="2024-10-23T19:39:09.182" v="14405" actId="1076"/>
          <ac:spMkLst>
            <pc:docMk/>
            <pc:sldMk cId="1906248257" sldId="5157"/>
            <ac:spMk id="13" creationId="{D0C12D73-8CDE-B900-CBD1-6FC806D83D2C}"/>
          </ac:spMkLst>
        </pc:spChg>
        <pc:picChg chg="add mod">
          <ac:chgData name="Jacob, Karen (SPAC/PSPC) (elle-la / she-her)" userId="66e9cce0-e37b-4645-a907-f7690bd68dfb" providerId="ADAL" clId="{A3599A74-B049-44EE-8670-DE420CF3148A}" dt="2024-10-18T15:27:33.941" v="6697" actId="1036"/>
          <ac:picMkLst>
            <pc:docMk/>
            <pc:sldMk cId="1906248257" sldId="5157"/>
            <ac:picMk id="6" creationId="{185AE60D-63D0-0E73-0759-4A42E0272CBF}"/>
          </ac:picMkLst>
        </pc:picChg>
        <pc:extLst>
          <p:ext xmlns:p="http://schemas.openxmlformats.org/presentationml/2006/main" uri="{D6D511B9-2390-475A-947B-AFAB55BFBCF1}">
            <pc226:cmChg xmlns:pc226="http://schemas.microsoft.com/office/powerpoint/2022/06/main/command" chg="del">
              <pc226:chgData name="Jacob, Karen (SPAC/PSPC) (elle-la / she-her)" userId="66e9cce0-e37b-4645-a907-f7690bd68dfb" providerId="ADAL" clId="{A3599A74-B049-44EE-8670-DE420CF3148A}" dt="2024-10-30T19:35:14.696" v="19956"/>
              <pc2:cmMkLst xmlns:pc2="http://schemas.microsoft.com/office/powerpoint/2019/9/main/command">
                <pc:docMk/>
                <pc:sldMk cId="1906248257" sldId="5157"/>
                <pc2:cmMk id="{851C8408-012E-44F2-B092-64E5602B8679}"/>
              </pc2:cmMkLst>
              <pc226:cmRplyChg chg="add">
                <pc226:chgData name="Jacob, Karen (SPAC/PSPC) (elle-la / she-her)" userId="66e9cce0-e37b-4645-a907-f7690bd68dfb" providerId="ADAL" clId="{A3599A74-B049-44EE-8670-DE420CF3148A}" dt="2024-10-23T18:11:00.380" v="8058"/>
                <pc2:cmRplyMkLst xmlns:pc2="http://schemas.microsoft.com/office/powerpoint/2019/9/main/command">
                  <pc:docMk/>
                  <pc:sldMk cId="1906248257" sldId="5157"/>
                  <pc2:cmMk id="{851C8408-012E-44F2-B092-64E5602B8679}"/>
                  <pc2:cmRplyMk id="{9D9C5B24-862F-4BA0-8478-03195ECF4136}"/>
                </pc2:cmRplyMkLst>
              </pc226:cmRplyChg>
            </pc226:cmChg>
          </p:ext>
        </pc:extLst>
      </pc:sldChg>
      <pc:sldChg chg="del ord">
        <pc:chgData name="Jacob, Karen (SPAC/PSPC) (elle-la / she-her)" userId="66e9cce0-e37b-4645-a907-f7690bd68dfb" providerId="ADAL" clId="{A3599A74-B049-44EE-8670-DE420CF3148A}" dt="2024-10-17T13:43:43.230" v="28" actId="47"/>
        <pc:sldMkLst>
          <pc:docMk/>
          <pc:sldMk cId="4277358021" sldId="5158"/>
        </pc:sldMkLst>
      </pc:sldChg>
      <pc:sldChg chg="del">
        <pc:chgData name="Jacob, Karen (SPAC/PSPC) (elle-la / she-her)" userId="66e9cce0-e37b-4645-a907-f7690bd68dfb" providerId="ADAL" clId="{A3599A74-B049-44EE-8670-DE420CF3148A}" dt="2024-10-17T13:43:36.209" v="26" actId="47"/>
        <pc:sldMkLst>
          <pc:docMk/>
          <pc:sldMk cId="4184038647" sldId="5159"/>
        </pc:sldMkLst>
      </pc:sldChg>
      <pc:sldChg chg="modSp add del mod">
        <pc:chgData name="Jacob, Karen (SPAC/PSPC) (elle-la / she-her)" userId="66e9cce0-e37b-4645-a907-f7690bd68dfb" providerId="ADAL" clId="{A3599A74-B049-44EE-8670-DE420CF3148A}" dt="2024-10-17T14:15:18.164" v="789" actId="47"/>
        <pc:sldMkLst>
          <pc:docMk/>
          <pc:sldMk cId="2356431639" sldId="5160"/>
        </pc:sldMkLst>
        <pc:spChg chg="mod">
          <ac:chgData name="Jacob, Karen (SPAC/PSPC) (elle-la / she-her)" userId="66e9cce0-e37b-4645-a907-f7690bd68dfb" providerId="ADAL" clId="{A3599A74-B049-44EE-8670-DE420CF3148A}" dt="2024-10-17T13:43:26.445" v="25" actId="20577"/>
          <ac:spMkLst>
            <pc:docMk/>
            <pc:sldMk cId="2356431639" sldId="5160"/>
            <ac:spMk id="5" creationId="{D0DACE9A-1229-9EEE-A180-51B071D4E977}"/>
          </ac:spMkLst>
        </pc:spChg>
      </pc:sldChg>
      <pc:sldChg chg="modSp add mod ord delCm modCm">
        <pc:chgData name="Jacob, Karen (SPAC/PSPC) (elle-la / she-her)" userId="66e9cce0-e37b-4645-a907-f7690bd68dfb" providerId="ADAL" clId="{A3599A74-B049-44EE-8670-DE420CF3148A}" dt="2024-10-30T19:30:53.777" v="19754"/>
        <pc:sldMkLst>
          <pc:docMk/>
          <pc:sldMk cId="1455389328" sldId="5161"/>
        </pc:sldMkLst>
        <pc:spChg chg="mod">
          <ac:chgData name="Jacob, Karen (SPAC/PSPC) (elle-la / she-her)" userId="66e9cce0-e37b-4645-a907-f7690bd68dfb" providerId="ADAL" clId="{A3599A74-B049-44EE-8670-DE420CF3148A}" dt="2024-10-23T19:05:27.993" v="9965" actId="20577"/>
          <ac:spMkLst>
            <pc:docMk/>
            <pc:sldMk cId="1455389328" sldId="5161"/>
            <ac:spMk id="2" creationId="{E2A90173-C9BE-15AB-2F1B-343129698A10}"/>
          </ac:spMkLst>
        </pc:spChg>
        <pc:spChg chg="mod">
          <ac:chgData name="Jacob, Karen (SPAC/PSPC) (elle-la / she-her)" userId="66e9cce0-e37b-4645-a907-f7690bd68dfb" providerId="ADAL" clId="{A3599A74-B049-44EE-8670-DE420CF3148A}" dt="2024-10-30T19:30:47.683" v="19752" actId="6549"/>
          <ac:spMkLst>
            <pc:docMk/>
            <pc:sldMk cId="1455389328" sldId="5161"/>
            <ac:spMk id="3" creationId="{7A78167E-F052-C9E8-04C8-15DFB9851FEC}"/>
          </ac:spMkLst>
        </pc:spChg>
        <pc:extLst>
          <p:ext xmlns:p="http://schemas.openxmlformats.org/presentationml/2006/main" uri="{D6D511B9-2390-475A-947B-AFAB55BFBCF1}">
            <pc226:cmChg xmlns:pc226="http://schemas.microsoft.com/office/powerpoint/2022/06/main/command" chg="del mod">
              <pc226:chgData name="Jacob, Karen (SPAC/PSPC) (elle-la / she-her)" userId="66e9cce0-e37b-4645-a907-f7690bd68dfb" providerId="ADAL" clId="{A3599A74-B049-44EE-8670-DE420CF3148A}" dt="2024-10-30T19:30:53.777" v="19754"/>
              <pc2:cmMkLst xmlns:pc2="http://schemas.microsoft.com/office/powerpoint/2019/9/main/command">
                <pc:docMk/>
                <pc:sldMk cId="1455389328" sldId="5161"/>
                <pc2:cmMk id="{C7F2A920-AA00-4BFC-B913-A16A62B0C314}"/>
              </pc2:cmMkLst>
            </pc226:cmChg>
          </p:ext>
        </pc:extLst>
      </pc:sldChg>
      <pc:sldChg chg="modSp add mod">
        <pc:chgData name="Jacob, Karen (SPAC/PSPC) (elle-la / she-her)" userId="66e9cce0-e37b-4645-a907-f7690bd68dfb" providerId="ADAL" clId="{A3599A74-B049-44EE-8670-DE420CF3148A}" dt="2024-10-23T19:19:00.026" v="11574" actId="20577"/>
        <pc:sldMkLst>
          <pc:docMk/>
          <pc:sldMk cId="630006528" sldId="5162"/>
        </pc:sldMkLst>
        <pc:spChg chg="mod">
          <ac:chgData name="Jacob, Karen (SPAC/PSPC) (elle-la / she-her)" userId="66e9cce0-e37b-4645-a907-f7690bd68dfb" providerId="ADAL" clId="{A3599A74-B049-44EE-8670-DE420CF3148A}" dt="2024-10-18T14:28:58.106" v="5062" actId="20577"/>
          <ac:spMkLst>
            <pc:docMk/>
            <pc:sldMk cId="630006528" sldId="5162"/>
            <ac:spMk id="2" creationId="{E2A90173-C9BE-15AB-2F1B-343129698A10}"/>
          </ac:spMkLst>
        </pc:spChg>
        <pc:spChg chg="mod">
          <ac:chgData name="Jacob, Karen (SPAC/PSPC) (elle-la / she-her)" userId="66e9cce0-e37b-4645-a907-f7690bd68dfb" providerId="ADAL" clId="{A3599A74-B049-44EE-8670-DE420CF3148A}" dt="2024-10-23T19:19:00.026" v="11574" actId="20577"/>
          <ac:spMkLst>
            <pc:docMk/>
            <pc:sldMk cId="630006528" sldId="5162"/>
            <ac:spMk id="3" creationId="{7A78167E-F052-C9E8-04C8-15DFB9851FEC}"/>
          </ac:spMkLst>
        </pc:spChg>
      </pc:sldChg>
      <pc:sldChg chg="addSp delSp modSp add mod">
        <pc:chgData name="Jacob, Karen (SPAC/PSPC) (elle-la / she-her)" userId="66e9cce0-e37b-4645-a907-f7690bd68dfb" providerId="ADAL" clId="{A3599A74-B049-44EE-8670-DE420CF3148A}" dt="2024-10-18T18:17:39.735" v="7823" actId="20577"/>
        <pc:sldMkLst>
          <pc:docMk/>
          <pc:sldMk cId="416905842" sldId="5163"/>
        </pc:sldMkLst>
        <pc:spChg chg="mod">
          <ac:chgData name="Jacob, Karen (SPAC/PSPC) (elle-la / she-her)" userId="66e9cce0-e37b-4645-a907-f7690bd68dfb" providerId="ADAL" clId="{A3599A74-B049-44EE-8670-DE420CF3148A}" dt="2024-10-18T12:47:18.775" v="4348" actId="20577"/>
          <ac:spMkLst>
            <pc:docMk/>
            <pc:sldMk cId="416905842" sldId="5163"/>
            <ac:spMk id="4" creationId="{6E84A27E-2844-316E-6672-1236545BDBDC}"/>
          </ac:spMkLst>
        </pc:spChg>
        <pc:spChg chg="add mod">
          <ac:chgData name="Jacob, Karen (SPAC/PSPC) (elle-la / she-her)" userId="66e9cce0-e37b-4645-a907-f7690bd68dfb" providerId="ADAL" clId="{A3599A74-B049-44EE-8670-DE420CF3148A}" dt="2024-10-18T12:51:32.810" v="4556" actId="1076"/>
          <ac:spMkLst>
            <pc:docMk/>
            <pc:sldMk cId="416905842" sldId="5163"/>
            <ac:spMk id="5" creationId="{A4374EFD-96BA-20EC-CC27-A13CEB0C6400}"/>
          </ac:spMkLst>
        </pc:spChg>
        <pc:spChg chg="add mod">
          <ac:chgData name="Jacob, Karen (SPAC/PSPC) (elle-la / she-her)" userId="66e9cce0-e37b-4645-a907-f7690bd68dfb" providerId="ADAL" clId="{A3599A74-B049-44EE-8670-DE420CF3148A}" dt="2024-10-18T12:47:56.087" v="4454" actId="14100"/>
          <ac:spMkLst>
            <pc:docMk/>
            <pc:sldMk cId="416905842" sldId="5163"/>
            <ac:spMk id="6" creationId="{1EEE46AB-E199-BFF5-8717-7CE4227F668E}"/>
          </ac:spMkLst>
        </pc:spChg>
        <pc:spChg chg="add mod">
          <ac:chgData name="Jacob, Karen (SPAC/PSPC) (elle-la / she-her)" userId="66e9cce0-e37b-4645-a907-f7690bd68dfb" providerId="ADAL" clId="{A3599A74-B049-44EE-8670-DE420CF3148A}" dt="2024-10-18T12:53:31.952" v="4620" actId="1076"/>
          <ac:spMkLst>
            <pc:docMk/>
            <pc:sldMk cId="416905842" sldId="5163"/>
            <ac:spMk id="7" creationId="{F6FC4EB5-6A97-F3B8-AEBA-5B4EDA1C15B9}"/>
          </ac:spMkLst>
        </pc:spChg>
        <pc:spChg chg="add del mod">
          <ac:chgData name="Jacob, Karen (SPAC/PSPC) (elle-la / she-her)" userId="66e9cce0-e37b-4645-a907-f7690bd68dfb" providerId="ADAL" clId="{A3599A74-B049-44EE-8670-DE420CF3148A}" dt="2024-10-18T12:51:01.490" v="4552"/>
          <ac:spMkLst>
            <pc:docMk/>
            <pc:sldMk cId="416905842" sldId="5163"/>
            <ac:spMk id="8" creationId="{8C399338-D56A-956B-8F0E-94D3F1909232}"/>
          </ac:spMkLst>
        </pc:spChg>
        <pc:spChg chg="add mod">
          <ac:chgData name="Jacob, Karen (SPAC/PSPC) (elle-la / she-her)" userId="66e9cce0-e37b-4645-a907-f7690bd68dfb" providerId="ADAL" clId="{A3599A74-B049-44EE-8670-DE420CF3148A}" dt="2024-10-18T12:51:50.273" v="4562" actId="1076"/>
          <ac:spMkLst>
            <pc:docMk/>
            <pc:sldMk cId="416905842" sldId="5163"/>
            <ac:spMk id="9" creationId="{92F5A39C-7194-FD3B-3DAF-BF8DE677C204}"/>
          </ac:spMkLst>
        </pc:spChg>
        <pc:spChg chg="add mod">
          <ac:chgData name="Jacob, Karen (SPAC/PSPC) (elle-la / she-her)" userId="66e9cce0-e37b-4645-a907-f7690bd68dfb" providerId="ADAL" clId="{A3599A74-B049-44EE-8670-DE420CF3148A}" dt="2024-10-18T18:17:31.867" v="7805" actId="20577"/>
          <ac:spMkLst>
            <pc:docMk/>
            <pc:sldMk cId="416905842" sldId="5163"/>
            <ac:spMk id="10" creationId="{64B9E736-275C-70FF-647F-AD66A2CAF66F}"/>
          </ac:spMkLst>
        </pc:spChg>
        <pc:spChg chg="add mod">
          <ac:chgData name="Jacob, Karen (SPAC/PSPC) (elle-la / she-her)" userId="66e9cce0-e37b-4645-a907-f7690bd68dfb" providerId="ADAL" clId="{A3599A74-B049-44EE-8670-DE420CF3148A}" dt="2024-10-18T12:53:22.978" v="4618" actId="1076"/>
          <ac:spMkLst>
            <pc:docMk/>
            <pc:sldMk cId="416905842" sldId="5163"/>
            <ac:spMk id="11" creationId="{801E6EFE-3786-B503-900D-AB1C052C5DC7}"/>
          </ac:spMkLst>
        </pc:spChg>
        <pc:spChg chg="del">
          <ac:chgData name="Jacob, Karen (SPAC/PSPC) (elle-la / she-her)" userId="66e9cce0-e37b-4645-a907-f7690bd68dfb" providerId="ADAL" clId="{A3599A74-B049-44EE-8670-DE420CF3148A}" dt="2024-10-17T14:20:32.651" v="966" actId="478"/>
          <ac:spMkLst>
            <pc:docMk/>
            <pc:sldMk cId="416905842" sldId="5163"/>
            <ac:spMk id="12" creationId="{49BC1508-1F65-AA39-033E-D60F15B261D2}"/>
          </ac:spMkLst>
        </pc:spChg>
        <pc:spChg chg="add mod">
          <ac:chgData name="Jacob, Karen (SPAC/PSPC) (elle-la / she-her)" userId="66e9cce0-e37b-4645-a907-f7690bd68dfb" providerId="ADAL" clId="{A3599A74-B049-44EE-8670-DE420CF3148A}" dt="2024-10-18T18:17:36.074" v="7814" actId="20577"/>
          <ac:spMkLst>
            <pc:docMk/>
            <pc:sldMk cId="416905842" sldId="5163"/>
            <ac:spMk id="12" creationId="{5A496BE1-88E1-E380-0EE2-6F47622AF956}"/>
          </ac:spMkLst>
        </pc:spChg>
        <pc:spChg chg="add mod">
          <ac:chgData name="Jacob, Karen (SPAC/PSPC) (elle-la / she-her)" userId="66e9cce0-e37b-4645-a907-f7690bd68dfb" providerId="ADAL" clId="{A3599A74-B049-44EE-8670-DE420CF3148A}" dt="2024-10-18T18:17:39.735" v="7823" actId="20577"/>
          <ac:spMkLst>
            <pc:docMk/>
            <pc:sldMk cId="416905842" sldId="5163"/>
            <ac:spMk id="13" creationId="{918BF31B-5C95-6A42-7144-947D2223A772}"/>
          </ac:spMkLst>
        </pc:spChg>
        <pc:spChg chg="add mod">
          <ac:chgData name="Jacob, Karen (SPAC/PSPC) (elle-la / she-her)" userId="66e9cce0-e37b-4645-a907-f7690bd68dfb" providerId="ADAL" clId="{A3599A74-B049-44EE-8670-DE420CF3148A}" dt="2024-10-18T12:53:07.874" v="4615" actId="1076"/>
          <ac:spMkLst>
            <pc:docMk/>
            <pc:sldMk cId="416905842" sldId="5163"/>
            <ac:spMk id="14" creationId="{CCB72D98-435F-5CEC-6FB4-919D7DBD56AE}"/>
          </ac:spMkLst>
        </pc:spChg>
        <pc:spChg chg="add mod">
          <ac:chgData name="Jacob, Karen (SPAC/PSPC) (elle-la / she-her)" userId="66e9cce0-e37b-4645-a907-f7690bd68dfb" providerId="ADAL" clId="{A3599A74-B049-44EE-8670-DE420CF3148A}" dt="2024-10-18T12:53:11.610" v="4616" actId="1076"/>
          <ac:spMkLst>
            <pc:docMk/>
            <pc:sldMk cId="416905842" sldId="5163"/>
            <ac:spMk id="15" creationId="{88223E01-4461-3929-D0F3-0D9E480586ED}"/>
          </ac:spMkLst>
        </pc:spChg>
        <pc:spChg chg="add mod">
          <ac:chgData name="Jacob, Karen (SPAC/PSPC) (elle-la / she-her)" userId="66e9cce0-e37b-4645-a907-f7690bd68dfb" providerId="ADAL" clId="{A3599A74-B049-44EE-8670-DE420CF3148A}" dt="2024-10-18T12:51:00.012" v="4550" actId="122"/>
          <ac:spMkLst>
            <pc:docMk/>
            <pc:sldMk cId="416905842" sldId="5163"/>
            <ac:spMk id="16" creationId="{2C35CEA1-D994-28EA-4A4F-631EDF5BE865}"/>
          </ac:spMkLst>
        </pc:spChg>
        <pc:spChg chg="add mod">
          <ac:chgData name="Jacob, Karen (SPAC/PSPC) (elle-la / she-her)" userId="66e9cce0-e37b-4645-a907-f7690bd68dfb" providerId="ADAL" clId="{A3599A74-B049-44EE-8670-DE420CF3148A}" dt="2024-10-17T14:21:00.331" v="1000" actId="1035"/>
          <ac:spMkLst>
            <pc:docMk/>
            <pc:sldMk cId="416905842" sldId="5163"/>
            <ac:spMk id="17" creationId="{66FF4875-49A7-FD78-EF0A-747DFB4CD1C8}"/>
          </ac:spMkLst>
        </pc:spChg>
        <pc:spChg chg="add mod">
          <ac:chgData name="Jacob, Karen (SPAC/PSPC) (elle-la / she-her)" userId="66e9cce0-e37b-4645-a907-f7690bd68dfb" providerId="ADAL" clId="{A3599A74-B049-44EE-8670-DE420CF3148A}" dt="2024-10-17T14:21:00.331" v="1000" actId="1035"/>
          <ac:spMkLst>
            <pc:docMk/>
            <pc:sldMk cId="416905842" sldId="5163"/>
            <ac:spMk id="18" creationId="{DBB57DC8-4628-1B79-318B-666FC4670D91}"/>
          </ac:spMkLst>
        </pc:spChg>
        <pc:spChg chg="add mod">
          <ac:chgData name="Jacob, Karen (SPAC/PSPC) (elle-la / she-her)" userId="66e9cce0-e37b-4645-a907-f7690bd68dfb" providerId="ADAL" clId="{A3599A74-B049-44EE-8670-DE420CF3148A}" dt="2024-10-17T14:21:00.331" v="1000" actId="1035"/>
          <ac:spMkLst>
            <pc:docMk/>
            <pc:sldMk cId="416905842" sldId="5163"/>
            <ac:spMk id="19" creationId="{AF495A8B-A250-7A4D-21E3-921C682454ED}"/>
          </ac:spMkLst>
        </pc:spChg>
        <pc:spChg chg="add mod">
          <ac:chgData name="Jacob, Karen (SPAC/PSPC) (elle-la / she-her)" userId="66e9cce0-e37b-4645-a907-f7690bd68dfb" providerId="ADAL" clId="{A3599A74-B049-44EE-8670-DE420CF3148A}" dt="2024-10-17T14:21:00.331" v="1000" actId="1035"/>
          <ac:spMkLst>
            <pc:docMk/>
            <pc:sldMk cId="416905842" sldId="5163"/>
            <ac:spMk id="20" creationId="{CFA085D6-0099-ED89-398A-18F25D593F88}"/>
          </ac:spMkLst>
        </pc:spChg>
        <pc:spChg chg="add mod">
          <ac:chgData name="Jacob, Karen (SPAC/PSPC) (elle-la / she-her)" userId="66e9cce0-e37b-4645-a907-f7690bd68dfb" providerId="ADAL" clId="{A3599A74-B049-44EE-8670-DE420CF3148A}" dt="2024-10-17T14:21:00.331" v="1000" actId="1035"/>
          <ac:spMkLst>
            <pc:docMk/>
            <pc:sldMk cId="416905842" sldId="5163"/>
            <ac:spMk id="22" creationId="{C612F677-64CF-8D3A-4DB1-4DE1B2AF9EA1}"/>
          </ac:spMkLst>
        </pc:spChg>
        <pc:spChg chg="add mod">
          <ac:chgData name="Jacob, Karen (SPAC/PSPC) (elle-la / she-her)" userId="66e9cce0-e37b-4645-a907-f7690bd68dfb" providerId="ADAL" clId="{A3599A74-B049-44EE-8670-DE420CF3148A}" dt="2024-10-17T14:21:00.331" v="1000" actId="1035"/>
          <ac:spMkLst>
            <pc:docMk/>
            <pc:sldMk cId="416905842" sldId="5163"/>
            <ac:spMk id="24" creationId="{46475CA0-5389-EEDC-9749-512BE3642A63}"/>
          </ac:spMkLst>
        </pc:spChg>
        <pc:spChg chg="add mod">
          <ac:chgData name="Jacob, Karen (SPAC/PSPC) (elle-la / she-her)" userId="66e9cce0-e37b-4645-a907-f7690bd68dfb" providerId="ADAL" clId="{A3599A74-B049-44EE-8670-DE420CF3148A}" dt="2024-10-17T14:21:00.331" v="1000" actId="1035"/>
          <ac:spMkLst>
            <pc:docMk/>
            <pc:sldMk cId="416905842" sldId="5163"/>
            <ac:spMk id="25" creationId="{9D314767-FE2C-346B-8209-21ED556BD3C8}"/>
          </ac:spMkLst>
        </pc:spChg>
        <pc:spChg chg="add mod">
          <ac:chgData name="Jacob, Karen (SPAC/PSPC) (elle-la / she-her)" userId="66e9cce0-e37b-4645-a907-f7690bd68dfb" providerId="ADAL" clId="{A3599A74-B049-44EE-8670-DE420CF3148A}" dt="2024-10-17T14:21:00.331" v="1000" actId="1035"/>
          <ac:spMkLst>
            <pc:docMk/>
            <pc:sldMk cId="416905842" sldId="5163"/>
            <ac:spMk id="26" creationId="{324E2945-CFA9-E091-39A7-0B3A162EC931}"/>
          </ac:spMkLst>
        </pc:spChg>
        <pc:spChg chg="add mod">
          <ac:chgData name="Jacob, Karen (SPAC/PSPC) (elle-la / she-her)" userId="66e9cce0-e37b-4645-a907-f7690bd68dfb" providerId="ADAL" clId="{A3599A74-B049-44EE-8670-DE420CF3148A}" dt="2024-10-17T14:21:00.331" v="1000" actId="1035"/>
          <ac:spMkLst>
            <pc:docMk/>
            <pc:sldMk cId="416905842" sldId="5163"/>
            <ac:spMk id="27" creationId="{11ECA5C9-9824-DF69-5A99-FCF83FBBF07E}"/>
          </ac:spMkLst>
        </pc:spChg>
        <pc:spChg chg="add mod">
          <ac:chgData name="Jacob, Karen (SPAC/PSPC) (elle-la / she-her)" userId="66e9cce0-e37b-4645-a907-f7690bd68dfb" providerId="ADAL" clId="{A3599A74-B049-44EE-8670-DE420CF3148A}" dt="2024-10-17T14:21:00.331" v="1000" actId="1035"/>
          <ac:spMkLst>
            <pc:docMk/>
            <pc:sldMk cId="416905842" sldId="5163"/>
            <ac:spMk id="28" creationId="{0A62947A-5147-AF36-8215-7461ED6217C6}"/>
          </ac:spMkLst>
        </pc:spChg>
        <pc:spChg chg="add mod">
          <ac:chgData name="Jacob, Karen (SPAC/PSPC) (elle-la / she-her)" userId="66e9cce0-e37b-4645-a907-f7690bd68dfb" providerId="ADAL" clId="{A3599A74-B049-44EE-8670-DE420CF3148A}" dt="2024-10-17T14:21:00.331" v="1000" actId="1035"/>
          <ac:spMkLst>
            <pc:docMk/>
            <pc:sldMk cId="416905842" sldId="5163"/>
            <ac:spMk id="30" creationId="{2ACFEF68-1F4C-FC65-92A8-C60D7FC9DA1B}"/>
          </ac:spMkLst>
        </pc:spChg>
        <pc:spChg chg="add mod">
          <ac:chgData name="Jacob, Karen (SPAC/PSPC) (elle-la / she-her)" userId="66e9cce0-e37b-4645-a907-f7690bd68dfb" providerId="ADAL" clId="{A3599A74-B049-44EE-8670-DE420CF3148A}" dt="2024-10-17T14:21:00.331" v="1000" actId="1035"/>
          <ac:spMkLst>
            <pc:docMk/>
            <pc:sldMk cId="416905842" sldId="5163"/>
            <ac:spMk id="31" creationId="{F1FC45FA-1DF2-7C17-C659-9ED369795783}"/>
          </ac:spMkLst>
        </pc:spChg>
        <pc:spChg chg="add mod">
          <ac:chgData name="Jacob, Karen (SPAC/PSPC) (elle-la / she-her)" userId="66e9cce0-e37b-4645-a907-f7690bd68dfb" providerId="ADAL" clId="{A3599A74-B049-44EE-8670-DE420CF3148A}" dt="2024-10-17T14:21:00.331" v="1000" actId="1035"/>
          <ac:spMkLst>
            <pc:docMk/>
            <pc:sldMk cId="416905842" sldId="5163"/>
            <ac:spMk id="33" creationId="{B52E6772-4247-DF96-8615-5FF05951886D}"/>
          </ac:spMkLst>
        </pc:spChg>
        <pc:spChg chg="add mod">
          <ac:chgData name="Jacob, Karen (SPAC/PSPC) (elle-la / she-her)" userId="66e9cce0-e37b-4645-a907-f7690bd68dfb" providerId="ADAL" clId="{A3599A74-B049-44EE-8670-DE420CF3148A}" dt="2024-10-17T14:21:00.331" v="1000" actId="1035"/>
          <ac:spMkLst>
            <pc:docMk/>
            <pc:sldMk cId="416905842" sldId="5163"/>
            <ac:spMk id="34" creationId="{F7AE0944-3100-D1BD-EAD8-DD82CA214995}"/>
          </ac:spMkLst>
        </pc:spChg>
        <pc:spChg chg="add mod">
          <ac:chgData name="Jacob, Karen (SPAC/PSPC) (elle-la / she-her)" userId="66e9cce0-e37b-4645-a907-f7690bd68dfb" providerId="ADAL" clId="{A3599A74-B049-44EE-8670-DE420CF3148A}" dt="2024-10-17T14:21:00.331" v="1000" actId="1035"/>
          <ac:spMkLst>
            <pc:docMk/>
            <pc:sldMk cId="416905842" sldId="5163"/>
            <ac:spMk id="35" creationId="{A45381C8-31CD-44E3-FCCB-74232805A5CB}"/>
          </ac:spMkLst>
        </pc:spChg>
        <pc:spChg chg="add mod">
          <ac:chgData name="Jacob, Karen (SPAC/PSPC) (elle-la / she-her)" userId="66e9cce0-e37b-4645-a907-f7690bd68dfb" providerId="ADAL" clId="{A3599A74-B049-44EE-8670-DE420CF3148A}" dt="2024-10-17T14:21:00.331" v="1000" actId="1035"/>
          <ac:spMkLst>
            <pc:docMk/>
            <pc:sldMk cId="416905842" sldId="5163"/>
            <ac:spMk id="36" creationId="{9FA4E66A-B415-8D50-2224-E9B708C19B9F}"/>
          </ac:spMkLst>
        </pc:spChg>
        <pc:spChg chg="add mod">
          <ac:chgData name="Jacob, Karen (SPAC/PSPC) (elle-la / she-her)" userId="66e9cce0-e37b-4645-a907-f7690bd68dfb" providerId="ADAL" clId="{A3599A74-B049-44EE-8670-DE420CF3148A}" dt="2024-10-17T14:21:00.331" v="1000" actId="1035"/>
          <ac:spMkLst>
            <pc:docMk/>
            <pc:sldMk cId="416905842" sldId="5163"/>
            <ac:spMk id="38" creationId="{75825BFD-0590-0064-1DB0-3560C4BC6CBC}"/>
          </ac:spMkLst>
        </pc:spChg>
        <pc:spChg chg="add mod">
          <ac:chgData name="Jacob, Karen (SPAC/PSPC) (elle-la / she-her)" userId="66e9cce0-e37b-4645-a907-f7690bd68dfb" providerId="ADAL" clId="{A3599A74-B049-44EE-8670-DE420CF3148A}" dt="2024-10-17T14:21:00.331" v="1000" actId="1035"/>
          <ac:spMkLst>
            <pc:docMk/>
            <pc:sldMk cId="416905842" sldId="5163"/>
            <ac:spMk id="40" creationId="{543AE277-053A-1846-322B-402EC8E55235}"/>
          </ac:spMkLst>
        </pc:spChg>
        <pc:spChg chg="add mod">
          <ac:chgData name="Jacob, Karen (SPAC/PSPC) (elle-la / she-her)" userId="66e9cce0-e37b-4645-a907-f7690bd68dfb" providerId="ADAL" clId="{A3599A74-B049-44EE-8670-DE420CF3148A}" dt="2024-10-17T14:21:00.331" v="1000" actId="1035"/>
          <ac:spMkLst>
            <pc:docMk/>
            <pc:sldMk cId="416905842" sldId="5163"/>
            <ac:spMk id="41" creationId="{6CC2F477-C447-01DD-A0EF-2C71D12FA9E7}"/>
          </ac:spMkLst>
        </pc:spChg>
        <pc:spChg chg="add mod">
          <ac:chgData name="Jacob, Karen (SPAC/PSPC) (elle-la / she-her)" userId="66e9cce0-e37b-4645-a907-f7690bd68dfb" providerId="ADAL" clId="{A3599A74-B049-44EE-8670-DE420CF3148A}" dt="2024-10-17T14:21:00.331" v="1000" actId="1035"/>
          <ac:spMkLst>
            <pc:docMk/>
            <pc:sldMk cId="416905842" sldId="5163"/>
            <ac:spMk id="42" creationId="{69A35460-9369-E06A-5878-2E3A1790FD06}"/>
          </ac:spMkLst>
        </pc:spChg>
        <pc:spChg chg="add mod">
          <ac:chgData name="Jacob, Karen (SPAC/PSPC) (elle-la / she-her)" userId="66e9cce0-e37b-4645-a907-f7690bd68dfb" providerId="ADAL" clId="{A3599A74-B049-44EE-8670-DE420CF3148A}" dt="2024-10-17T14:21:00.331" v="1000" actId="1035"/>
          <ac:spMkLst>
            <pc:docMk/>
            <pc:sldMk cId="416905842" sldId="5163"/>
            <ac:spMk id="43" creationId="{9EBD7031-D6B8-3C3F-6C21-36F88D9BB280}"/>
          </ac:spMkLst>
        </pc:spChg>
        <pc:spChg chg="add mod">
          <ac:chgData name="Jacob, Karen (SPAC/PSPC) (elle-la / she-her)" userId="66e9cce0-e37b-4645-a907-f7690bd68dfb" providerId="ADAL" clId="{A3599A74-B049-44EE-8670-DE420CF3148A}" dt="2024-10-17T14:21:00.331" v="1000" actId="1035"/>
          <ac:spMkLst>
            <pc:docMk/>
            <pc:sldMk cId="416905842" sldId="5163"/>
            <ac:spMk id="45" creationId="{1ECE98B4-7BDD-F02D-1EB2-4363C482AD8C}"/>
          </ac:spMkLst>
        </pc:spChg>
        <pc:spChg chg="add mod">
          <ac:chgData name="Jacob, Karen (SPAC/PSPC) (elle-la / she-her)" userId="66e9cce0-e37b-4645-a907-f7690bd68dfb" providerId="ADAL" clId="{A3599A74-B049-44EE-8670-DE420CF3148A}" dt="2024-10-17T14:21:00.331" v="1000" actId="1035"/>
          <ac:spMkLst>
            <pc:docMk/>
            <pc:sldMk cId="416905842" sldId="5163"/>
            <ac:spMk id="46" creationId="{038B6E04-26C2-25D3-B757-F068727BE88E}"/>
          </ac:spMkLst>
        </pc:spChg>
        <pc:spChg chg="add mod">
          <ac:chgData name="Jacob, Karen (SPAC/PSPC) (elle-la / she-her)" userId="66e9cce0-e37b-4645-a907-f7690bd68dfb" providerId="ADAL" clId="{A3599A74-B049-44EE-8670-DE420CF3148A}" dt="2024-10-17T14:21:00.331" v="1000" actId="1035"/>
          <ac:spMkLst>
            <pc:docMk/>
            <pc:sldMk cId="416905842" sldId="5163"/>
            <ac:spMk id="48" creationId="{5A7F9F9E-9175-F5DF-2A93-F1044995B2FB}"/>
          </ac:spMkLst>
        </pc:spChg>
        <pc:spChg chg="add mod">
          <ac:chgData name="Jacob, Karen (SPAC/PSPC) (elle-la / she-her)" userId="66e9cce0-e37b-4645-a907-f7690bd68dfb" providerId="ADAL" clId="{A3599A74-B049-44EE-8670-DE420CF3148A}" dt="2024-10-17T14:21:00.331" v="1000" actId="1035"/>
          <ac:spMkLst>
            <pc:docMk/>
            <pc:sldMk cId="416905842" sldId="5163"/>
            <ac:spMk id="49" creationId="{A91144D3-0AAE-DE72-53BE-E833CED731E5}"/>
          </ac:spMkLst>
        </pc:spChg>
        <pc:spChg chg="add mod">
          <ac:chgData name="Jacob, Karen (SPAC/PSPC) (elle-la / she-her)" userId="66e9cce0-e37b-4645-a907-f7690bd68dfb" providerId="ADAL" clId="{A3599A74-B049-44EE-8670-DE420CF3148A}" dt="2024-10-17T14:21:00.331" v="1000" actId="1035"/>
          <ac:spMkLst>
            <pc:docMk/>
            <pc:sldMk cId="416905842" sldId="5163"/>
            <ac:spMk id="50" creationId="{C12ED88E-D26B-D688-B79C-4074BFFD53F2}"/>
          </ac:spMkLst>
        </pc:spChg>
        <pc:spChg chg="add mod">
          <ac:chgData name="Jacob, Karen (SPAC/PSPC) (elle-la / she-her)" userId="66e9cce0-e37b-4645-a907-f7690bd68dfb" providerId="ADAL" clId="{A3599A74-B049-44EE-8670-DE420CF3148A}" dt="2024-10-17T14:21:00.331" v="1000" actId="1035"/>
          <ac:spMkLst>
            <pc:docMk/>
            <pc:sldMk cId="416905842" sldId="5163"/>
            <ac:spMk id="51" creationId="{879975FA-9ACA-8B4E-D7F8-5C70F88FD56A}"/>
          </ac:spMkLst>
        </pc:spChg>
        <pc:spChg chg="add mod">
          <ac:chgData name="Jacob, Karen (SPAC/PSPC) (elle-la / she-her)" userId="66e9cce0-e37b-4645-a907-f7690bd68dfb" providerId="ADAL" clId="{A3599A74-B049-44EE-8670-DE420CF3148A}" dt="2024-10-17T14:21:00.331" v="1000" actId="1035"/>
          <ac:spMkLst>
            <pc:docMk/>
            <pc:sldMk cId="416905842" sldId="5163"/>
            <ac:spMk id="52" creationId="{6058D165-FCA6-59E9-C32C-0F1C61DC16FD}"/>
          </ac:spMkLst>
        </pc:spChg>
        <pc:spChg chg="add mod">
          <ac:chgData name="Jacob, Karen (SPAC/PSPC) (elle-la / she-her)" userId="66e9cce0-e37b-4645-a907-f7690bd68dfb" providerId="ADAL" clId="{A3599A74-B049-44EE-8670-DE420CF3148A}" dt="2024-10-17T14:21:00.331" v="1000" actId="1035"/>
          <ac:spMkLst>
            <pc:docMk/>
            <pc:sldMk cId="416905842" sldId="5163"/>
            <ac:spMk id="54" creationId="{5E7B02DF-2558-19D5-EC05-27B8F4C6D40F}"/>
          </ac:spMkLst>
        </pc:spChg>
        <pc:spChg chg="add mod">
          <ac:chgData name="Jacob, Karen (SPAC/PSPC) (elle-la / she-her)" userId="66e9cce0-e37b-4645-a907-f7690bd68dfb" providerId="ADAL" clId="{A3599A74-B049-44EE-8670-DE420CF3148A}" dt="2024-10-17T14:21:00.331" v="1000" actId="1035"/>
          <ac:spMkLst>
            <pc:docMk/>
            <pc:sldMk cId="416905842" sldId="5163"/>
            <ac:spMk id="55" creationId="{55142A24-5EA0-F55D-51BB-D0DC887A2440}"/>
          </ac:spMkLst>
        </pc:spChg>
        <pc:cxnChg chg="add mod">
          <ac:chgData name="Jacob, Karen (SPAC/PSPC) (elle-la / she-her)" userId="66e9cce0-e37b-4645-a907-f7690bd68dfb" providerId="ADAL" clId="{A3599A74-B049-44EE-8670-DE420CF3148A}" dt="2024-10-17T14:21:00.331" v="1000" actId="1035"/>
          <ac:cxnSpMkLst>
            <pc:docMk/>
            <pc:sldMk cId="416905842" sldId="5163"/>
            <ac:cxnSpMk id="21" creationId="{FA7C870F-1F8C-F607-CBAC-3540C33D8445}"/>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23" creationId="{60956224-3BBE-B324-6C51-85BF60ED8D62}"/>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29" creationId="{EB765993-0C2A-63E9-2E8E-2A0287F7F400}"/>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32" creationId="{C41D0D38-D37A-C702-1711-C04AE3FE434C}"/>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37" creationId="{28AFBD7B-8DB2-DBD0-C274-7148A919B674}"/>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39" creationId="{E49B0FD2-5582-BF26-495F-0F4CB8A7FDD1}"/>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44" creationId="{BBBCF7AD-D691-FEB7-4DC9-3FDC9ED648A5}"/>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47" creationId="{FDB8C5F9-1293-B0D8-5E61-88BC09F5547E}"/>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53" creationId="{247E69B8-4C2E-D203-B1A6-289EBF09FF47}"/>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56" creationId="{BD62BE99-7E43-F3E2-3AC9-8D1D1B910FE6}"/>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57" creationId="{69D49AD1-DF40-D8F6-3AEA-DCDBB884942B}"/>
          </ac:cxnSpMkLst>
        </pc:cxnChg>
        <pc:cxnChg chg="add mod">
          <ac:chgData name="Jacob, Karen (SPAC/PSPC) (elle-la / she-her)" userId="66e9cce0-e37b-4645-a907-f7690bd68dfb" providerId="ADAL" clId="{A3599A74-B049-44EE-8670-DE420CF3148A}" dt="2024-10-17T14:21:47.366" v="1037" actId="14100"/>
          <ac:cxnSpMkLst>
            <pc:docMk/>
            <pc:sldMk cId="416905842" sldId="5163"/>
            <ac:cxnSpMk id="58" creationId="{73A11CBD-27CB-DF5A-70FD-69B0EF2C1262}"/>
          </ac:cxnSpMkLst>
        </pc:cxnChg>
      </pc:sldChg>
      <pc:sldChg chg="addSp delSp modSp add mod modCm modNotesTx">
        <pc:chgData name="Jacob, Karen (SPAC/PSPC) (elle-la / she-her)" userId="66e9cce0-e37b-4645-a907-f7690bd68dfb" providerId="ADAL" clId="{A3599A74-B049-44EE-8670-DE420CF3148A}" dt="2024-10-30T19:21:15.087" v="19693" actId="20577"/>
        <pc:sldMkLst>
          <pc:docMk/>
          <pc:sldMk cId="2643018674" sldId="5164"/>
        </pc:sldMkLst>
        <pc:spChg chg="mod">
          <ac:chgData name="Jacob, Karen (SPAC/PSPC) (elle-la / she-her)" userId="66e9cce0-e37b-4645-a907-f7690bd68dfb" providerId="ADAL" clId="{A3599A74-B049-44EE-8670-DE420CF3148A}" dt="2024-10-18T14:45:56.525" v="5353" actId="207"/>
          <ac:spMkLst>
            <pc:docMk/>
            <pc:sldMk cId="2643018674" sldId="5164"/>
            <ac:spMk id="3" creationId="{41BE6B50-88EB-D2A5-67D3-AD36A9027E26}"/>
          </ac:spMkLst>
        </pc:spChg>
        <pc:spChg chg="add del mod">
          <ac:chgData name="Jacob, Karen (SPAC/PSPC) (elle-la / she-her)" userId="66e9cce0-e37b-4645-a907-f7690bd68dfb" providerId="ADAL" clId="{A3599A74-B049-44EE-8670-DE420CF3148A}" dt="2024-10-18T14:45:25.361" v="5344" actId="478"/>
          <ac:spMkLst>
            <pc:docMk/>
            <pc:sldMk cId="2643018674" sldId="5164"/>
            <ac:spMk id="4" creationId="{630D77A7-4E8E-7081-F0AC-4F3053A49FAC}"/>
          </ac:spMkLst>
        </pc:spChg>
        <pc:spChg chg="mod">
          <ac:chgData name="Jacob, Karen (SPAC/PSPC) (elle-la / she-her)" userId="66e9cce0-e37b-4645-a907-f7690bd68dfb" providerId="ADAL" clId="{A3599A74-B049-44EE-8670-DE420CF3148A}" dt="2024-10-23T19:06:56.131" v="10092" actId="20577"/>
          <ac:spMkLst>
            <pc:docMk/>
            <pc:sldMk cId="2643018674" sldId="5164"/>
            <ac:spMk id="5" creationId="{D0DACE9A-1229-9EEE-A180-51B071D4E977}"/>
          </ac:spMkLst>
        </pc:spChg>
        <pc:spChg chg="add mod">
          <ac:chgData name="Jacob, Karen (SPAC/PSPC) (elle-la / she-her)" userId="66e9cce0-e37b-4645-a907-f7690bd68dfb" providerId="ADAL" clId="{A3599A74-B049-44EE-8670-DE420CF3148A}" dt="2024-10-18T14:51:21.611" v="5465" actId="1035"/>
          <ac:spMkLst>
            <pc:docMk/>
            <pc:sldMk cId="2643018674" sldId="5164"/>
            <ac:spMk id="6" creationId="{C37AB966-CDBE-2C55-3F98-CA62BB152F01}"/>
          </ac:spMkLst>
        </pc:spChg>
        <pc:spChg chg="add mod">
          <ac:chgData name="Jacob, Karen (SPAC/PSPC) (elle-la / she-her)" userId="66e9cce0-e37b-4645-a907-f7690bd68dfb" providerId="ADAL" clId="{A3599A74-B049-44EE-8670-DE420CF3148A}" dt="2024-10-18T14:51:21.611" v="5465" actId="1035"/>
          <ac:spMkLst>
            <pc:docMk/>
            <pc:sldMk cId="2643018674" sldId="5164"/>
            <ac:spMk id="7" creationId="{C62EB4E4-F735-AD30-5AD4-F4E6B822F95C}"/>
          </ac:spMkLst>
        </pc:spChg>
        <pc:spChg chg="add mod">
          <ac:chgData name="Jacob, Karen (SPAC/PSPC) (elle-la / she-her)" userId="66e9cce0-e37b-4645-a907-f7690bd68dfb" providerId="ADAL" clId="{A3599A74-B049-44EE-8670-DE420CF3148A}" dt="2024-10-18T14:51:21.611" v="5465" actId="1035"/>
          <ac:spMkLst>
            <pc:docMk/>
            <pc:sldMk cId="2643018674" sldId="5164"/>
            <ac:spMk id="8" creationId="{44BC3EAC-3980-4F07-943B-6EC20B7A7BDE}"/>
          </ac:spMkLst>
        </pc:spChg>
        <pc:spChg chg="add mod">
          <ac:chgData name="Jacob, Karen (SPAC/PSPC) (elle-la / she-her)" userId="66e9cce0-e37b-4645-a907-f7690bd68dfb" providerId="ADAL" clId="{A3599A74-B049-44EE-8670-DE420CF3148A}" dt="2024-10-18T14:51:21.611" v="5465" actId="1035"/>
          <ac:spMkLst>
            <pc:docMk/>
            <pc:sldMk cId="2643018674" sldId="5164"/>
            <ac:spMk id="9" creationId="{AAE94596-646F-19F0-2DAB-4EB93FB2F7D0}"/>
          </ac:spMkLst>
        </pc:spChg>
        <pc:spChg chg="add mod">
          <ac:chgData name="Jacob, Karen (SPAC/PSPC) (elle-la / she-her)" userId="66e9cce0-e37b-4645-a907-f7690bd68dfb" providerId="ADAL" clId="{A3599A74-B049-44EE-8670-DE420CF3148A}" dt="2024-10-18T14:51:21.611" v="5465" actId="1035"/>
          <ac:spMkLst>
            <pc:docMk/>
            <pc:sldMk cId="2643018674" sldId="5164"/>
            <ac:spMk id="10" creationId="{DB8B833A-09AE-E2B0-B009-6B66BB533DDE}"/>
          </ac:spMkLst>
        </pc:spChg>
        <pc:spChg chg="add mod">
          <ac:chgData name="Jacob, Karen (SPAC/PSPC) (elle-la / she-her)" userId="66e9cce0-e37b-4645-a907-f7690bd68dfb" providerId="ADAL" clId="{A3599A74-B049-44EE-8670-DE420CF3148A}" dt="2024-10-30T19:19:47.685" v="19531" actId="313"/>
          <ac:spMkLst>
            <pc:docMk/>
            <pc:sldMk cId="2643018674" sldId="5164"/>
            <ac:spMk id="12" creationId="{6A3B9CD2-AFBF-BEF4-7CE5-AED963949FAC}"/>
          </ac:spMkLst>
        </pc:spChg>
        <pc:spChg chg="del mod">
          <ac:chgData name="Jacob, Karen (SPAC/PSPC) (elle-la / she-her)" userId="66e9cce0-e37b-4645-a907-f7690bd68dfb" providerId="ADAL" clId="{A3599A74-B049-44EE-8670-DE420CF3148A}" dt="2024-10-18T14:25:25.755" v="4978" actId="478"/>
          <ac:spMkLst>
            <pc:docMk/>
            <pc:sldMk cId="2643018674" sldId="5164"/>
            <ac:spMk id="14" creationId="{046FB493-EF08-FA10-FBE0-60F40D90CFED}"/>
          </ac:spMkLst>
        </pc:spChg>
        <pc:spChg chg="del mod">
          <ac:chgData name="Jacob, Karen (SPAC/PSPC) (elle-la / she-her)" userId="66e9cce0-e37b-4645-a907-f7690bd68dfb" providerId="ADAL" clId="{A3599A74-B049-44EE-8670-DE420CF3148A}" dt="2024-10-18T14:25:17.812" v="4976" actId="478"/>
          <ac:spMkLst>
            <pc:docMk/>
            <pc:sldMk cId="2643018674" sldId="5164"/>
            <ac:spMk id="17" creationId="{6CC185E3-220B-567A-2F6B-C8366D23654B}"/>
          </ac:spMkLst>
        </pc:spChg>
        <pc:spChg chg="del mod topLvl">
          <ac:chgData name="Jacob, Karen (SPAC/PSPC) (elle-la / she-her)" userId="66e9cce0-e37b-4645-a907-f7690bd68dfb" providerId="ADAL" clId="{A3599A74-B049-44EE-8670-DE420CF3148A}" dt="2024-10-18T14:25:28.845" v="4979" actId="478"/>
          <ac:spMkLst>
            <pc:docMk/>
            <pc:sldMk cId="2643018674" sldId="5164"/>
            <ac:spMk id="18" creationId="{004916C5-9EA7-1D4F-E1FF-6F0F6EBCE54C}"/>
          </ac:spMkLst>
        </pc:spChg>
        <pc:spChg chg="del mod">
          <ac:chgData name="Jacob, Karen (SPAC/PSPC) (elle-la / she-her)" userId="66e9cce0-e37b-4645-a907-f7690bd68dfb" providerId="ADAL" clId="{A3599A74-B049-44EE-8670-DE420CF3148A}" dt="2024-10-18T14:25:22.195" v="4977" actId="478"/>
          <ac:spMkLst>
            <pc:docMk/>
            <pc:sldMk cId="2643018674" sldId="5164"/>
            <ac:spMk id="19" creationId="{D2C29C56-AF57-D668-7896-D6A077834000}"/>
          </ac:spMkLst>
        </pc:spChg>
        <pc:spChg chg="mod">
          <ac:chgData name="Jacob, Karen (SPAC/PSPC) (elle-la / she-her)" userId="66e9cce0-e37b-4645-a907-f7690bd68dfb" providerId="ADAL" clId="{A3599A74-B049-44EE-8670-DE420CF3148A}" dt="2024-10-18T14:25:14.272" v="4975"/>
          <ac:spMkLst>
            <pc:docMk/>
            <pc:sldMk cId="2643018674" sldId="5164"/>
            <ac:spMk id="22" creationId="{D584EBA7-CBDB-A407-2BDD-101FF8371B4B}"/>
          </ac:spMkLst>
        </pc:spChg>
        <pc:spChg chg="mod">
          <ac:chgData name="Jacob, Karen (SPAC/PSPC) (elle-la / she-her)" userId="66e9cce0-e37b-4645-a907-f7690bd68dfb" providerId="ADAL" clId="{A3599A74-B049-44EE-8670-DE420CF3148A}" dt="2024-10-18T14:25:14.272" v="4975"/>
          <ac:spMkLst>
            <pc:docMk/>
            <pc:sldMk cId="2643018674" sldId="5164"/>
            <ac:spMk id="24" creationId="{55E0100F-188C-1B9D-8084-05834FD5FF64}"/>
          </ac:spMkLst>
        </pc:spChg>
        <pc:spChg chg="mod">
          <ac:chgData name="Jacob, Karen (SPAC/PSPC) (elle-la / she-her)" userId="66e9cce0-e37b-4645-a907-f7690bd68dfb" providerId="ADAL" clId="{A3599A74-B049-44EE-8670-DE420CF3148A}" dt="2024-10-18T14:25:14.272" v="4975"/>
          <ac:spMkLst>
            <pc:docMk/>
            <pc:sldMk cId="2643018674" sldId="5164"/>
            <ac:spMk id="25" creationId="{7E4519B3-99F1-CC09-4C1F-244341920E23}"/>
          </ac:spMkLst>
        </pc:spChg>
        <pc:spChg chg="mod">
          <ac:chgData name="Jacob, Karen (SPAC/PSPC) (elle-la / she-her)" userId="66e9cce0-e37b-4645-a907-f7690bd68dfb" providerId="ADAL" clId="{A3599A74-B049-44EE-8670-DE420CF3148A}" dt="2024-10-18T14:25:14.272" v="4975"/>
          <ac:spMkLst>
            <pc:docMk/>
            <pc:sldMk cId="2643018674" sldId="5164"/>
            <ac:spMk id="27" creationId="{65E9AD83-F111-1708-33A6-EE8AFE212572}"/>
          </ac:spMkLst>
        </pc:spChg>
        <pc:spChg chg="mod">
          <ac:chgData name="Jacob, Karen (SPAC/PSPC) (elle-la / she-her)" userId="66e9cce0-e37b-4645-a907-f7690bd68dfb" providerId="ADAL" clId="{A3599A74-B049-44EE-8670-DE420CF3148A}" dt="2024-10-18T14:25:14.272" v="4975"/>
          <ac:spMkLst>
            <pc:docMk/>
            <pc:sldMk cId="2643018674" sldId="5164"/>
            <ac:spMk id="28" creationId="{CB36570A-847F-6211-9E8D-F1FC8D86F233}"/>
          </ac:spMkLst>
        </pc:spChg>
        <pc:spChg chg="mod">
          <ac:chgData name="Jacob, Karen (SPAC/PSPC) (elle-la / she-her)" userId="66e9cce0-e37b-4645-a907-f7690bd68dfb" providerId="ADAL" clId="{A3599A74-B049-44EE-8670-DE420CF3148A}" dt="2024-10-18T14:25:14.272" v="4975"/>
          <ac:spMkLst>
            <pc:docMk/>
            <pc:sldMk cId="2643018674" sldId="5164"/>
            <ac:spMk id="29" creationId="{A0E6025E-4C39-C492-A915-0923EEAF50C3}"/>
          </ac:spMkLst>
        </pc:spChg>
        <pc:spChg chg="mod">
          <ac:chgData name="Jacob, Karen (SPAC/PSPC) (elle-la / she-her)" userId="66e9cce0-e37b-4645-a907-f7690bd68dfb" providerId="ADAL" clId="{A3599A74-B049-44EE-8670-DE420CF3148A}" dt="2024-10-18T14:25:14.272" v="4975"/>
          <ac:spMkLst>
            <pc:docMk/>
            <pc:sldMk cId="2643018674" sldId="5164"/>
            <ac:spMk id="30" creationId="{AAAE6B21-C3F0-6199-D232-26038649B816}"/>
          </ac:spMkLst>
        </pc:spChg>
        <pc:spChg chg="mod">
          <ac:chgData name="Jacob, Karen (SPAC/PSPC) (elle-la / she-her)" userId="66e9cce0-e37b-4645-a907-f7690bd68dfb" providerId="ADAL" clId="{A3599A74-B049-44EE-8670-DE420CF3148A}" dt="2024-10-18T14:25:14.272" v="4975"/>
          <ac:spMkLst>
            <pc:docMk/>
            <pc:sldMk cId="2643018674" sldId="5164"/>
            <ac:spMk id="31" creationId="{89E509A3-75F3-8F87-9867-A8DE1833F316}"/>
          </ac:spMkLst>
        </pc:spChg>
        <pc:spChg chg="mod">
          <ac:chgData name="Jacob, Karen (SPAC/PSPC) (elle-la / she-her)" userId="66e9cce0-e37b-4645-a907-f7690bd68dfb" providerId="ADAL" clId="{A3599A74-B049-44EE-8670-DE420CF3148A}" dt="2024-10-18T14:25:14.272" v="4975"/>
          <ac:spMkLst>
            <pc:docMk/>
            <pc:sldMk cId="2643018674" sldId="5164"/>
            <ac:spMk id="32" creationId="{ECF0CEEC-AB10-73F8-FF53-285777A5B406}"/>
          </ac:spMkLst>
        </pc:spChg>
        <pc:spChg chg="mod">
          <ac:chgData name="Jacob, Karen (SPAC/PSPC) (elle-la / she-her)" userId="66e9cce0-e37b-4645-a907-f7690bd68dfb" providerId="ADAL" clId="{A3599A74-B049-44EE-8670-DE420CF3148A}" dt="2024-10-18T14:25:14.272" v="4975"/>
          <ac:spMkLst>
            <pc:docMk/>
            <pc:sldMk cId="2643018674" sldId="5164"/>
            <ac:spMk id="33" creationId="{0FCF7426-61A4-CE77-0571-2803ED7E58A4}"/>
          </ac:spMkLst>
        </pc:spChg>
        <pc:spChg chg="mod">
          <ac:chgData name="Jacob, Karen (SPAC/PSPC) (elle-la / she-her)" userId="66e9cce0-e37b-4645-a907-f7690bd68dfb" providerId="ADAL" clId="{A3599A74-B049-44EE-8670-DE420CF3148A}" dt="2024-10-18T14:25:14.272" v="4975"/>
          <ac:spMkLst>
            <pc:docMk/>
            <pc:sldMk cId="2643018674" sldId="5164"/>
            <ac:spMk id="34" creationId="{FA3BA803-3597-2254-D69E-CD3D12F6567E}"/>
          </ac:spMkLst>
        </pc:spChg>
        <pc:spChg chg="mod">
          <ac:chgData name="Jacob, Karen (SPAC/PSPC) (elle-la / she-her)" userId="66e9cce0-e37b-4645-a907-f7690bd68dfb" providerId="ADAL" clId="{A3599A74-B049-44EE-8670-DE420CF3148A}" dt="2024-10-18T14:25:14.272" v="4975"/>
          <ac:spMkLst>
            <pc:docMk/>
            <pc:sldMk cId="2643018674" sldId="5164"/>
            <ac:spMk id="35" creationId="{93B4F391-5FE1-2DEB-CFAE-4D5EDFFA556E}"/>
          </ac:spMkLst>
        </pc:spChg>
        <pc:spChg chg="mod">
          <ac:chgData name="Jacob, Karen (SPAC/PSPC) (elle-la / she-her)" userId="66e9cce0-e37b-4645-a907-f7690bd68dfb" providerId="ADAL" clId="{A3599A74-B049-44EE-8670-DE420CF3148A}" dt="2024-10-18T14:25:14.272" v="4975"/>
          <ac:spMkLst>
            <pc:docMk/>
            <pc:sldMk cId="2643018674" sldId="5164"/>
            <ac:spMk id="36" creationId="{59532803-71DA-1110-F913-BCDFFF195AA2}"/>
          </ac:spMkLst>
        </pc:spChg>
        <pc:spChg chg="mod">
          <ac:chgData name="Jacob, Karen (SPAC/PSPC) (elle-la / she-her)" userId="66e9cce0-e37b-4645-a907-f7690bd68dfb" providerId="ADAL" clId="{A3599A74-B049-44EE-8670-DE420CF3148A}" dt="2024-10-18T14:25:14.272" v="4975"/>
          <ac:spMkLst>
            <pc:docMk/>
            <pc:sldMk cId="2643018674" sldId="5164"/>
            <ac:spMk id="37" creationId="{94A45180-175A-1288-BEF0-14A28278F207}"/>
          </ac:spMkLst>
        </pc:spChg>
        <pc:spChg chg="mod">
          <ac:chgData name="Jacob, Karen (SPAC/PSPC) (elle-la / she-her)" userId="66e9cce0-e37b-4645-a907-f7690bd68dfb" providerId="ADAL" clId="{A3599A74-B049-44EE-8670-DE420CF3148A}" dt="2024-10-18T14:25:14.272" v="4975"/>
          <ac:spMkLst>
            <pc:docMk/>
            <pc:sldMk cId="2643018674" sldId="5164"/>
            <ac:spMk id="38" creationId="{F54DE717-ED71-3083-7314-4CD9D1EEF68D}"/>
          </ac:spMkLst>
        </pc:spChg>
        <pc:spChg chg="mod">
          <ac:chgData name="Jacob, Karen (SPAC/PSPC) (elle-la / she-her)" userId="66e9cce0-e37b-4645-a907-f7690bd68dfb" providerId="ADAL" clId="{A3599A74-B049-44EE-8670-DE420CF3148A}" dt="2024-10-18T14:25:14.272" v="4975"/>
          <ac:spMkLst>
            <pc:docMk/>
            <pc:sldMk cId="2643018674" sldId="5164"/>
            <ac:spMk id="39" creationId="{0A9CADB0-5230-F233-24FF-594559B7912B}"/>
          </ac:spMkLst>
        </pc:spChg>
        <pc:spChg chg="mod">
          <ac:chgData name="Jacob, Karen (SPAC/PSPC) (elle-la / she-her)" userId="66e9cce0-e37b-4645-a907-f7690bd68dfb" providerId="ADAL" clId="{A3599A74-B049-44EE-8670-DE420CF3148A}" dt="2024-10-18T14:25:14.272" v="4975"/>
          <ac:spMkLst>
            <pc:docMk/>
            <pc:sldMk cId="2643018674" sldId="5164"/>
            <ac:spMk id="40" creationId="{1B407058-991F-EA26-99EE-3547CE642656}"/>
          </ac:spMkLst>
        </pc:spChg>
        <pc:spChg chg="mod">
          <ac:chgData name="Jacob, Karen (SPAC/PSPC) (elle-la / she-her)" userId="66e9cce0-e37b-4645-a907-f7690bd68dfb" providerId="ADAL" clId="{A3599A74-B049-44EE-8670-DE420CF3148A}" dt="2024-10-18T14:25:14.272" v="4975"/>
          <ac:spMkLst>
            <pc:docMk/>
            <pc:sldMk cId="2643018674" sldId="5164"/>
            <ac:spMk id="41" creationId="{E9EE14A2-571E-EE6E-80E4-9E70EE820063}"/>
          </ac:spMkLst>
        </pc:spChg>
        <pc:spChg chg="mod">
          <ac:chgData name="Jacob, Karen (SPAC/PSPC) (elle-la / she-her)" userId="66e9cce0-e37b-4645-a907-f7690bd68dfb" providerId="ADAL" clId="{A3599A74-B049-44EE-8670-DE420CF3148A}" dt="2024-10-18T14:25:14.272" v="4975"/>
          <ac:spMkLst>
            <pc:docMk/>
            <pc:sldMk cId="2643018674" sldId="5164"/>
            <ac:spMk id="42" creationId="{DA1B0F08-AC42-81A8-48B4-A009F9707157}"/>
          </ac:spMkLst>
        </pc:spChg>
        <pc:spChg chg="mod">
          <ac:chgData name="Jacob, Karen (SPAC/PSPC) (elle-la / she-her)" userId="66e9cce0-e37b-4645-a907-f7690bd68dfb" providerId="ADAL" clId="{A3599A74-B049-44EE-8670-DE420CF3148A}" dt="2024-10-18T14:25:14.272" v="4975"/>
          <ac:spMkLst>
            <pc:docMk/>
            <pc:sldMk cId="2643018674" sldId="5164"/>
            <ac:spMk id="43" creationId="{06E350D4-531C-9E88-E71B-AD07ED026359}"/>
          </ac:spMkLst>
        </pc:spChg>
        <pc:spChg chg="mod">
          <ac:chgData name="Jacob, Karen (SPAC/PSPC) (elle-la / she-her)" userId="66e9cce0-e37b-4645-a907-f7690bd68dfb" providerId="ADAL" clId="{A3599A74-B049-44EE-8670-DE420CF3148A}" dt="2024-10-18T14:25:14.272" v="4975"/>
          <ac:spMkLst>
            <pc:docMk/>
            <pc:sldMk cId="2643018674" sldId="5164"/>
            <ac:spMk id="44" creationId="{E1A37DB1-37E6-480D-F6A3-4B4B43F9EED5}"/>
          </ac:spMkLst>
        </pc:spChg>
        <pc:spChg chg="mod">
          <ac:chgData name="Jacob, Karen (SPAC/PSPC) (elle-la / she-her)" userId="66e9cce0-e37b-4645-a907-f7690bd68dfb" providerId="ADAL" clId="{A3599A74-B049-44EE-8670-DE420CF3148A}" dt="2024-10-18T14:25:14.272" v="4975"/>
          <ac:spMkLst>
            <pc:docMk/>
            <pc:sldMk cId="2643018674" sldId="5164"/>
            <ac:spMk id="45" creationId="{4B8B2B05-931F-4821-C654-43809A0C6398}"/>
          </ac:spMkLst>
        </pc:spChg>
        <pc:spChg chg="mod">
          <ac:chgData name="Jacob, Karen (SPAC/PSPC) (elle-la / she-her)" userId="66e9cce0-e37b-4645-a907-f7690bd68dfb" providerId="ADAL" clId="{A3599A74-B049-44EE-8670-DE420CF3148A}" dt="2024-10-18T14:25:14.272" v="4975"/>
          <ac:spMkLst>
            <pc:docMk/>
            <pc:sldMk cId="2643018674" sldId="5164"/>
            <ac:spMk id="46" creationId="{E05CDB04-758F-A16E-0C7C-81482A944D84}"/>
          </ac:spMkLst>
        </pc:spChg>
        <pc:spChg chg="mod">
          <ac:chgData name="Jacob, Karen (SPAC/PSPC) (elle-la / she-her)" userId="66e9cce0-e37b-4645-a907-f7690bd68dfb" providerId="ADAL" clId="{A3599A74-B049-44EE-8670-DE420CF3148A}" dt="2024-10-18T14:25:14.272" v="4975"/>
          <ac:spMkLst>
            <pc:docMk/>
            <pc:sldMk cId="2643018674" sldId="5164"/>
            <ac:spMk id="47" creationId="{41D15CB2-0185-C50E-B34A-7DC9BAFEC86E}"/>
          </ac:spMkLst>
        </pc:spChg>
        <pc:spChg chg="mod">
          <ac:chgData name="Jacob, Karen (SPAC/PSPC) (elle-la / she-her)" userId="66e9cce0-e37b-4645-a907-f7690bd68dfb" providerId="ADAL" clId="{A3599A74-B049-44EE-8670-DE420CF3148A}" dt="2024-10-18T14:25:14.272" v="4975"/>
          <ac:spMkLst>
            <pc:docMk/>
            <pc:sldMk cId="2643018674" sldId="5164"/>
            <ac:spMk id="48" creationId="{75E7B4C9-F60F-E60D-1203-37883966A6FD}"/>
          </ac:spMkLst>
        </pc:spChg>
        <pc:spChg chg="mod">
          <ac:chgData name="Jacob, Karen (SPAC/PSPC) (elle-la / she-her)" userId="66e9cce0-e37b-4645-a907-f7690bd68dfb" providerId="ADAL" clId="{A3599A74-B049-44EE-8670-DE420CF3148A}" dt="2024-10-18T14:25:14.272" v="4975"/>
          <ac:spMkLst>
            <pc:docMk/>
            <pc:sldMk cId="2643018674" sldId="5164"/>
            <ac:spMk id="49" creationId="{467CA39C-152F-D143-16E6-F0AEBF1F0EF6}"/>
          </ac:spMkLst>
        </pc:spChg>
        <pc:spChg chg="mod">
          <ac:chgData name="Jacob, Karen (SPAC/PSPC) (elle-la / she-her)" userId="66e9cce0-e37b-4645-a907-f7690bd68dfb" providerId="ADAL" clId="{A3599A74-B049-44EE-8670-DE420CF3148A}" dt="2024-10-18T14:25:14.272" v="4975"/>
          <ac:spMkLst>
            <pc:docMk/>
            <pc:sldMk cId="2643018674" sldId="5164"/>
            <ac:spMk id="50" creationId="{169AFF5D-67CE-AA9F-C71D-910F3D59E065}"/>
          </ac:spMkLst>
        </pc:spChg>
        <pc:spChg chg="mod">
          <ac:chgData name="Jacob, Karen (SPAC/PSPC) (elle-la / she-her)" userId="66e9cce0-e37b-4645-a907-f7690bd68dfb" providerId="ADAL" clId="{A3599A74-B049-44EE-8670-DE420CF3148A}" dt="2024-10-18T14:25:14.272" v="4975"/>
          <ac:spMkLst>
            <pc:docMk/>
            <pc:sldMk cId="2643018674" sldId="5164"/>
            <ac:spMk id="51" creationId="{17644F83-71B6-9560-AF3E-09A8872C809B}"/>
          </ac:spMkLst>
        </pc:spChg>
        <pc:spChg chg="mod">
          <ac:chgData name="Jacob, Karen (SPAC/PSPC) (elle-la / she-her)" userId="66e9cce0-e37b-4645-a907-f7690bd68dfb" providerId="ADAL" clId="{A3599A74-B049-44EE-8670-DE420CF3148A}" dt="2024-10-18T14:25:14.272" v="4975"/>
          <ac:spMkLst>
            <pc:docMk/>
            <pc:sldMk cId="2643018674" sldId="5164"/>
            <ac:spMk id="52" creationId="{D9375901-672F-F732-57F8-D153D824344D}"/>
          </ac:spMkLst>
        </pc:spChg>
        <pc:spChg chg="mod">
          <ac:chgData name="Jacob, Karen (SPAC/PSPC) (elle-la / she-her)" userId="66e9cce0-e37b-4645-a907-f7690bd68dfb" providerId="ADAL" clId="{A3599A74-B049-44EE-8670-DE420CF3148A}" dt="2024-10-18T14:25:14.272" v="4975"/>
          <ac:spMkLst>
            <pc:docMk/>
            <pc:sldMk cId="2643018674" sldId="5164"/>
            <ac:spMk id="53" creationId="{B9F6722B-6928-3A6A-BBB8-231A8B9E3259}"/>
          </ac:spMkLst>
        </pc:spChg>
        <pc:spChg chg="mod">
          <ac:chgData name="Jacob, Karen (SPAC/PSPC) (elle-la / she-her)" userId="66e9cce0-e37b-4645-a907-f7690bd68dfb" providerId="ADAL" clId="{A3599A74-B049-44EE-8670-DE420CF3148A}" dt="2024-10-18T14:25:14.272" v="4975"/>
          <ac:spMkLst>
            <pc:docMk/>
            <pc:sldMk cId="2643018674" sldId="5164"/>
            <ac:spMk id="54" creationId="{15F08EEC-C863-3F61-556F-64BE7ED31590}"/>
          </ac:spMkLst>
        </pc:spChg>
        <pc:spChg chg="mod">
          <ac:chgData name="Jacob, Karen (SPAC/PSPC) (elle-la / she-her)" userId="66e9cce0-e37b-4645-a907-f7690bd68dfb" providerId="ADAL" clId="{A3599A74-B049-44EE-8670-DE420CF3148A}" dt="2024-10-18T14:25:14.272" v="4975"/>
          <ac:spMkLst>
            <pc:docMk/>
            <pc:sldMk cId="2643018674" sldId="5164"/>
            <ac:spMk id="55" creationId="{731C5ADA-D8AA-6942-B963-257CD97AA0F9}"/>
          </ac:spMkLst>
        </pc:spChg>
        <pc:spChg chg="mod">
          <ac:chgData name="Jacob, Karen (SPAC/PSPC) (elle-la / she-her)" userId="66e9cce0-e37b-4645-a907-f7690bd68dfb" providerId="ADAL" clId="{A3599A74-B049-44EE-8670-DE420CF3148A}" dt="2024-10-18T14:25:14.272" v="4975"/>
          <ac:spMkLst>
            <pc:docMk/>
            <pc:sldMk cId="2643018674" sldId="5164"/>
            <ac:spMk id="56" creationId="{6C95EF8D-478B-B864-D6F8-128D10DBE16A}"/>
          </ac:spMkLst>
        </pc:spChg>
        <pc:spChg chg="mod">
          <ac:chgData name="Jacob, Karen (SPAC/PSPC) (elle-la / she-her)" userId="66e9cce0-e37b-4645-a907-f7690bd68dfb" providerId="ADAL" clId="{A3599A74-B049-44EE-8670-DE420CF3148A}" dt="2024-10-18T14:25:14.272" v="4975"/>
          <ac:spMkLst>
            <pc:docMk/>
            <pc:sldMk cId="2643018674" sldId="5164"/>
            <ac:spMk id="57" creationId="{816207AB-4332-E282-4740-48B60179E40B}"/>
          </ac:spMkLst>
        </pc:spChg>
        <pc:spChg chg="mod">
          <ac:chgData name="Jacob, Karen (SPAC/PSPC) (elle-la / she-her)" userId="66e9cce0-e37b-4645-a907-f7690bd68dfb" providerId="ADAL" clId="{A3599A74-B049-44EE-8670-DE420CF3148A}" dt="2024-10-18T14:25:14.272" v="4975"/>
          <ac:spMkLst>
            <pc:docMk/>
            <pc:sldMk cId="2643018674" sldId="5164"/>
            <ac:spMk id="58" creationId="{DCF93223-AC8F-F71A-B2CD-96C59C41CF86}"/>
          </ac:spMkLst>
        </pc:spChg>
        <pc:spChg chg="mod">
          <ac:chgData name="Jacob, Karen (SPAC/PSPC) (elle-la / she-her)" userId="66e9cce0-e37b-4645-a907-f7690bd68dfb" providerId="ADAL" clId="{A3599A74-B049-44EE-8670-DE420CF3148A}" dt="2024-10-18T14:25:14.272" v="4975"/>
          <ac:spMkLst>
            <pc:docMk/>
            <pc:sldMk cId="2643018674" sldId="5164"/>
            <ac:spMk id="59" creationId="{EA713421-7FA7-25D0-032C-C974F1F3841F}"/>
          </ac:spMkLst>
        </pc:spChg>
        <pc:spChg chg="mod">
          <ac:chgData name="Jacob, Karen (SPAC/PSPC) (elle-la / she-her)" userId="66e9cce0-e37b-4645-a907-f7690bd68dfb" providerId="ADAL" clId="{A3599A74-B049-44EE-8670-DE420CF3148A}" dt="2024-10-18T14:25:14.272" v="4975"/>
          <ac:spMkLst>
            <pc:docMk/>
            <pc:sldMk cId="2643018674" sldId="5164"/>
            <ac:spMk id="60" creationId="{8A37BC0E-C32F-FF48-941E-D60AD0227F5D}"/>
          </ac:spMkLst>
        </pc:spChg>
        <pc:spChg chg="mod">
          <ac:chgData name="Jacob, Karen (SPAC/PSPC) (elle-la / she-her)" userId="66e9cce0-e37b-4645-a907-f7690bd68dfb" providerId="ADAL" clId="{A3599A74-B049-44EE-8670-DE420CF3148A}" dt="2024-10-18T14:25:14.272" v="4975"/>
          <ac:spMkLst>
            <pc:docMk/>
            <pc:sldMk cId="2643018674" sldId="5164"/>
            <ac:spMk id="61" creationId="{3CC2548D-A9D4-809D-5138-69D680046072}"/>
          </ac:spMkLst>
        </pc:spChg>
        <pc:spChg chg="mod">
          <ac:chgData name="Jacob, Karen (SPAC/PSPC) (elle-la / she-her)" userId="66e9cce0-e37b-4645-a907-f7690bd68dfb" providerId="ADAL" clId="{A3599A74-B049-44EE-8670-DE420CF3148A}" dt="2024-10-18T14:25:14.272" v="4975"/>
          <ac:spMkLst>
            <pc:docMk/>
            <pc:sldMk cId="2643018674" sldId="5164"/>
            <ac:spMk id="62" creationId="{308C2919-034B-E990-F46C-54F7529BB2C5}"/>
          </ac:spMkLst>
        </pc:spChg>
        <pc:spChg chg="mod">
          <ac:chgData name="Jacob, Karen (SPAC/PSPC) (elle-la / she-her)" userId="66e9cce0-e37b-4645-a907-f7690bd68dfb" providerId="ADAL" clId="{A3599A74-B049-44EE-8670-DE420CF3148A}" dt="2024-10-18T14:25:14.272" v="4975"/>
          <ac:spMkLst>
            <pc:docMk/>
            <pc:sldMk cId="2643018674" sldId="5164"/>
            <ac:spMk id="63" creationId="{DA5F4491-E61A-07F2-0208-60274B9E6707}"/>
          </ac:spMkLst>
        </pc:spChg>
        <pc:spChg chg="mod">
          <ac:chgData name="Jacob, Karen (SPAC/PSPC) (elle-la / she-her)" userId="66e9cce0-e37b-4645-a907-f7690bd68dfb" providerId="ADAL" clId="{A3599A74-B049-44EE-8670-DE420CF3148A}" dt="2024-10-18T14:25:14.272" v="4975"/>
          <ac:spMkLst>
            <pc:docMk/>
            <pc:sldMk cId="2643018674" sldId="5164"/>
            <ac:spMk id="64" creationId="{07095B1B-CF08-8CAF-A324-30985537A043}"/>
          </ac:spMkLst>
        </pc:spChg>
        <pc:spChg chg="mod">
          <ac:chgData name="Jacob, Karen (SPAC/PSPC) (elle-la / she-her)" userId="66e9cce0-e37b-4645-a907-f7690bd68dfb" providerId="ADAL" clId="{A3599A74-B049-44EE-8670-DE420CF3148A}" dt="2024-10-18T14:25:14.272" v="4975"/>
          <ac:spMkLst>
            <pc:docMk/>
            <pc:sldMk cId="2643018674" sldId="5164"/>
            <ac:spMk id="65" creationId="{63DCCFF5-A839-38FB-1D37-132A92D472C1}"/>
          </ac:spMkLst>
        </pc:spChg>
        <pc:spChg chg="mod">
          <ac:chgData name="Jacob, Karen (SPAC/PSPC) (elle-la / she-her)" userId="66e9cce0-e37b-4645-a907-f7690bd68dfb" providerId="ADAL" clId="{A3599A74-B049-44EE-8670-DE420CF3148A}" dt="2024-10-18T14:25:14.272" v="4975"/>
          <ac:spMkLst>
            <pc:docMk/>
            <pc:sldMk cId="2643018674" sldId="5164"/>
            <ac:spMk id="66" creationId="{244FED0A-5548-C9BD-83C4-8A71A61A4405}"/>
          </ac:spMkLst>
        </pc:spChg>
        <pc:spChg chg="mod">
          <ac:chgData name="Jacob, Karen (SPAC/PSPC) (elle-la / she-her)" userId="66e9cce0-e37b-4645-a907-f7690bd68dfb" providerId="ADAL" clId="{A3599A74-B049-44EE-8670-DE420CF3148A}" dt="2024-10-18T14:25:14.272" v="4975"/>
          <ac:spMkLst>
            <pc:docMk/>
            <pc:sldMk cId="2643018674" sldId="5164"/>
            <ac:spMk id="67" creationId="{B1258444-2B11-A1B0-2A18-A67A25E28034}"/>
          </ac:spMkLst>
        </pc:spChg>
        <pc:spChg chg="mod">
          <ac:chgData name="Jacob, Karen (SPAC/PSPC) (elle-la / she-her)" userId="66e9cce0-e37b-4645-a907-f7690bd68dfb" providerId="ADAL" clId="{A3599A74-B049-44EE-8670-DE420CF3148A}" dt="2024-10-18T14:25:14.272" v="4975"/>
          <ac:spMkLst>
            <pc:docMk/>
            <pc:sldMk cId="2643018674" sldId="5164"/>
            <ac:spMk id="68" creationId="{AF06FDE0-3596-1A96-94A8-B82FAFB78ACC}"/>
          </ac:spMkLst>
        </pc:spChg>
        <pc:spChg chg="mod">
          <ac:chgData name="Jacob, Karen (SPAC/PSPC) (elle-la / she-her)" userId="66e9cce0-e37b-4645-a907-f7690bd68dfb" providerId="ADAL" clId="{A3599A74-B049-44EE-8670-DE420CF3148A}" dt="2024-10-18T14:25:35.257" v="4980" actId="14100"/>
          <ac:spMkLst>
            <pc:docMk/>
            <pc:sldMk cId="2643018674" sldId="5164"/>
            <ac:spMk id="69" creationId="{F4A13062-53F2-6F84-B496-2634DB2E87AF}"/>
          </ac:spMkLst>
        </pc:spChg>
        <pc:spChg chg="add mod">
          <ac:chgData name="Jacob, Karen (SPAC/PSPC) (elle-la / she-her)" userId="66e9cce0-e37b-4645-a907-f7690bd68dfb" providerId="ADAL" clId="{A3599A74-B049-44EE-8670-DE420CF3148A}" dt="2024-10-18T14:51:21.611" v="5465" actId="1035"/>
          <ac:spMkLst>
            <pc:docMk/>
            <pc:sldMk cId="2643018674" sldId="5164"/>
            <ac:spMk id="70" creationId="{48FE0CE4-8128-A030-4177-E94AA3CC9B94}"/>
          </ac:spMkLst>
        </pc:spChg>
        <pc:spChg chg="add mod ord">
          <ac:chgData name="Jacob, Karen (SPAC/PSPC) (elle-la / she-her)" userId="66e9cce0-e37b-4645-a907-f7690bd68dfb" providerId="ADAL" clId="{A3599A74-B049-44EE-8670-DE420CF3148A}" dt="2024-10-18T14:45:34.203" v="5346" actId="167"/>
          <ac:spMkLst>
            <pc:docMk/>
            <pc:sldMk cId="2643018674" sldId="5164"/>
            <ac:spMk id="71" creationId="{7028C89E-7266-12B8-5E10-8C399FCFA7CF}"/>
          </ac:spMkLst>
        </pc:spChg>
        <pc:grpChg chg="add del mod">
          <ac:chgData name="Jacob, Karen (SPAC/PSPC) (elle-la / she-her)" userId="66e9cce0-e37b-4645-a907-f7690bd68dfb" providerId="ADAL" clId="{A3599A74-B049-44EE-8670-DE420CF3148A}" dt="2024-10-18T14:25:28.845" v="4979" actId="478"/>
          <ac:grpSpMkLst>
            <pc:docMk/>
            <pc:sldMk cId="2643018674" sldId="5164"/>
            <ac:grpSpMk id="13" creationId="{722AAF86-BCBD-ABDE-792E-9ABE8D148382}"/>
          </ac:grpSpMkLst>
        </pc:grpChg>
        <pc:grpChg chg="mod topLvl">
          <ac:chgData name="Jacob, Karen (SPAC/PSPC) (elle-la / she-her)" userId="66e9cce0-e37b-4645-a907-f7690bd68dfb" providerId="ADAL" clId="{A3599A74-B049-44EE-8670-DE420CF3148A}" dt="2024-10-18T14:51:21.611" v="5465" actId="1035"/>
          <ac:grpSpMkLst>
            <pc:docMk/>
            <pc:sldMk cId="2643018674" sldId="5164"/>
            <ac:grpSpMk id="15" creationId="{8DA5BD1B-687F-A8E9-DD81-60E314CBA84F}"/>
          </ac:grpSpMkLst>
        </pc:grpChg>
        <pc:grpChg chg="del mod">
          <ac:chgData name="Jacob, Karen (SPAC/PSPC) (elle-la / she-her)" userId="66e9cce0-e37b-4645-a907-f7690bd68dfb" providerId="ADAL" clId="{A3599A74-B049-44EE-8670-DE420CF3148A}" dt="2024-10-18T14:25:22.195" v="4977" actId="478"/>
          <ac:grpSpMkLst>
            <pc:docMk/>
            <pc:sldMk cId="2643018674" sldId="5164"/>
            <ac:grpSpMk id="16" creationId="{754B4378-81FD-53DB-4CF1-9B571CDE24A3}"/>
          </ac:grpSpMkLst>
        </pc:grpChg>
        <pc:grpChg chg="mod">
          <ac:chgData name="Jacob, Karen (SPAC/PSPC) (elle-la / she-her)" userId="66e9cce0-e37b-4645-a907-f7690bd68dfb" providerId="ADAL" clId="{A3599A74-B049-44EE-8670-DE420CF3148A}" dt="2024-10-18T14:25:14.272" v="4975"/>
          <ac:grpSpMkLst>
            <pc:docMk/>
            <pc:sldMk cId="2643018674" sldId="5164"/>
            <ac:grpSpMk id="20" creationId="{54E522D1-3F15-F04A-701F-5DBD60C54904}"/>
          </ac:grpSpMkLst>
        </pc:grpChg>
        <pc:grpChg chg="mod">
          <ac:chgData name="Jacob, Karen (SPAC/PSPC) (elle-la / she-her)" userId="66e9cce0-e37b-4645-a907-f7690bd68dfb" providerId="ADAL" clId="{A3599A74-B049-44EE-8670-DE420CF3148A}" dt="2024-10-18T14:25:14.272" v="4975"/>
          <ac:grpSpMkLst>
            <pc:docMk/>
            <pc:sldMk cId="2643018674" sldId="5164"/>
            <ac:grpSpMk id="23" creationId="{B8E6D17F-0D88-177F-E5AD-B28E2F12C9BC}"/>
          </ac:grpSpMkLst>
        </pc:grpChg>
        <pc:grpChg chg="mod">
          <ac:chgData name="Jacob, Karen (SPAC/PSPC) (elle-la / she-her)" userId="66e9cce0-e37b-4645-a907-f7690bd68dfb" providerId="ADAL" clId="{A3599A74-B049-44EE-8670-DE420CF3148A}" dt="2024-10-18T14:25:14.272" v="4975"/>
          <ac:grpSpMkLst>
            <pc:docMk/>
            <pc:sldMk cId="2643018674" sldId="5164"/>
            <ac:grpSpMk id="26" creationId="{FCB437F6-4474-3C14-9F73-750B80249742}"/>
          </ac:grpSpMkLst>
        </pc:grpChg>
        <pc:picChg chg="mod">
          <ac:chgData name="Jacob, Karen (SPAC/PSPC) (elle-la / she-her)" userId="66e9cce0-e37b-4645-a907-f7690bd68dfb" providerId="ADAL" clId="{A3599A74-B049-44EE-8670-DE420CF3148A}" dt="2024-10-18T14:25:14.272" v="4975"/>
          <ac:picMkLst>
            <pc:docMk/>
            <pc:sldMk cId="2643018674" sldId="5164"/>
            <ac:picMk id="21" creationId="{6B2FB0C5-D6D6-09C9-323E-524BDA1F9AE2}"/>
          </ac:picMkLst>
        </pc:picChg>
        <pc:extLst>
          <p:ext xmlns:p="http://schemas.openxmlformats.org/presentationml/2006/main" uri="{D6D511B9-2390-475A-947B-AFAB55BFBCF1}">
            <pc226:cmChg xmlns:pc226="http://schemas.microsoft.com/office/powerpoint/2022/06/main/command" chg="mod">
              <pc226:chgData name="Jacob, Karen (SPAC/PSPC) (elle-la / she-her)" userId="66e9cce0-e37b-4645-a907-f7690bd68dfb" providerId="ADAL" clId="{A3599A74-B049-44EE-8670-DE420CF3148A}" dt="2024-10-30T19:19:47.685" v="19531" actId="313"/>
              <pc2:cmMkLst xmlns:pc2="http://schemas.microsoft.com/office/powerpoint/2019/9/main/command">
                <pc:docMk/>
                <pc:sldMk cId="2643018674" sldId="5164"/>
                <pc2:cmMk id="{7F132811-33D1-4F42-BA40-C42C7B67BD9D}"/>
              </pc2:cmMkLst>
              <pc226:cmRplyChg chg="add mod">
                <pc226:chgData name="Jacob, Karen (SPAC/PSPC) (elle-la / she-her)" userId="66e9cce0-e37b-4645-a907-f7690bd68dfb" providerId="ADAL" clId="{A3599A74-B049-44EE-8670-DE420CF3148A}" dt="2024-10-23T19:19:04.528" v="11575"/>
                <pc2:cmRplyMkLst xmlns:pc2="http://schemas.microsoft.com/office/powerpoint/2019/9/main/command">
                  <pc:docMk/>
                  <pc:sldMk cId="2643018674" sldId="5164"/>
                  <pc2:cmMk id="{7F132811-33D1-4F42-BA40-C42C7B67BD9D}"/>
                  <pc2:cmRplyMk id="{5F67F788-276F-4B80-B272-BF70D163452A}"/>
                </pc2:cmRplyMkLst>
              </pc226:cmRplyChg>
            </pc226:cmChg>
          </p:ext>
        </pc:extLst>
      </pc:sldChg>
      <pc:sldChg chg="add del">
        <pc:chgData name="Jacob, Karen (SPAC/PSPC) (elle-la / she-her)" userId="66e9cce0-e37b-4645-a907-f7690bd68dfb" providerId="ADAL" clId="{A3599A74-B049-44EE-8670-DE420CF3148A}" dt="2024-10-18T14:02:48.322" v="4835" actId="47"/>
        <pc:sldMkLst>
          <pc:docMk/>
          <pc:sldMk cId="2356740885" sldId="5165"/>
        </pc:sldMkLst>
      </pc:sldChg>
      <pc:sldChg chg="addSp delSp modSp add mod">
        <pc:chgData name="Jacob, Karen (SPAC/PSPC) (elle-la / she-her)" userId="66e9cce0-e37b-4645-a907-f7690bd68dfb" providerId="ADAL" clId="{A3599A74-B049-44EE-8670-DE420CF3148A}" dt="2024-10-18T18:25:02.190" v="7890" actId="1076"/>
        <pc:sldMkLst>
          <pc:docMk/>
          <pc:sldMk cId="951449358" sldId="5166"/>
        </pc:sldMkLst>
        <pc:spChg chg="mod">
          <ac:chgData name="Jacob, Karen (SPAC/PSPC) (elle-la / she-her)" userId="66e9cce0-e37b-4645-a907-f7690bd68dfb" providerId="ADAL" clId="{A3599A74-B049-44EE-8670-DE420CF3148A}" dt="2024-10-18T18:25:02.190" v="7890" actId="1076"/>
          <ac:spMkLst>
            <pc:docMk/>
            <pc:sldMk cId="951449358" sldId="5166"/>
            <ac:spMk id="3" creationId="{41BE6B50-88EB-D2A5-67D3-AD36A9027E26}"/>
          </ac:spMkLst>
        </pc:spChg>
        <pc:spChg chg="del">
          <ac:chgData name="Jacob, Karen (SPAC/PSPC) (elle-la / she-her)" userId="66e9cce0-e37b-4645-a907-f7690bd68dfb" providerId="ADAL" clId="{A3599A74-B049-44EE-8670-DE420CF3148A}" dt="2024-10-18T14:44:25.950" v="5317" actId="478"/>
          <ac:spMkLst>
            <pc:docMk/>
            <pc:sldMk cId="951449358" sldId="5166"/>
            <ac:spMk id="4" creationId="{630D77A7-4E8E-7081-F0AC-4F3053A49FAC}"/>
          </ac:spMkLst>
        </pc:spChg>
        <pc:spChg chg="del">
          <ac:chgData name="Jacob, Karen (SPAC/PSPC) (elle-la / she-her)" userId="66e9cce0-e37b-4645-a907-f7690bd68dfb" providerId="ADAL" clId="{A3599A74-B049-44EE-8670-DE420CF3148A}" dt="2024-10-18T12:39:57.387" v="4253" actId="478"/>
          <ac:spMkLst>
            <pc:docMk/>
            <pc:sldMk cId="951449358" sldId="5166"/>
            <ac:spMk id="5" creationId="{D0DACE9A-1229-9EEE-A180-51B071D4E977}"/>
          </ac:spMkLst>
        </pc:spChg>
        <pc:spChg chg="mod">
          <ac:chgData name="Jacob, Karen (SPAC/PSPC) (elle-la / she-her)" userId="66e9cce0-e37b-4645-a907-f7690bd68dfb" providerId="ADAL" clId="{A3599A74-B049-44EE-8670-DE420CF3148A}" dt="2024-10-18T14:44:53.247" v="5338" actId="1035"/>
          <ac:spMkLst>
            <pc:docMk/>
            <pc:sldMk cId="951449358" sldId="5166"/>
            <ac:spMk id="7" creationId="{DF1B54B1-FDC7-272E-ACD2-429233288AAA}"/>
          </ac:spMkLst>
        </pc:spChg>
        <pc:spChg chg="mod">
          <ac:chgData name="Jacob, Karen (SPAC/PSPC) (elle-la / she-her)" userId="66e9cce0-e37b-4645-a907-f7690bd68dfb" providerId="ADAL" clId="{A3599A74-B049-44EE-8670-DE420CF3148A}" dt="2024-10-18T14:44:53.247" v="5338" actId="1035"/>
          <ac:spMkLst>
            <pc:docMk/>
            <pc:sldMk cId="951449358" sldId="5166"/>
            <ac:spMk id="8" creationId="{33327C22-3B62-383E-8C0F-5910728BA2F8}"/>
          </ac:spMkLst>
        </pc:spChg>
        <pc:spChg chg="mod">
          <ac:chgData name="Jacob, Karen (SPAC/PSPC) (elle-la / she-her)" userId="66e9cce0-e37b-4645-a907-f7690bd68dfb" providerId="ADAL" clId="{A3599A74-B049-44EE-8670-DE420CF3148A}" dt="2024-10-18T14:44:53.247" v="5338" actId="1035"/>
          <ac:spMkLst>
            <pc:docMk/>
            <pc:sldMk cId="951449358" sldId="5166"/>
            <ac:spMk id="9" creationId="{BEF3A216-9A22-0368-8CF4-1C7173CCA6B6}"/>
          </ac:spMkLst>
        </pc:spChg>
        <pc:spChg chg="mod">
          <ac:chgData name="Jacob, Karen (SPAC/PSPC) (elle-la / she-her)" userId="66e9cce0-e37b-4645-a907-f7690bd68dfb" providerId="ADAL" clId="{A3599A74-B049-44EE-8670-DE420CF3148A}" dt="2024-10-18T14:44:53.247" v="5338" actId="1035"/>
          <ac:spMkLst>
            <pc:docMk/>
            <pc:sldMk cId="951449358" sldId="5166"/>
            <ac:spMk id="10" creationId="{924FC582-7982-B973-AF78-F42BE18EFCE6}"/>
          </ac:spMkLst>
        </pc:spChg>
        <pc:spChg chg="mod">
          <ac:chgData name="Jacob, Karen (SPAC/PSPC) (elle-la / she-her)" userId="66e9cce0-e37b-4645-a907-f7690bd68dfb" providerId="ADAL" clId="{A3599A74-B049-44EE-8670-DE420CF3148A}" dt="2024-10-18T14:44:53.247" v="5338" actId="1035"/>
          <ac:spMkLst>
            <pc:docMk/>
            <pc:sldMk cId="951449358" sldId="5166"/>
            <ac:spMk id="11" creationId="{7FAB6D7A-2579-7F4E-E1F9-1C892DC4A1AB}"/>
          </ac:spMkLst>
        </pc:spChg>
        <pc:spChg chg="add mod">
          <ac:chgData name="Jacob, Karen (SPAC/PSPC) (elle-la / she-her)" userId="66e9cce0-e37b-4645-a907-f7690bd68dfb" providerId="ADAL" clId="{A3599A74-B049-44EE-8670-DE420CF3148A}" dt="2024-10-18T14:44:53.247" v="5338" actId="1035"/>
          <ac:spMkLst>
            <pc:docMk/>
            <pc:sldMk cId="951449358" sldId="5166"/>
            <ac:spMk id="12" creationId="{B5E05B46-CF1C-10E8-CF27-43FD5B4CD2B6}"/>
          </ac:spMkLst>
        </pc:spChg>
        <pc:spChg chg="add mod">
          <ac:chgData name="Jacob, Karen (SPAC/PSPC) (elle-la / she-her)" userId="66e9cce0-e37b-4645-a907-f7690bd68dfb" providerId="ADAL" clId="{A3599A74-B049-44EE-8670-DE420CF3148A}" dt="2024-10-18T14:51:40.700" v="5467" actId="790"/>
          <ac:spMkLst>
            <pc:docMk/>
            <pc:sldMk cId="951449358" sldId="5166"/>
            <ac:spMk id="13" creationId="{24D3B48C-3E45-5072-0313-084DCF56D01C}"/>
          </ac:spMkLst>
        </pc:spChg>
        <pc:spChg chg="add mod">
          <ac:chgData name="Jacob, Karen (SPAC/PSPC) (elle-la / she-her)" userId="66e9cce0-e37b-4645-a907-f7690bd68dfb" providerId="ADAL" clId="{A3599A74-B049-44EE-8670-DE420CF3148A}" dt="2024-10-18T14:44:53.247" v="5338" actId="1035"/>
          <ac:spMkLst>
            <pc:docMk/>
            <pc:sldMk cId="951449358" sldId="5166"/>
            <ac:spMk id="14" creationId="{D8AE10C8-3898-213E-7C33-47F8EE2CB0CA}"/>
          </ac:spMkLst>
        </pc:spChg>
        <pc:spChg chg="add mod">
          <ac:chgData name="Jacob, Karen (SPAC/PSPC) (elle-la / she-her)" userId="66e9cce0-e37b-4645-a907-f7690bd68dfb" providerId="ADAL" clId="{A3599A74-B049-44EE-8670-DE420CF3148A}" dt="2024-10-18T14:44:53.247" v="5338" actId="1035"/>
          <ac:spMkLst>
            <pc:docMk/>
            <pc:sldMk cId="951449358" sldId="5166"/>
            <ac:spMk id="15" creationId="{250D293B-CD7C-D21D-0290-87DD62438189}"/>
          </ac:spMkLst>
        </pc:spChg>
        <pc:spChg chg="add mod">
          <ac:chgData name="Jacob, Karen (SPAC/PSPC) (elle-la / she-her)" userId="66e9cce0-e37b-4645-a907-f7690bd68dfb" providerId="ADAL" clId="{A3599A74-B049-44EE-8670-DE420CF3148A}" dt="2024-10-18T14:44:53.247" v="5338" actId="1035"/>
          <ac:spMkLst>
            <pc:docMk/>
            <pc:sldMk cId="951449358" sldId="5166"/>
            <ac:spMk id="16" creationId="{491B984F-4AFE-70B5-52DF-3AC5E21CC468}"/>
          </ac:spMkLst>
        </pc:spChg>
        <pc:spChg chg="add mod">
          <ac:chgData name="Jacob, Karen (SPAC/PSPC) (elle-la / she-her)" userId="66e9cce0-e37b-4645-a907-f7690bd68dfb" providerId="ADAL" clId="{A3599A74-B049-44EE-8670-DE420CF3148A}" dt="2024-10-18T14:44:53.247" v="5338" actId="1035"/>
          <ac:spMkLst>
            <pc:docMk/>
            <pc:sldMk cId="951449358" sldId="5166"/>
            <ac:spMk id="19" creationId="{F04B82CF-8286-8190-4CBE-7BDA4BB27B00}"/>
          </ac:spMkLst>
        </pc:spChg>
        <pc:spChg chg="mod">
          <ac:chgData name="Jacob, Karen (SPAC/PSPC) (elle-la / she-her)" userId="66e9cce0-e37b-4645-a907-f7690bd68dfb" providerId="ADAL" clId="{A3599A74-B049-44EE-8670-DE420CF3148A}" dt="2024-10-18T14:44:53.247" v="5338" actId="1035"/>
          <ac:spMkLst>
            <pc:docMk/>
            <pc:sldMk cId="951449358" sldId="5166"/>
            <ac:spMk id="21" creationId="{F9A80AC9-F28F-76B1-5684-C481593D7723}"/>
          </ac:spMkLst>
        </pc:spChg>
        <pc:spChg chg="mod">
          <ac:chgData name="Jacob, Karen (SPAC/PSPC) (elle-la / she-her)" userId="66e9cce0-e37b-4645-a907-f7690bd68dfb" providerId="ADAL" clId="{A3599A74-B049-44EE-8670-DE420CF3148A}" dt="2024-10-18T14:44:53.247" v="5338" actId="1035"/>
          <ac:spMkLst>
            <pc:docMk/>
            <pc:sldMk cId="951449358" sldId="5166"/>
            <ac:spMk id="22" creationId="{89B21B3A-D85A-B8C7-48F8-3CA73E7C2320}"/>
          </ac:spMkLst>
        </pc:spChg>
        <pc:spChg chg="mod">
          <ac:chgData name="Jacob, Karen (SPAC/PSPC) (elle-la / she-her)" userId="66e9cce0-e37b-4645-a907-f7690bd68dfb" providerId="ADAL" clId="{A3599A74-B049-44EE-8670-DE420CF3148A}" dt="2024-10-18T14:44:53.247" v="5338" actId="1035"/>
          <ac:spMkLst>
            <pc:docMk/>
            <pc:sldMk cId="951449358" sldId="5166"/>
            <ac:spMk id="23" creationId="{4EDF1A38-1D91-82B4-3822-2C10FFC49D78}"/>
          </ac:spMkLst>
        </pc:spChg>
        <pc:spChg chg="mod">
          <ac:chgData name="Jacob, Karen (SPAC/PSPC) (elle-la / she-her)" userId="66e9cce0-e37b-4645-a907-f7690bd68dfb" providerId="ADAL" clId="{A3599A74-B049-44EE-8670-DE420CF3148A}" dt="2024-10-18T14:44:53.247" v="5338" actId="1035"/>
          <ac:spMkLst>
            <pc:docMk/>
            <pc:sldMk cId="951449358" sldId="5166"/>
            <ac:spMk id="24" creationId="{62B1A6BC-85B8-8455-E5E4-944980977CE0}"/>
          </ac:spMkLst>
        </pc:spChg>
        <pc:spChg chg="mod">
          <ac:chgData name="Jacob, Karen (SPAC/PSPC) (elle-la / she-her)" userId="66e9cce0-e37b-4645-a907-f7690bd68dfb" providerId="ADAL" clId="{A3599A74-B049-44EE-8670-DE420CF3148A}" dt="2024-10-18T14:44:53.247" v="5338" actId="1035"/>
          <ac:spMkLst>
            <pc:docMk/>
            <pc:sldMk cId="951449358" sldId="5166"/>
            <ac:spMk id="25" creationId="{4C6558A7-8461-4B90-34AF-9C2C38721B9B}"/>
          </ac:spMkLst>
        </pc:spChg>
        <pc:spChg chg="add mod">
          <ac:chgData name="Jacob, Karen (SPAC/PSPC) (elle-la / she-her)" userId="66e9cce0-e37b-4645-a907-f7690bd68dfb" providerId="ADAL" clId="{A3599A74-B049-44EE-8670-DE420CF3148A}" dt="2024-10-18T14:44:53.247" v="5338" actId="1035"/>
          <ac:spMkLst>
            <pc:docMk/>
            <pc:sldMk cId="951449358" sldId="5166"/>
            <ac:spMk id="26" creationId="{3EB05C5D-2B3E-2DE3-4C8F-BD63A7AFA07B}"/>
          </ac:spMkLst>
        </pc:spChg>
        <pc:spChg chg="add mod">
          <ac:chgData name="Jacob, Karen (SPAC/PSPC) (elle-la / she-her)" userId="66e9cce0-e37b-4645-a907-f7690bd68dfb" providerId="ADAL" clId="{A3599A74-B049-44EE-8670-DE420CF3148A}" dt="2024-10-18T14:51:46.283" v="5468" actId="790"/>
          <ac:spMkLst>
            <pc:docMk/>
            <pc:sldMk cId="951449358" sldId="5166"/>
            <ac:spMk id="27" creationId="{57DEDA11-4574-71ED-2E61-C7774C243B21}"/>
          </ac:spMkLst>
        </pc:spChg>
        <pc:spChg chg="add mod">
          <ac:chgData name="Jacob, Karen (SPAC/PSPC) (elle-la / she-her)" userId="66e9cce0-e37b-4645-a907-f7690bd68dfb" providerId="ADAL" clId="{A3599A74-B049-44EE-8670-DE420CF3148A}" dt="2024-10-18T14:44:53.247" v="5338" actId="1035"/>
          <ac:spMkLst>
            <pc:docMk/>
            <pc:sldMk cId="951449358" sldId="5166"/>
            <ac:spMk id="28" creationId="{59447730-6FE7-EC4E-D82B-4CDD47E25598}"/>
          </ac:spMkLst>
        </pc:spChg>
        <pc:spChg chg="add mod">
          <ac:chgData name="Jacob, Karen (SPAC/PSPC) (elle-la / she-her)" userId="66e9cce0-e37b-4645-a907-f7690bd68dfb" providerId="ADAL" clId="{A3599A74-B049-44EE-8670-DE420CF3148A}" dt="2024-10-18T14:44:53.247" v="5338" actId="1035"/>
          <ac:spMkLst>
            <pc:docMk/>
            <pc:sldMk cId="951449358" sldId="5166"/>
            <ac:spMk id="29" creationId="{553F35BF-1795-942C-7210-1F70701F738A}"/>
          </ac:spMkLst>
        </pc:spChg>
        <pc:spChg chg="add mod">
          <ac:chgData name="Jacob, Karen (SPAC/PSPC) (elle-la / she-her)" userId="66e9cce0-e37b-4645-a907-f7690bd68dfb" providerId="ADAL" clId="{A3599A74-B049-44EE-8670-DE420CF3148A}" dt="2024-10-18T14:44:53.247" v="5338" actId="1035"/>
          <ac:spMkLst>
            <pc:docMk/>
            <pc:sldMk cId="951449358" sldId="5166"/>
            <ac:spMk id="30" creationId="{CF803FF0-F5AD-09EE-E848-7158D9ECA15B}"/>
          </ac:spMkLst>
        </pc:spChg>
        <pc:spChg chg="add mod">
          <ac:chgData name="Jacob, Karen (SPAC/PSPC) (elle-la / she-her)" userId="66e9cce0-e37b-4645-a907-f7690bd68dfb" providerId="ADAL" clId="{A3599A74-B049-44EE-8670-DE420CF3148A}" dt="2024-10-18T14:44:53.247" v="5338" actId="1035"/>
          <ac:spMkLst>
            <pc:docMk/>
            <pc:sldMk cId="951449358" sldId="5166"/>
            <ac:spMk id="37" creationId="{04E6FCF7-DB94-8921-A44C-934B7E940C36}"/>
          </ac:spMkLst>
        </pc:spChg>
        <pc:spChg chg="add mod ord">
          <ac:chgData name="Jacob, Karen (SPAC/PSPC) (elle-la / she-her)" userId="66e9cce0-e37b-4645-a907-f7690bd68dfb" providerId="ADAL" clId="{A3599A74-B049-44EE-8670-DE420CF3148A}" dt="2024-10-18T14:44:33.348" v="5319" actId="167"/>
          <ac:spMkLst>
            <pc:docMk/>
            <pc:sldMk cId="951449358" sldId="5166"/>
            <ac:spMk id="38" creationId="{E109C5DE-2F60-F210-2203-131E1C4A07EF}"/>
          </ac:spMkLst>
        </pc:spChg>
        <pc:grpChg chg="add mod">
          <ac:chgData name="Jacob, Karen (SPAC/PSPC) (elle-la / she-her)" userId="66e9cce0-e37b-4645-a907-f7690bd68dfb" providerId="ADAL" clId="{A3599A74-B049-44EE-8670-DE420CF3148A}" dt="2024-10-18T14:44:53.247" v="5338" actId="1035"/>
          <ac:grpSpMkLst>
            <pc:docMk/>
            <pc:sldMk cId="951449358" sldId="5166"/>
            <ac:grpSpMk id="6" creationId="{836673FF-D0BB-C36D-C2D5-F3A93BF20D2F}"/>
          </ac:grpSpMkLst>
        </pc:grpChg>
        <pc:grpChg chg="add mod">
          <ac:chgData name="Jacob, Karen (SPAC/PSPC) (elle-la / she-her)" userId="66e9cce0-e37b-4645-a907-f7690bd68dfb" providerId="ADAL" clId="{A3599A74-B049-44EE-8670-DE420CF3148A}" dt="2024-10-18T14:44:53.247" v="5338" actId="1035"/>
          <ac:grpSpMkLst>
            <pc:docMk/>
            <pc:sldMk cId="951449358" sldId="5166"/>
            <ac:grpSpMk id="20" creationId="{DCF7A223-1B46-DCE0-C185-178B672ADE30}"/>
          </ac:grpSpMkLst>
        </pc:grpChg>
        <pc:grpChg chg="add mod">
          <ac:chgData name="Jacob, Karen (SPAC/PSPC) (elle-la / she-her)" userId="66e9cce0-e37b-4645-a907-f7690bd68dfb" providerId="ADAL" clId="{A3599A74-B049-44EE-8670-DE420CF3148A}" dt="2024-10-18T14:44:53.247" v="5338" actId="1035"/>
          <ac:grpSpMkLst>
            <pc:docMk/>
            <pc:sldMk cId="951449358" sldId="5166"/>
            <ac:grpSpMk id="33" creationId="{769F25D5-0ACE-A2D5-150F-32E72CA3FC17}"/>
          </ac:grpSpMkLst>
        </pc:grpChg>
        <pc:picChg chg="add mod">
          <ac:chgData name="Jacob, Karen (SPAC/PSPC) (elle-la / she-her)" userId="66e9cce0-e37b-4645-a907-f7690bd68dfb" providerId="ADAL" clId="{A3599A74-B049-44EE-8670-DE420CF3148A}" dt="2024-10-18T14:44:53.247" v="5338" actId="1035"/>
          <ac:picMkLst>
            <pc:docMk/>
            <pc:sldMk cId="951449358" sldId="5166"/>
            <ac:picMk id="17" creationId="{275EB9EA-242E-E32A-7DF8-E542F80E1164}"/>
          </ac:picMkLst>
        </pc:picChg>
        <pc:picChg chg="add mod">
          <ac:chgData name="Jacob, Karen (SPAC/PSPC) (elle-la / she-her)" userId="66e9cce0-e37b-4645-a907-f7690bd68dfb" providerId="ADAL" clId="{A3599A74-B049-44EE-8670-DE420CF3148A}" dt="2024-10-18T14:44:53.247" v="5338" actId="1035"/>
          <ac:picMkLst>
            <pc:docMk/>
            <pc:sldMk cId="951449358" sldId="5166"/>
            <ac:picMk id="18" creationId="{82BBBD58-FA6F-6EC8-AECE-391F7F6F74D3}"/>
          </ac:picMkLst>
        </pc:picChg>
        <pc:picChg chg="add mod">
          <ac:chgData name="Jacob, Karen (SPAC/PSPC) (elle-la / she-her)" userId="66e9cce0-e37b-4645-a907-f7690bd68dfb" providerId="ADAL" clId="{A3599A74-B049-44EE-8670-DE420CF3148A}" dt="2024-10-18T14:44:53.247" v="5338" actId="1035"/>
          <ac:picMkLst>
            <pc:docMk/>
            <pc:sldMk cId="951449358" sldId="5166"/>
            <ac:picMk id="31" creationId="{584F3591-1389-AFE2-9988-630538612733}"/>
          </ac:picMkLst>
        </pc:picChg>
        <pc:picChg chg="add mod">
          <ac:chgData name="Jacob, Karen (SPAC/PSPC) (elle-la / she-her)" userId="66e9cce0-e37b-4645-a907-f7690bd68dfb" providerId="ADAL" clId="{A3599A74-B049-44EE-8670-DE420CF3148A}" dt="2024-10-18T14:44:53.247" v="5338" actId="1035"/>
          <ac:picMkLst>
            <pc:docMk/>
            <pc:sldMk cId="951449358" sldId="5166"/>
            <ac:picMk id="32" creationId="{FDF20F69-3197-FD5C-05EB-9E1AC0557767}"/>
          </ac:picMkLst>
        </pc:picChg>
        <pc:picChg chg="mod">
          <ac:chgData name="Jacob, Karen (SPAC/PSPC) (elle-la / she-her)" userId="66e9cce0-e37b-4645-a907-f7690bd68dfb" providerId="ADAL" clId="{A3599A74-B049-44EE-8670-DE420CF3148A}" dt="2024-10-18T14:44:53.247" v="5338" actId="1035"/>
          <ac:picMkLst>
            <pc:docMk/>
            <pc:sldMk cId="951449358" sldId="5166"/>
            <ac:picMk id="34" creationId="{2FB48BB1-72DE-06A6-56B2-FC23EFB14F8B}"/>
          </ac:picMkLst>
        </pc:picChg>
        <pc:picChg chg="mod">
          <ac:chgData name="Jacob, Karen (SPAC/PSPC) (elle-la / she-her)" userId="66e9cce0-e37b-4645-a907-f7690bd68dfb" providerId="ADAL" clId="{A3599A74-B049-44EE-8670-DE420CF3148A}" dt="2024-10-18T14:44:53.247" v="5338" actId="1035"/>
          <ac:picMkLst>
            <pc:docMk/>
            <pc:sldMk cId="951449358" sldId="5166"/>
            <ac:picMk id="35" creationId="{BBD661EF-B16E-1F8E-F7B2-08A14C470C0E}"/>
          </ac:picMkLst>
        </pc:picChg>
        <pc:picChg chg="mod">
          <ac:chgData name="Jacob, Karen (SPAC/PSPC) (elle-la / she-her)" userId="66e9cce0-e37b-4645-a907-f7690bd68dfb" providerId="ADAL" clId="{A3599A74-B049-44EE-8670-DE420CF3148A}" dt="2024-10-18T14:44:53.247" v="5338" actId="1035"/>
          <ac:picMkLst>
            <pc:docMk/>
            <pc:sldMk cId="951449358" sldId="5166"/>
            <ac:picMk id="36" creationId="{ED75FF99-3DF7-84E0-7B5B-4EFCB272051C}"/>
          </ac:picMkLst>
        </pc:picChg>
      </pc:sldChg>
      <pc:sldChg chg="addSp delSp modSp add mod ord delCm modCm">
        <pc:chgData name="Jacob, Karen (SPAC/PSPC) (elle-la / she-her)" userId="66e9cce0-e37b-4645-a907-f7690bd68dfb" providerId="ADAL" clId="{A3599A74-B049-44EE-8670-DE420CF3148A}" dt="2024-10-30T19:40:49.199" v="20505"/>
        <pc:sldMkLst>
          <pc:docMk/>
          <pc:sldMk cId="2106271575" sldId="5167"/>
        </pc:sldMkLst>
        <pc:spChg chg="mod">
          <ac:chgData name="Jacob, Karen (SPAC/PSPC) (elle-la / she-her)" userId="66e9cce0-e37b-4645-a907-f7690bd68dfb" providerId="ADAL" clId="{A3599A74-B049-44EE-8670-DE420CF3148A}" dt="2024-10-30T19:40:44.188" v="20504" actId="20577"/>
          <ac:spMkLst>
            <pc:docMk/>
            <pc:sldMk cId="2106271575" sldId="5167"/>
            <ac:spMk id="4" creationId="{6E84A27E-2844-316E-6672-1236545BDBDC}"/>
          </ac:spMkLst>
        </pc:spChg>
        <pc:spChg chg="add mod">
          <ac:chgData name="Jacob, Karen (SPAC/PSPC) (elle-la / she-her)" userId="66e9cce0-e37b-4645-a907-f7690bd68dfb" providerId="ADAL" clId="{A3599A74-B049-44EE-8670-DE420CF3148A}" dt="2024-10-24T18:13:52.423" v="19427"/>
          <ac:spMkLst>
            <pc:docMk/>
            <pc:sldMk cId="2106271575" sldId="5167"/>
            <ac:spMk id="7" creationId="{35341F70-17E8-89A5-84EF-DA67A9FDF4D9}"/>
          </ac:spMkLst>
        </pc:spChg>
        <pc:spChg chg="add del mod">
          <ac:chgData name="Jacob, Karen (SPAC/PSPC) (elle-la / she-her)" userId="66e9cce0-e37b-4645-a907-f7690bd68dfb" providerId="ADAL" clId="{A3599A74-B049-44EE-8670-DE420CF3148A}" dt="2024-10-24T18:14:04.144" v="19430" actId="21"/>
          <ac:spMkLst>
            <pc:docMk/>
            <pc:sldMk cId="2106271575" sldId="5167"/>
            <ac:spMk id="8" creationId="{9E7EA0FB-96DA-D309-DAD0-3AA33FFD40BB}"/>
          </ac:spMkLst>
        </pc:spChg>
        <pc:spChg chg="add del mod">
          <ac:chgData name="Jacob, Karen (SPAC/PSPC) (elle-la / she-her)" userId="66e9cce0-e37b-4645-a907-f7690bd68dfb" providerId="ADAL" clId="{A3599A74-B049-44EE-8670-DE420CF3148A}" dt="2024-10-24T18:13:59.088" v="19428" actId="478"/>
          <ac:spMkLst>
            <pc:docMk/>
            <pc:sldMk cId="2106271575" sldId="5167"/>
            <ac:spMk id="10" creationId="{B4568E66-FC29-A28B-9025-D3C456CD885A}"/>
          </ac:spMkLst>
        </pc:spChg>
        <pc:spChg chg="del mod">
          <ac:chgData name="Jacob, Karen (SPAC/PSPC) (elle-la / she-her)" userId="66e9cce0-e37b-4645-a907-f7690bd68dfb" providerId="ADAL" clId="{A3599A74-B049-44EE-8670-DE420CF3148A}" dt="2024-10-18T14:32:20.406" v="5119"/>
          <ac:spMkLst>
            <pc:docMk/>
            <pc:sldMk cId="2106271575" sldId="5167"/>
            <ac:spMk id="12" creationId="{49BC1508-1F65-AA39-033E-D60F15B261D2}"/>
          </ac:spMkLst>
        </pc:spChg>
        <pc:spChg chg="add mod">
          <ac:chgData name="Jacob, Karen (SPAC/PSPC) (elle-la / she-her)" userId="66e9cce0-e37b-4645-a907-f7690bd68dfb" providerId="ADAL" clId="{A3599A74-B049-44EE-8670-DE420CF3148A}" dt="2024-10-24T18:14:10.020" v="19432" actId="1076"/>
          <ac:spMkLst>
            <pc:docMk/>
            <pc:sldMk cId="2106271575" sldId="5167"/>
            <ac:spMk id="12" creationId="{9E7EA0FB-96DA-D309-DAD0-3AA33FFD40BB}"/>
          </ac:spMkLst>
        </pc:spChg>
        <pc:picChg chg="add del mod">
          <ac:chgData name="Jacob, Karen (SPAC/PSPC) (elle-la / she-her)" userId="66e9cce0-e37b-4645-a907-f7690bd68dfb" providerId="ADAL" clId="{A3599A74-B049-44EE-8670-DE420CF3148A}" dt="2024-10-24T18:14:04.144" v="19430" actId="21"/>
          <ac:picMkLst>
            <pc:docMk/>
            <pc:sldMk cId="2106271575" sldId="5167"/>
            <ac:picMk id="5" creationId="{34E26041-226E-BB54-F354-A606DDC5B170}"/>
          </ac:picMkLst>
        </pc:picChg>
        <pc:picChg chg="add mod">
          <ac:chgData name="Jacob, Karen (SPAC/PSPC) (elle-la / she-her)" userId="66e9cce0-e37b-4645-a907-f7690bd68dfb" providerId="ADAL" clId="{A3599A74-B049-44EE-8670-DE420CF3148A}" dt="2024-10-24T18:13:52.423" v="19427"/>
          <ac:picMkLst>
            <pc:docMk/>
            <pc:sldMk cId="2106271575" sldId="5167"/>
            <ac:picMk id="6" creationId="{ECCA0B59-DF14-4002-3BE9-97B46FAEC121}"/>
          </ac:picMkLst>
        </pc:picChg>
        <pc:picChg chg="add del mod">
          <ac:chgData name="Jacob, Karen (SPAC/PSPC) (elle-la / she-her)" userId="66e9cce0-e37b-4645-a907-f7690bd68dfb" providerId="ADAL" clId="{A3599A74-B049-44EE-8670-DE420CF3148A}" dt="2024-10-24T18:14:00.299" v="19429" actId="478"/>
          <ac:picMkLst>
            <pc:docMk/>
            <pc:sldMk cId="2106271575" sldId="5167"/>
            <ac:picMk id="9" creationId="{DEB7B42C-A574-AC10-6004-CA57F03F45A5}"/>
          </ac:picMkLst>
        </pc:picChg>
        <pc:picChg chg="add mod">
          <ac:chgData name="Jacob, Karen (SPAC/PSPC) (elle-la / she-her)" userId="66e9cce0-e37b-4645-a907-f7690bd68dfb" providerId="ADAL" clId="{A3599A74-B049-44EE-8670-DE420CF3148A}" dt="2024-10-24T18:14:10.020" v="19432" actId="1076"/>
          <ac:picMkLst>
            <pc:docMk/>
            <pc:sldMk cId="2106271575" sldId="5167"/>
            <ac:picMk id="11" creationId="{34E26041-226E-BB54-F354-A606DDC5B170}"/>
          </ac:picMkLst>
        </pc:picChg>
        <pc:extLst>
          <p:ext xmlns:p="http://schemas.openxmlformats.org/presentationml/2006/main" uri="{D6D511B9-2390-475A-947B-AFAB55BFBCF1}">
            <pc226:cmChg xmlns:pc226="http://schemas.microsoft.com/office/powerpoint/2022/06/main/command" chg="del mod">
              <pc226:chgData name="Jacob, Karen (SPAC/PSPC) (elle-la / she-her)" userId="66e9cce0-e37b-4645-a907-f7690bd68dfb" providerId="ADAL" clId="{A3599A74-B049-44EE-8670-DE420CF3148A}" dt="2024-10-30T19:40:49.199" v="20505"/>
              <pc2:cmMkLst xmlns:pc2="http://schemas.microsoft.com/office/powerpoint/2019/9/main/command">
                <pc:docMk/>
                <pc:sldMk cId="2106271575" sldId="5167"/>
                <pc2:cmMk id="{6A66DB58-6306-43CE-9B8B-A56F6AF56B94}"/>
              </pc2:cmMkLst>
            </pc226:cmChg>
          </p:ext>
        </pc:extLst>
      </pc:sldChg>
      <pc:sldChg chg="modSp add mod ord">
        <pc:chgData name="Jacob, Karen (SPAC/PSPC) (elle-la / she-her)" userId="66e9cce0-e37b-4645-a907-f7690bd68dfb" providerId="ADAL" clId="{A3599A74-B049-44EE-8670-DE420CF3148A}" dt="2024-10-30T19:40:20.488" v="20476" actId="20577"/>
        <pc:sldMkLst>
          <pc:docMk/>
          <pc:sldMk cId="3254786999" sldId="5168"/>
        </pc:sldMkLst>
        <pc:spChg chg="mod">
          <ac:chgData name="Jacob, Karen (SPAC/PSPC) (elle-la / she-her)" userId="66e9cce0-e37b-4645-a907-f7690bd68dfb" providerId="ADAL" clId="{A3599A74-B049-44EE-8670-DE420CF3148A}" dt="2024-10-30T19:40:20.488" v="20476" actId="20577"/>
          <ac:spMkLst>
            <pc:docMk/>
            <pc:sldMk cId="3254786999" sldId="5168"/>
            <ac:spMk id="12" creationId="{49BC1508-1F65-AA39-033E-D60F15B261D2}"/>
          </ac:spMkLst>
        </pc:spChg>
      </pc:sldChg>
      <pc:sldChg chg="new del">
        <pc:chgData name="Jacob, Karen (SPAC/PSPC) (elle-la / she-her)" userId="66e9cce0-e37b-4645-a907-f7690bd68dfb" providerId="ADAL" clId="{A3599A74-B049-44EE-8670-DE420CF3148A}" dt="2024-10-23T18:23:45.116" v="8062" actId="47"/>
        <pc:sldMkLst>
          <pc:docMk/>
          <pc:sldMk cId="1755429270" sldId="5169"/>
        </pc:sldMkLst>
      </pc:sldChg>
      <pc:sldChg chg="addSp delSp modSp new mod">
        <pc:chgData name="Jacob, Karen (SPAC/PSPC) (elle-la / she-her)" userId="66e9cce0-e37b-4645-a907-f7690bd68dfb" providerId="ADAL" clId="{A3599A74-B049-44EE-8670-DE420CF3148A}" dt="2024-10-30T19:31:36.586" v="19756" actId="207"/>
        <pc:sldMkLst>
          <pc:docMk/>
          <pc:sldMk cId="775145580" sldId="5170"/>
        </pc:sldMkLst>
        <pc:spChg chg="del">
          <ac:chgData name="Jacob, Karen (SPAC/PSPC) (elle-la / she-her)" userId="66e9cce0-e37b-4645-a907-f7690bd68dfb" providerId="ADAL" clId="{A3599A74-B049-44EE-8670-DE420CF3148A}" dt="2024-10-23T18:24:08.147" v="8108" actId="478"/>
          <ac:spMkLst>
            <pc:docMk/>
            <pc:sldMk cId="775145580" sldId="5170"/>
            <ac:spMk id="2" creationId="{32ACC9C4-D813-A34D-DAE5-E581EFBDB275}"/>
          </ac:spMkLst>
        </pc:spChg>
        <pc:spChg chg="del">
          <ac:chgData name="Jacob, Karen (SPAC/PSPC) (elle-la / she-her)" userId="66e9cce0-e37b-4645-a907-f7690bd68dfb" providerId="ADAL" clId="{A3599A74-B049-44EE-8670-DE420CF3148A}" dt="2024-10-23T19:38:16.061" v="14399" actId="478"/>
          <ac:spMkLst>
            <pc:docMk/>
            <pc:sldMk cId="775145580" sldId="5170"/>
            <ac:spMk id="3" creationId="{4AF771F5-7B88-D0E8-47FD-11227AEF7D8C}"/>
          </ac:spMkLst>
        </pc:spChg>
        <pc:spChg chg="add del mod">
          <ac:chgData name="Jacob, Karen (SPAC/PSPC) (elle-la / she-her)" userId="66e9cce0-e37b-4645-a907-f7690bd68dfb" providerId="ADAL" clId="{A3599A74-B049-44EE-8670-DE420CF3148A}" dt="2024-10-30T19:31:36.586" v="19756" actId="207"/>
          <ac:spMkLst>
            <pc:docMk/>
            <pc:sldMk cId="775145580" sldId="5170"/>
            <ac:spMk id="4" creationId="{7D0AA24E-8F9C-5384-47ED-0C5CBF0D2122}"/>
          </ac:spMkLst>
        </pc:spChg>
        <pc:spChg chg="add del mod">
          <ac:chgData name="Jacob, Karen (SPAC/PSPC) (elle-la / she-her)" userId="66e9cce0-e37b-4645-a907-f7690bd68dfb" providerId="ADAL" clId="{A3599A74-B049-44EE-8670-DE420CF3148A}" dt="2024-10-23T18:24:04.172" v="8107" actId="478"/>
          <ac:spMkLst>
            <pc:docMk/>
            <pc:sldMk cId="775145580" sldId="5170"/>
            <ac:spMk id="6" creationId="{6F1CF89C-C176-DEFA-86DD-8AF63B465801}"/>
          </ac:spMkLst>
        </pc:spChg>
      </pc:sldChg>
    </pc:docChg>
  </pc:docChgLst>
  <pc:docChgLst>
    <pc:chgData name="Abbas, Leyla (SPAC/PSPC) (elle-la / she-her)" userId="S::leyla.abbas@tpsgc-pwgsc.gc.ca::da27d1c1-2479-4b38-9860-f58297398a7f" providerId="AD" clId="Web-{0F08A7E3-92B3-EC99-EE44-4721A49A2B6C}"/>
    <pc:docChg chg="modSld">
      <pc:chgData name="Abbas, Leyla (SPAC/PSPC) (elle-la / she-her)" userId="S::leyla.abbas@tpsgc-pwgsc.gc.ca::da27d1c1-2479-4b38-9860-f58297398a7f" providerId="AD" clId="Web-{0F08A7E3-92B3-EC99-EE44-4721A49A2B6C}" dt="2024-10-25T17:59:23.623" v="11" actId="20577"/>
      <pc:docMkLst>
        <pc:docMk/>
      </pc:docMkLst>
      <pc:sldChg chg="modSp">
        <pc:chgData name="Abbas, Leyla (SPAC/PSPC) (elle-la / she-her)" userId="S::leyla.abbas@tpsgc-pwgsc.gc.ca::da27d1c1-2479-4b38-9860-f58297398a7f" providerId="AD" clId="Web-{0F08A7E3-92B3-EC99-EE44-4721A49A2B6C}" dt="2024-10-25T17:59:23.623" v="11" actId="20577"/>
        <pc:sldMkLst>
          <pc:docMk/>
          <pc:sldMk cId="1022071146" sldId="5154"/>
        </pc:sldMkLst>
        <pc:spChg chg="mod">
          <ac:chgData name="Abbas, Leyla (SPAC/PSPC) (elle-la / she-her)" userId="S::leyla.abbas@tpsgc-pwgsc.gc.ca::da27d1c1-2479-4b38-9860-f58297398a7f" providerId="AD" clId="Web-{0F08A7E3-92B3-EC99-EE44-4721A49A2B6C}" dt="2024-10-25T17:59:23.623" v="11" actId="20577"/>
          <ac:spMkLst>
            <pc:docMk/>
            <pc:sldMk cId="1022071146" sldId="5154"/>
            <ac:spMk id="3" creationId="{7A78167E-F052-C9E8-04C8-15DFB9851FEC}"/>
          </ac:spMkLst>
        </pc:spChg>
      </pc:sldChg>
    </pc:docChg>
  </pc:docChgLst>
  <pc:docChgLst>
    <pc:chgData name="Dion3, Alain (SPAC/PSPC) (il-lui / he-him)" userId="b5972ad0-fee1-4393-9fd4-8bc589782ac7" providerId="ADAL" clId="{5D50F259-4704-4584-8F27-B0F493E0DAF2}"/>
    <pc:docChg chg="undo custSel modSld modMainMaster">
      <pc:chgData name="Dion3, Alain (SPAC/PSPC) (il-lui / he-him)" userId="b5972ad0-fee1-4393-9fd4-8bc589782ac7" providerId="ADAL" clId="{5D50F259-4704-4584-8F27-B0F493E0DAF2}" dt="2024-11-05T14:33:28.216" v="579" actId="790"/>
      <pc:docMkLst>
        <pc:docMk/>
      </pc:docMkLst>
      <pc:sldChg chg="modSp mod">
        <pc:chgData name="Dion3, Alain (SPAC/PSPC) (il-lui / he-him)" userId="b5972ad0-fee1-4393-9fd4-8bc589782ac7" providerId="ADAL" clId="{5D50F259-4704-4584-8F27-B0F493E0DAF2}" dt="2024-11-05T14:33:28.216" v="579" actId="790"/>
        <pc:sldMkLst>
          <pc:docMk/>
          <pc:sldMk cId="1739606208" sldId="384"/>
        </pc:sldMkLst>
        <pc:spChg chg="mod">
          <ac:chgData name="Dion3, Alain (SPAC/PSPC) (il-lui / he-him)" userId="b5972ad0-fee1-4393-9fd4-8bc589782ac7" providerId="ADAL" clId="{5D50F259-4704-4584-8F27-B0F493E0DAF2}" dt="2024-11-05T14:33:28.216" v="579" actId="790"/>
          <ac:spMkLst>
            <pc:docMk/>
            <pc:sldMk cId="1739606208" sldId="384"/>
            <ac:spMk id="15" creationId="{411163A5-7CB5-46A7-AE5F-BC3D5AAEA03C}"/>
          </ac:spMkLst>
        </pc:spChg>
        <pc:spChg chg="mod">
          <ac:chgData name="Dion3, Alain (SPAC/PSPC) (il-lui / he-him)" userId="b5972ad0-fee1-4393-9fd4-8bc589782ac7" providerId="ADAL" clId="{5D50F259-4704-4584-8F27-B0F493E0DAF2}" dt="2024-11-05T14:33:28.216" v="579" actId="790"/>
          <ac:spMkLst>
            <pc:docMk/>
            <pc:sldMk cId="1739606208" sldId="384"/>
            <ac:spMk id="16" creationId="{68044161-86F9-4088-A6B9-05999097B37C}"/>
          </ac:spMkLst>
        </pc:spChg>
        <pc:spChg chg="mod">
          <ac:chgData name="Dion3, Alain (SPAC/PSPC) (il-lui / he-him)" userId="b5972ad0-fee1-4393-9fd4-8bc589782ac7" providerId="ADAL" clId="{5D50F259-4704-4584-8F27-B0F493E0DAF2}" dt="2024-11-05T14:33:28.216" v="579" actId="790"/>
          <ac:spMkLst>
            <pc:docMk/>
            <pc:sldMk cId="1739606208" sldId="384"/>
            <ac:spMk id="19" creationId="{6F17F2A8-C13F-4D59-AEE3-797B6ED58FD3}"/>
          </ac:spMkLst>
        </pc:spChg>
        <pc:picChg chg="mod">
          <ac:chgData name="Dion3, Alain (SPAC/PSPC) (il-lui / he-him)" userId="b5972ad0-fee1-4393-9fd4-8bc589782ac7" providerId="ADAL" clId="{5D50F259-4704-4584-8F27-B0F493E0DAF2}" dt="2024-11-04T15:55:27.161" v="2" actId="1076"/>
          <ac:picMkLst>
            <pc:docMk/>
            <pc:sldMk cId="1739606208" sldId="384"/>
            <ac:picMk id="3" creationId="{1954C225-5C7E-D340-D4FB-948CFEF5C684}"/>
          </ac:picMkLst>
        </pc:picChg>
      </pc:sldChg>
      <pc:sldChg chg="modSp modNotesTx">
        <pc:chgData name="Dion3, Alain (SPAC/PSPC) (il-lui / he-him)" userId="b5972ad0-fee1-4393-9fd4-8bc589782ac7" providerId="ADAL" clId="{5D50F259-4704-4584-8F27-B0F493E0DAF2}" dt="2024-11-05T13:08:40.854" v="205" actId="790"/>
        <pc:sldMkLst>
          <pc:docMk/>
          <pc:sldMk cId="782836501" sldId="385"/>
        </pc:sldMkLst>
        <pc:graphicFrameChg chg="mod">
          <ac:chgData name="Dion3, Alain (SPAC/PSPC) (il-lui / he-him)" userId="b5972ad0-fee1-4393-9fd4-8bc589782ac7" providerId="ADAL" clId="{5D50F259-4704-4584-8F27-B0F493E0DAF2}" dt="2024-11-05T13:04:56.084" v="182" actId="20577"/>
          <ac:graphicFrameMkLst>
            <pc:docMk/>
            <pc:sldMk cId="782836501" sldId="385"/>
            <ac:graphicFrameMk id="5" creationId="{47AF23CB-9CF8-3A93-AC5C-6849E2091E92}"/>
          </ac:graphicFrameMkLst>
        </pc:graphicFrameChg>
      </pc:sldChg>
      <pc:sldChg chg="modSp mod">
        <pc:chgData name="Dion3, Alain (SPAC/PSPC) (il-lui / he-him)" userId="b5972ad0-fee1-4393-9fd4-8bc589782ac7" providerId="ADAL" clId="{5D50F259-4704-4584-8F27-B0F493E0DAF2}" dt="2024-11-04T18:07:44.589" v="40" actId="33524"/>
        <pc:sldMkLst>
          <pc:docMk/>
          <pc:sldMk cId="3499923032" sldId="5146"/>
        </pc:sldMkLst>
        <pc:spChg chg="mod">
          <ac:chgData name="Dion3, Alain (SPAC/PSPC) (il-lui / he-him)" userId="b5972ad0-fee1-4393-9fd4-8bc589782ac7" providerId="ADAL" clId="{5D50F259-4704-4584-8F27-B0F493E0DAF2}" dt="2024-11-04T18:04:55.854" v="23" actId="790"/>
          <ac:spMkLst>
            <pc:docMk/>
            <pc:sldMk cId="3499923032" sldId="5146"/>
            <ac:spMk id="5" creationId="{249EDED2-ACA5-E482-22BD-5F1403FEDBE4}"/>
          </ac:spMkLst>
        </pc:spChg>
        <pc:spChg chg="mod">
          <ac:chgData name="Dion3, Alain (SPAC/PSPC) (il-lui / he-him)" userId="b5972ad0-fee1-4393-9fd4-8bc589782ac7" providerId="ADAL" clId="{5D50F259-4704-4584-8F27-B0F493E0DAF2}" dt="2024-11-04T18:04:55.854" v="23" actId="790"/>
          <ac:spMkLst>
            <pc:docMk/>
            <pc:sldMk cId="3499923032" sldId="5146"/>
            <ac:spMk id="8" creationId="{58BD4A98-E2BD-BCB3-4425-DC3B6B10B60C}"/>
          </ac:spMkLst>
        </pc:spChg>
        <pc:spChg chg="mod">
          <ac:chgData name="Dion3, Alain (SPAC/PSPC) (il-lui / he-him)" userId="b5972ad0-fee1-4393-9fd4-8bc589782ac7" providerId="ADAL" clId="{5D50F259-4704-4584-8F27-B0F493E0DAF2}" dt="2024-11-04T18:07:44.589" v="40" actId="33524"/>
          <ac:spMkLst>
            <pc:docMk/>
            <pc:sldMk cId="3499923032" sldId="5146"/>
            <ac:spMk id="10" creationId="{000D524A-320F-6BB4-B947-05E0A947FBA7}"/>
          </ac:spMkLst>
        </pc:spChg>
      </pc:sldChg>
      <pc:sldChg chg="modSp mod modNotesTx">
        <pc:chgData name="Dion3, Alain (SPAC/PSPC) (il-lui / he-him)" userId="b5972ad0-fee1-4393-9fd4-8bc589782ac7" providerId="ADAL" clId="{5D50F259-4704-4584-8F27-B0F493E0DAF2}" dt="2024-11-05T14:32:49.400" v="578" actId="20577"/>
        <pc:sldMkLst>
          <pc:docMk/>
          <pc:sldMk cId="2509489348" sldId="5153"/>
        </pc:sldMkLst>
        <pc:spChg chg="mod">
          <ac:chgData name="Dion3, Alain (SPAC/PSPC) (il-lui / he-him)" userId="b5972ad0-fee1-4393-9fd4-8bc589782ac7" providerId="ADAL" clId="{5D50F259-4704-4584-8F27-B0F493E0DAF2}" dt="2024-11-05T14:08:56.939" v="271" actId="790"/>
          <ac:spMkLst>
            <pc:docMk/>
            <pc:sldMk cId="2509489348" sldId="5153"/>
            <ac:spMk id="3" creationId="{41BE6B50-88EB-D2A5-67D3-AD36A9027E26}"/>
          </ac:spMkLst>
        </pc:spChg>
        <pc:spChg chg="mod">
          <ac:chgData name="Dion3, Alain (SPAC/PSPC) (il-lui / he-him)" userId="b5972ad0-fee1-4393-9fd4-8bc589782ac7" providerId="ADAL" clId="{5D50F259-4704-4584-8F27-B0F493E0DAF2}" dt="2024-11-05T14:08:56.939" v="271" actId="790"/>
          <ac:spMkLst>
            <pc:docMk/>
            <pc:sldMk cId="2509489348" sldId="5153"/>
            <ac:spMk id="4" creationId="{630D77A7-4E8E-7081-F0AC-4F3053A49FAC}"/>
          </ac:spMkLst>
        </pc:spChg>
        <pc:spChg chg="mod">
          <ac:chgData name="Dion3, Alain (SPAC/PSPC) (il-lui / he-him)" userId="b5972ad0-fee1-4393-9fd4-8bc589782ac7" providerId="ADAL" clId="{5D50F259-4704-4584-8F27-B0F493E0DAF2}" dt="2024-11-05T14:09:23.051" v="286" actId="20577"/>
          <ac:spMkLst>
            <pc:docMk/>
            <pc:sldMk cId="2509489348" sldId="5153"/>
            <ac:spMk id="5" creationId="{D0DACE9A-1229-9EEE-A180-51B071D4E977}"/>
          </ac:spMkLst>
        </pc:spChg>
        <pc:spChg chg="mod">
          <ac:chgData name="Dion3, Alain (SPAC/PSPC) (il-lui / he-him)" userId="b5972ad0-fee1-4393-9fd4-8bc589782ac7" providerId="ADAL" clId="{5D50F259-4704-4584-8F27-B0F493E0DAF2}" dt="2024-11-05T14:08:56.939" v="271" actId="790"/>
          <ac:spMkLst>
            <pc:docMk/>
            <pc:sldMk cId="2509489348" sldId="5153"/>
            <ac:spMk id="6" creationId="{55B9010B-A8A7-9B6F-B5B4-3FFDE75A9E2A}"/>
          </ac:spMkLst>
        </pc:spChg>
      </pc:sldChg>
      <pc:sldChg chg="modSp mod">
        <pc:chgData name="Dion3, Alain (SPAC/PSPC) (il-lui / he-him)" userId="b5972ad0-fee1-4393-9fd4-8bc589782ac7" providerId="ADAL" clId="{5D50F259-4704-4584-8F27-B0F493E0DAF2}" dt="2024-11-05T14:14:22.945" v="406" actId="20577"/>
        <pc:sldMkLst>
          <pc:docMk/>
          <pc:sldMk cId="1022071146" sldId="5154"/>
        </pc:sldMkLst>
        <pc:spChg chg="mod">
          <ac:chgData name="Dion3, Alain (SPAC/PSPC) (il-lui / he-him)" userId="b5972ad0-fee1-4393-9fd4-8bc589782ac7" providerId="ADAL" clId="{5D50F259-4704-4584-8F27-B0F493E0DAF2}" dt="2024-11-05T14:14:00.735" v="405" actId="20577"/>
          <ac:spMkLst>
            <pc:docMk/>
            <pc:sldMk cId="1022071146" sldId="5154"/>
            <ac:spMk id="2" creationId="{E2A90173-C9BE-15AB-2F1B-343129698A10}"/>
          </ac:spMkLst>
        </pc:spChg>
        <pc:spChg chg="mod">
          <ac:chgData name="Dion3, Alain (SPAC/PSPC) (il-lui / he-him)" userId="b5972ad0-fee1-4393-9fd4-8bc589782ac7" providerId="ADAL" clId="{5D50F259-4704-4584-8F27-B0F493E0DAF2}" dt="2024-11-05T14:14:22.945" v="406" actId="20577"/>
          <ac:spMkLst>
            <pc:docMk/>
            <pc:sldMk cId="1022071146" sldId="5154"/>
            <ac:spMk id="3" creationId="{7A78167E-F052-C9E8-04C8-15DFB9851FEC}"/>
          </ac:spMkLst>
        </pc:spChg>
        <pc:spChg chg="mod">
          <ac:chgData name="Dion3, Alain (SPAC/PSPC) (il-lui / he-him)" userId="b5972ad0-fee1-4393-9fd4-8bc589782ac7" providerId="ADAL" clId="{5D50F259-4704-4584-8F27-B0F493E0DAF2}" dt="2024-11-05T14:13:53.858" v="404" actId="790"/>
          <ac:spMkLst>
            <pc:docMk/>
            <pc:sldMk cId="1022071146" sldId="5154"/>
            <ac:spMk id="5" creationId="{990E4937-9203-80F1-1D3B-46A2B6309F3A}"/>
          </ac:spMkLst>
        </pc:spChg>
        <pc:spChg chg="mod">
          <ac:chgData name="Dion3, Alain (SPAC/PSPC) (il-lui / he-him)" userId="b5972ad0-fee1-4393-9fd4-8bc589782ac7" providerId="ADAL" clId="{5D50F259-4704-4584-8F27-B0F493E0DAF2}" dt="2024-11-05T14:13:53.858" v="404" actId="790"/>
          <ac:spMkLst>
            <pc:docMk/>
            <pc:sldMk cId="1022071146" sldId="5154"/>
            <ac:spMk id="16" creationId="{9FC768E5-1F64-2B56-E0C1-44C03EE92B56}"/>
          </ac:spMkLst>
        </pc:spChg>
        <pc:spChg chg="mod">
          <ac:chgData name="Dion3, Alain (SPAC/PSPC) (il-lui / he-him)" userId="b5972ad0-fee1-4393-9fd4-8bc589782ac7" providerId="ADAL" clId="{5D50F259-4704-4584-8F27-B0F493E0DAF2}" dt="2024-11-05T14:13:53.858" v="404" actId="790"/>
          <ac:spMkLst>
            <pc:docMk/>
            <pc:sldMk cId="1022071146" sldId="5154"/>
            <ac:spMk id="18" creationId="{70058B1D-0A8A-760D-BED4-2BB0341C1D65}"/>
          </ac:spMkLst>
        </pc:spChg>
        <pc:spChg chg="mod">
          <ac:chgData name="Dion3, Alain (SPAC/PSPC) (il-lui / he-him)" userId="b5972ad0-fee1-4393-9fd4-8bc589782ac7" providerId="ADAL" clId="{5D50F259-4704-4584-8F27-B0F493E0DAF2}" dt="2024-11-05T14:13:53.858" v="404" actId="790"/>
          <ac:spMkLst>
            <pc:docMk/>
            <pc:sldMk cId="1022071146" sldId="5154"/>
            <ac:spMk id="20" creationId="{9ACC593A-9919-1799-8ABB-A64A666F9F26}"/>
          </ac:spMkLst>
        </pc:spChg>
        <pc:spChg chg="mod">
          <ac:chgData name="Dion3, Alain (SPAC/PSPC) (il-lui / he-him)" userId="b5972ad0-fee1-4393-9fd4-8bc589782ac7" providerId="ADAL" clId="{5D50F259-4704-4584-8F27-B0F493E0DAF2}" dt="2024-11-05T14:13:53.858" v="404" actId="790"/>
          <ac:spMkLst>
            <pc:docMk/>
            <pc:sldMk cId="1022071146" sldId="5154"/>
            <ac:spMk id="21" creationId="{E3C94D93-CA24-69BA-42B5-5D6F6FBA9C87}"/>
          </ac:spMkLst>
        </pc:spChg>
        <pc:spChg chg="mod">
          <ac:chgData name="Dion3, Alain (SPAC/PSPC) (il-lui / he-him)" userId="b5972ad0-fee1-4393-9fd4-8bc589782ac7" providerId="ADAL" clId="{5D50F259-4704-4584-8F27-B0F493E0DAF2}" dt="2024-11-05T14:13:53.858" v="404" actId="790"/>
          <ac:spMkLst>
            <pc:docMk/>
            <pc:sldMk cId="1022071146" sldId="5154"/>
            <ac:spMk id="23" creationId="{4C6A7B9E-69AE-501D-1378-FDD8B8D94959}"/>
          </ac:spMkLst>
        </pc:spChg>
        <pc:spChg chg="mod">
          <ac:chgData name="Dion3, Alain (SPAC/PSPC) (il-lui / he-him)" userId="b5972ad0-fee1-4393-9fd4-8bc589782ac7" providerId="ADAL" clId="{5D50F259-4704-4584-8F27-B0F493E0DAF2}" dt="2024-11-05T14:13:53.858" v="404" actId="790"/>
          <ac:spMkLst>
            <pc:docMk/>
            <pc:sldMk cId="1022071146" sldId="5154"/>
            <ac:spMk id="24" creationId="{EA992CF0-F97D-F076-9A7A-DB43E7EF8384}"/>
          </ac:spMkLst>
        </pc:spChg>
        <pc:spChg chg="mod">
          <ac:chgData name="Dion3, Alain (SPAC/PSPC) (il-lui / he-him)" userId="b5972ad0-fee1-4393-9fd4-8bc589782ac7" providerId="ADAL" clId="{5D50F259-4704-4584-8F27-B0F493E0DAF2}" dt="2024-11-05T14:13:53.858" v="404" actId="790"/>
          <ac:spMkLst>
            <pc:docMk/>
            <pc:sldMk cId="1022071146" sldId="5154"/>
            <ac:spMk id="25" creationId="{5079FE47-599C-A134-BD23-C4276CD45296}"/>
          </ac:spMkLst>
        </pc:spChg>
        <pc:spChg chg="mod">
          <ac:chgData name="Dion3, Alain (SPAC/PSPC) (il-lui / he-him)" userId="b5972ad0-fee1-4393-9fd4-8bc589782ac7" providerId="ADAL" clId="{5D50F259-4704-4584-8F27-B0F493E0DAF2}" dt="2024-11-05T14:13:53.858" v="404" actId="790"/>
          <ac:spMkLst>
            <pc:docMk/>
            <pc:sldMk cId="1022071146" sldId="5154"/>
            <ac:spMk id="26" creationId="{2D8DBA23-B5AA-7C7E-5352-85936063FD93}"/>
          </ac:spMkLst>
        </pc:spChg>
        <pc:spChg chg="mod">
          <ac:chgData name="Dion3, Alain (SPAC/PSPC) (il-lui / he-him)" userId="b5972ad0-fee1-4393-9fd4-8bc589782ac7" providerId="ADAL" clId="{5D50F259-4704-4584-8F27-B0F493E0DAF2}" dt="2024-11-05T14:13:53.858" v="404" actId="790"/>
          <ac:spMkLst>
            <pc:docMk/>
            <pc:sldMk cId="1022071146" sldId="5154"/>
            <ac:spMk id="27" creationId="{3E44F633-6A18-C683-ECF0-C9ADF10A6E19}"/>
          </ac:spMkLst>
        </pc:spChg>
        <pc:spChg chg="mod">
          <ac:chgData name="Dion3, Alain (SPAC/PSPC) (il-lui / he-him)" userId="b5972ad0-fee1-4393-9fd4-8bc589782ac7" providerId="ADAL" clId="{5D50F259-4704-4584-8F27-B0F493E0DAF2}" dt="2024-11-05T14:13:53.858" v="404" actId="790"/>
          <ac:spMkLst>
            <pc:docMk/>
            <pc:sldMk cId="1022071146" sldId="5154"/>
            <ac:spMk id="28" creationId="{121E2F39-5F17-5BE0-0611-09179169AC61}"/>
          </ac:spMkLst>
        </pc:spChg>
        <pc:spChg chg="mod">
          <ac:chgData name="Dion3, Alain (SPAC/PSPC) (il-lui / he-him)" userId="b5972ad0-fee1-4393-9fd4-8bc589782ac7" providerId="ADAL" clId="{5D50F259-4704-4584-8F27-B0F493E0DAF2}" dt="2024-11-05T14:13:53.858" v="404" actId="790"/>
          <ac:spMkLst>
            <pc:docMk/>
            <pc:sldMk cId="1022071146" sldId="5154"/>
            <ac:spMk id="29" creationId="{12C3754B-981F-6B16-F1BE-8BB0D99D64AF}"/>
          </ac:spMkLst>
        </pc:spChg>
        <pc:spChg chg="mod">
          <ac:chgData name="Dion3, Alain (SPAC/PSPC) (il-lui / he-him)" userId="b5972ad0-fee1-4393-9fd4-8bc589782ac7" providerId="ADAL" clId="{5D50F259-4704-4584-8F27-B0F493E0DAF2}" dt="2024-11-05T14:13:53.858" v="404" actId="790"/>
          <ac:spMkLst>
            <pc:docMk/>
            <pc:sldMk cId="1022071146" sldId="5154"/>
            <ac:spMk id="30" creationId="{A771D895-B308-1CD3-1977-394DE6E698B4}"/>
          </ac:spMkLst>
        </pc:spChg>
        <pc:spChg chg="mod">
          <ac:chgData name="Dion3, Alain (SPAC/PSPC) (il-lui / he-him)" userId="b5972ad0-fee1-4393-9fd4-8bc589782ac7" providerId="ADAL" clId="{5D50F259-4704-4584-8F27-B0F493E0DAF2}" dt="2024-11-05T14:13:53.858" v="404" actId="790"/>
          <ac:spMkLst>
            <pc:docMk/>
            <pc:sldMk cId="1022071146" sldId="5154"/>
            <ac:spMk id="31" creationId="{FF523CDD-A188-0AF8-9753-BA8B4EDA9277}"/>
          </ac:spMkLst>
        </pc:spChg>
        <pc:spChg chg="mod">
          <ac:chgData name="Dion3, Alain (SPAC/PSPC) (il-lui / he-him)" userId="b5972ad0-fee1-4393-9fd4-8bc589782ac7" providerId="ADAL" clId="{5D50F259-4704-4584-8F27-B0F493E0DAF2}" dt="2024-11-05T14:13:53.858" v="404" actId="790"/>
          <ac:spMkLst>
            <pc:docMk/>
            <pc:sldMk cId="1022071146" sldId="5154"/>
            <ac:spMk id="32" creationId="{EFA1AC29-92D2-20E7-13DC-4F7BBD377B89}"/>
          </ac:spMkLst>
        </pc:spChg>
        <pc:spChg chg="mod">
          <ac:chgData name="Dion3, Alain (SPAC/PSPC) (il-lui / he-him)" userId="b5972ad0-fee1-4393-9fd4-8bc589782ac7" providerId="ADAL" clId="{5D50F259-4704-4584-8F27-B0F493E0DAF2}" dt="2024-11-05T14:13:53.858" v="404" actId="790"/>
          <ac:spMkLst>
            <pc:docMk/>
            <pc:sldMk cId="1022071146" sldId="5154"/>
            <ac:spMk id="33" creationId="{17708D04-DFD1-3AA8-5438-2ABED82E0784}"/>
          </ac:spMkLst>
        </pc:spChg>
        <pc:spChg chg="mod">
          <ac:chgData name="Dion3, Alain (SPAC/PSPC) (il-lui / he-him)" userId="b5972ad0-fee1-4393-9fd4-8bc589782ac7" providerId="ADAL" clId="{5D50F259-4704-4584-8F27-B0F493E0DAF2}" dt="2024-11-05T14:13:53.858" v="404" actId="790"/>
          <ac:spMkLst>
            <pc:docMk/>
            <pc:sldMk cId="1022071146" sldId="5154"/>
            <ac:spMk id="34" creationId="{5D52573B-7A52-96DF-FE8D-BDAF691182CA}"/>
          </ac:spMkLst>
        </pc:spChg>
        <pc:spChg chg="mod">
          <ac:chgData name="Dion3, Alain (SPAC/PSPC) (il-lui / he-him)" userId="b5972ad0-fee1-4393-9fd4-8bc589782ac7" providerId="ADAL" clId="{5D50F259-4704-4584-8F27-B0F493E0DAF2}" dt="2024-11-05T14:13:53.858" v="404" actId="790"/>
          <ac:spMkLst>
            <pc:docMk/>
            <pc:sldMk cId="1022071146" sldId="5154"/>
            <ac:spMk id="35" creationId="{CF0739C7-09B9-EB4C-D223-070BF1267B17}"/>
          </ac:spMkLst>
        </pc:spChg>
        <pc:spChg chg="mod">
          <ac:chgData name="Dion3, Alain (SPAC/PSPC) (il-lui / he-him)" userId="b5972ad0-fee1-4393-9fd4-8bc589782ac7" providerId="ADAL" clId="{5D50F259-4704-4584-8F27-B0F493E0DAF2}" dt="2024-11-05T14:13:53.858" v="404" actId="790"/>
          <ac:spMkLst>
            <pc:docMk/>
            <pc:sldMk cId="1022071146" sldId="5154"/>
            <ac:spMk id="36" creationId="{1EBFC678-0DB9-A4EB-AF0F-2895CB3F2C1E}"/>
          </ac:spMkLst>
        </pc:spChg>
        <pc:spChg chg="mod">
          <ac:chgData name="Dion3, Alain (SPAC/PSPC) (il-lui / he-him)" userId="b5972ad0-fee1-4393-9fd4-8bc589782ac7" providerId="ADAL" clId="{5D50F259-4704-4584-8F27-B0F493E0DAF2}" dt="2024-11-05T14:13:53.858" v="404" actId="790"/>
          <ac:spMkLst>
            <pc:docMk/>
            <pc:sldMk cId="1022071146" sldId="5154"/>
            <ac:spMk id="37" creationId="{7E3B3FA9-E209-8C5B-B9BF-1CBC00206948}"/>
          </ac:spMkLst>
        </pc:spChg>
        <pc:spChg chg="mod">
          <ac:chgData name="Dion3, Alain (SPAC/PSPC) (il-lui / he-him)" userId="b5972ad0-fee1-4393-9fd4-8bc589782ac7" providerId="ADAL" clId="{5D50F259-4704-4584-8F27-B0F493E0DAF2}" dt="2024-11-05T14:13:53.858" v="404" actId="790"/>
          <ac:spMkLst>
            <pc:docMk/>
            <pc:sldMk cId="1022071146" sldId="5154"/>
            <ac:spMk id="38" creationId="{B6507E11-EC29-4E46-39AD-4BB6E38FB301}"/>
          </ac:spMkLst>
        </pc:spChg>
        <pc:spChg chg="mod">
          <ac:chgData name="Dion3, Alain (SPAC/PSPC) (il-lui / he-him)" userId="b5972ad0-fee1-4393-9fd4-8bc589782ac7" providerId="ADAL" clId="{5D50F259-4704-4584-8F27-B0F493E0DAF2}" dt="2024-11-05T14:13:53.858" v="404" actId="790"/>
          <ac:spMkLst>
            <pc:docMk/>
            <pc:sldMk cId="1022071146" sldId="5154"/>
            <ac:spMk id="39" creationId="{C7469CDD-D524-16E5-551D-01955F32196C}"/>
          </ac:spMkLst>
        </pc:spChg>
        <pc:spChg chg="mod">
          <ac:chgData name="Dion3, Alain (SPAC/PSPC) (il-lui / he-him)" userId="b5972ad0-fee1-4393-9fd4-8bc589782ac7" providerId="ADAL" clId="{5D50F259-4704-4584-8F27-B0F493E0DAF2}" dt="2024-11-05T14:13:53.858" v="404" actId="790"/>
          <ac:spMkLst>
            <pc:docMk/>
            <pc:sldMk cId="1022071146" sldId="5154"/>
            <ac:spMk id="40" creationId="{F7C5741F-5578-1AF1-4851-0A486B3F686F}"/>
          </ac:spMkLst>
        </pc:spChg>
        <pc:spChg chg="mod">
          <ac:chgData name="Dion3, Alain (SPAC/PSPC) (il-lui / he-him)" userId="b5972ad0-fee1-4393-9fd4-8bc589782ac7" providerId="ADAL" clId="{5D50F259-4704-4584-8F27-B0F493E0DAF2}" dt="2024-11-05T14:13:53.858" v="404" actId="790"/>
          <ac:spMkLst>
            <pc:docMk/>
            <pc:sldMk cId="1022071146" sldId="5154"/>
            <ac:spMk id="41" creationId="{CC7386CC-0505-DBCC-AF06-AFA69ED717C9}"/>
          </ac:spMkLst>
        </pc:spChg>
        <pc:spChg chg="mod">
          <ac:chgData name="Dion3, Alain (SPAC/PSPC) (il-lui / he-him)" userId="b5972ad0-fee1-4393-9fd4-8bc589782ac7" providerId="ADAL" clId="{5D50F259-4704-4584-8F27-B0F493E0DAF2}" dt="2024-11-05T14:13:53.858" v="404" actId="790"/>
          <ac:spMkLst>
            <pc:docMk/>
            <pc:sldMk cId="1022071146" sldId="5154"/>
            <ac:spMk id="42" creationId="{BE4A57EE-E044-A301-EF2C-BED0F57FA70A}"/>
          </ac:spMkLst>
        </pc:spChg>
        <pc:spChg chg="mod">
          <ac:chgData name="Dion3, Alain (SPAC/PSPC) (il-lui / he-him)" userId="b5972ad0-fee1-4393-9fd4-8bc589782ac7" providerId="ADAL" clId="{5D50F259-4704-4584-8F27-B0F493E0DAF2}" dt="2024-11-05T14:13:53.858" v="404" actId="790"/>
          <ac:spMkLst>
            <pc:docMk/>
            <pc:sldMk cId="1022071146" sldId="5154"/>
            <ac:spMk id="43" creationId="{3F3E4707-9FC5-99ED-5D71-20C2D5994A81}"/>
          </ac:spMkLst>
        </pc:spChg>
        <pc:spChg chg="mod">
          <ac:chgData name="Dion3, Alain (SPAC/PSPC) (il-lui / he-him)" userId="b5972ad0-fee1-4393-9fd4-8bc589782ac7" providerId="ADAL" clId="{5D50F259-4704-4584-8F27-B0F493E0DAF2}" dt="2024-11-05T14:13:53.858" v="404" actId="790"/>
          <ac:spMkLst>
            <pc:docMk/>
            <pc:sldMk cId="1022071146" sldId="5154"/>
            <ac:spMk id="44" creationId="{9A8EA917-3A44-7139-87AD-F9EC0728A680}"/>
          </ac:spMkLst>
        </pc:spChg>
        <pc:spChg chg="mod">
          <ac:chgData name="Dion3, Alain (SPAC/PSPC) (il-lui / he-him)" userId="b5972ad0-fee1-4393-9fd4-8bc589782ac7" providerId="ADAL" clId="{5D50F259-4704-4584-8F27-B0F493E0DAF2}" dt="2024-11-05T14:13:53.858" v="404" actId="790"/>
          <ac:spMkLst>
            <pc:docMk/>
            <pc:sldMk cId="1022071146" sldId="5154"/>
            <ac:spMk id="45" creationId="{FFC0B55C-39BF-5CAE-ED00-CF1AAB1A0E5C}"/>
          </ac:spMkLst>
        </pc:spChg>
        <pc:spChg chg="mod">
          <ac:chgData name="Dion3, Alain (SPAC/PSPC) (il-lui / he-him)" userId="b5972ad0-fee1-4393-9fd4-8bc589782ac7" providerId="ADAL" clId="{5D50F259-4704-4584-8F27-B0F493E0DAF2}" dt="2024-11-05T14:13:53.858" v="404" actId="790"/>
          <ac:spMkLst>
            <pc:docMk/>
            <pc:sldMk cId="1022071146" sldId="5154"/>
            <ac:spMk id="46" creationId="{5DD1DF85-5880-3DBC-D19F-84A8C181A8D1}"/>
          </ac:spMkLst>
        </pc:spChg>
        <pc:spChg chg="mod">
          <ac:chgData name="Dion3, Alain (SPAC/PSPC) (il-lui / he-him)" userId="b5972ad0-fee1-4393-9fd4-8bc589782ac7" providerId="ADAL" clId="{5D50F259-4704-4584-8F27-B0F493E0DAF2}" dt="2024-11-05T14:13:53.858" v="404" actId="790"/>
          <ac:spMkLst>
            <pc:docMk/>
            <pc:sldMk cId="1022071146" sldId="5154"/>
            <ac:spMk id="47" creationId="{88299F6F-8805-751B-ADEE-BF0CD75A6124}"/>
          </ac:spMkLst>
        </pc:spChg>
        <pc:spChg chg="mod">
          <ac:chgData name="Dion3, Alain (SPAC/PSPC) (il-lui / he-him)" userId="b5972ad0-fee1-4393-9fd4-8bc589782ac7" providerId="ADAL" clId="{5D50F259-4704-4584-8F27-B0F493E0DAF2}" dt="2024-11-05T14:13:53.858" v="404" actId="790"/>
          <ac:spMkLst>
            <pc:docMk/>
            <pc:sldMk cId="1022071146" sldId="5154"/>
            <ac:spMk id="48" creationId="{CF64522E-403A-03F8-6A2C-40ED44B5E3A5}"/>
          </ac:spMkLst>
        </pc:spChg>
        <pc:spChg chg="mod">
          <ac:chgData name="Dion3, Alain (SPAC/PSPC) (il-lui / he-him)" userId="b5972ad0-fee1-4393-9fd4-8bc589782ac7" providerId="ADAL" clId="{5D50F259-4704-4584-8F27-B0F493E0DAF2}" dt="2024-11-05T14:13:53.858" v="404" actId="790"/>
          <ac:spMkLst>
            <pc:docMk/>
            <pc:sldMk cId="1022071146" sldId="5154"/>
            <ac:spMk id="49" creationId="{91069B41-4C43-24DB-A809-E7DFB1ED4D14}"/>
          </ac:spMkLst>
        </pc:spChg>
        <pc:spChg chg="mod">
          <ac:chgData name="Dion3, Alain (SPAC/PSPC) (il-lui / he-him)" userId="b5972ad0-fee1-4393-9fd4-8bc589782ac7" providerId="ADAL" clId="{5D50F259-4704-4584-8F27-B0F493E0DAF2}" dt="2024-11-05T14:13:53.858" v="404" actId="790"/>
          <ac:spMkLst>
            <pc:docMk/>
            <pc:sldMk cId="1022071146" sldId="5154"/>
            <ac:spMk id="50" creationId="{8B8149E1-0BA5-501B-D6DA-82553AFC8016}"/>
          </ac:spMkLst>
        </pc:spChg>
        <pc:spChg chg="mod">
          <ac:chgData name="Dion3, Alain (SPAC/PSPC) (il-lui / he-him)" userId="b5972ad0-fee1-4393-9fd4-8bc589782ac7" providerId="ADAL" clId="{5D50F259-4704-4584-8F27-B0F493E0DAF2}" dt="2024-11-05T14:13:53.858" v="404" actId="790"/>
          <ac:spMkLst>
            <pc:docMk/>
            <pc:sldMk cId="1022071146" sldId="5154"/>
            <ac:spMk id="51" creationId="{2C429B3A-B535-189D-44AB-C000227A8D66}"/>
          </ac:spMkLst>
        </pc:spChg>
        <pc:spChg chg="mod">
          <ac:chgData name="Dion3, Alain (SPAC/PSPC) (il-lui / he-him)" userId="b5972ad0-fee1-4393-9fd4-8bc589782ac7" providerId="ADAL" clId="{5D50F259-4704-4584-8F27-B0F493E0DAF2}" dt="2024-11-05T14:13:53.858" v="404" actId="790"/>
          <ac:spMkLst>
            <pc:docMk/>
            <pc:sldMk cId="1022071146" sldId="5154"/>
            <ac:spMk id="52" creationId="{03EAD489-B340-22F1-3DE1-27FC20B4E430}"/>
          </ac:spMkLst>
        </pc:spChg>
        <pc:spChg chg="mod">
          <ac:chgData name="Dion3, Alain (SPAC/PSPC) (il-lui / he-him)" userId="b5972ad0-fee1-4393-9fd4-8bc589782ac7" providerId="ADAL" clId="{5D50F259-4704-4584-8F27-B0F493E0DAF2}" dt="2024-11-05T14:13:53.858" v="404" actId="790"/>
          <ac:spMkLst>
            <pc:docMk/>
            <pc:sldMk cId="1022071146" sldId="5154"/>
            <ac:spMk id="53" creationId="{BC7BDEC7-21A8-687C-5FF8-DE2D5E7D5C21}"/>
          </ac:spMkLst>
        </pc:spChg>
        <pc:spChg chg="mod">
          <ac:chgData name="Dion3, Alain (SPAC/PSPC) (il-lui / he-him)" userId="b5972ad0-fee1-4393-9fd4-8bc589782ac7" providerId="ADAL" clId="{5D50F259-4704-4584-8F27-B0F493E0DAF2}" dt="2024-11-05T14:13:53.858" v="404" actId="790"/>
          <ac:spMkLst>
            <pc:docMk/>
            <pc:sldMk cId="1022071146" sldId="5154"/>
            <ac:spMk id="54" creationId="{E5A8D4AB-7BB9-2ADB-170D-5AE12AE11CB3}"/>
          </ac:spMkLst>
        </pc:spChg>
        <pc:spChg chg="mod">
          <ac:chgData name="Dion3, Alain (SPAC/PSPC) (il-lui / he-him)" userId="b5972ad0-fee1-4393-9fd4-8bc589782ac7" providerId="ADAL" clId="{5D50F259-4704-4584-8F27-B0F493E0DAF2}" dt="2024-11-05T14:13:53.858" v="404" actId="790"/>
          <ac:spMkLst>
            <pc:docMk/>
            <pc:sldMk cId="1022071146" sldId="5154"/>
            <ac:spMk id="55" creationId="{DC8FA3CD-28D1-49A1-BC5D-FFAD3A62B81B}"/>
          </ac:spMkLst>
        </pc:spChg>
        <pc:spChg chg="mod">
          <ac:chgData name="Dion3, Alain (SPAC/PSPC) (il-lui / he-him)" userId="b5972ad0-fee1-4393-9fd4-8bc589782ac7" providerId="ADAL" clId="{5D50F259-4704-4584-8F27-B0F493E0DAF2}" dt="2024-11-05T14:13:53.858" v="404" actId="790"/>
          <ac:spMkLst>
            <pc:docMk/>
            <pc:sldMk cId="1022071146" sldId="5154"/>
            <ac:spMk id="56" creationId="{9F4FB8C1-A356-D30E-93D3-683F071FCBE9}"/>
          </ac:spMkLst>
        </pc:spChg>
        <pc:spChg chg="mod">
          <ac:chgData name="Dion3, Alain (SPAC/PSPC) (il-lui / he-him)" userId="b5972ad0-fee1-4393-9fd4-8bc589782ac7" providerId="ADAL" clId="{5D50F259-4704-4584-8F27-B0F493E0DAF2}" dt="2024-11-05T14:13:53.858" v="404" actId="790"/>
          <ac:spMkLst>
            <pc:docMk/>
            <pc:sldMk cId="1022071146" sldId="5154"/>
            <ac:spMk id="57" creationId="{C59489DA-E253-C358-8ABF-D485D1356380}"/>
          </ac:spMkLst>
        </pc:spChg>
        <pc:spChg chg="mod">
          <ac:chgData name="Dion3, Alain (SPAC/PSPC) (il-lui / he-him)" userId="b5972ad0-fee1-4393-9fd4-8bc589782ac7" providerId="ADAL" clId="{5D50F259-4704-4584-8F27-B0F493E0DAF2}" dt="2024-11-05T14:13:53.858" v="404" actId="790"/>
          <ac:spMkLst>
            <pc:docMk/>
            <pc:sldMk cId="1022071146" sldId="5154"/>
            <ac:spMk id="58" creationId="{4BE8A6E3-909C-1ED0-D24B-1794F09C4ECC}"/>
          </ac:spMkLst>
        </pc:spChg>
        <pc:spChg chg="mod">
          <ac:chgData name="Dion3, Alain (SPAC/PSPC) (il-lui / he-him)" userId="b5972ad0-fee1-4393-9fd4-8bc589782ac7" providerId="ADAL" clId="{5D50F259-4704-4584-8F27-B0F493E0DAF2}" dt="2024-11-05T14:13:53.858" v="404" actId="790"/>
          <ac:spMkLst>
            <pc:docMk/>
            <pc:sldMk cId="1022071146" sldId="5154"/>
            <ac:spMk id="59" creationId="{160101F8-D1B5-7A9F-DDE2-14BD9EBC1567}"/>
          </ac:spMkLst>
        </pc:spChg>
        <pc:spChg chg="mod">
          <ac:chgData name="Dion3, Alain (SPAC/PSPC) (il-lui / he-him)" userId="b5972ad0-fee1-4393-9fd4-8bc589782ac7" providerId="ADAL" clId="{5D50F259-4704-4584-8F27-B0F493E0DAF2}" dt="2024-11-05T14:13:53.858" v="404" actId="790"/>
          <ac:spMkLst>
            <pc:docMk/>
            <pc:sldMk cId="1022071146" sldId="5154"/>
            <ac:spMk id="60" creationId="{A4C07864-39AF-05FD-0931-D0AB139277AE}"/>
          </ac:spMkLst>
        </pc:spChg>
        <pc:spChg chg="mod">
          <ac:chgData name="Dion3, Alain (SPAC/PSPC) (il-lui / he-him)" userId="b5972ad0-fee1-4393-9fd4-8bc589782ac7" providerId="ADAL" clId="{5D50F259-4704-4584-8F27-B0F493E0DAF2}" dt="2024-11-05T14:13:53.858" v="404" actId="790"/>
          <ac:spMkLst>
            <pc:docMk/>
            <pc:sldMk cId="1022071146" sldId="5154"/>
            <ac:spMk id="61" creationId="{30BF5EA7-5212-3614-E451-F9F88930001B}"/>
          </ac:spMkLst>
        </pc:spChg>
        <pc:spChg chg="mod">
          <ac:chgData name="Dion3, Alain (SPAC/PSPC) (il-lui / he-him)" userId="b5972ad0-fee1-4393-9fd4-8bc589782ac7" providerId="ADAL" clId="{5D50F259-4704-4584-8F27-B0F493E0DAF2}" dt="2024-11-05T14:13:53.858" v="404" actId="790"/>
          <ac:spMkLst>
            <pc:docMk/>
            <pc:sldMk cId="1022071146" sldId="5154"/>
            <ac:spMk id="62" creationId="{5A4AC6CC-0A70-0090-5EE6-5194EA0EF4BE}"/>
          </ac:spMkLst>
        </pc:spChg>
        <pc:spChg chg="mod">
          <ac:chgData name="Dion3, Alain (SPAC/PSPC) (il-lui / he-him)" userId="b5972ad0-fee1-4393-9fd4-8bc589782ac7" providerId="ADAL" clId="{5D50F259-4704-4584-8F27-B0F493E0DAF2}" dt="2024-11-05T14:13:53.858" v="404" actId="790"/>
          <ac:spMkLst>
            <pc:docMk/>
            <pc:sldMk cId="1022071146" sldId="5154"/>
            <ac:spMk id="63" creationId="{9EF6C6AC-EACC-775A-A522-D3F0B539A731}"/>
          </ac:spMkLst>
        </pc:spChg>
        <pc:spChg chg="mod">
          <ac:chgData name="Dion3, Alain (SPAC/PSPC) (il-lui / he-him)" userId="b5972ad0-fee1-4393-9fd4-8bc589782ac7" providerId="ADAL" clId="{5D50F259-4704-4584-8F27-B0F493E0DAF2}" dt="2024-11-05T14:13:53.858" v="404" actId="790"/>
          <ac:spMkLst>
            <pc:docMk/>
            <pc:sldMk cId="1022071146" sldId="5154"/>
            <ac:spMk id="64" creationId="{753D1356-E641-08F0-A7BF-D43488B0F670}"/>
          </ac:spMkLst>
        </pc:spChg>
        <pc:spChg chg="mod">
          <ac:chgData name="Dion3, Alain (SPAC/PSPC) (il-lui / he-him)" userId="b5972ad0-fee1-4393-9fd4-8bc589782ac7" providerId="ADAL" clId="{5D50F259-4704-4584-8F27-B0F493E0DAF2}" dt="2024-11-05T14:13:53.858" v="404" actId="790"/>
          <ac:spMkLst>
            <pc:docMk/>
            <pc:sldMk cId="1022071146" sldId="5154"/>
            <ac:spMk id="65" creationId="{FC5202A0-3821-48D2-A1FE-93D546BB1D4C}"/>
          </ac:spMkLst>
        </pc:spChg>
        <pc:spChg chg="mod">
          <ac:chgData name="Dion3, Alain (SPAC/PSPC) (il-lui / he-him)" userId="b5972ad0-fee1-4393-9fd4-8bc589782ac7" providerId="ADAL" clId="{5D50F259-4704-4584-8F27-B0F493E0DAF2}" dt="2024-11-05T14:13:53.858" v="404" actId="790"/>
          <ac:spMkLst>
            <pc:docMk/>
            <pc:sldMk cId="1022071146" sldId="5154"/>
            <ac:spMk id="78" creationId="{057E7B1D-D7C7-9460-3484-E41EF154A9B2}"/>
          </ac:spMkLst>
        </pc:spChg>
        <pc:spChg chg="mod">
          <ac:chgData name="Dion3, Alain (SPAC/PSPC) (il-lui / he-him)" userId="b5972ad0-fee1-4393-9fd4-8bc589782ac7" providerId="ADAL" clId="{5D50F259-4704-4584-8F27-B0F493E0DAF2}" dt="2024-11-05T14:13:53.858" v="404" actId="790"/>
          <ac:spMkLst>
            <pc:docMk/>
            <pc:sldMk cId="1022071146" sldId="5154"/>
            <ac:spMk id="79" creationId="{8FCD9700-1C2E-305F-C2D7-D1F22165A204}"/>
          </ac:spMkLst>
        </pc:spChg>
        <pc:spChg chg="mod">
          <ac:chgData name="Dion3, Alain (SPAC/PSPC) (il-lui / he-him)" userId="b5972ad0-fee1-4393-9fd4-8bc589782ac7" providerId="ADAL" clId="{5D50F259-4704-4584-8F27-B0F493E0DAF2}" dt="2024-11-05T14:13:53.858" v="404" actId="790"/>
          <ac:spMkLst>
            <pc:docMk/>
            <pc:sldMk cId="1022071146" sldId="5154"/>
            <ac:spMk id="80" creationId="{AA9F00D5-1806-DACE-5D3E-92DD37C22826}"/>
          </ac:spMkLst>
        </pc:spChg>
        <pc:spChg chg="mod">
          <ac:chgData name="Dion3, Alain (SPAC/PSPC) (il-lui / he-him)" userId="b5972ad0-fee1-4393-9fd4-8bc589782ac7" providerId="ADAL" clId="{5D50F259-4704-4584-8F27-B0F493E0DAF2}" dt="2024-11-05T14:13:53.858" v="404" actId="790"/>
          <ac:spMkLst>
            <pc:docMk/>
            <pc:sldMk cId="1022071146" sldId="5154"/>
            <ac:spMk id="81" creationId="{91B53DBD-4316-9F02-791B-A39F96719240}"/>
          </ac:spMkLst>
        </pc:spChg>
        <pc:spChg chg="mod">
          <ac:chgData name="Dion3, Alain (SPAC/PSPC) (il-lui / he-him)" userId="b5972ad0-fee1-4393-9fd4-8bc589782ac7" providerId="ADAL" clId="{5D50F259-4704-4584-8F27-B0F493E0DAF2}" dt="2024-11-05T14:13:53.858" v="404" actId="790"/>
          <ac:spMkLst>
            <pc:docMk/>
            <pc:sldMk cId="1022071146" sldId="5154"/>
            <ac:spMk id="82" creationId="{6667D5C5-60C1-EF39-A34A-68A894525C14}"/>
          </ac:spMkLst>
        </pc:spChg>
        <pc:spChg chg="mod">
          <ac:chgData name="Dion3, Alain (SPAC/PSPC) (il-lui / he-him)" userId="b5972ad0-fee1-4393-9fd4-8bc589782ac7" providerId="ADAL" clId="{5D50F259-4704-4584-8F27-B0F493E0DAF2}" dt="2024-11-05T14:13:53.858" v="404" actId="790"/>
          <ac:spMkLst>
            <pc:docMk/>
            <pc:sldMk cId="1022071146" sldId="5154"/>
            <ac:spMk id="83" creationId="{BD636ECB-7C44-CBB6-D835-F5EEC0FDB5E7}"/>
          </ac:spMkLst>
        </pc:spChg>
        <pc:spChg chg="mod">
          <ac:chgData name="Dion3, Alain (SPAC/PSPC) (il-lui / he-him)" userId="b5972ad0-fee1-4393-9fd4-8bc589782ac7" providerId="ADAL" clId="{5D50F259-4704-4584-8F27-B0F493E0DAF2}" dt="2024-11-05T14:13:53.858" v="404" actId="790"/>
          <ac:spMkLst>
            <pc:docMk/>
            <pc:sldMk cId="1022071146" sldId="5154"/>
            <ac:spMk id="84" creationId="{2B0328CC-C16A-56CA-D000-EA18226D76E5}"/>
          </ac:spMkLst>
        </pc:spChg>
        <pc:spChg chg="mod">
          <ac:chgData name="Dion3, Alain (SPAC/PSPC) (il-lui / he-him)" userId="b5972ad0-fee1-4393-9fd4-8bc589782ac7" providerId="ADAL" clId="{5D50F259-4704-4584-8F27-B0F493E0DAF2}" dt="2024-11-05T14:13:53.858" v="404" actId="790"/>
          <ac:spMkLst>
            <pc:docMk/>
            <pc:sldMk cId="1022071146" sldId="5154"/>
            <ac:spMk id="85" creationId="{5BF43345-89A2-8BD1-AAB5-685CC2838D7D}"/>
          </ac:spMkLst>
        </pc:spChg>
        <pc:spChg chg="mod">
          <ac:chgData name="Dion3, Alain (SPAC/PSPC) (il-lui / he-him)" userId="b5972ad0-fee1-4393-9fd4-8bc589782ac7" providerId="ADAL" clId="{5D50F259-4704-4584-8F27-B0F493E0DAF2}" dt="2024-11-05T14:13:53.858" v="404" actId="790"/>
          <ac:spMkLst>
            <pc:docMk/>
            <pc:sldMk cId="1022071146" sldId="5154"/>
            <ac:spMk id="86" creationId="{36F3A7BC-2D1A-741B-822A-079CEF79C39F}"/>
          </ac:spMkLst>
        </pc:spChg>
        <pc:spChg chg="mod">
          <ac:chgData name="Dion3, Alain (SPAC/PSPC) (il-lui / he-him)" userId="b5972ad0-fee1-4393-9fd4-8bc589782ac7" providerId="ADAL" clId="{5D50F259-4704-4584-8F27-B0F493E0DAF2}" dt="2024-11-05T14:13:53.858" v="404" actId="790"/>
          <ac:spMkLst>
            <pc:docMk/>
            <pc:sldMk cId="1022071146" sldId="5154"/>
            <ac:spMk id="87" creationId="{A98FC754-5F9D-A6AB-8070-6E366FA59DE0}"/>
          </ac:spMkLst>
        </pc:spChg>
        <pc:spChg chg="mod">
          <ac:chgData name="Dion3, Alain (SPAC/PSPC) (il-lui / he-him)" userId="b5972ad0-fee1-4393-9fd4-8bc589782ac7" providerId="ADAL" clId="{5D50F259-4704-4584-8F27-B0F493E0DAF2}" dt="2024-11-05T14:13:53.858" v="404" actId="790"/>
          <ac:spMkLst>
            <pc:docMk/>
            <pc:sldMk cId="1022071146" sldId="5154"/>
            <ac:spMk id="88" creationId="{A6684F48-A2FE-496D-6BD2-6AF0B6FF503C}"/>
          </ac:spMkLst>
        </pc:spChg>
        <pc:spChg chg="mod">
          <ac:chgData name="Dion3, Alain (SPAC/PSPC) (il-lui / he-him)" userId="b5972ad0-fee1-4393-9fd4-8bc589782ac7" providerId="ADAL" clId="{5D50F259-4704-4584-8F27-B0F493E0DAF2}" dt="2024-11-05T14:13:53.858" v="404" actId="790"/>
          <ac:spMkLst>
            <pc:docMk/>
            <pc:sldMk cId="1022071146" sldId="5154"/>
            <ac:spMk id="89" creationId="{CF1A0002-EC31-0B3E-FF8A-584706C6E1CD}"/>
          </ac:spMkLst>
        </pc:spChg>
      </pc:sldChg>
      <pc:sldChg chg="modNotesTx">
        <pc:chgData name="Dion3, Alain (SPAC/PSPC) (il-lui / he-him)" userId="b5972ad0-fee1-4393-9fd4-8bc589782ac7" providerId="ADAL" clId="{5D50F259-4704-4584-8F27-B0F493E0DAF2}" dt="2024-11-05T14:24:59.353" v="468" actId="20577"/>
        <pc:sldMkLst>
          <pc:docMk/>
          <pc:sldMk cId="127833343" sldId="5156"/>
        </pc:sldMkLst>
      </pc:sldChg>
      <pc:sldChg chg="modNotesTx">
        <pc:chgData name="Dion3, Alain (SPAC/PSPC) (il-lui / he-him)" userId="b5972ad0-fee1-4393-9fd4-8bc589782ac7" providerId="ADAL" clId="{5D50F259-4704-4584-8F27-B0F493E0DAF2}" dt="2024-11-05T14:32:03.932" v="569" actId="20577"/>
        <pc:sldMkLst>
          <pc:docMk/>
          <pc:sldMk cId="1906248257" sldId="5157"/>
        </pc:sldMkLst>
      </pc:sldChg>
      <pc:sldChg chg="modSp mod">
        <pc:chgData name="Dion3, Alain (SPAC/PSPC) (il-lui / he-him)" userId="b5972ad0-fee1-4393-9fd4-8bc589782ac7" providerId="ADAL" clId="{5D50F259-4704-4584-8F27-B0F493E0DAF2}" dt="2024-11-04T18:10:36.402" v="46" actId="20577"/>
        <pc:sldMkLst>
          <pc:docMk/>
          <pc:sldMk cId="630006528" sldId="5162"/>
        </pc:sldMkLst>
        <pc:spChg chg="mod">
          <ac:chgData name="Dion3, Alain (SPAC/PSPC) (il-lui / he-him)" userId="b5972ad0-fee1-4393-9fd4-8bc589782ac7" providerId="ADAL" clId="{5D50F259-4704-4584-8F27-B0F493E0DAF2}" dt="2024-11-04T18:10:36.402" v="46" actId="20577"/>
          <ac:spMkLst>
            <pc:docMk/>
            <pc:sldMk cId="630006528" sldId="5162"/>
            <ac:spMk id="2" creationId="{E2A90173-C9BE-15AB-2F1B-343129698A10}"/>
          </ac:spMkLst>
        </pc:spChg>
      </pc:sldChg>
      <pc:sldChg chg="modSp mod">
        <pc:chgData name="Dion3, Alain (SPAC/PSPC) (il-lui / he-him)" userId="b5972ad0-fee1-4393-9fd4-8bc589782ac7" providerId="ADAL" clId="{5D50F259-4704-4584-8F27-B0F493E0DAF2}" dt="2024-11-05T14:28:39.603" v="493" actId="20577"/>
        <pc:sldMkLst>
          <pc:docMk/>
          <pc:sldMk cId="416905842" sldId="5163"/>
        </pc:sldMkLst>
        <pc:spChg chg="mod">
          <ac:chgData name="Dion3, Alain (SPAC/PSPC) (il-lui / he-him)" userId="b5972ad0-fee1-4393-9fd4-8bc589782ac7" providerId="ADAL" clId="{5D50F259-4704-4584-8F27-B0F493E0DAF2}" dt="2024-11-05T14:25:24.121" v="476" actId="20577"/>
          <ac:spMkLst>
            <pc:docMk/>
            <pc:sldMk cId="416905842" sldId="5163"/>
            <ac:spMk id="4" creationId="{6E84A27E-2844-316E-6672-1236545BDBDC}"/>
          </ac:spMkLst>
        </pc:spChg>
        <pc:spChg chg="mod">
          <ac:chgData name="Dion3, Alain (SPAC/PSPC) (il-lui / he-him)" userId="b5972ad0-fee1-4393-9fd4-8bc589782ac7" providerId="ADAL" clId="{5D50F259-4704-4584-8F27-B0F493E0DAF2}" dt="2024-11-05T14:28:39.603" v="493" actId="20577"/>
          <ac:spMkLst>
            <pc:docMk/>
            <pc:sldMk cId="416905842" sldId="5163"/>
            <ac:spMk id="6" creationId="{1EEE46AB-E199-BFF5-8717-7CE4227F668E}"/>
          </ac:spMkLst>
        </pc:spChg>
      </pc:sldChg>
      <pc:sldChg chg="modSp mod modCm">
        <pc:chgData name="Dion3, Alain (SPAC/PSPC) (il-lui / he-him)" userId="b5972ad0-fee1-4393-9fd4-8bc589782ac7" providerId="ADAL" clId="{5D50F259-4704-4584-8F27-B0F493E0DAF2}" dt="2024-11-04T18:14:04.259" v="117" actId="20577"/>
        <pc:sldMkLst>
          <pc:docMk/>
          <pc:sldMk cId="2643018674" sldId="5164"/>
        </pc:sldMkLst>
        <pc:spChg chg="mod">
          <ac:chgData name="Dion3, Alain (SPAC/PSPC) (il-lui / he-him)" userId="b5972ad0-fee1-4393-9fd4-8bc589782ac7" providerId="ADAL" clId="{5D50F259-4704-4584-8F27-B0F493E0DAF2}" dt="2024-11-04T18:12:31.338" v="75" actId="790"/>
          <ac:spMkLst>
            <pc:docMk/>
            <pc:sldMk cId="2643018674" sldId="5164"/>
            <ac:spMk id="3" creationId="{41BE6B50-88EB-D2A5-67D3-AD36A9027E26}"/>
          </ac:spMkLst>
        </pc:spChg>
        <pc:spChg chg="mod">
          <ac:chgData name="Dion3, Alain (SPAC/PSPC) (il-lui / he-him)" userId="b5972ad0-fee1-4393-9fd4-8bc589782ac7" providerId="ADAL" clId="{5D50F259-4704-4584-8F27-B0F493E0DAF2}" dt="2024-11-04T18:12:31.338" v="75" actId="790"/>
          <ac:spMkLst>
            <pc:docMk/>
            <pc:sldMk cId="2643018674" sldId="5164"/>
            <ac:spMk id="5" creationId="{D0DACE9A-1229-9EEE-A180-51B071D4E977}"/>
          </ac:spMkLst>
        </pc:spChg>
        <pc:spChg chg="mod">
          <ac:chgData name="Dion3, Alain (SPAC/PSPC) (il-lui / he-him)" userId="b5972ad0-fee1-4393-9fd4-8bc589782ac7" providerId="ADAL" clId="{5D50F259-4704-4584-8F27-B0F493E0DAF2}" dt="2024-11-04T18:12:31.338" v="75" actId="790"/>
          <ac:spMkLst>
            <pc:docMk/>
            <pc:sldMk cId="2643018674" sldId="5164"/>
            <ac:spMk id="6" creationId="{C37AB966-CDBE-2C55-3F98-CA62BB152F01}"/>
          </ac:spMkLst>
        </pc:spChg>
        <pc:spChg chg="mod">
          <ac:chgData name="Dion3, Alain (SPAC/PSPC) (il-lui / he-him)" userId="b5972ad0-fee1-4393-9fd4-8bc589782ac7" providerId="ADAL" clId="{5D50F259-4704-4584-8F27-B0F493E0DAF2}" dt="2024-11-04T18:12:31.338" v="75" actId="790"/>
          <ac:spMkLst>
            <pc:docMk/>
            <pc:sldMk cId="2643018674" sldId="5164"/>
            <ac:spMk id="7" creationId="{C62EB4E4-F735-AD30-5AD4-F4E6B822F95C}"/>
          </ac:spMkLst>
        </pc:spChg>
        <pc:spChg chg="mod">
          <ac:chgData name="Dion3, Alain (SPAC/PSPC) (il-lui / he-him)" userId="b5972ad0-fee1-4393-9fd4-8bc589782ac7" providerId="ADAL" clId="{5D50F259-4704-4584-8F27-B0F493E0DAF2}" dt="2024-11-04T18:12:31.338" v="75" actId="790"/>
          <ac:spMkLst>
            <pc:docMk/>
            <pc:sldMk cId="2643018674" sldId="5164"/>
            <ac:spMk id="8" creationId="{44BC3EAC-3980-4F07-943B-6EC20B7A7BDE}"/>
          </ac:spMkLst>
        </pc:spChg>
        <pc:spChg chg="mod">
          <ac:chgData name="Dion3, Alain (SPAC/PSPC) (il-lui / he-him)" userId="b5972ad0-fee1-4393-9fd4-8bc589782ac7" providerId="ADAL" clId="{5D50F259-4704-4584-8F27-B0F493E0DAF2}" dt="2024-11-04T18:12:31.338" v="75" actId="790"/>
          <ac:spMkLst>
            <pc:docMk/>
            <pc:sldMk cId="2643018674" sldId="5164"/>
            <ac:spMk id="9" creationId="{AAE94596-646F-19F0-2DAB-4EB93FB2F7D0}"/>
          </ac:spMkLst>
        </pc:spChg>
        <pc:spChg chg="mod">
          <ac:chgData name="Dion3, Alain (SPAC/PSPC) (il-lui / he-him)" userId="b5972ad0-fee1-4393-9fd4-8bc589782ac7" providerId="ADAL" clId="{5D50F259-4704-4584-8F27-B0F493E0DAF2}" dt="2024-11-04T18:12:31.338" v="75" actId="790"/>
          <ac:spMkLst>
            <pc:docMk/>
            <pc:sldMk cId="2643018674" sldId="5164"/>
            <ac:spMk id="10" creationId="{DB8B833A-09AE-E2B0-B009-6B66BB533DDE}"/>
          </ac:spMkLst>
        </pc:spChg>
        <pc:spChg chg="mod">
          <ac:chgData name="Dion3, Alain (SPAC/PSPC) (il-lui / he-him)" userId="b5972ad0-fee1-4393-9fd4-8bc589782ac7" providerId="ADAL" clId="{5D50F259-4704-4584-8F27-B0F493E0DAF2}" dt="2024-11-04T18:14:04.259" v="117" actId="20577"/>
          <ac:spMkLst>
            <pc:docMk/>
            <pc:sldMk cId="2643018674" sldId="5164"/>
            <ac:spMk id="12" creationId="{6A3B9CD2-AFBF-BEF4-7CE5-AED963949FAC}"/>
          </ac:spMkLst>
        </pc:spChg>
        <pc:spChg chg="mod">
          <ac:chgData name="Dion3, Alain (SPAC/PSPC) (il-lui / he-him)" userId="b5972ad0-fee1-4393-9fd4-8bc589782ac7" providerId="ADAL" clId="{5D50F259-4704-4584-8F27-B0F493E0DAF2}" dt="2024-11-04T18:12:31.338" v="75" actId="790"/>
          <ac:spMkLst>
            <pc:docMk/>
            <pc:sldMk cId="2643018674" sldId="5164"/>
            <ac:spMk id="22" creationId="{D584EBA7-CBDB-A407-2BDD-101FF8371B4B}"/>
          </ac:spMkLst>
        </pc:spChg>
        <pc:spChg chg="mod">
          <ac:chgData name="Dion3, Alain (SPAC/PSPC) (il-lui / he-him)" userId="b5972ad0-fee1-4393-9fd4-8bc589782ac7" providerId="ADAL" clId="{5D50F259-4704-4584-8F27-B0F493E0DAF2}" dt="2024-11-04T18:12:31.338" v="75" actId="790"/>
          <ac:spMkLst>
            <pc:docMk/>
            <pc:sldMk cId="2643018674" sldId="5164"/>
            <ac:spMk id="24" creationId="{55E0100F-188C-1B9D-8084-05834FD5FF64}"/>
          </ac:spMkLst>
        </pc:spChg>
        <pc:spChg chg="mod">
          <ac:chgData name="Dion3, Alain (SPAC/PSPC) (il-lui / he-him)" userId="b5972ad0-fee1-4393-9fd4-8bc589782ac7" providerId="ADAL" clId="{5D50F259-4704-4584-8F27-B0F493E0DAF2}" dt="2024-11-04T18:12:31.338" v="75" actId="790"/>
          <ac:spMkLst>
            <pc:docMk/>
            <pc:sldMk cId="2643018674" sldId="5164"/>
            <ac:spMk id="25" creationId="{7E4519B3-99F1-CC09-4C1F-244341920E23}"/>
          </ac:spMkLst>
        </pc:spChg>
        <pc:spChg chg="mod">
          <ac:chgData name="Dion3, Alain (SPAC/PSPC) (il-lui / he-him)" userId="b5972ad0-fee1-4393-9fd4-8bc589782ac7" providerId="ADAL" clId="{5D50F259-4704-4584-8F27-B0F493E0DAF2}" dt="2024-11-04T18:12:31.338" v="75" actId="790"/>
          <ac:spMkLst>
            <pc:docMk/>
            <pc:sldMk cId="2643018674" sldId="5164"/>
            <ac:spMk id="27" creationId="{65E9AD83-F111-1708-33A6-EE8AFE212572}"/>
          </ac:spMkLst>
        </pc:spChg>
        <pc:spChg chg="mod">
          <ac:chgData name="Dion3, Alain (SPAC/PSPC) (il-lui / he-him)" userId="b5972ad0-fee1-4393-9fd4-8bc589782ac7" providerId="ADAL" clId="{5D50F259-4704-4584-8F27-B0F493E0DAF2}" dt="2024-11-04T18:12:31.338" v="75" actId="790"/>
          <ac:spMkLst>
            <pc:docMk/>
            <pc:sldMk cId="2643018674" sldId="5164"/>
            <ac:spMk id="28" creationId="{CB36570A-847F-6211-9E8D-F1FC8D86F233}"/>
          </ac:spMkLst>
        </pc:spChg>
        <pc:spChg chg="mod">
          <ac:chgData name="Dion3, Alain (SPAC/PSPC) (il-lui / he-him)" userId="b5972ad0-fee1-4393-9fd4-8bc589782ac7" providerId="ADAL" clId="{5D50F259-4704-4584-8F27-B0F493E0DAF2}" dt="2024-11-04T18:12:31.338" v="75" actId="790"/>
          <ac:spMkLst>
            <pc:docMk/>
            <pc:sldMk cId="2643018674" sldId="5164"/>
            <ac:spMk id="29" creationId="{A0E6025E-4C39-C492-A915-0923EEAF50C3}"/>
          </ac:spMkLst>
        </pc:spChg>
        <pc:spChg chg="mod">
          <ac:chgData name="Dion3, Alain (SPAC/PSPC) (il-lui / he-him)" userId="b5972ad0-fee1-4393-9fd4-8bc589782ac7" providerId="ADAL" clId="{5D50F259-4704-4584-8F27-B0F493E0DAF2}" dt="2024-11-04T18:12:31.338" v="75" actId="790"/>
          <ac:spMkLst>
            <pc:docMk/>
            <pc:sldMk cId="2643018674" sldId="5164"/>
            <ac:spMk id="30" creationId="{AAAE6B21-C3F0-6199-D232-26038649B816}"/>
          </ac:spMkLst>
        </pc:spChg>
        <pc:spChg chg="mod">
          <ac:chgData name="Dion3, Alain (SPAC/PSPC) (il-lui / he-him)" userId="b5972ad0-fee1-4393-9fd4-8bc589782ac7" providerId="ADAL" clId="{5D50F259-4704-4584-8F27-B0F493E0DAF2}" dt="2024-11-04T18:12:31.338" v="75" actId="790"/>
          <ac:spMkLst>
            <pc:docMk/>
            <pc:sldMk cId="2643018674" sldId="5164"/>
            <ac:spMk id="31" creationId="{89E509A3-75F3-8F87-9867-A8DE1833F316}"/>
          </ac:spMkLst>
        </pc:spChg>
        <pc:spChg chg="mod">
          <ac:chgData name="Dion3, Alain (SPAC/PSPC) (il-lui / he-him)" userId="b5972ad0-fee1-4393-9fd4-8bc589782ac7" providerId="ADAL" clId="{5D50F259-4704-4584-8F27-B0F493E0DAF2}" dt="2024-11-04T18:12:31.338" v="75" actId="790"/>
          <ac:spMkLst>
            <pc:docMk/>
            <pc:sldMk cId="2643018674" sldId="5164"/>
            <ac:spMk id="32" creationId="{ECF0CEEC-AB10-73F8-FF53-285777A5B406}"/>
          </ac:spMkLst>
        </pc:spChg>
        <pc:spChg chg="mod">
          <ac:chgData name="Dion3, Alain (SPAC/PSPC) (il-lui / he-him)" userId="b5972ad0-fee1-4393-9fd4-8bc589782ac7" providerId="ADAL" clId="{5D50F259-4704-4584-8F27-B0F493E0DAF2}" dt="2024-11-04T18:12:31.338" v="75" actId="790"/>
          <ac:spMkLst>
            <pc:docMk/>
            <pc:sldMk cId="2643018674" sldId="5164"/>
            <ac:spMk id="33" creationId="{0FCF7426-61A4-CE77-0571-2803ED7E58A4}"/>
          </ac:spMkLst>
        </pc:spChg>
        <pc:spChg chg="mod">
          <ac:chgData name="Dion3, Alain (SPAC/PSPC) (il-lui / he-him)" userId="b5972ad0-fee1-4393-9fd4-8bc589782ac7" providerId="ADAL" clId="{5D50F259-4704-4584-8F27-B0F493E0DAF2}" dt="2024-11-04T18:12:31.338" v="75" actId="790"/>
          <ac:spMkLst>
            <pc:docMk/>
            <pc:sldMk cId="2643018674" sldId="5164"/>
            <ac:spMk id="34" creationId="{FA3BA803-3597-2254-D69E-CD3D12F6567E}"/>
          </ac:spMkLst>
        </pc:spChg>
        <pc:spChg chg="mod">
          <ac:chgData name="Dion3, Alain (SPAC/PSPC) (il-lui / he-him)" userId="b5972ad0-fee1-4393-9fd4-8bc589782ac7" providerId="ADAL" clId="{5D50F259-4704-4584-8F27-B0F493E0DAF2}" dt="2024-11-04T18:12:31.338" v="75" actId="790"/>
          <ac:spMkLst>
            <pc:docMk/>
            <pc:sldMk cId="2643018674" sldId="5164"/>
            <ac:spMk id="35" creationId="{93B4F391-5FE1-2DEB-CFAE-4D5EDFFA556E}"/>
          </ac:spMkLst>
        </pc:spChg>
        <pc:spChg chg="mod">
          <ac:chgData name="Dion3, Alain (SPAC/PSPC) (il-lui / he-him)" userId="b5972ad0-fee1-4393-9fd4-8bc589782ac7" providerId="ADAL" clId="{5D50F259-4704-4584-8F27-B0F493E0DAF2}" dt="2024-11-04T18:12:31.338" v="75" actId="790"/>
          <ac:spMkLst>
            <pc:docMk/>
            <pc:sldMk cId="2643018674" sldId="5164"/>
            <ac:spMk id="36" creationId="{59532803-71DA-1110-F913-BCDFFF195AA2}"/>
          </ac:spMkLst>
        </pc:spChg>
        <pc:spChg chg="mod">
          <ac:chgData name="Dion3, Alain (SPAC/PSPC) (il-lui / he-him)" userId="b5972ad0-fee1-4393-9fd4-8bc589782ac7" providerId="ADAL" clId="{5D50F259-4704-4584-8F27-B0F493E0DAF2}" dt="2024-11-04T18:12:31.338" v="75" actId="790"/>
          <ac:spMkLst>
            <pc:docMk/>
            <pc:sldMk cId="2643018674" sldId="5164"/>
            <ac:spMk id="37" creationId="{94A45180-175A-1288-BEF0-14A28278F207}"/>
          </ac:spMkLst>
        </pc:spChg>
        <pc:spChg chg="mod">
          <ac:chgData name="Dion3, Alain (SPAC/PSPC) (il-lui / he-him)" userId="b5972ad0-fee1-4393-9fd4-8bc589782ac7" providerId="ADAL" clId="{5D50F259-4704-4584-8F27-B0F493E0DAF2}" dt="2024-11-04T18:12:31.338" v="75" actId="790"/>
          <ac:spMkLst>
            <pc:docMk/>
            <pc:sldMk cId="2643018674" sldId="5164"/>
            <ac:spMk id="38" creationId="{F54DE717-ED71-3083-7314-4CD9D1EEF68D}"/>
          </ac:spMkLst>
        </pc:spChg>
        <pc:spChg chg="mod">
          <ac:chgData name="Dion3, Alain (SPAC/PSPC) (il-lui / he-him)" userId="b5972ad0-fee1-4393-9fd4-8bc589782ac7" providerId="ADAL" clId="{5D50F259-4704-4584-8F27-B0F493E0DAF2}" dt="2024-11-04T18:12:31.338" v="75" actId="790"/>
          <ac:spMkLst>
            <pc:docMk/>
            <pc:sldMk cId="2643018674" sldId="5164"/>
            <ac:spMk id="39" creationId="{0A9CADB0-5230-F233-24FF-594559B7912B}"/>
          </ac:spMkLst>
        </pc:spChg>
        <pc:spChg chg="mod">
          <ac:chgData name="Dion3, Alain (SPAC/PSPC) (il-lui / he-him)" userId="b5972ad0-fee1-4393-9fd4-8bc589782ac7" providerId="ADAL" clId="{5D50F259-4704-4584-8F27-B0F493E0DAF2}" dt="2024-11-04T18:12:31.338" v="75" actId="790"/>
          <ac:spMkLst>
            <pc:docMk/>
            <pc:sldMk cId="2643018674" sldId="5164"/>
            <ac:spMk id="40" creationId="{1B407058-991F-EA26-99EE-3547CE642656}"/>
          </ac:spMkLst>
        </pc:spChg>
        <pc:spChg chg="mod">
          <ac:chgData name="Dion3, Alain (SPAC/PSPC) (il-lui / he-him)" userId="b5972ad0-fee1-4393-9fd4-8bc589782ac7" providerId="ADAL" clId="{5D50F259-4704-4584-8F27-B0F493E0DAF2}" dt="2024-11-04T18:12:31.338" v="75" actId="790"/>
          <ac:spMkLst>
            <pc:docMk/>
            <pc:sldMk cId="2643018674" sldId="5164"/>
            <ac:spMk id="41" creationId="{E9EE14A2-571E-EE6E-80E4-9E70EE820063}"/>
          </ac:spMkLst>
        </pc:spChg>
        <pc:spChg chg="mod">
          <ac:chgData name="Dion3, Alain (SPAC/PSPC) (il-lui / he-him)" userId="b5972ad0-fee1-4393-9fd4-8bc589782ac7" providerId="ADAL" clId="{5D50F259-4704-4584-8F27-B0F493E0DAF2}" dt="2024-11-04T18:12:31.338" v="75" actId="790"/>
          <ac:spMkLst>
            <pc:docMk/>
            <pc:sldMk cId="2643018674" sldId="5164"/>
            <ac:spMk id="42" creationId="{DA1B0F08-AC42-81A8-48B4-A009F9707157}"/>
          </ac:spMkLst>
        </pc:spChg>
        <pc:spChg chg="mod">
          <ac:chgData name="Dion3, Alain (SPAC/PSPC) (il-lui / he-him)" userId="b5972ad0-fee1-4393-9fd4-8bc589782ac7" providerId="ADAL" clId="{5D50F259-4704-4584-8F27-B0F493E0DAF2}" dt="2024-11-04T18:12:31.338" v="75" actId="790"/>
          <ac:spMkLst>
            <pc:docMk/>
            <pc:sldMk cId="2643018674" sldId="5164"/>
            <ac:spMk id="43" creationId="{06E350D4-531C-9E88-E71B-AD07ED026359}"/>
          </ac:spMkLst>
        </pc:spChg>
        <pc:spChg chg="mod">
          <ac:chgData name="Dion3, Alain (SPAC/PSPC) (il-lui / he-him)" userId="b5972ad0-fee1-4393-9fd4-8bc589782ac7" providerId="ADAL" clId="{5D50F259-4704-4584-8F27-B0F493E0DAF2}" dt="2024-11-04T18:12:31.338" v="75" actId="790"/>
          <ac:spMkLst>
            <pc:docMk/>
            <pc:sldMk cId="2643018674" sldId="5164"/>
            <ac:spMk id="44" creationId="{E1A37DB1-37E6-480D-F6A3-4B4B43F9EED5}"/>
          </ac:spMkLst>
        </pc:spChg>
        <pc:spChg chg="mod">
          <ac:chgData name="Dion3, Alain (SPAC/PSPC) (il-lui / he-him)" userId="b5972ad0-fee1-4393-9fd4-8bc589782ac7" providerId="ADAL" clId="{5D50F259-4704-4584-8F27-B0F493E0DAF2}" dt="2024-11-04T18:12:31.338" v="75" actId="790"/>
          <ac:spMkLst>
            <pc:docMk/>
            <pc:sldMk cId="2643018674" sldId="5164"/>
            <ac:spMk id="45" creationId="{4B8B2B05-931F-4821-C654-43809A0C6398}"/>
          </ac:spMkLst>
        </pc:spChg>
        <pc:spChg chg="mod">
          <ac:chgData name="Dion3, Alain (SPAC/PSPC) (il-lui / he-him)" userId="b5972ad0-fee1-4393-9fd4-8bc589782ac7" providerId="ADAL" clId="{5D50F259-4704-4584-8F27-B0F493E0DAF2}" dt="2024-11-04T18:12:31.338" v="75" actId="790"/>
          <ac:spMkLst>
            <pc:docMk/>
            <pc:sldMk cId="2643018674" sldId="5164"/>
            <ac:spMk id="46" creationId="{E05CDB04-758F-A16E-0C7C-81482A944D84}"/>
          </ac:spMkLst>
        </pc:spChg>
        <pc:spChg chg="mod">
          <ac:chgData name="Dion3, Alain (SPAC/PSPC) (il-lui / he-him)" userId="b5972ad0-fee1-4393-9fd4-8bc589782ac7" providerId="ADAL" clId="{5D50F259-4704-4584-8F27-B0F493E0DAF2}" dt="2024-11-04T18:12:31.338" v="75" actId="790"/>
          <ac:spMkLst>
            <pc:docMk/>
            <pc:sldMk cId="2643018674" sldId="5164"/>
            <ac:spMk id="47" creationId="{41D15CB2-0185-C50E-B34A-7DC9BAFEC86E}"/>
          </ac:spMkLst>
        </pc:spChg>
        <pc:spChg chg="mod">
          <ac:chgData name="Dion3, Alain (SPAC/PSPC) (il-lui / he-him)" userId="b5972ad0-fee1-4393-9fd4-8bc589782ac7" providerId="ADAL" clId="{5D50F259-4704-4584-8F27-B0F493E0DAF2}" dt="2024-11-04T18:12:31.338" v="75" actId="790"/>
          <ac:spMkLst>
            <pc:docMk/>
            <pc:sldMk cId="2643018674" sldId="5164"/>
            <ac:spMk id="48" creationId="{75E7B4C9-F60F-E60D-1203-37883966A6FD}"/>
          </ac:spMkLst>
        </pc:spChg>
        <pc:spChg chg="mod">
          <ac:chgData name="Dion3, Alain (SPAC/PSPC) (il-lui / he-him)" userId="b5972ad0-fee1-4393-9fd4-8bc589782ac7" providerId="ADAL" clId="{5D50F259-4704-4584-8F27-B0F493E0DAF2}" dt="2024-11-04T18:12:31.338" v="75" actId="790"/>
          <ac:spMkLst>
            <pc:docMk/>
            <pc:sldMk cId="2643018674" sldId="5164"/>
            <ac:spMk id="49" creationId="{467CA39C-152F-D143-16E6-F0AEBF1F0EF6}"/>
          </ac:spMkLst>
        </pc:spChg>
        <pc:spChg chg="mod">
          <ac:chgData name="Dion3, Alain (SPAC/PSPC) (il-lui / he-him)" userId="b5972ad0-fee1-4393-9fd4-8bc589782ac7" providerId="ADAL" clId="{5D50F259-4704-4584-8F27-B0F493E0DAF2}" dt="2024-11-04T18:12:31.338" v="75" actId="790"/>
          <ac:spMkLst>
            <pc:docMk/>
            <pc:sldMk cId="2643018674" sldId="5164"/>
            <ac:spMk id="50" creationId="{169AFF5D-67CE-AA9F-C71D-910F3D59E065}"/>
          </ac:spMkLst>
        </pc:spChg>
        <pc:spChg chg="mod">
          <ac:chgData name="Dion3, Alain (SPAC/PSPC) (il-lui / he-him)" userId="b5972ad0-fee1-4393-9fd4-8bc589782ac7" providerId="ADAL" clId="{5D50F259-4704-4584-8F27-B0F493E0DAF2}" dt="2024-11-04T18:12:31.338" v="75" actId="790"/>
          <ac:spMkLst>
            <pc:docMk/>
            <pc:sldMk cId="2643018674" sldId="5164"/>
            <ac:spMk id="51" creationId="{17644F83-71B6-9560-AF3E-09A8872C809B}"/>
          </ac:spMkLst>
        </pc:spChg>
        <pc:spChg chg="mod">
          <ac:chgData name="Dion3, Alain (SPAC/PSPC) (il-lui / he-him)" userId="b5972ad0-fee1-4393-9fd4-8bc589782ac7" providerId="ADAL" clId="{5D50F259-4704-4584-8F27-B0F493E0DAF2}" dt="2024-11-04T18:12:31.338" v="75" actId="790"/>
          <ac:spMkLst>
            <pc:docMk/>
            <pc:sldMk cId="2643018674" sldId="5164"/>
            <ac:spMk id="52" creationId="{D9375901-672F-F732-57F8-D153D824344D}"/>
          </ac:spMkLst>
        </pc:spChg>
        <pc:spChg chg="mod">
          <ac:chgData name="Dion3, Alain (SPAC/PSPC) (il-lui / he-him)" userId="b5972ad0-fee1-4393-9fd4-8bc589782ac7" providerId="ADAL" clId="{5D50F259-4704-4584-8F27-B0F493E0DAF2}" dt="2024-11-04T18:12:31.338" v="75" actId="790"/>
          <ac:spMkLst>
            <pc:docMk/>
            <pc:sldMk cId="2643018674" sldId="5164"/>
            <ac:spMk id="53" creationId="{B9F6722B-6928-3A6A-BBB8-231A8B9E3259}"/>
          </ac:spMkLst>
        </pc:spChg>
        <pc:spChg chg="mod">
          <ac:chgData name="Dion3, Alain (SPAC/PSPC) (il-lui / he-him)" userId="b5972ad0-fee1-4393-9fd4-8bc589782ac7" providerId="ADAL" clId="{5D50F259-4704-4584-8F27-B0F493E0DAF2}" dt="2024-11-04T18:12:31.338" v="75" actId="790"/>
          <ac:spMkLst>
            <pc:docMk/>
            <pc:sldMk cId="2643018674" sldId="5164"/>
            <ac:spMk id="54" creationId="{15F08EEC-C863-3F61-556F-64BE7ED31590}"/>
          </ac:spMkLst>
        </pc:spChg>
        <pc:spChg chg="mod">
          <ac:chgData name="Dion3, Alain (SPAC/PSPC) (il-lui / he-him)" userId="b5972ad0-fee1-4393-9fd4-8bc589782ac7" providerId="ADAL" clId="{5D50F259-4704-4584-8F27-B0F493E0DAF2}" dt="2024-11-04T18:12:31.338" v="75" actId="790"/>
          <ac:spMkLst>
            <pc:docMk/>
            <pc:sldMk cId="2643018674" sldId="5164"/>
            <ac:spMk id="55" creationId="{731C5ADA-D8AA-6942-B963-257CD97AA0F9}"/>
          </ac:spMkLst>
        </pc:spChg>
        <pc:spChg chg="mod">
          <ac:chgData name="Dion3, Alain (SPAC/PSPC) (il-lui / he-him)" userId="b5972ad0-fee1-4393-9fd4-8bc589782ac7" providerId="ADAL" clId="{5D50F259-4704-4584-8F27-B0F493E0DAF2}" dt="2024-11-04T18:12:31.338" v="75" actId="790"/>
          <ac:spMkLst>
            <pc:docMk/>
            <pc:sldMk cId="2643018674" sldId="5164"/>
            <ac:spMk id="56" creationId="{6C95EF8D-478B-B864-D6F8-128D10DBE16A}"/>
          </ac:spMkLst>
        </pc:spChg>
        <pc:spChg chg="mod">
          <ac:chgData name="Dion3, Alain (SPAC/PSPC) (il-lui / he-him)" userId="b5972ad0-fee1-4393-9fd4-8bc589782ac7" providerId="ADAL" clId="{5D50F259-4704-4584-8F27-B0F493E0DAF2}" dt="2024-11-04T18:12:31.338" v="75" actId="790"/>
          <ac:spMkLst>
            <pc:docMk/>
            <pc:sldMk cId="2643018674" sldId="5164"/>
            <ac:spMk id="57" creationId="{816207AB-4332-E282-4740-48B60179E40B}"/>
          </ac:spMkLst>
        </pc:spChg>
        <pc:spChg chg="mod">
          <ac:chgData name="Dion3, Alain (SPAC/PSPC) (il-lui / he-him)" userId="b5972ad0-fee1-4393-9fd4-8bc589782ac7" providerId="ADAL" clId="{5D50F259-4704-4584-8F27-B0F493E0DAF2}" dt="2024-11-04T18:12:31.338" v="75" actId="790"/>
          <ac:spMkLst>
            <pc:docMk/>
            <pc:sldMk cId="2643018674" sldId="5164"/>
            <ac:spMk id="58" creationId="{DCF93223-AC8F-F71A-B2CD-96C59C41CF86}"/>
          </ac:spMkLst>
        </pc:spChg>
        <pc:spChg chg="mod">
          <ac:chgData name="Dion3, Alain (SPAC/PSPC) (il-lui / he-him)" userId="b5972ad0-fee1-4393-9fd4-8bc589782ac7" providerId="ADAL" clId="{5D50F259-4704-4584-8F27-B0F493E0DAF2}" dt="2024-11-04T18:12:31.338" v="75" actId="790"/>
          <ac:spMkLst>
            <pc:docMk/>
            <pc:sldMk cId="2643018674" sldId="5164"/>
            <ac:spMk id="59" creationId="{EA713421-7FA7-25D0-032C-C974F1F3841F}"/>
          </ac:spMkLst>
        </pc:spChg>
        <pc:spChg chg="mod">
          <ac:chgData name="Dion3, Alain (SPAC/PSPC) (il-lui / he-him)" userId="b5972ad0-fee1-4393-9fd4-8bc589782ac7" providerId="ADAL" clId="{5D50F259-4704-4584-8F27-B0F493E0DAF2}" dt="2024-11-04T18:12:31.338" v="75" actId="790"/>
          <ac:spMkLst>
            <pc:docMk/>
            <pc:sldMk cId="2643018674" sldId="5164"/>
            <ac:spMk id="60" creationId="{8A37BC0E-C32F-FF48-941E-D60AD0227F5D}"/>
          </ac:spMkLst>
        </pc:spChg>
        <pc:spChg chg="mod">
          <ac:chgData name="Dion3, Alain (SPAC/PSPC) (il-lui / he-him)" userId="b5972ad0-fee1-4393-9fd4-8bc589782ac7" providerId="ADAL" clId="{5D50F259-4704-4584-8F27-B0F493E0DAF2}" dt="2024-11-04T18:12:31.338" v="75" actId="790"/>
          <ac:spMkLst>
            <pc:docMk/>
            <pc:sldMk cId="2643018674" sldId="5164"/>
            <ac:spMk id="61" creationId="{3CC2548D-A9D4-809D-5138-69D680046072}"/>
          </ac:spMkLst>
        </pc:spChg>
        <pc:spChg chg="mod">
          <ac:chgData name="Dion3, Alain (SPAC/PSPC) (il-lui / he-him)" userId="b5972ad0-fee1-4393-9fd4-8bc589782ac7" providerId="ADAL" clId="{5D50F259-4704-4584-8F27-B0F493E0DAF2}" dt="2024-11-04T18:12:31.338" v="75" actId="790"/>
          <ac:spMkLst>
            <pc:docMk/>
            <pc:sldMk cId="2643018674" sldId="5164"/>
            <ac:spMk id="62" creationId="{308C2919-034B-E990-F46C-54F7529BB2C5}"/>
          </ac:spMkLst>
        </pc:spChg>
        <pc:spChg chg="mod">
          <ac:chgData name="Dion3, Alain (SPAC/PSPC) (il-lui / he-him)" userId="b5972ad0-fee1-4393-9fd4-8bc589782ac7" providerId="ADAL" clId="{5D50F259-4704-4584-8F27-B0F493E0DAF2}" dt="2024-11-04T18:12:31.338" v="75" actId="790"/>
          <ac:spMkLst>
            <pc:docMk/>
            <pc:sldMk cId="2643018674" sldId="5164"/>
            <ac:spMk id="63" creationId="{DA5F4491-E61A-07F2-0208-60274B9E6707}"/>
          </ac:spMkLst>
        </pc:spChg>
        <pc:spChg chg="mod">
          <ac:chgData name="Dion3, Alain (SPAC/PSPC) (il-lui / he-him)" userId="b5972ad0-fee1-4393-9fd4-8bc589782ac7" providerId="ADAL" clId="{5D50F259-4704-4584-8F27-B0F493E0DAF2}" dt="2024-11-04T18:12:31.338" v="75" actId="790"/>
          <ac:spMkLst>
            <pc:docMk/>
            <pc:sldMk cId="2643018674" sldId="5164"/>
            <ac:spMk id="64" creationId="{07095B1B-CF08-8CAF-A324-30985537A043}"/>
          </ac:spMkLst>
        </pc:spChg>
        <pc:spChg chg="mod">
          <ac:chgData name="Dion3, Alain (SPAC/PSPC) (il-lui / he-him)" userId="b5972ad0-fee1-4393-9fd4-8bc589782ac7" providerId="ADAL" clId="{5D50F259-4704-4584-8F27-B0F493E0DAF2}" dt="2024-11-04T18:12:31.338" v="75" actId="790"/>
          <ac:spMkLst>
            <pc:docMk/>
            <pc:sldMk cId="2643018674" sldId="5164"/>
            <ac:spMk id="65" creationId="{63DCCFF5-A839-38FB-1D37-132A92D472C1}"/>
          </ac:spMkLst>
        </pc:spChg>
        <pc:spChg chg="mod">
          <ac:chgData name="Dion3, Alain (SPAC/PSPC) (il-lui / he-him)" userId="b5972ad0-fee1-4393-9fd4-8bc589782ac7" providerId="ADAL" clId="{5D50F259-4704-4584-8F27-B0F493E0DAF2}" dt="2024-11-04T18:12:31.338" v="75" actId="790"/>
          <ac:spMkLst>
            <pc:docMk/>
            <pc:sldMk cId="2643018674" sldId="5164"/>
            <ac:spMk id="66" creationId="{244FED0A-5548-C9BD-83C4-8A71A61A4405}"/>
          </ac:spMkLst>
        </pc:spChg>
        <pc:spChg chg="mod">
          <ac:chgData name="Dion3, Alain (SPAC/PSPC) (il-lui / he-him)" userId="b5972ad0-fee1-4393-9fd4-8bc589782ac7" providerId="ADAL" clId="{5D50F259-4704-4584-8F27-B0F493E0DAF2}" dt="2024-11-04T18:12:31.338" v="75" actId="790"/>
          <ac:spMkLst>
            <pc:docMk/>
            <pc:sldMk cId="2643018674" sldId="5164"/>
            <ac:spMk id="67" creationId="{B1258444-2B11-A1B0-2A18-A67A25E28034}"/>
          </ac:spMkLst>
        </pc:spChg>
        <pc:spChg chg="mod">
          <ac:chgData name="Dion3, Alain (SPAC/PSPC) (il-lui / he-him)" userId="b5972ad0-fee1-4393-9fd4-8bc589782ac7" providerId="ADAL" clId="{5D50F259-4704-4584-8F27-B0F493E0DAF2}" dt="2024-11-04T18:12:31.338" v="75" actId="790"/>
          <ac:spMkLst>
            <pc:docMk/>
            <pc:sldMk cId="2643018674" sldId="5164"/>
            <ac:spMk id="68" creationId="{AF06FDE0-3596-1A96-94A8-B82FAFB78ACC}"/>
          </ac:spMkLst>
        </pc:spChg>
        <pc:spChg chg="mod">
          <ac:chgData name="Dion3, Alain (SPAC/PSPC) (il-lui / he-him)" userId="b5972ad0-fee1-4393-9fd4-8bc589782ac7" providerId="ADAL" clId="{5D50F259-4704-4584-8F27-B0F493E0DAF2}" dt="2024-11-04T18:12:31.338" v="75" actId="790"/>
          <ac:spMkLst>
            <pc:docMk/>
            <pc:sldMk cId="2643018674" sldId="5164"/>
            <ac:spMk id="69" creationId="{F4A13062-53F2-6F84-B496-2634DB2E87AF}"/>
          </ac:spMkLst>
        </pc:spChg>
        <pc:spChg chg="mod">
          <ac:chgData name="Dion3, Alain (SPAC/PSPC) (il-lui / he-him)" userId="b5972ad0-fee1-4393-9fd4-8bc589782ac7" providerId="ADAL" clId="{5D50F259-4704-4584-8F27-B0F493E0DAF2}" dt="2024-11-04T18:12:31.338" v="75" actId="790"/>
          <ac:spMkLst>
            <pc:docMk/>
            <pc:sldMk cId="2643018674" sldId="5164"/>
            <ac:spMk id="70" creationId="{48FE0CE4-8128-A030-4177-E94AA3CC9B94}"/>
          </ac:spMkLst>
        </pc:spChg>
        <pc:spChg chg="mod">
          <ac:chgData name="Dion3, Alain (SPAC/PSPC) (il-lui / he-him)" userId="b5972ad0-fee1-4393-9fd4-8bc589782ac7" providerId="ADAL" clId="{5D50F259-4704-4584-8F27-B0F493E0DAF2}" dt="2024-11-04T18:12:31.338" v="75" actId="790"/>
          <ac:spMkLst>
            <pc:docMk/>
            <pc:sldMk cId="2643018674" sldId="5164"/>
            <ac:spMk id="71" creationId="{7028C89E-7266-12B8-5E10-8C399FCFA7CF}"/>
          </ac:spMkLst>
        </pc:spChg>
        <pc:extLst>
          <p:ext xmlns:p="http://schemas.openxmlformats.org/presentationml/2006/main" uri="{D6D511B9-2390-475A-947B-AFAB55BFBCF1}">
            <pc226:cmChg xmlns:pc226="http://schemas.microsoft.com/office/powerpoint/2022/06/main/command" chg="mod">
              <pc226:chgData name="Dion3, Alain (SPAC/PSPC) (il-lui / he-him)" userId="b5972ad0-fee1-4393-9fd4-8bc589782ac7" providerId="ADAL" clId="{5D50F259-4704-4584-8F27-B0F493E0DAF2}" dt="2024-11-04T18:14:04.259" v="117" actId="20577"/>
              <pc2:cmMkLst xmlns:pc2="http://schemas.microsoft.com/office/powerpoint/2019/9/main/command">
                <pc:docMk/>
                <pc:sldMk cId="2643018674" sldId="5164"/>
                <pc2:cmMk id="{7F132811-33D1-4F42-BA40-C42C7B67BD9D}"/>
              </pc2:cmMkLst>
            </pc226:cmChg>
          </p:ext>
        </pc:extLst>
      </pc:sldChg>
      <pc:sldChg chg="modSp mod">
        <pc:chgData name="Dion3, Alain (SPAC/PSPC) (il-lui / he-him)" userId="b5972ad0-fee1-4393-9fd4-8bc589782ac7" providerId="ADAL" clId="{5D50F259-4704-4584-8F27-B0F493E0DAF2}" dt="2024-11-05T13:13:38.414" v="267" actId="20577"/>
        <pc:sldMkLst>
          <pc:docMk/>
          <pc:sldMk cId="951449358" sldId="5166"/>
        </pc:sldMkLst>
        <pc:spChg chg="mod">
          <ac:chgData name="Dion3, Alain (SPAC/PSPC) (il-lui / he-him)" userId="b5972ad0-fee1-4393-9fd4-8bc589782ac7" providerId="ADAL" clId="{5D50F259-4704-4584-8F27-B0F493E0DAF2}" dt="2024-11-04T18:14:30.330" v="124" actId="20577"/>
          <ac:spMkLst>
            <pc:docMk/>
            <pc:sldMk cId="951449358" sldId="5166"/>
            <ac:spMk id="3" creationId="{41BE6B50-88EB-D2A5-67D3-AD36A9027E26}"/>
          </ac:spMkLst>
        </pc:spChg>
        <pc:spChg chg="mod">
          <ac:chgData name="Dion3, Alain (SPAC/PSPC) (il-lui / he-him)" userId="b5972ad0-fee1-4393-9fd4-8bc589782ac7" providerId="ADAL" clId="{5D50F259-4704-4584-8F27-B0F493E0DAF2}" dt="2024-11-05T13:13:17.454" v="226" actId="20577"/>
          <ac:spMkLst>
            <pc:docMk/>
            <pc:sldMk cId="951449358" sldId="5166"/>
            <ac:spMk id="12" creationId="{B5E05B46-CF1C-10E8-CF27-43FD5B4CD2B6}"/>
          </ac:spMkLst>
        </pc:spChg>
        <pc:spChg chg="mod">
          <ac:chgData name="Dion3, Alain (SPAC/PSPC) (il-lui / he-him)" userId="b5972ad0-fee1-4393-9fd4-8bc589782ac7" providerId="ADAL" clId="{5D50F259-4704-4584-8F27-B0F493E0DAF2}" dt="2024-11-05T13:13:28.076" v="246" actId="20577"/>
          <ac:spMkLst>
            <pc:docMk/>
            <pc:sldMk cId="951449358" sldId="5166"/>
            <ac:spMk id="16" creationId="{491B984F-4AFE-70B5-52DF-3AC5E21CC468}"/>
          </ac:spMkLst>
        </pc:spChg>
        <pc:spChg chg="mod">
          <ac:chgData name="Dion3, Alain (SPAC/PSPC) (il-lui / he-him)" userId="b5972ad0-fee1-4393-9fd4-8bc589782ac7" providerId="ADAL" clId="{5D50F259-4704-4584-8F27-B0F493E0DAF2}" dt="2024-11-05T13:13:38.414" v="267" actId="20577"/>
          <ac:spMkLst>
            <pc:docMk/>
            <pc:sldMk cId="951449358" sldId="5166"/>
            <ac:spMk id="29" creationId="{553F35BF-1795-942C-7210-1F70701F738A}"/>
          </ac:spMkLst>
        </pc:spChg>
      </pc:sldChg>
      <pc:sldChg chg="modSp mod">
        <pc:chgData name="Dion3, Alain (SPAC/PSPC) (il-lui / he-him)" userId="b5972ad0-fee1-4393-9fd4-8bc589782ac7" providerId="ADAL" clId="{5D50F259-4704-4584-8F27-B0F493E0DAF2}" dt="2024-11-05T14:30:17.577" v="568" actId="790"/>
        <pc:sldMkLst>
          <pc:docMk/>
          <pc:sldMk cId="2106271575" sldId="5167"/>
        </pc:sldMkLst>
        <pc:spChg chg="mod">
          <ac:chgData name="Dion3, Alain (SPAC/PSPC) (il-lui / he-him)" userId="b5972ad0-fee1-4393-9fd4-8bc589782ac7" providerId="ADAL" clId="{5D50F259-4704-4584-8F27-B0F493E0DAF2}" dt="2024-11-05T14:30:17.577" v="568" actId="790"/>
          <ac:spMkLst>
            <pc:docMk/>
            <pc:sldMk cId="2106271575" sldId="5167"/>
            <ac:spMk id="2" creationId="{0DA1C67A-4FAB-556C-5C8D-241597F9DA1B}"/>
          </ac:spMkLst>
        </pc:spChg>
        <pc:spChg chg="mod">
          <ac:chgData name="Dion3, Alain (SPAC/PSPC) (il-lui / he-him)" userId="b5972ad0-fee1-4393-9fd4-8bc589782ac7" providerId="ADAL" clId="{5D50F259-4704-4584-8F27-B0F493E0DAF2}" dt="2024-11-05T14:30:17.577" v="568" actId="790"/>
          <ac:spMkLst>
            <pc:docMk/>
            <pc:sldMk cId="2106271575" sldId="5167"/>
            <ac:spMk id="4" creationId="{6E84A27E-2844-316E-6672-1236545BDBDC}"/>
          </ac:spMkLst>
        </pc:spChg>
        <pc:spChg chg="mod">
          <ac:chgData name="Dion3, Alain (SPAC/PSPC) (il-lui / he-him)" userId="b5972ad0-fee1-4393-9fd4-8bc589782ac7" providerId="ADAL" clId="{5D50F259-4704-4584-8F27-B0F493E0DAF2}" dt="2024-11-05T14:30:17.577" v="568" actId="790"/>
          <ac:spMkLst>
            <pc:docMk/>
            <pc:sldMk cId="2106271575" sldId="5167"/>
            <ac:spMk id="7" creationId="{35341F70-17E8-89A5-84EF-DA67A9FDF4D9}"/>
          </ac:spMkLst>
        </pc:spChg>
        <pc:spChg chg="mod">
          <ac:chgData name="Dion3, Alain (SPAC/PSPC) (il-lui / he-him)" userId="b5972ad0-fee1-4393-9fd4-8bc589782ac7" providerId="ADAL" clId="{5D50F259-4704-4584-8F27-B0F493E0DAF2}" dt="2024-11-05T14:30:17.577" v="568" actId="790"/>
          <ac:spMkLst>
            <pc:docMk/>
            <pc:sldMk cId="2106271575" sldId="5167"/>
            <ac:spMk id="12" creationId="{9E7EA0FB-96DA-D309-DAD0-3AA33FFD40BB}"/>
          </ac:spMkLst>
        </pc:spChg>
      </pc:sldChg>
      <pc:sldChg chg="modSp mod">
        <pc:chgData name="Dion3, Alain (SPAC/PSPC) (il-lui / he-him)" userId="b5972ad0-fee1-4393-9fd4-8bc589782ac7" providerId="ADAL" clId="{5D50F259-4704-4584-8F27-B0F493E0DAF2}" dt="2024-11-05T14:29:39.408" v="562" actId="790"/>
        <pc:sldMkLst>
          <pc:docMk/>
          <pc:sldMk cId="3254786999" sldId="5168"/>
        </pc:sldMkLst>
        <pc:spChg chg="mod">
          <ac:chgData name="Dion3, Alain (SPAC/PSPC) (il-lui / he-him)" userId="b5972ad0-fee1-4393-9fd4-8bc589782ac7" providerId="ADAL" clId="{5D50F259-4704-4584-8F27-B0F493E0DAF2}" dt="2024-11-05T14:29:39.408" v="562" actId="790"/>
          <ac:spMkLst>
            <pc:docMk/>
            <pc:sldMk cId="3254786999" sldId="5168"/>
            <ac:spMk id="2" creationId="{0DA1C67A-4FAB-556C-5C8D-241597F9DA1B}"/>
          </ac:spMkLst>
        </pc:spChg>
        <pc:spChg chg="mod">
          <ac:chgData name="Dion3, Alain (SPAC/PSPC) (il-lui / he-him)" userId="b5972ad0-fee1-4393-9fd4-8bc589782ac7" providerId="ADAL" clId="{5D50F259-4704-4584-8F27-B0F493E0DAF2}" dt="2024-11-05T14:29:39.408" v="562" actId="790"/>
          <ac:spMkLst>
            <pc:docMk/>
            <pc:sldMk cId="3254786999" sldId="5168"/>
            <ac:spMk id="4" creationId="{6E84A27E-2844-316E-6672-1236545BDBDC}"/>
          </ac:spMkLst>
        </pc:spChg>
        <pc:spChg chg="mod">
          <ac:chgData name="Dion3, Alain (SPAC/PSPC) (il-lui / he-him)" userId="b5972ad0-fee1-4393-9fd4-8bc589782ac7" providerId="ADAL" clId="{5D50F259-4704-4584-8F27-B0F493E0DAF2}" dt="2024-11-05T14:29:39.408" v="562" actId="790"/>
          <ac:spMkLst>
            <pc:docMk/>
            <pc:sldMk cId="3254786999" sldId="5168"/>
            <ac:spMk id="12" creationId="{49BC1508-1F65-AA39-033E-D60F15B261D2}"/>
          </ac:spMkLst>
        </pc:spChg>
      </pc:sldChg>
      <pc:sldChg chg="modSp mod">
        <pc:chgData name="Dion3, Alain (SPAC/PSPC) (il-lui / he-him)" userId="b5972ad0-fee1-4393-9fd4-8bc589782ac7" providerId="ADAL" clId="{5D50F259-4704-4584-8F27-B0F493E0DAF2}" dt="2024-11-04T18:07:06.412" v="35" actId="27636"/>
        <pc:sldMkLst>
          <pc:docMk/>
          <pc:sldMk cId="775145580" sldId="5170"/>
        </pc:sldMkLst>
        <pc:spChg chg="mod">
          <ac:chgData name="Dion3, Alain (SPAC/PSPC) (il-lui / he-him)" userId="b5972ad0-fee1-4393-9fd4-8bc589782ac7" providerId="ADAL" clId="{5D50F259-4704-4584-8F27-B0F493E0DAF2}" dt="2024-11-04T18:07:06.412" v="35" actId="27636"/>
          <ac:spMkLst>
            <pc:docMk/>
            <pc:sldMk cId="775145580" sldId="5170"/>
            <ac:spMk id="4" creationId="{7D0AA24E-8F9C-5384-47ED-0C5CBF0D2122}"/>
          </ac:spMkLst>
        </pc:spChg>
      </pc:sldChg>
      <pc:sldMasterChg chg="modSp mod">
        <pc:chgData name="Dion3, Alain (SPAC/PSPC) (il-lui / he-him)" userId="b5972ad0-fee1-4393-9fd4-8bc589782ac7" providerId="ADAL" clId="{5D50F259-4704-4584-8F27-B0F493E0DAF2}" dt="2024-11-04T15:56:11.342" v="4" actId="14100"/>
        <pc:sldMasterMkLst>
          <pc:docMk/>
          <pc:sldMasterMk cId="792885655" sldId="2147483675"/>
        </pc:sldMasterMkLst>
        <pc:picChg chg="mod">
          <ac:chgData name="Dion3, Alain (SPAC/PSPC) (il-lui / he-him)" userId="b5972ad0-fee1-4393-9fd4-8bc589782ac7" providerId="ADAL" clId="{5D50F259-4704-4584-8F27-B0F493E0DAF2}" dt="2024-11-04T15:56:11.342" v="4" actId="14100"/>
          <ac:picMkLst>
            <pc:docMk/>
            <pc:sldMasterMk cId="792885655" sldId="2147483675"/>
            <ac:picMk id="17" creationId="{1CF982D2-D3BA-489C-B6FC-75EBE40BC1CB}"/>
          </ac:picMkLst>
        </pc:picChg>
      </pc:sldMasterChg>
    </pc:docChg>
  </pc:docChgLst>
  <pc:docChgLst>
    <pc:chgData name="Bemeur, Chantal (SPAC/PSPC) (elle-la / she-her)" userId="S::chantal.bemeur@tpsgc-pwgsc.gc.ca::97d9d3ea-19b5-4147-b2f7-c6eb9c5930c3" providerId="AD" clId="Web-{E1059E3A-D4AE-B3F2-4322-B280099015E4}"/>
    <pc:docChg chg="mod">
      <pc:chgData name="Bemeur, Chantal (SPAC/PSPC) (elle-la / she-her)" userId="S::chantal.bemeur@tpsgc-pwgsc.gc.ca::97d9d3ea-19b5-4147-b2f7-c6eb9c5930c3" providerId="AD" clId="Web-{E1059E3A-D4AE-B3F2-4322-B280099015E4}" dt="2024-10-18T21:08:52.932" v="0"/>
      <pc:docMkLst>
        <pc:docMk/>
      </pc:docMkLst>
    </pc:docChg>
  </pc:docChgLst>
  <pc:docChgLst>
    <pc:chgData name="Dion3, Alain (SPAC/PSPC) (il-lui / he-him)" userId="b5972ad0-fee1-4393-9fd4-8bc589782ac7" providerId="ADAL" clId="{3ACCABA1-D66F-4904-8251-B355270E7CFD}"/>
    <pc:docChg chg="undo custSel modSld">
      <pc:chgData name="Dion3, Alain (SPAC/PSPC) (il-lui / he-him)" userId="b5972ad0-fee1-4393-9fd4-8bc589782ac7" providerId="ADAL" clId="{3ACCABA1-D66F-4904-8251-B355270E7CFD}" dt="2024-10-28T15:00:23.249" v="538"/>
      <pc:docMkLst>
        <pc:docMk/>
      </pc:docMkLst>
      <pc:sldChg chg="modSp mod">
        <pc:chgData name="Dion3, Alain (SPAC/PSPC) (il-lui / he-him)" userId="b5972ad0-fee1-4393-9fd4-8bc589782ac7" providerId="ADAL" clId="{3ACCABA1-D66F-4904-8251-B355270E7CFD}" dt="2024-10-28T13:31:14.060" v="10"/>
        <pc:sldMkLst>
          <pc:docMk/>
          <pc:sldMk cId="1739606208" sldId="384"/>
        </pc:sldMkLst>
        <pc:spChg chg="replST">
          <ac:chgData name="Dion3, Alain (SPAC/PSPC) (il-lui / he-him)" userId="b5972ad0-fee1-4393-9fd4-8bc589782ac7" providerId="ADAL" clId="{3ACCABA1-D66F-4904-8251-B355270E7CFD}" dt="2024-10-28T13:31:14.028" v="6"/>
          <ac:spMkLst>
            <pc:docMk/>
            <pc:sldMk cId="1739606208" sldId="384"/>
            <ac:spMk id="15" creationId="{411163A5-7CB5-46A7-AE5F-BC3D5AAEA03C}"/>
          </ac:spMkLst>
        </pc:spChg>
        <pc:spChg chg="replST">
          <ac:chgData name="Dion3, Alain (SPAC/PSPC) (il-lui / he-him)" userId="b5972ad0-fee1-4393-9fd4-8bc589782ac7" providerId="ADAL" clId="{3ACCABA1-D66F-4904-8251-B355270E7CFD}" dt="2024-10-28T13:31:14.041" v="7"/>
          <ac:spMkLst>
            <pc:docMk/>
            <pc:sldMk cId="1739606208" sldId="384"/>
            <ac:spMk id="16" creationId="{68044161-86F9-4088-A6B9-05999097B37C}"/>
          </ac:spMkLst>
        </pc:spChg>
        <pc:spChg chg="replST">
          <ac:chgData name="Dion3, Alain (SPAC/PSPC) (il-lui / he-him)" userId="b5972ad0-fee1-4393-9fd4-8bc589782ac7" providerId="ADAL" clId="{3ACCABA1-D66F-4904-8251-B355270E7CFD}" dt="2024-10-28T13:31:14.048" v="8"/>
          <ac:spMkLst>
            <pc:docMk/>
            <pc:sldMk cId="1739606208" sldId="384"/>
            <ac:spMk id="19" creationId="{6F17F2A8-C13F-4D59-AEE3-797B6ED58FD3}"/>
          </ac:spMkLst>
        </pc:spChg>
        <pc:graphicFrameChg chg="replST">
          <ac:chgData name="Dion3, Alain (SPAC/PSPC) (il-lui / he-him)" userId="b5972ad0-fee1-4393-9fd4-8bc589782ac7" providerId="ADAL" clId="{3ACCABA1-D66F-4904-8251-B355270E7CFD}" dt="2024-10-28T13:31:14.019" v="5"/>
          <ac:graphicFrameMkLst>
            <pc:docMk/>
            <pc:sldMk cId="1739606208" sldId="384"/>
            <ac:graphicFrameMk id="4" creationId="{00000000-0000-0000-0000-000000000000}"/>
          </ac:graphicFrameMkLst>
        </pc:graphicFrameChg>
        <pc:picChg chg="replST">
          <ac:chgData name="Dion3, Alain (SPAC/PSPC) (il-lui / he-him)" userId="b5972ad0-fee1-4393-9fd4-8bc589782ac7" providerId="ADAL" clId="{3ACCABA1-D66F-4904-8251-B355270E7CFD}" dt="2024-10-28T13:31:14.060" v="10"/>
          <ac:picMkLst>
            <pc:docMk/>
            <pc:sldMk cId="1739606208" sldId="384"/>
            <ac:picMk id="3" creationId="{1954C225-5C7E-D340-D4FB-948CFEF5C684}"/>
          </ac:picMkLst>
        </pc:picChg>
        <pc:picChg chg="replST">
          <ac:chgData name="Dion3, Alain (SPAC/PSPC) (il-lui / he-him)" userId="b5972ad0-fee1-4393-9fd4-8bc589782ac7" providerId="ADAL" clId="{3ACCABA1-D66F-4904-8251-B355270E7CFD}" dt="2024-10-28T13:31:14.054" v="9"/>
          <ac:picMkLst>
            <pc:docMk/>
            <pc:sldMk cId="1739606208" sldId="384"/>
            <ac:picMk id="22" creationId="{3F213B2A-499F-44AF-AE46-FE468AC2FE04}"/>
          </ac:picMkLst>
        </pc:picChg>
      </pc:sldChg>
      <pc:sldChg chg="modSp mod addCm modNotes modNotesTx">
        <pc:chgData name="Dion3, Alain (SPAC/PSPC) (il-lui / he-him)" userId="b5972ad0-fee1-4393-9fd4-8bc589782ac7" providerId="ADAL" clId="{3ACCABA1-D66F-4904-8251-B355270E7CFD}" dt="2024-10-28T14:22:17.528" v="265" actId="20577"/>
        <pc:sldMkLst>
          <pc:docMk/>
          <pc:sldMk cId="782836501" sldId="385"/>
        </pc:sldMkLst>
        <pc:spChg chg="mod replST">
          <ac:chgData name="Dion3, Alain (SPAC/PSPC) (il-lui / he-him)" userId="b5972ad0-fee1-4393-9fd4-8bc589782ac7" providerId="ADAL" clId="{3ACCABA1-D66F-4904-8251-B355270E7CFD}" dt="2024-10-28T14:16:04.897" v="236"/>
          <ac:spMkLst>
            <pc:docMk/>
            <pc:sldMk cId="782836501" sldId="385"/>
            <ac:spMk id="2" creationId="{7848FF00-1347-4DA1-9437-1B4A0F154B78}"/>
          </ac:spMkLst>
        </pc:spChg>
        <pc:spChg chg="replST">
          <ac:chgData name="Dion3, Alain (SPAC/PSPC) (il-lui / he-him)" userId="b5972ad0-fee1-4393-9fd4-8bc589782ac7" providerId="ADAL" clId="{3ACCABA1-D66F-4904-8251-B355270E7CFD}" dt="2024-10-28T13:31:14.333" v="52"/>
          <ac:spMkLst>
            <pc:docMk/>
            <pc:sldMk cId="782836501" sldId="385"/>
            <ac:spMk id="4" creationId="{F4D4C3C8-8CC6-4BF9-B9F0-0B29F37F2A1C}"/>
          </ac:spMkLst>
        </pc:spChg>
        <pc:graphicFrameChg chg="mod replST">
          <ac:chgData name="Dion3, Alain (SPAC/PSPC) (il-lui / he-him)" userId="b5972ad0-fee1-4393-9fd4-8bc589782ac7" providerId="ADAL" clId="{3ACCABA1-D66F-4904-8251-B355270E7CFD}" dt="2024-10-28T14:15:39.009" v="235" actId="20577"/>
          <ac:graphicFrameMkLst>
            <pc:docMk/>
            <pc:sldMk cId="782836501" sldId="385"/>
            <ac:graphicFrameMk id="5" creationId="{47AF23CB-9CF8-3A93-AC5C-6849E2091E92}"/>
          </ac:graphicFrameMkLst>
        </pc:graphicFrameChg>
        <pc:picChg chg="replST">
          <ac:chgData name="Dion3, Alain (SPAC/PSPC) (il-lui / he-him)" userId="b5972ad0-fee1-4393-9fd4-8bc589782ac7" providerId="ADAL" clId="{3ACCABA1-D66F-4904-8251-B355270E7CFD}" dt="2024-10-28T13:31:14.351" v="55"/>
          <ac:picMkLst>
            <pc:docMk/>
            <pc:sldMk cId="782836501" sldId="385"/>
            <ac:picMk id="3" creationId="{4764C197-A1C5-4D1B-9772-6248B9F555B9}"/>
          </ac:picMkLst>
        </pc:picChg>
        <pc:picChg chg="replST">
          <ac:chgData name="Dion3, Alain (SPAC/PSPC) (il-lui / he-him)" userId="b5972ad0-fee1-4393-9fd4-8bc589782ac7" providerId="ADAL" clId="{3ACCABA1-D66F-4904-8251-B355270E7CFD}" dt="2024-10-28T13:31:14.345" v="54"/>
          <ac:picMkLst>
            <pc:docMk/>
            <pc:sldMk cId="782836501" sldId="385"/>
            <ac:picMk id="11" creationId="{4BE59BA4-5D6C-4A38-8A73-5686AAF2BAF1}"/>
          </ac:picMkLst>
        </pc:picChg>
        <pc:extLst>
          <p:ext xmlns:p="http://schemas.openxmlformats.org/presentationml/2006/main" uri="{D6D511B9-2390-475A-947B-AFAB55BFBCF1}">
            <pc226:cmChg xmlns:pc226="http://schemas.microsoft.com/office/powerpoint/2022/06/main/command" chg="add">
              <pc226:chgData name="Dion3, Alain (SPAC/PSPC) (il-lui / he-him)" userId="b5972ad0-fee1-4393-9fd4-8bc589782ac7" providerId="ADAL" clId="{3ACCABA1-D66F-4904-8251-B355270E7CFD}" dt="2024-10-28T14:16:22.019" v="237"/>
              <pc2:cmMkLst xmlns:pc2="http://schemas.microsoft.com/office/powerpoint/2019/9/main/command">
                <pc:docMk/>
                <pc:sldMk cId="782836501" sldId="385"/>
                <pc2:cmMk id="{2BDB6A8A-A80B-41A7-A37B-6556F60CAF4D}"/>
              </pc2:cmMkLst>
            </pc226:cmChg>
          </p:ext>
        </pc:extLst>
      </pc:sldChg>
      <pc:sldChg chg="modSp mod addCm modCm">
        <pc:chgData name="Dion3, Alain (SPAC/PSPC) (il-lui / he-him)" userId="b5972ad0-fee1-4393-9fd4-8bc589782ac7" providerId="ADAL" clId="{3ACCABA1-D66F-4904-8251-B355270E7CFD}" dt="2024-10-28T14:45:05.712" v="390" actId="20577"/>
        <pc:sldMkLst>
          <pc:docMk/>
          <pc:sldMk cId="3499923032" sldId="5146"/>
        </pc:sldMkLst>
        <pc:spChg chg="replST">
          <ac:chgData name="Dion3, Alain (SPAC/PSPC) (il-lui / he-him)" userId="b5972ad0-fee1-4393-9fd4-8bc589782ac7" providerId="ADAL" clId="{3ACCABA1-D66F-4904-8251-B355270E7CFD}" dt="2024-10-28T13:31:14.066" v="11"/>
          <ac:spMkLst>
            <pc:docMk/>
            <pc:sldMk cId="3499923032" sldId="5146"/>
            <ac:spMk id="5" creationId="{249EDED2-ACA5-E482-22BD-5F1403FEDBE4}"/>
          </ac:spMkLst>
        </pc:spChg>
        <pc:spChg chg="replST">
          <ac:chgData name="Dion3, Alain (SPAC/PSPC) (il-lui / he-him)" userId="b5972ad0-fee1-4393-9fd4-8bc589782ac7" providerId="ADAL" clId="{3ACCABA1-D66F-4904-8251-B355270E7CFD}" dt="2024-10-28T13:31:14.072" v="12"/>
          <ac:spMkLst>
            <pc:docMk/>
            <pc:sldMk cId="3499923032" sldId="5146"/>
            <ac:spMk id="8" creationId="{58BD4A98-E2BD-BCB3-4425-DC3B6B10B60C}"/>
          </ac:spMkLst>
        </pc:spChg>
        <pc:spChg chg="mod replST">
          <ac:chgData name="Dion3, Alain (SPAC/PSPC) (il-lui / he-him)" userId="b5972ad0-fee1-4393-9fd4-8bc589782ac7" providerId="ADAL" clId="{3ACCABA1-D66F-4904-8251-B355270E7CFD}" dt="2024-10-28T14:45:05.712" v="390" actId="20577"/>
          <ac:spMkLst>
            <pc:docMk/>
            <pc:sldMk cId="3499923032" sldId="5146"/>
            <ac:spMk id="10" creationId="{000D524A-320F-6BB4-B947-05E0A947FBA7}"/>
          </ac:spMkLst>
        </pc:spChg>
        <pc:extLst>
          <p:ext xmlns:p="http://schemas.openxmlformats.org/presentationml/2006/main" uri="{D6D511B9-2390-475A-947B-AFAB55BFBCF1}">
            <pc226:cmChg xmlns:pc226="http://schemas.microsoft.com/office/powerpoint/2022/06/main/command" chg="add mod">
              <pc226:chgData name="Dion3, Alain (SPAC/PSPC) (il-lui / he-him)" userId="b5972ad0-fee1-4393-9fd4-8bc589782ac7" providerId="ADAL" clId="{3ACCABA1-D66F-4904-8251-B355270E7CFD}" dt="2024-10-28T14:45:05.712" v="390" actId="20577"/>
              <pc2:cmMkLst xmlns:pc2="http://schemas.microsoft.com/office/powerpoint/2019/9/main/command">
                <pc:docMk/>
                <pc:sldMk cId="3499923032" sldId="5146"/>
                <pc2:cmMk id="{84837318-60D0-4AAA-A600-F35F7829DA8B}"/>
              </pc2:cmMkLst>
            </pc226:cmChg>
            <pc226:cmChg xmlns:pc226="http://schemas.microsoft.com/office/powerpoint/2022/06/main/command" chg="add mod">
              <pc226:chgData name="Dion3, Alain (SPAC/PSPC) (il-lui / he-him)" userId="b5972ad0-fee1-4393-9fd4-8bc589782ac7" providerId="ADAL" clId="{3ACCABA1-D66F-4904-8251-B355270E7CFD}" dt="2024-10-28T14:45:05.712" v="390" actId="20577"/>
              <pc2:cmMkLst xmlns:pc2="http://schemas.microsoft.com/office/powerpoint/2019/9/main/command">
                <pc:docMk/>
                <pc:sldMk cId="3499923032" sldId="5146"/>
                <pc2:cmMk id="{98484DB0-A815-436A-903F-8EA5EEB72975}"/>
              </pc2:cmMkLst>
            </pc226:cmChg>
          </p:ext>
        </pc:extLst>
      </pc:sldChg>
      <pc:sldChg chg="modSp mod addCm modCm modNotes modNotesTx">
        <pc:chgData name="Dion3, Alain (SPAC/PSPC) (il-lui / he-him)" userId="b5972ad0-fee1-4393-9fd4-8bc589782ac7" providerId="ADAL" clId="{3ACCABA1-D66F-4904-8251-B355270E7CFD}" dt="2024-10-28T14:38:30.859" v="310" actId="20577"/>
        <pc:sldMkLst>
          <pc:docMk/>
          <pc:sldMk cId="2509489348" sldId="5153"/>
        </pc:sldMkLst>
        <pc:spChg chg="mod replST">
          <ac:chgData name="Dion3, Alain (SPAC/PSPC) (il-lui / he-him)" userId="b5972ad0-fee1-4393-9fd4-8bc589782ac7" providerId="ADAL" clId="{3ACCABA1-D66F-4904-8251-B355270E7CFD}" dt="2024-10-28T14:24:11.928" v="271" actId="790"/>
          <ac:spMkLst>
            <pc:docMk/>
            <pc:sldMk cId="2509489348" sldId="5153"/>
            <ac:spMk id="3" creationId="{41BE6B50-88EB-D2A5-67D3-AD36A9027E26}"/>
          </ac:spMkLst>
        </pc:spChg>
        <pc:spChg chg="mod replST">
          <ac:chgData name="Dion3, Alain (SPAC/PSPC) (il-lui / he-him)" userId="b5972ad0-fee1-4393-9fd4-8bc589782ac7" providerId="ADAL" clId="{3ACCABA1-D66F-4904-8251-B355270E7CFD}" dt="2024-10-28T14:24:11.928" v="271" actId="790"/>
          <ac:spMkLst>
            <pc:docMk/>
            <pc:sldMk cId="2509489348" sldId="5153"/>
            <ac:spMk id="4" creationId="{630D77A7-4E8E-7081-F0AC-4F3053A49FAC}"/>
          </ac:spMkLst>
        </pc:spChg>
        <pc:spChg chg="mod replST">
          <ac:chgData name="Dion3, Alain (SPAC/PSPC) (il-lui / he-him)" userId="b5972ad0-fee1-4393-9fd4-8bc589782ac7" providerId="ADAL" clId="{3ACCABA1-D66F-4904-8251-B355270E7CFD}" dt="2024-10-28T14:24:48.305" v="298" actId="20577"/>
          <ac:spMkLst>
            <pc:docMk/>
            <pc:sldMk cId="2509489348" sldId="5153"/>
            <ac:spMk id="5" creationId="{D0DACE9A-1229-9EEE-A180-51B071D4E977}"/>
          </ac:spMkLst>
        </pc:spChg>
        <pc:spChg chg="mod replST">
          <ac:chgData name="Dion3, Alain (SPAC/PSPC) (il-lui / he-him)" userId="b5972ad0-fee1-4393-9fd4-8bc589782ac7" providerId="ADAL" clId="{3ACCABA1-D66F-4904-8251-B355270E7CFD}" dt="2024-10-28T14:24:11.928" v="271" actId="790"/>
          <ac:spMkLst>
            <pc:docMk/>
            <pc:sldMk cId="2509489348" sldId="5153"/>
            <ac:spMk id="6" creationId="{55B9010B-A8A7-9B6F-B5B4-3FFDE75A9E2A}"/>
          </ac:spMkLst>
        </pc:spChg>
        <pc:picChg chg="replST">
          <ac:chgData name="Dion3, Alain (SPAC/PSPC) (il-lui / he-him)" userId="b5972ad0-fee1-4393-9fd4-8bc589782ac7" providerId="ADAL" clId="{3ACCABA1-D66F-4904-8251-B355270E7CFD}" dt="2024-10-28T13:31:14.423" v="65"/>
          <ac:picMkLst>
            <pc:docMk/>
            <pc:sldMk cId="2509489348" sldId="5153"/>
            <ac:picMk id="2" creationId="{0E9612D6-45F7-B170-9554-337FDA335619}"/>
          </ac:picMkLst>
        </pc:picChg>
        <pc:extLst>
          <p:ext xmlns:p="http://schemas.openxmlformats.org/presentationml/2006/main" uri="{D6D511B9-2390-475A-947B-AFAB55BFBCF1}">
            <pc226:cmChg xmlns:pc226="http://schemas.microsoft.com/office/powerpoint/2022/06/main/command" chg="add mod">
              <pc226:chgData name="Dion3, Alain (SPAC/PSPC) (il-lui / he-him)" userId="b5972ad0-fee1-4393-9fd4-8bc589782ac7" providerId="ADAL" clId="{3ACCABA1-D66F-4904-8251-B355270E7CFD}" dt="2024-10-28T14:24:48.305" v="298" actId="20577"/>
              <pc2:cmMkLst xmlns:pc2="http://schemas.microsoft.com/office/powerpoint/2019/9/main/command">
                <pc:docMk/>
                <pc:sldMk cId="2509489348" sldId="5153"/>
                <pc2:cmMk id="{A04B6C77-3AD8-4C27-BA6B-9D16BA7C9FC3}"/>
              </pc2:cmMkLst>
            </pc226:cmChg>
            <pc226:cmChg xmlns:pc226="http://schemas.microsoft.com/office/powerpoint/2022/06/main/command" chg="add">
              <pc226:chgData name="Dion3, Alain (SPAC/PSPC) (il-lui / he-him)" userId="b5972ad0-fee1-4393-9fd4-8bc589782ac7" providerId="ADAL" clId="{3ACCABA1-D66F-4904-8251-B355270E7CFD}" dt="2024-10-28T14:25:16.552" v="299"/>
              <pc2:cmMkLst xmlns:pc2="http://schemas.microsoft.com/office/powerpoint/2019/9/main/command">
                <pc:docMk/>
                <pc:sldMk cId="2509489348" sldId="5153"/>
                <pc2:cmMk id="{04DBD37E-CAF2-41DB-9F84-6FDC3BC5F9AB}"/>
              </pc2:cmMkLst>
            </pc226:cmChg>
          </p:ext>
        </pc:extLst>
      </pc:sldChg>
      <pc:sldChg chg="modSp mod addCm modCm">
        <pc:chgData name="Dion3, Alain (SPAC/PSPC) (il-lui / he-him)" userId="b5972ad0-fee1-4393-9fd4-8bc589782ac7" providerId="ADAL" clId="{3ACCABA1-D66F-4904-8251-B355270E7CFD}" dt="2024-10-28T14:46:34.996" v="392"/>
        <pc:sldMkLst>
          <pc:docMk/>
          <pc:sldMk cId="1022071146" sldId="5154"/>
        </pc:sldMkLst>
        <pc:spChg chg="mod replST">
          <ac:chgData name="Dion3, Alain (SPAC/PSPC) (il-lui / he-him)" userId="b5972ad0-fee1-4393-9fd4-8bc589782ac7" providerId="ADAL" clId="{3ACCABA1-D66F-4904-8251-B355270E7CFD}" dt="2024-10-28T14:43:40.209" v="354" actId="790"/>
          <ac:spMkLst>
            <pc:docMk/>
            <pc:sldMk cId="1022071146" sldId="5154"/>
            <ac:spMk id="2" creationId="{E2A90173-C9BE-15AB-2F1B-343129698A10}"/>
          </ac:spMkLst>
        </pc:spChg>
        <pc:spChg chg="mod replST">
          <ac:chgData name="Dion3, Alain (SPAC/PSPC) (il-lui / he-him)" userId="b5972ad0-fee1-4393-9fd4-8bc589782ac7" providerId="ADAL" clId="{3ACCABA1-D66F-4904-8251-B355270E7CFD}" dt="2024-10-28T14:44:40.806" v="361" actId="20577"/>
          <ac:spMkLst>
            <pc:docMk/>
            <pc:sldMk cId="1022071146" sldId="5154"/>
            <ac:spMk id="3" creationId="{7A78167E-F052-C9E8-04C8-15DFB9851FEC}"/>
          </ac:spMkLst>
        </pc:spChg>
        <pc:spChg chg="mod replST">
          <ac:chgData name="Dion3, Alain (SPAC/PSPC) (il-lui / he-him)" userId="b5972ad0-fee1-4393-9fd4-8bc589782ac7" providerId="ADAL" clId="{3ACCABA1-D66F-4904-8251-B355270E7CFD}" dt="2024-10-28T14:43:40.209" v="354" actId="790"/>
          <ac:spMkLst>
            <pc:docMk/>
            <pc:sldMk cId="1022071146" sldId="5154"/>
            <ac:spMk id="5" creationId="{990E4937-9203-80F1-1D3B-46A2B6309F3A}"/>
          </ac:spMkLst>
        </pc:spChg>
        <pc:spChg chg="mod">
          <ac:chgData name="Dion3, Alain (SPAC/PSPC) (il-lui / he-him)" userId="b5972ad0-fee1-4393-9fd4-8bc589782ac7" providerId="ADAL" clId="{3ACCABA1-D66F-4904-8251-B355270E7CFD}" dt="2024-10-28T14:43:40.209" v="354" actId="790"/>
          <ac:spMkLst>
            <pc:docMk/>
            <pc:sldMk cId="1022071146" sldId="5154"/>
            <ac:spMk id="16" creationId="{9FC768E5-1F64-2B56-E0C1-44C03EE92B56}"/>
          </ac:spMkLst>
        </pc:spChg>
        <pc:spChg chg="mod">
          <ac:chgData name="Dion3, Alain (SPAC/PSPC) (il-lui / he-him)" userId="b5972ad0-fee1-4393-9fd4-8bc589782ac7" providerId="ADAL" clId="{3ACCABA1-D66F-4904-8251-B355270E7CFD}" dt="2024-10-28T14:43:40.209" v="354" actId="790"/>
          <ac:spMkLst>
            <pc:docMk/>
            <pc:sldMk cId="1022071146" sldId="5154"/>
            <ac:spMk id="18" creationId="{70058B1D-0A8A-760D-BED4-2BB0341C1D65}"/>
          </ac:spMkLst>
        </pc:spChg>
        <pc:spChg chg="mod">
          <ac:chgData name="Dion3, Alain (SPAC/PSPC) (il-lui / he-him)" userId="b5972ad0-fee1-4393-9fd4-8bc589782ac7" providerId="ADAL" clId="{3ACCABA1-D66F-4904-8251-B355270E7CFD}" dt="2024-10-28T14:43:40.209" v="354" actId="790"/>
          <ac:spMkLst>
            <pc:docMk/>
            <pc:sldMk cId="1022071146" sldId="5154"/>
            <ac:spMk id="20" creationId="{9ACC593A-9919-1799-8ABB-A64A666F9F26}"/>
          </ac:spMkLst>
        </pc:spChg>
        <pc:spChg chg="mod">
          <ac:chgData name="Dion3, Alain (SPAC/PSPC) (il-lui / he-him)" userId="b5972ad0-fee1-4393-9fd4-8bc589782ac7" providerId="ADAL" clId="{3ACCABA1-D66F-4904-8251-B355270E7CFD}" dt="2024-10-28T14:43:40.209" v="354" actId="790"/>
          <ac:spMkLst>
            <pc:docMk/>
            <pc:sldMk cId="1022071146" sldId="5154"/>
            <ac:spMk id="21" creationId="{E3C94D93-CA24-69BA-42B5-5D6F6FBA9C87}"/>
          </ac:spMkLst>
        </pc:spChg>
        <pc:spChg chg="mod">
          <ac:chgData name="Dion3, Alain (SPAC/PSPC) (il-lui / he-him)" userId="b5972ad0-fee1-4393-9fd4-8bc589782ac7" providerId="ADAL" clId="{3ACCABA1-D66F-4904-8251-B355270E7CFD}" dt="2024-10-28T14:43:40.209" v="354" actId="790"/>
          <ac:spMkLst>
            <pc:docMk/>
            <pc:sldMk cId="1022071146" sldId="5154"/>
            <ac:spMk id="23" creationId="{4C6A7B9E-69AE-501D-1378-FDD8B8D94959}"/>
          </ac:spMkLst>
        </pc:spChg>
        <pc:spChg chg="mod">
          <ac:chgData name="Dion3, Alain (SPAC/PSPC) (il-lui / he-him)" userId="b5972ad0-fee1-4393-9fd4-8bc589782ac7" providerId="ADAL" clId="{3ACCABA1-D66F-4904-8251-B355270E7CFD}" dt="2024-10-28T14:43:40.209" v="354" actId="790"/>
          <ac:spMkLst>
            <pc:docMk/>
            <pc:sldMk cId="1022071146" sldId="5154"/>
            <ac:spMk id="24" creationId="{EA992CF0-F97D-F076-9A7A-DB43E7EF8384}"/>
          </ac:spMkLst>
        </pc:spChg>
        <pc:spChg chg="mod">
          <ac:chgData name="Dion3, Alain (SPAC/PSPC) (il-lui / he-him)" userId="b5972ad0-fee1-4393-9fd4-8bc589782ac7" providerId="ADAL" clId="{3ACCABA1-D66F-4904-8251-B355270E7CFD}" dt="2024-10-28T14:43:40.209" v="354" actId="790"/>
          <ac:spMkLst>
            <pc:docMk/>
            <pc:sldMk cId="1022071146" sldId="5154"/>
            <ac:spMk id="25" creationId="{5079FE47-599C-A134-BD23-C4276CD45296}"/>
          </ac:spMkLst>
        </pc:spChg>
        <pc:spChg chg="mod">
          <ac:chgData name="Dion3, Alain (SPAC/PSPC) (il-lui / he-him)" userId="b5972ad0-fee1-4393-9fd4-8bc589782ac7" providerId="ADAL" clId="{3ACCABA1-D66F-4904-8251-B355270E7CFD}" dt="2024-10-28T14:43:40.209" v="354" actId="790"/>
          <ac:spMkLst>
            <pc:docMk/>
            <pc:sldMk cId="1022071146" sldId="5154"/>
            <ac:spMk id="26" creationId="{2D8DBA23-B5AA-7C7E-5352-85936063FD93}"/>
          </ac:spMkLst>
        </pc:spChg>
        <pc:spChg chg="mod">
          <ac:chgData name="Dion3, Alain (SPAC/PSPC) (il-lui / he-him)" userId="b5972ad0-fee1-4393-9fd4-8bc589782ac7" providerId="ADAL" clId="{3ACCABA1-D66F-4904-8251-B355270E7CFD}" dt="2024-10-28T14:43:40.209" v="354" actId="790"/>
          <ac:spMkLst>
            <pc:docMk/>
            <pc:sldMk cId="1022071146" sldId="5154"/>
            <ac:spMk id="27" creationId="{3E44F633-6A18-C683-ECF0-C9ADF10A6E19}"/>
          </ac:spMkLst>
        </pc:spChg>
        <pc:spChg chg="mod">
          <ac:chgData name="Dion3, Alain (SPAC/PSPC) (il-lui / he-him)" userId="b5972ad0-fee1-4393-9fd4-8bc589782ac7" providerId="ADAL" clId="{3ACCABA1-D66F-4904-8251-B355270E7CFD}" dt="2024-10-28T14:43:40.209" v="354" actId="790"/>
          <ac:spMkLst>
            <pc:docMk/>
            <pc:sldMk cId="1022071146" sldId="5154"/>
            <ac:spMk id="28" creationId="{121E2F39-5F17-5BE0-0611-09179169AC61}"/>
          </ac:spMkLst>
        </pc:spChg>
        <pc:spChg chg="mod">
          <ac:chgData name="Dion3, Alain (SPAC/PSPC) (il-lui / he-him)" userId="b5972ad0-fee1-4393-9fd4-8bc589782ac7" providerId="ADAL" clId="{3ACCABA1-D66F-4904-8251-B355270E7CFD}" dt="2024-10-28T14:43:40.209" v="354" actId="790"/>
          <ac:spMkLst>
            <pc:docMk/>
            <pc:sldMk cId="1022071146" sldId="5154"/>
            <ac:spMk id="29" creationId="{12C3754B-981F-6B16-F1BE-8BB0D99D64AF}"/>
          </ac:spMkLst>
        </pc:spChg>
        <pc:spChg chg="mod">
          <ac:chgData name="Dion3, Alain (SPAC/PSPC) (il-lui / he-him)" userId="b5972ad0-fee1-4393-9fd4-8bc589782ac7" providerId="ADAL" clId="{3ACCABA1-D66F-4904-8251-B355270E7CFD}" dt="2024-10-28T14:43:40.209" v="354" actId="790"/>
          <ac:spMkLst>
            <pc:docMk/>
            <pc:sldMk cId="1022071146" sldId="5154"/>
            <ac:spMk id="30" creationId="{A771D895-B308-1CD3-1977-394DE6E698B4}"/>
          </ac:spMkLst>
        </pc:spChg>
        <pc:spChg chg="mod">
          <ac:chgData name="Dion3, Alain (SPAC/PSPC) (il-lui / he-him)" userId="b5972ad0-fee1-4393-9fd4-8bc589782ac7" providerId="ADAL" clId="{3ACCABA1-D66F-4904-8251-B355270E7CFD}" dt="2024-10-28T14:43:40.209" v="354" actId="790"/>
          <ac:spMkLst>
            <pc:docMk/>
            <pc:sldMk cId="1022071146" sldId="5154"/>
            <ac:spMk id="31" creationId="{FF523CDD-A188-0AF8-9753-BA8B4EDA9277}"/>
          </ac:spMkLst>
        </pc:spChg>
        <pc:spChg chg="mod">
          <ac:chgData name="Dion3, Alain (SPAC/PSPC) (il-lui / he-him)" userId="b5972ad0-fee1-4393-9fd4-8bc589782ac7" providerId="ADAL" clId="{3ACCABA1-D66F-4904-8251-B355270E7CFD}" dt="2024-10-28T14:43:40.209" v="354" actId="790"/>
          <ac:spMkLst>
            <pc:docMk/>
            <pc:sldMk cId="1022071146" sldId="5154"/>
            <ac:spMk id="32" creationId="{EFA1AC29-92D2-20E7-13DC-4F7BBD377B89}"/>
          </ac:spMkLst>
        </pc:spChg>
        <pc:spChg chg="mod">
          <ac:chgData name="Dion3, Alain (SPAC/PSPC) (il-lui / he-him)" userId="b5972ad0-fee1-4393-9fd4-8bc589782ac7" providerId="ADAL" clId="{3ACCABA1-D66F-4904-8251-B355270E7CFD}" dt="2024-10-28T14:43:40.209" v="354" actId="790"/>
          <ac:spMkLst>
            <pc:docMk/>
            <pc:sldMk cId="1022071146" sldId="5154"/>
            <ac:spMk id="33" creationId="{17708D04-DFD1-3AA8-5438-2ABED82E0784}"/>
          </ac:spMkLst>
        </pc:spChg>
        <pc:spChg chg="mod">
          <ac:chgData name="Dion3, Alain (SPAC/PSPC) (il-lui / he-him)" userId="b5972ad0-fee1-4393-9fd4-8bc589782ac7" providerId="ADAL" clId="{3ACCABA1-D66F-4904-8251-B355270E7CFD}" dt="2024-10-28T14:43:40.209" v="354" actId="790"/>
          <ac:spMkLst>
            <pc:docMk/>
            <pc:sldMk cId="1022071146" sldId="5154"/>
            <ac:spMk id="34" creationId="{5D52573B-7A52-96DF-FE8D-BDAF691182CA}"/>
          </ac:spMkLst>
        </pc:spChg>
        <pc:spChg chg="mod">
          <ac:chgData name="Dion3, Alain (SPAC/PSPC) (il-lui / he-him)" userId="b5972ad0-fee1-4393-9fd4-8bc589782ac7" providerId="ADAL" clId="{3ACCABA1-D66F-4904-8251-B355270E7CFD}" dt="2024-10-28T14:43:40.209" v="354" actId="790"/>
          <ac:spMkLst>
            <pc:docMk/>
            <pc:sldMk cId="1022071146" sldId="5154"/>
            <ac:spMk id="35" creationId="{CF0739C7-09B9-EB4C-D223-070BF1267B17}"/>
          </ac:spMkLst>
        </pc:spChg>
        <pc:spChg chg="mod">
          <ac:chgData name="Dion3, Alain (SPAC/PSPC) (il-lui / he-him)" userId="b5972ad0-fee1-4393-9fd4-8bc589782ac7" providerId="ADAL" clId="{3ACCABA1-D66F-4904-8251-B355270E7CFD}" dt="2024-10-28T14:43:40.209" v="354" actId="790"/>
          <ac:spMkLst>
            <pc:docMk/>
            <pc:sldMk cId="1022071146" sldId="5154"/>
            <ac:spMk id="36" creationId="{1EBFC678-0DB9-A4EB-AF0F-2895CB3F2C1E}"/>
          </ac:spMkLst>
        </pc:spChg>
        <pc:spChg chg="mod">
          <ac:chgData name="Dion3, Alain (SPAC/PSPC) (il-lui / he-him)" userId="b5972ad0-fee1-4393-9fd4-8bc589782ac7" providerId="ADAL" clId="{3ACCABA1-D66F-4904-8251-B355270E7CFD}" dt="2024-10-28T14:43:40.209" v="354" actId="790"/>
          <ac:spMkLst>
            <pc:docMk/>
            <pc:sldMk cId="1022071146" sldId="5154"/>
            <ac:spMk id="37" creationId="{7E3B3FA9-E209-8C5B-B9BF-1CBC00206948}"/>
          </ac:spMkLst>
        </pc:spChg>
        <pc:spChg chg="mod">
          <ac:chgData name="Dion3, Alain (SPAC/PSPC) (il-lui / he-him)" userId="b5972ad0-fee1-4393-9fd4-8bc589782ac7" providerId="ADAL" clId="{3ACCABA1-D66F-4904-8251-B355270E7CFD}" dt="2024-10-28T14:43:40.209" v="354" actId="790"/>
          <ac:spMkLst>
            <pc:docMk/>
            <pc:sldMk cId="1022071146" sldId="5154"/>
            <ac:spMk id="38" creationId="{B6507E11-EC29-4E46-39AD-4BB6E38FB301}"/>
          </ac:spMkLst>
        </pc:spChg>
        <pc:spChg chg="mod">
          <ac:chgData name="Dion3, Alain (SPAC/PSPC) (il-lui / he-him)" userId="b5972ad0-fee1-4393-9fd4-8bc589782ac7" providerId="ADAL" clId="{3ACCABA1-D66F-4904-8251-B355270E7CFD}" dt="2024-10-28T14:43:40.209" v="354" actId="790"/>
          <ac:spMkLst>
            <pc:docMk/>
            <pc:sldMk cId="1022071146" sldId="5154"/>
            <ac:spMk id="39" creationId="{C7469CDD-D524-16E5-551D-01955F32196C}"/>
          </ac:spMkLst>
        </pc:spChg>
        <pc:spChg chg="mod">
          <ac:chgData name="Dion3, Alain (SPAC/PSPC) (il-lui / he-him)" userId="b5972ad0-fee1-4393-9fd4-8bc589782ac7" providerId="ADAL" clId="{3ACCABA1-D66F-4904-8251-B355270E7CFD}" dt="2024-10-28T14:43:40.209" v="354" actId="790"/>
          <ac:spMkLst>
            <pc:docMk/>
            <pc:sldMk cId="1022071146" sldId="5154"/>
            <ac:spMk id="40" creationId="{F7C5741F-5578-1AF1-4851-0A486B3F686F}"/>
          </ac:spMkLst>
        </pc:spChg>
        <pc:spChg chg="mod">
          <ac:chgData name="Dion3, Alain (SPAC/PSPC) (il-lui / he-him)" userId="b5972ad0-fee1-4393-9fd4-8bc589782ac7" providerId="ADAL" clId="{3ACCABA1-D66F-4904-8251-B355270E7CFD}" dt="2024-10-28T14:43:40.209" v="354" actId="790"/>
          <ac:spMkLst>
            <pc:docMk/>
            <pc:sldMk cId="1022071146" sldId="5154"/>
            <ac:spMk id="41" creationId="{CC7386CC-0505-DBCC-AF06-AFA69ED717C9}"/>
          </ac:spMkLst>
        </pc:spChg>
        <pc:spChg chg="mod">
          <ac:chgData name="Dion3, Alain (SPAC/PSPC) (il-lui / he-him)" userId="b5972ad0-fee1-4393-9fd4-8bc589782ac7" providerId="ADAL" clId="{3ACCABA1-D66F-4904-8251-B355270E7CFD}" dt="2024-10-28T14:43:40.209" v="354" actId="790"/>
          <ac:spMkLst>
            <pc:docMk/>
            <pc:sldMk cId="1022071146" sldId="5154"/>
            <ac:spMk id="42" creationId="{BE4A57EE-E044-A301-EF2C-BED0F57FA70A}"/>
          </ac:spMkLst>
        </pc:spChg>
        <pc:spChg chg="mod">
          <ac:chgData name="Dion3, Alain (SPAC/PSPC) (il-lui / he-him)" userId="b5972ad0-fee1-4393-9fd4-8bc589782ac7" providerId="ADAL" clId="{3ACCABA1-D66F-4904-8251-B355270E7CFD}" dt="2024-10-28T14:43:40.209" v="354" actId="790"/>
          <ac:spMkLst>
            <pc:docMk/>
            <pc:sldMk cId="1022071146" sldId="5154"/>
            <ac:spMk id="43" creationId="{3F3E4707-9FC5-99ED-5D71-20C2D5994A81}"/>
          </ac:spMkLst>
        </pc:spChg>
        <pc:spChg chg="mod">
          <ac:chgData name="Dion3, Alain (SPAC/PSPC) (il-lui / he-him)" userId="b5972ad0-fee1-4393-9fd4-8bc589782ac7" providerId="ADAL" clId="{3ACCABA1-D66F-4904-8251-B355270E7CFD}" dt="2024-10-28T14:43:40.209" v="354" actId="790"/>
          <ac:spMkLst>
            <pc:docMk/>
            <pc:sldMk cId="1022071146" sldId="5154"/>
            <ac:spMk id="44" creationId="{9A8EA917-3A44-7139-87AD-F9EC0728A680}"/>
          </ac:spMkLst>
        </pc:spChg>
        <pc:spChg chg="mod">
          <ac:chgData name="Dion3, Alain (SPAC/PSPC) (il-lui / he-him)" userId="b5972ad0-fee1-4393-9fd4-8bc589782ac7" providerId="ADAL" clId="{3ACCABA1-D66F-4904-8251-B355270E7CFD}" dt="2024-10-28T14:43:40.209" v="354" actId="790"/>
          <ac:spMkLst>
            <pc:docMk/>
            <pc:sldMk cId="1022071146" sldId="5154"/>
            <ac:spMk id="45" creationId="{FFC0B55C-39BF-5CAE-ED00-CF1AAB1A0E5C}"/>
          </ac:spMkLst>
        </pc:spChg>
        <pc:spChg chg="mod">
          <ac:chgData name="Dion3, Alain (SPAC/PSPC) (il-lui / he-him)" userId="b5972ad0-fee1-4393-9fd4-8bc589782ac7" providerId="ADAL" clId="{3ACCABA1-D66F-4904-8251-B355270E7CFD}" dt="2024-10-28T14:43:40.209" v="354" actId="790"/>
          <ac:spMkLst>
            <pc:docMk/>
            <pc:sldMk cId="1022071146" sldId="5154"/>
            <ac:spMk id="46" creationId="{5DD1DF85-5880-3DBC-D19F-84A8C181A8D1}"/>
          </ac:spMkLst>
        </pc:spChg>
        <pc:spChg chg="mod">
          <ac:chgData name="Dion3, Alain (SPAC/PSPC) (il-lui / he-him)" userId="b5972ad0-fee1-4393-9fd4-8bc589782ac7" providerId="ADAL" clId="{3ACCABA1-D66F-4904-8251-B355270E7CFD}" dt="2024-10-28T14:43:40.209" v="354" actId="790"/>
          <ac:spMkLst>
            <pc:docMk/>
            <pc:sldMk cId="1022071146" sldId="5154"/>
            <ac:spMk id="47" creationId="{88299F6F-8805-751B-ADEE-BF0CD75A6124}"/>
          </ac:spMkLst>
        </pc:spChg>
        <pc:spChg chg="mod">
          <ac:chgData name="Dion3, Alain (SPAC/PSPC) (il-lui / he-him)" userId="b5972ad0-fee1-4393-9fd4-8bc589782ac7" providerId="ADAL" clId="{3ACCABA1-D66F-4904-8251-B355270E7CFD}" dt="2024-10-28T14:43:40.209" v="354" actId="790"/>
          <ac:spMkLst>
            <pc:docMk/>
            <pc:sldMk cId="1022071146" sldId="5154"/>
            <ac:spMk id="48" creationId="{CF64522E-403A-03F8-6A2C-40ED44B5E3A5}"/>
          </ac:spMkLst>
        </pc:spChg>
        <pc:spChg chg="mod">
          <ac:chgData name="Dion3, Alain (SPAC/PSPC) (il-lui / he-him)" userId="b5972ad0-fee1-4393-9fd4-8bc589782ac7" providerId="ADAL" clId="{3ACCABA1-D66F-4904-8251-B355270E7CFD}" dt="2024-10-28T14:43:40.209" v="354" actId="790"/>
          <ac:spMkLst>
            <pc:docMk/>
            <pc:sldMk cId="1022071146" sldId="5154"/>
            <ac:spMk id="49" creationId="{91069B41-4C43-24DB-A809-E7DFB1ED4D14}"/>
          </ac:spMkLst>
        </pc:spChg>
        <pc:spChg chg="mod">
          <ac:chgData name="Dion3, Alain (SPAC/PSPC) (il-lui / he-him)" userId="b5972ad0-fee1-4393-9fd4-8bc589782ac7" providerId="ADAL" clId="{3ACCABA1-D66F-4904-8251-B355270E7CFD}" dt="2024-10-28T14:43:40.209" v="354" actId="790"/>
          <ac:spMkLst>
            <pc:docMk/>
            <pc:sldMk cId="1022071146" sldId="5154"/>
            <ac:spMk id="50" creationId="{8B8149E1-0BA5-501B-D6DA-82553AFC8016}"/>
          </ac:spMkLst>
        </pc:spChg>
        <pc:spChg chg="mod">
          <ac:chgData name="Dion3, Alain (SPAC/PSPC) (il-lui / he-him)" userId="b5972ad0-fee1-4393-9fd4-8bc589782ac7" providerId="ADAL" clId="{3ACCABA1-D66F-4904-8251-B355270E7CFD}" dt="2024-10-28T14:43:40.209" v="354" actId="790"/>
          <ac:spMkLst>
            <pc:docMk/>
            <pc:sldMk cId="1022071146" sldId="5154"/>
            <ac:spMk id="51" creationId="{2C429B3A-B535-189D-44AB-C000227A8D66}"/>
          </ac:spMkLst>
        </pc:spChg>
        <pc:spChg chg="mod">
          <ac:chgData name="Dion3, Alain (SPAC/PSPC) (il-lui / he-him)" userId="b5972ad0-fee1-4393-9fd4-8bc589782ac7" providerId="ADAL" clId="{3ACCABA1-D66F-4904-8251-B355270E7CFD}" dt="2024-10-28T14:43:40.209" v="354" actId="790"/>
          <ac:spMkLst>
            <pc:docMk/>
            <pc:sldMk cId="1022071146" sldId="5154"/>
            <ac:spMk id="52" creationId="{03EAD489-B340-22F1-3DE1-27FC20B4E430}"/>
          </ac:spMkLst>
        </pc:spChg>
        <pc:spChg chg="mod">
          <ac:chgData name="Dion3, Alain (SPAC/PSPC) (il-lui / he-him)" userId="b5972ad0-fee1-4393-9fd4-8bc589782ac7" providerId="ADAL" clId="{3ACCABA1-D66F-4904-8251-B355270E7CFD}" dt="2024-10-28T14:43:40.209" v="354" actId="790"/>
          <ac:spMkLst>
            <pc:docMk/>
            <pc:sldMk cId="1022071146" sldId="5154"/>
            <ac:spMk id="53" creationId="{BC7BDEC7-21A8-687C-5FF8-DE2D5E7D5C21}"/>
          </ac:spMkLst>
        </pc:spChg>
        <pc:spChg chg="mod">
          <ac:chgData name="Dion3, Alain (SPAC/PSPC) (il-lui / he-him)" userId="b5972ad0-fee1-4393-9fd4-8bc589782ac7" providerId="ADAL" clId="{3ACCABA1-D66F-4904-8251-B355270E7CFD}" dt="2024-10-28T14:43:40.209" v="354" actId="790"/>
          <ac:spMkLst>
            <pc:docMk/>
            <pc:sldMk cId="1022071146" sldId="5154"/>
            <ac:spMk id="54" creationId="{E5A8D4AB-7BB9-2ADB-170D-5AE12AE11CB3}"/>
          </ac:spMkLst>
        </pc:spChg>
        <pc:spChg chg="mod">
          <ac:chgData name="Dion3, Alain (SPAC/PSPC) (il-lui / he-him)" userId="b5972ad0-fee1-4393-9fd4-8bc589782ac7" providerId="ADAL" clId="{3ACCABA1-D66F-4904-8251-B355270E7CFD}" dt="2024-10-28T14:43:40.209" v="354" actId="790"/>
          <ac:spMkLst>
            <pc:docMk/>
            <pc:sldMk cId="1022071146" sldId="5154"/>
            <ac:spMk id="55" creationId="{DC8FA3CD-28D1-49A1-BC5D-FFAD3A62B81B}"/>
          </ac:spMkLst>
        </pc:spChg>
        <pc:spChg chg="mod">
          <ac:chgData name="Dion3, Alain (SPAC/PSPC) (il-lui / he-him)" userId="b5972ad0-fee1-4393-9fd4-8bc589782ac7" providerId="ADAL" clId="{3ACCABA1-D66F-4904-8251-B355270E7CFD}" dt="2024-10-28T14:43:40.209" v="354" actId="790"/>
          <ac:spMkLst>
            <pc:docMk/>
            <pc:sldMk cId="1022071146" sldId="5154"/>
            <ac:spMk id="56" creationId="{9F4FB8C1-A356-D30E-93D3-683F071FCBE9}"/>
          </ac:spMkLst>
        </pc:spChg>
        <pc:spChg chg="mod">
          <ac:chgData name="Dion3, Alain (SPAC/PSPC) (il-lui / he-him)" userId="b5972ad0-fee1-4393-9fd4-8bc589782ac7" providerId="ADAL" clId="{3ACCABA1-D66F-4904-8251-B355270E7CFD}" dt="2024-10-28T14:43:40.209" v="354" actId="790"/>
          <ac:spMkLst>
            <pc:docMk/>
            <pc:sldMk cId="1022071146" sldId="5154"/>
            <ac:spMk id="57" creationId="{C59489DA-E253-C358-8ABF-D485D1356380}"/>
          </ac:spMkLst>
        </pc:spChg>
        <pc:spChg chg="mod">
          <ac:chgData name="Dion3, Alain (SPAC/PSPC) (il-lui / he-him)" userId="b5972ad0-fee1-4393-9fd4-8bc589782ac7" providerId="ADAL" clId="{3ACCABA1-D66F-4904-8251-B355270E7CFD}" dt="2024-10-28T14:43:40.209" v="354" actId="790"/>
          <ac:spMkLst>
            <pc:docMk/>
            <pc:sldMk cId="1022071146" sldId="5154"/>
            <ac:spMk id="58" creationId="{4BE8A6E3-909C-1ED0-D24B-1794F09C4ECC}"/>
          </ac:spMkLst>
        </pc:spChg>
        <pc:spChg chg="mod">
          <ac:chgData name="Dion3, Alain (SPAC/PSPC) (il-lui / he-him)" userId="b5972ad0-fee1-4393-9fd4-8bc589782ac7" providerId="ADAL" clId="{3ACCABA1-D66F-4904-8251-B355270E7CFD}" dt="2024-10-28T14:43:40.209" v="354" actId="790"/>
          <ac:spMkLst>
            <pc:docMk/>
            <pc:sldMk cId="1022071146" sldId="5154"/>
            <ac:spMk id="59" creationId="{160101F8-D1B5-7A9F-DDE2-14BD9EBC1567}"/>
          </ac:spMkLst>
        </pc:spChg>
        <pc:spChg chg="mod">
          <ac:chgData name="Dion3, Alain (SPAC/PSPC) (il-lui / he-him)" userId="b5972ad0-fee1-4393-9fd4-8bc589782ac7" providerId="ADAL" clId="{3ACCABA1-D66F-4904-8251-B355270E7CFD}" dt="2024-10-28T14:43:40.209" v="354" actId="790"/>
          <ac:spMkLst>
            <pc:docMk/>
            <pc:sldMk cId="1022071146" sldId="5154"/>
            <ac:spMk id="60" creationId="{A4C07864-39AF-05FD-0931-D0AB139277AE}"/>
          </ac:spMkLst>
        </pc:spChg>
        <pc:spChg chg="mod">
          <ac:chgData name="Dion3, Alain (SPAC/PSPC) (il-lui / he-him)" userId="b5972ad0-fee1-4393-9fd4-8bc589782ac7" providerId="ADAL" clId="{3ACCABA1-D66F-4904-8251-B355270E7CFD}" dt="2024-10-28T14:43:40.209" v="354" actId="790"/>
          <ac:spMkLst>
            <pc:docMk/>
            <pc:sldMk cId="1022071146" sldId="5154"/>
            <ac:spMk id="61" creationId="{30BF5EA7-5212-3614-E451-F9F88930001B}"/>
          </ac:spMkLst>
        </pc:spChg>
        <pc:spChg chg="mod">
          <ac:chgData name="Dion3, Alain (SPAC/PSPC) (il-lui / he-him)" userId="b5972ad0-fee1-4393-9fd4-8bc589782ac7" providerId="ADAL" clId="{3ACCABA1-D66F-4904-8251-B355270E7CFD}" dt="2024-10-28T14:43:40.209" v="354" actId="790"/>
          <ac:spMkLst>
            <pc:docMk/>
            <pc:sldMk cId="1022071146" sldId="5154"/>
            <ac:spMk id="62" creationId="{5A4AC6CC-0A70-0090-5EE6-5194EA0EF4BE}"/>
          </ac:spMkLst>
        </pc:spChg>
        <pc:spChg chg="mod">
          <ac:chgData name="Dion3, Alain (SPAC/PSPC) (il-lui / he-him)" userId="b5972ad0-fee1-4393-9fd4-8bc589782ac7" providerId="ADAL" clId="{3ACCABA1-D66F-4904-8251-B355270E7CFD}" dt="2024-10-28T14:43:40.209" v="354" actId="790"/>
          <ac:spMkLst>
            <pc:docMk/>
            <pc:sldMk cId="1022071146" sldId="5154"/>
            <ac:spMk id="63" creationId="{9EF6C6AC-EACC-775A-A522-D3F0B539A731}"/>
          </ac:spMkLst>
        </pc:spChg>
        <pc:spChg chg="mod">
          <ac:chgData name="Dion3, Alain (SPAC/PSPC) (il-lui / he-him)" userId="b5972ad0-fee1-4393-9fd4-8bc589782ac7" providerId="ADAL" clId="{3ACCABA1-D66F-4904-8251-B355270E7CFD}" dt="2024-10-28T14:43:40.209" v="354" actId="790"/>
          <ac:spMkLst>
            <pc:docMk/>
            <pc:sldMk cId="1022071146" sldId="5154"/>
            <ac:spMk id="64" creationId="{753D1356-E641-08F0-A7BF-D43488B0F670}"/>
          </ac:spMkLst>
        </pc:spChg>
        <pc:spChg chg="mod">
          <ac:chgData name="Dion3, Alain (SPAC/PSPC) (il-lui / he-him)" userId="b5972ad0-fee1-4393-9fd4-8bc589782ac7" providerId="ADAL" clId="{3ACCABA1-D66F-4904-8251-B355270E7CFD}" dt="2024-10-28T14:43:40.209" v="354" actId="790"/>
          <ac:spMkLst>
            <pc:docMk/>
            <pc:sldMk cId="1022071146" sldId="5154"/>
            <ac:spMk id="65" creationId="{FC5202A0-3821-48D2-A1FE-93D546BB1D4C}"/>
          </ac:spMkLst>
        </pc:spChg>
        <pc:spChg chg="mod">
          <ac:chgData name="Dion3, Alain (SPAC/PSPC) (il-lui / he-him)" userId="b5972ad0-fee1-4393-9fd4-8bc589782ac7" providerId="ADAL" clId="{3ACCABA1-D66F-4904-8251-B355270E7CFD}" dt="2024-10-28T14:43:40.209" v="354" actId="790"/>
          <ac:spMkLst>
            <pc:docMk/>
            <pc:sldMk cId="1022071146" sldId="5154"/>
            <ac:spMk id="78" creationId="{057E7B1D-D7C7-9460-3484-E41EF154A9B2}"/>
          </ac:spMkLst>
        </pc:spChg>
        <pc:spChg chg="mod">
          <ac:chgData name="Dion3, Alain (SPAC/PSPC) (il-lui / he-him)" userId="b5972ad0-fee1-4393-9fd4-8bc589782ac7" providerId="ADAL" clId="{3ACCABA1-D66F-4904-8251-B355270E7CFD}" dt="2024-10-28T14:43:40.209" v="354" actId="790"/>
          <ac:spMkLst>
            <pc:docMk/>
            <pc:sldMk cId="1022071146" sldId="5154"/>
            <ac:spMk id="79" creationId="{8FCD9700-1C2E-305F-C2D7-D1F22165A204}"/>
          </ac:spMkLst>
        </pc:spChg>
        <pc:spChg chg="mod">
          <ac:chgData name="Dion3, Alain (SPAC/PSPC) (il-lui / he-him)" userId="b5972ad0-fee1-4393-9fd4-8bc589782ac7" providerId="ADAL" clId="{3ACCABA1-D66F-4904-8251-B355270E7CFD}" dt="2024-10-28T14:43:40.209" v="354" actId="790"/>
          <ac:spMkLst>
            <pc:docMk/>
            <pc:sldMk cId="1022071146" sldId="5154"/>
            <ac:spMk id="80" creationId="{AA9F00D5-1806-DACE-5D3E-92DD37C22826}"/>
          </ac:spMkLst>
        </pc:spChg>
        <pc:spChg chg="mod">
          <ac:chgData name="Dion3, Alain (SPAC/PSPC) (il-lui / he-him)" userId="b5972ad0-fee1-4393-9fd4-8bc589782ac7" providerId="ADAL" clId="{3ACCABA1-D66F-4904-8251-B355270E7CFD}" dt="2024-10-28T14:43:40.209" v="354" actId="790"/>
          <ac:spMkLst>
            <pc:docMk/>
            <pc:sldMk cId="1022071146" sldId="5154"/>
            <ac:spMk id="81" creationId="{91B53DBD-4316-9F02-791B-A39F96719240}"/>
          </ac:spMkLst>
        </pc:spChg>
        <pc:spChg chg="mod">
          <ac:chgData name="Dion3, Alain (SPAC/PSPC) (il-lui / he-him)" userId="b5972ad0-fee1-4393-9fd4-8bc589782ac7" providerId="ADAL" clId="{3ACCABA1-D66F-4904-8251-B355270E7CFD}" dt="2024-10-28T14:43:40.209" v="354" actId="790"/>
          <ac:spMkLst>
            <pc:docMk/>
            <pc:sldMk cId="1022071146" sldId="5154"/>
            <ac:spMk id="82" creationId="{6667D5C5-60C1-EF39-A34A-68A894525C14}"/>
          </ac:spMkLst>
        </pc:spChg>
        <pc:spChg chg="mod">
          <ac:chgData name="Dion3, Alain (SPAC/PSPC) (il-lui / he-him)" userId="b5972ad0-fee1-4393-9fd4-8bc589782ac7" providerId="ADAL" clId="{3ACCABA1-D66F-4904-8251-B355270E7CFD}" dt="2024-10-28T14:43:40.209" v="354" actId="790"/>
          <ac:spMkLst>
            <pc:docMk/>
            <pc:sldMk cId="1022071146" sldId="5154"/>
            <ac:spMk id="83" creationId="{BD636ECB-7C44-CBB6-D835-F5EEC0FDB5E7}"/>
          </ac:spMkLst>
        </pc:spChg>
        <pc:spChg chg="mod">
          <ac:chgData name="Dion3, Alain (SPAC/PSPC) (il-lui / he-him)" userId="b5972ad0-fee1-4393-9fd4-8bc589782ac7" providerId="ADAL" clId="{3ACCABA1-D66F-4904-8251-B355270E7CFD}" dt="2024-10-28T14:43:40.209" v="354" actId="790"/>
          <ac:spMkLst>
            <pc:docMk/>
            <pc:sldMk cId="1022071146" sldId="5154"/>
            <ac:spMk id="84" creationId="{2B0328CC-C16A-56CA-D000-EA18226D76E5}"/>
          </ac:spMkLst>
        </pc:spChg>
        <pc:spChg chg="mod">
          <ac:chgData name="Dion3, Alain (SPAC/PSPC) (il-lui / he-him)" userId="b5972ad0-fee1-4393-9fd4-8bc589782ac7" providerId="ADAL" clId="{3ACCABA1-D66F-4904-8251-B355270E7CFD}" dt="2024-10-28T14:43:40.209" v="354" actId="790"/>
          <ac:spMkLst>
            <pc:docMk/>
            <pc:sldMk cId="1022071146" sldId="5154"/>
            <ac:spMk id="85" creationId="{5BF43345-89A2-8BD1-AAB5-685CC2838D7D}"/>
          </ac:spMkLst>
        </pc:spChg>
        <pc:spChg chg="mod">
          <ac:chgData name="Dion3, Alain (SPAC/PSPC) (il-lui / he-him)" userId="b5972ad0-fee1-4393-9fd4-8bc589782ac7" providerId="ADAL" clId="{3ACCABA1-D66F-4904-8251-B355270E7CFD}" dt="2024-10-28T14:43:40.209" v="354" actId="790"/>
          <ac:spMkLst>
            <pc:docMk/>
            <pc:sldMk cId="1022071146" sldId="5154"/>
            <ac:spMk id="86" creationId="{36F3A7BC-2D1A-741B-822A-079CEF79C39F}"/>
          </ac:spMkLst>
        </pc:spChg>
        <pc:spChg chg="mod">
          <ac:chgData name="Dion3, Alain (SPAC/PSPC) (il-lui / he-him)" userId="b5972ad0-fee1-4393-9fd4-8bc589782ac7" providerId="ADAL" clId="{3ACCABA1-D66F-4904-8251-B355270E7CFD}" dt="2024-10-28T14:43:40.209" v="354" actId="790"/>
          <ac:spMkLst>
            <pc:docMk/>
            <pc:sldMk cId="1022071146" sldId="5154"/>
            <ac:spMk id="87" creationId="{A98FC754-5F9D-A6AB-8070-6E366FA59DE0}"/>
          </ac:spMkLst>
        </pc:spChg>
        <pc:spChg chg="mod">
          <ac:chgData name="Dion3, Alain (SPAC/PSPC) (il-lui / he-him)" userId="b5972ad0-fee1-4393-9fd4-8bc589782ac7" providerId="ADAL" clId="{3ACCABA1-D66F-4904-8251-B355270E7CFD}" dt="2024-10-28T14:43:40.209" v="354" actId="790"/>
          <ac:spMkLst>
            <pc:docMk/>
            <pc:sldMk cId="1022071146" sldId="5154"/>
            <ac:spMk id="88" creationId="{A6684F48-A2FE-496D-6BD2-6AF0B6FF503C}"/>
          </ac:spMkLst>
        </pc:spChg>
        <pc:spChg chg="mod">
          <ac:chgData name="Dion3, Alain (SPAC/PSPC) (il-lui / he-him)" userId="b5972ad0-fee1-4393-9fd4-8bc589782ac7" providerId="ADAL" clId="{3ACCABA1-D66F-4904-8251-B355270E7CFD}" dt="2024-10-28T14:43:40.209" v="354" actId="790"/>
          <ac:spMkLst>
            <pc:docMk/>
            <pc:sldMk cId="1022071146" sldId="5154"/>
            <ac:spMk id="89" creationId="{CF1A0002-EC31-0B3E-FF8A-584706C6E1CD}"/>
          </ac:spMkLst>
        </pc:spChg>
        <pc:grpChg chg="replST">
          <ac:chgData name="Dion3, Alain (SPAC/PSPC) (il-lui / he-him)" userId="b5972ad0-fee1-4393-9fd4-8bc589782ac7" providerId="ADAL" clId="{3ACCABA1-D66F-4904-8251-B355270E7CFD}" dt="2024-10-28T13:31:14.508" v="79"/>
          <ac:grpSpMkLst>
            <pc:docMk/>
            <pc:sldMk cId="1022071146" sldId="5154"/>
            <ac:grpSpMk id="6" creationId="{416113E3-E9F4-0DEB-3045-FDE7ADC4CA45}"/>
          </ac:grpSpMkLst>
        </pc:grpChg>
        <pc:picChg chg="replST">
          <ac:chgData name="Dion3, Alain (SPAC/PSPC) (il-lui / he-him)" userId="b5972ad0-fee1-4393-9fd4-8bc589782ac7" providerId="ADAL" clId="{3ACCABA1-D66F-4904-8251-B355270E7CFD}" dt="2024-10-28T13:31:14.502" v="78"/>
          <ac:picMkLst>
            <pc:docMk/>
            <pc:sldMk cId="1022071146" sldId="5154"/>
            <ac:picMk id="4" creationId="{D4402F8A-8A9E-5164-5B84-3A9EF2641609}"/>
          </ac:picMkLst>
        </pc:picChg>
        <pc:extLst>
          <p:ext xmlns:p="http://schemas.openxmlformats.org/presentationml/2006/main" uri="{D6D511B9-2390-475A-947B-AFAB55BFBCF1}">
            <pc226:cmChg xmlns:pc226="http://schemas.microsoft.com/office/powerpoint/2022/06/main/command" chg="add mod">
              <pc226:chgData name="Dion3, Alain (SPAC/PSPC) (il-lui / he-him)" userId="b5972ad0-fee1-4393-9fd4-8bc589782ac7" providerId="ADAL" clId="{3ACCABA1-D66F-4904-8251-B355270E7CFD}" dt="2024-10-28T14:46:34.996" v="392"/>
              <pc2:cmMkLst xmlns:pc2="http://schemas.microsoft.com/office/powerpoint/2019/9/main/command">
                <pc:docMk/>
                <pc:sldMk cId="1022071146" sldId="5154"/>
                <pc2:cmMk id="{90626A41-4D1B-4755-A8E7-7F76F967625F}"/>
              </pc2:cmMkLst>
              <pc226:cmRplyChg chg="add">
                <pc226:chgData name="Dion3, Alain (SPAC/PSPC) (il-lui / he-him)" userId="b5972ad0-fee1-4393-9fd4-8bc589782ac7" providerId="ADAL" clId="{3ACCABA1-D66F-4904-8251-B355270E7CFD}" dt="2024-10-28T14:45:41.433" v="391"/>
                <pc2:cmRplyMkLst xmlns:pc2="http://schemas.microsoft.com/office/powerpoint/2019/9/main/command">
                  <pc:docMk/>
                  <pc:sldMk cId="1022071146" sldId="5154"/>
                  <pc2:cmMk id="{90626A41-4D1B-4755-A8E7-7F76F967625F}"/>
                  <pc2:cmRplyMk id="{F651E160-2270-4CD9-B9FC-72EBF03C3E0B}"/>
                </pc2:cmRplyMkLst>
              </pc226:cmRplyChg>
            </pc226:cmChg>
          </p:ext>
        </pc:extLst>
      </pc:sldChg>
      <pc:sldChg chg="modSp mod addCm modCm modNotes modNotesTx">
        <pc:chgData name="Dion3, Alain (SPAC/PSPC) (il-lui / he-him)" userId="b5972ad0-fee1-4393-9fd4-8bc589782ac7" providerId="ADAL" clId="{3ACCABA1-D66F-4904-8251-B355270E7CFD}" dt="2024-10-28T14:56:27.896" v="511" actId="313"/>
        <pc:sldMkLst>
          <pc:docMk/>
          <pc:sldMk cId="127833343" sldId="5156"/>
        </pc:sldMkLst>
        <pc:spChg chg="replST">
          <ac:chgData name="Dion3, Alain (SPAC/PSPC) (il-lui / he-him)" userId="b5972ad0-fee1-4393-9fd4-8bc589782ac7" providerId="ADAL" clId="{3ACCABA1-D66F-4904-8251-B355270E7CFD}" dt="2024-10-28T13:31:14.515" v="80"/>
          <ac:spMkLst>
            <pc:docMk/>
            <pc:sldMk cId="127833343" sldId="5156"/>
            <ac:spMk id="2" creationId="{0DA1C67A-4FAB-556C-5C8D-241597F9DA1B}"/>
          </ac:spMkLst>
        </pc:spChg>
        <pc:spChg chg="replST">
          <ac:chgData name="Dion3, Alain (SPAC/PSPC) (il-lui / he-him)" userId="b5972ad0-fee1-4393-9fd4-8bc589782ac7" providerId="ADAL" clId="{3ACCABA1-D66F-4904-8251-B355270E7CFD}" dt="2024-10-28T13:31:14.520" v="81"/>
          <ac:spMkLst>
            <pc:docMk/>
            <pc:sldMk cId="127833343" sldId="5156"/>
            <ac:spMk id="4" creationId="{6E84A27E-2844-316E-6672-1236545BDBDC}"/>
          </ac:spMkLst>
        </pc:spChg>
        <pc:graphicFrameChg chg="replST">
          <ac:chgData name="Dion3, Alain (SPAC/PSPC) (il-lui / he-him)" userId="b5972ad0-fee1-4393-9fd4-8bc589782ac7" providerId="ADAL" clId="{3ACCABA1-D66F-4904-8251-B355270E7CFD}" dt="2024-10-28T13:31:14.532" v="83"/>
          <ac:graphicFrameMkLst>
            <pc:docMk/>
            <pc:sldMk cId="127833343" sldId="5156"/>
            <ac:graphicFrameMk id="17" creationId="{C41D58B7-6B00-125B-22E9-8018C129AE87}"/>
          </ac:graphicFrameMkLst>
        </pc:graphicFrameChg>
        <pc:picChg chg="replST">
          <ac:chgData name="Dion3, Alain (SPAC/PSPC) (il-lui / he-him)" userId="b5972ad0-fee1-4393-9fd4-8bc589782ac7" providerId="ADAL" clId="{3ACCABA1-D66F-4904-8251-B355270E7CFD}" dt="2024-10-28T13:31:14.526" v="82"/>
          <ac:picMkLst>
            <pc:docMk/>
            <pc:sldMk cId="127833343" sldId="5156"/>
            <ac:picMk id="3" creationId="{FA486D70-CC58-8A4B-29FE-3602F3FC2401}"/>
          </ac:picMkLst>
        </pc:picChg>
        <pc:extLst>
          <p:ext xmlns:p="http://schemas.openxmlformats.org/presentationml/2006/main" uri="{D6D511B9-2390-475A-947B-AFAB55BFBCF1}">
            <pc226:cmChg xmlns:pc226="http://schemas.microsoft.com/office/powerpoint/2022/06/main/command" chg="add">
              <pc226:chgData name="Dion3, Alain (SPAC/PSPC) (il-lui / he-him)" userId="b5972ad0-fee1-4393-9fd4-8bc589782ac7" providerId="ADAL" clId="{3ACCABA1-D66F-4904-8251-B355270E7CFD}" dt="2024-10-28T14:50:25.701" v="454"/>
              <pc2:cmMkLst xmlns:pc2="http://schemas.microsoft.com/office/powerpoint/2019/9/main/command">
                <pc:docMk/>
                <pc:sldMk cId="127833343" sldId="5156"/>
                <pc2:cmMk id="{F606A351-743E-4B21-AEA4-28542AF9593B}"/>
              </pc2:cmMkLst>
            </pc226:cmChg>
            <pc226:cmChg xmlns:pc226="http://schemas.microsoft.com/office/powerpoint/2022/06/main/command" chg="add mod">
              <pc226:chgData name="Dion3, Alain (SPAC/PSPC) (il-lui / he-him)" userId="b5972ad0-fee1-4393-9fd4-8bc589782ac7" providerId="ADAL" clId="{3ACCABA1-D66F-4904-8251-B355270E7CFD}" dt="2024-10-28T14:54:55.769" v="488"/>
              <pc2:cmMkLst xmlns:pc2="http://schemas.microsoft.com/office/powerpoint/2019/9/main/command">
                <pc:docMk/>
                <pc:sldMk cId="127833343" sldId="5156"/>
                <pc2:cmMk id="{D92B9589-F440-4DF9-AD5F-E3365BD34DC1}"/>
              </pc2:cmMkLst>
            </pc226:cmChg>
            <pc226:cmChg xmlns:pc226="http://schemas.microsoft.com/office/powerpoint/2022/06/main/command" chg="add">
              <pc226:chgData name="Dion3, Alain (SPAC/PSPC) (il-lui / he-him)" userId="b5972ad0-fee1-4393-9fd4-8bc589782ac7" providerId="ADAL" clId="{3ACCABA1-D66F-4904-8251-B355270E7CFD}" dt="2024-10-28T14:52:50.579" v="485"/>
              <pc2:cmMkLst xmlns:pc2="http://schemas.microsoft.com/office/powerpoint/2019/9/main/command">
                <pc:docMk/>
                <pc:sldMk cId="127833343" sldId="5156"/>
                <pc2:cmMk id="{D3231298-DF8E-44CE-8420-26FC556B1B52}"/>
              </pc2:cmMkLst>
            </pc226:cmChg>
            <pc226:cmChg xmlns:pc226="http://schemas.microsoft.com/office/powerpoint/2022/06/main/command" chg="add">
              <pc226:chgData name="Dion3, Alain (SPAC/PSPC) (il-lui / he-him)" userId="b5972ad0-fee1-4393-9fd4-8bc589782ac7" providerId="ADAL" clId="{3ACCABA1-D66F-4904-8251-B355270E7CFD}" dt="2024-10-28T14:51:35.723" v="455"/>
              <pc2:cmMkLst xmlns:pc2="http://schemas.microsoft.com/office/powerpoint/2019/9/main/command">
                <pc:docMk/>
                <pc:sldMk cId="127833343" sldId="5156"/>
                <pc2:cmMk id="{136D97A2-F13C-4833-83D9-7FAD2EF41064}"/>
              </pc2:cmMkLst>
            </pc226:cmChg>
            <pc226:cmChg xmlns:pc226="http://schemas.microsoft.com/office/powerpoint/2022/06/main/command" chg="add">
              <pc226:chgData name="Dion3, Alain (SPAC/PSPC) (il-lui / he-him)" userId="b5972ad0-fee1-4393-9fd4-8bc589782ac7" providerId="ADAL" clId="{3ACCABA1-D66F-4904-8251-B355270E7CFD}" dt="2024-10-28T14:48:22.868" v="453"/>
              <pc2:cmMkLst xmlns:pc2="http://schemas.microsoft.com/office/powerpoint/2019/9/main/command">
                <pc:docMk/>
                <pc:sldMk cId="127833343" sldId="5156"/>
                <pc2:cmMk id="{B86F3CA6-6762-47C6-935C-E7B2EE3CEF4A}"/>
              </pc2:cmMkLst>
            </pc226:cmChg>
          </p:ext>
        </pc:extLst>
      </pc:sldChg>
      <pc:sldChg chg="modSp mod modNotesTx">
        <pc:chgData name="Dion3, Alain (SPAC/PSPC) (il-lui / he-him)" userId="b5972ad0-fee1-4393-9fd4-8bc589782ac7" providerId="ADAL" clId="{3ACCABA1-D66F-4904-8251-B355270E7CFD}" dt="2024-10-28T14:42:39.281" v="353" actId="20577"/>
        <pc:sldMkLst>
          <pc:docMk/>
          <pc:sldMk cId="1906248257" sldId="5157"/>
        </pc:sldMkLst>
        <pc:spChg chg="mod replST">
          <ac:chgData name="Dion3, Alain (SPAC/PSPC) (il-lui / he-him)" userId="b5972ad0-fee1-4393-9fd4-8bc589782ac7" providerId="ADAL" clId="{3ACCABA1-D66F-4904-8251-B355270E7CFD}" dt="2024-10-28T14:40:16.565" v="311" actId="790"/>
          <ac:spMkLst>
            <pc:docMk/>
            <pc:sldMk cId="1906248257" sldId="5157"/>
            <ac:spMk id="2" creationId="{E2A90173-C9BE-15AB-2F1B-343129698A10}"/>
          </ac:spMkLst>
        </pc:spChg>
        <pc:spChg chg="mod replST">
          <ac:chgData name="Dion3, Alain (SPAC/PSPC) (il-lui / he-him)" userId="b5972ad0-fee1-4393-9fd4-8bc589782ac7" providerId="ADAL" clId="{3ACCABA1-D66F-4904-8251-B355270E7CFD}" dt="2024-10-28T14:40:31.755" v="312" actId="313"/>
          <ac:spMkLst>
            <pc:docMk/>
            <pc:sldMk cId="1906248257" sldId="5157"/>
            <ac:spMk id="3" creationId="{7A78167E-F052-C9E8-04C8-15DFB9851FEC}"/>
          </ac:spMkLst>
        </pc:spChg>
        <pc:spChg chg="mod replST">
          <ac:chgData name="Dion3, Alain (SPAC/PSPC) (il-lui / he-him)" userId="b5972ad0-fee1-4393-9fd4-8bc589782ac7" providerId="ADAL" clId="{3ACCABA1-D66F-4904-8251-B355270E7CFD}" dt="2024-10-28T14:40:16.565" v="311" actId="790"/>
          <ac:spMkLst>
            <pc:docMk/>
            <pc:sldMk cId="1906248257" sldId="5157"/>
            <ac:spMk id="5" creationId="{990E4937-9203-80F1-1D3B-46A2B6309F3A}"/>
          </ac:spMkLst>
        </pc:spChg>
        <pc:spChg chg="mod replST">
          <ac:chgData name="Dion3, Alain (SPAC/PSPC) (il-lui / he-him)" userId="b5972ad0-fee1-4393-9fd4-8bc589782ac7" providerId="ADAL" clId="{3ACCABA1-D66F-4904-8251-B355270E7CFD}" dt="2024-10-28T14:40:16.565" v="311" actId="790"/>
          <ac:spMkLst>
            <pc:docMk/>
            <pc:sldMk cId="1906248257" sldId="5157"/>
            <ac:spMk id="7" creationId="{CC2D8B5B-DD81-8C68-A503-6C536867FD7F}"/>
          </ac:spMkLst>
        </pc:spChg>
        <pc:spChg chg="mod replST">
          <ac:chgData name="Dion3, Alain (SPAC/PSPC) (il-lui / he-him)" userId="b5972ad0-fee1-4393-9fd4-8bc589782ac7" providerId="ADAL" clId="{3ACCABA1-D66F-4904-8251-B355270E7CFD}" dt="2024-10-28T14:40:16.565" v="311" actId="790"/>
          <ac:spMkLst>
            <pc:docMk/>
            <pc:sldMk cId="1906248257" sldId="5157"/>
            <ac:spMk id="12" creationId="{79E5A377-DAE4-753B-F5E9-24A86950F8FE}"/>
          </ac:spMkLst>
        </pc:spChg>
        <pc:spChg chg="mod replST">
          <ac:chgData name="Dion3, Alain (SPAC/PSPC) (il-lui / he-him)" userId="b5972ad0-fee1-4393-9fd4-8bc589782ac7" providerId="ADAL" clId="{3ACCABA1-D66F-4904-8251-B355270E7CFD}" dt="2024-10-28T14:40:16.565" v="311" actId="790"/>
          <ac:spMkLst>
            <pc:docMk/>
            <pc:sldMk cId="1906248257" sldId="5157"/>
            <ac:spMk id="13" creationId="{D0C12D73-8CDE-B900-CBD1-6FC806D83D2C}"/>
          </ac:spMkLst>
        </pc:spChg>
        <pc:picChg chg="replST">
          <ac:chgData name="Dion3, Alain (SPAC/PSPC) (il-lui / he-him)" userId="b5972ad0-fee1-4393-9fd4-8bc589782ac7" providerId="ADAL" clId="{3ACCABA1-D66F-4904-8251-B355270E7CFD}" dt="2024-10-28T13:31:14.455" v="70"/>
          <ac:picMkLst>
            <pc:docMk/>
            <pc:sldMk cId="1906248257" sldId="5157"/>
            <ac:picMk id="4" creationId="{D4402F8A-8A9E-5164-5B84-3A9EF2641609}"/>
          </ac:picMkLst>
        </pc:picChg>
        <pc:picChg chg="replST">
          <ac:chgData name="Dion3, Alain (SPAC/PSPC) (il-lui / he-him)" userId="b5972ad0-fee1-4393-9fd4-8bc589782ac7" providerId="ADAL" clId="{3ACCABA1-D66F-4904-8251-B355270E7CFD}" dt="2024-10-28T13:31:14.461" v="71"/>
          <ac:picMkLst>
            <pc:docMk/>
            <pc:sldMk cId="1906248257" sldId="5157"/>
            <ac:picMk id="6" creationId="{185AE60D-63D0-0E73-0759-4A42E0272CBF}"/>
          </ac:picMkLst>
        </pc:picChg>
      </pc:sldChg>
      <pc:sldChg chg="modSp mod addCm modCm">
        <pc:chgData name="Dion3, Alain (SPAC/PSPC) (il-lui / he-him)" userId="b5972ad0-fee1-4393-9fd4-8bc589782ac7" providerId="ADAL" clId="{3ACCABA1-D66F-4904-8251-B355270E7CFD}" dt="2024-10-28T14:23:52.103" v="270"/>
        <pc:sldMkLst>
          <pc:docMk/>
          <pc:sldMk cId="1455389328" sldId="5161"/>
        </pc:sldMkLst>
        <pc:spChg chg="mod replST">
          <ac:chgData name="Dion3, Alain (SPAC/PSPC) (il-lui / he-him)" userId="b5972ad0-fee1-4393-9fd4-8bc589782ac7" providerId="ADAL" clId="{3ACCABA1-D66F-4904-8251-B355270E7CFD}" dt="2024-10-28T14:22:38.448" v="266" actId="790"/>
          <ac:spMkLst>
            <pc:docMk/>
            <pc:sldMk cId="1455389328" sldId="5161"/>
            <ac:spMk id="2" creationId="{E2A90173-C9BE-15AB-2F1B-343129698A10}"/>
          </ac:spMkLst>
        </pc:spChg>
        <pc:spChg chg="mod replST">
          <ac:chgData name="Dion3, Alain (SPAC/PSPC) (il-lui / he-him)" userId="b5972ad0-fee1-4393-9fd4-8bc589782ac7" providerId="ADAL" clId="{3ACCABA1-D66F-4904-8251-B355270E7CFD}" dt="2024-10-28T14:22:45.026" v="268" actId="20577"/>
          <ac:spMkLst>
            <pc:docMk/>
            <pc:sldMk cId="1455389328" sldId="5161"/>
            <ac:spMk id="3" creationId="{7A78167E-F052-C9E8-04C8-15DFB9851FEC}"/>
          </ac:spMkLst>
        </pc:spChg>
        <pc:spChg chg="mod replST">
          <ac:chgData name="Dion3, Alain (SPAC/PSPC) (il-lui / he-him)" userId="b5972ad0-fee1-4393-9fd4-8bc589782ac7" providerId="ADAL" clId="{3ACCABA1-D66F-4904-8251-B355270E7CFD}" dt="2024-10-28T14:22:38.448" v="266" actId="790"/>
          <ac:spMkLst>
            <pc:docMk/>
            <pc:sldMk cId="1455389328" sldId="5161"/>
            <ac:spMk id="5" creationId="{990E4937-9203-80F1-1D3B-46A2B6309F3A}"/>
          </ac:spMkLst>
        </pc:spChg>
        <pc:picChg chg="replST">
          <ac:chgData name="Dion3, Alain (SPAC/PSPC) (il-lui / he-him)" userId="b5972ad0-fee1-4393-9fd4-8bc589782ac7" providerId="ADAL" clId="{3ACCABA1-D66F-4904-8251-B355270E7CFD}" dt="2024-10-28T13:31:14.385" v="60"/>
          <ac:picMkLst>
            <pc:docMk/>
            <pc:sldMk cId="1455389328" sldId="5161"/>
            <ac:picMk id="4" creationId="{D4402F8A-8A9E-5164-5B84-3A9EF2641609}"/>
          </ac:picMkLst>
        </pc:picChg>
        <pc:extLst>
          <p:ext xmlns:p="http://schemas.openxmlformats.org/presentationml/2006/main" uri="{D6D511B9-2390-475A-947B-AFAB55BFBCF1}">
            <pc226:cmChg xmlns:pc226="http://schemas.microsoft.com/office/powerpoint/2022/06/main/command" chg="add mod">
              <pc226:chgData name="Dion3, Alain (SPAC/PSPC) (il-lui / he-him)" userId="b5972ad0-fee1-4393-9fd4-8bc589782ac7" providerId="ADAL" clId="{3ACCABA1-D66F-4904-8251-B355270E7CFD}" dt="2024-10-28T14:23:52.103" v="270"/>
              <pc2:cmMkLst xmlns:pc2="http://schemas.microsoft.com/office/powerpoint/2019/9/main/command">
                <pc:docMk/>
                <pc:sldMk cId="1455389328" sldId="5161"/>
                <pc2:cmMk id="{C7F2A920-AA00-4BFC-B913-A16A62B0C314}"/>
              </pc2:cmMkLst>
            </pc226:cmChg>
          </p:ext>
        </pc:extLst>
      </pc:sldChg>
      <pc:sldChg chg="modSp mod">
        <pc:chgData name="Dion3, Alain (SPAC/PSPC) (il-lui / he-him)" userId="b5972ad0-fee1-4393-9fd4-8bc589782ac7" providerId="ADAL" clId="{3ACCABA1-D66F-4904-8251-B355270E7CFD}" dt="2024-10-28T13:31:51.108" v="151" actId="790"/>
        <pc:sldMkLst>
          <pc:docMk/>
          <pc:sldMk cId="630006528" sldId="5162"/>
        </pc:sldMkLst>
        <pc:spChg chg="mod replST">
          <ac:chgData name="Dion3, Alain (SPAC/PSPC) (il-lui / he-him)" userId="b5972ad0-fee1-4393-9fd4-8bc589782ac7" providerId="ADAL" clId="{3ACCABA1-D66F-4904-8251-B355270E7CFD}" dt="2024-10-28T13:31:51.108" v="151" actId="790"/>
          <ac:spMkLst>
            <pc:docMk/>
            <pc:sldMk cId="630006528" sldId="5162"/>
            <ac:spMk id="2" creationId="{E2A90173-C9BE-15AB-2F1B-343129698A10}"/>
          </ac:spMkLst>
        </pc:spChg>
        <pc:spChg chg="mod replST">
          <ac:chgData name="Dion3, Alain (SPAC/PSPC) (il-lui / he-him)" userId="b5972ad0-fee1-4393-9fd4-8bc589782ac7" providerId="ADAL" clId="{3ACCABA1-D66F-4904-8251-B355270E7CFD}" dt="2024-10-28T13:31:51.108" v="151" actId="790"/>
          <ac:spMkLst>
            <pc:docMk/>
            <pc:sldMk cId="630006528" sldId="5162"/>
            <ac:spMk id="3" creationId="{7A78167E-F052-C9E8-04C8-15DFB9851FEC}"/>
          </ac:spMkLst>
        </pc:spChg>
        <pc:spChg chg="mod replST">
          <ac:chgData name="Dion3, Alain (SPAC/PSPC) (il-lui / he-him)" userId="b5972ad0-fee1-4393-9fd4-8bc589782ac7" providerId="ADAL" clId="{3ACCABA1-D66F-4904-8251-B355270E7CFD}" dt="2024-10-28T13:31:51.108" v="151" actId="790"/>
          <ac:spMkLst>
            <pc:docMk/>
            <pc:sldMk cId="630006528" sldId="5162"/>
            <ac:spMk id="5" creationId="{990E4937-9203-80F1-1D3B-46A2B6309F3A}"/>
          </ac:spMkLst>
        </pc:spChg>
        <pc:picChg chg="replST">
          <ac:chgData name="Dion3, Alain (SPAC/PSPC) (il-lui / he-him)" userId="b5972ad0-fee1-4393-9fd4-8bc589782ac7" providerId="ADAL" clId="{3ACCABA1-D66F-4904-8251-B355270E7CFD}" dt="2024-10-28T13:31:14.103" v="17"/>
          <ac:picMkLst>
            <pc:docMk/>
            <pc:sldMk cId="630006528" sldId="5162"/>
            <ac:picMk id="4" creationId="{D4402F8A-8A9E-5164-5B84-3A9EF2641609}"/>
          </ac:picMkLst>
        </pc:picChg>
      </pc:sldChg>
      <pc:sldChg chg="modSp mod">
        <pc:chgData name="Dion3, Alain (SPAC/PSPC) (il-lui / he-him)" userId="b5972ad0-fee1-4393-9fd4-8bc589782ac7" providerId="ADAL" clId="{3ACCABA1-D66F-4904-8251-B355270E7CFD}" dt="2024-10-28T14:57:23.339" v="532" actId="20577"/>
        <pc:sldMkLst>
          <pc:docMk/>
          <pc:sldMk cId="416905842" sldId="5163"/>
        </pc:sldMkLst>
        <pc:spChg chg="mod replST">
          <ac:chgData name="Dion3, Alain (SPAC/PSPC) (il-lui / he-him)" userId="b5972ad0-fee1-4393-9fd4-8bc589782ac7" providerId="ADAL" clId="{3ACCABA1-D66F-4904-8251-B355270E7CFD}" dt="2024-10-28T14:57:04.774" v="512" actId="790"/>
          <ac:spMkLst>
            <pc:docMk/>
            <pc:sldMk cId="416905842" sldId="5163"/>
            <ac:spMk id="2" creationId="{0DA1C67A-4FAB-556C-5C8D-241597F9DA1B}"/>
          </ac:spMkLst>
        </pc:spChg>
        <pc:spChg chg="mod replST">
          <ac:chgData name="Dion3, Alain (SPAC/PSPC) (il-lui / he-him)" userId="b5972ad0-fee1-4393-9fd4-8bc589782ac7" providerId="ADAL" clId="{3ACCABA1-D66F-4904-8251-B355270E7CFD}" dt="2024-10-28T14:57:04.774" v="512" actId="790"/>
          <ac:spMkLst>
            <pc:docMk/>
            <pc:sldMk cId="416905842" sldId="5163"/>
            <ac:spMk id="4" creationId="{6E84A27E-2844-316E-6672-1236545BDBDC}"/>
          </ac:spMkLst>
        </pc:spChg>
        <pc:spChg chg="mod replST">
          <ac:chgData name="Dion3, Alain (SPAC/PSPC) (il-lui / he-him)" userId="b5972ad0-fee1-4393-9fd4-8bc589782ac7" providerId="ADAL" clId="{3ACCABA1-D66F-4904-8251-B355270E7CFD}" dt="2024-10-28T14:57:04.774" v="512" actId="790"/>
          <ac:spMkLst>
            <pc:docMk/>
            <pc:sldMk cId="416905842" sldId="5163"/>
            <ac:spMk id="5" creationId="{A4374EFD-96BA-20EC-CC27-A13CEB0C6400}"/>
          </ac:spMkLst>
        </pc:spChg>
        <pc:spChg chg="mod replST">
          <ac:chgData name="Dion3, Alain (SPAC/PSPC) (il-lui / he-him)" userId="b5972ad0-fee1-4393-9fd4-8bc589782ac7" providerId="ADAL" clId="{3ACCABA1-D66F-4904-8251-B355270E7CFD}" dt="2024-10-28T14:57:04.774" v="512" actId="790"/>
          <ac:spMkLst>
            <pc:docMk/>
            <pc:sldMk cId="416905842" sldId="5163"/>
            <ac:spMk id="6" creationId="{1EEE46AB-E199-BFF5-8717-7CE4227F668E}"/>
          </ac:spMkLst>
        </pc:spChg>
        <pc:spChg chg="mod replST">
          <ac:chgData name="Dion3, Alain (SPAC/PSPC) (il-lui / he-him)" userId="b5972ad0-fee1-4393-9fd4-8bc589782ac7" providerId="ADAL" clId="{3ACCABA1-D66F-4904-8251-B355270E7CFD}" dt="2024-10-28T14:57:04.774" v="512" actId="790"/>
          <ac:spMkLst>
            <pc:docMk/>
            <pc:sldMk cId="416905842" sldId="5163"/>
            <ac:spMk id="7" creationId="{F6FC4EB5-6A97-F3B8-AEBA-5B4EDA1C15B9}"/>
          </ac:spMkLst>
        </pc:spChg>
        <pc:spChg chg="mod replST">
          <ac:chgData name="Dion3, Alain (SPAC/PSPC) (il-lui / he-him)" userId="b5972ad0-fee1-4393-9fd4-8bc589782ac7" providerId="ADAL" clId="{3ACCABA1-D66F-4904-8251-B355270E7CFD}" dt="2024-10-28T14:57:04.774" v="512" actId="790"/>
          <ac:spMkLst>
            <pc:docMk/>
            <pc:sldMk cId="416905842" sldId="5163"/>
            <ac:spMk id="9" creationId="{92F5A39C-7194-FD3B-3DAF-BF8DE677C204}"/>
          </ac:spMkLst>
        </pc:spChg>
        <pc:spChg chg="mod replST">
          <ac:chgData name="Dion3, Alain (SPAC/PSPC) (il-lui / he-him)" userId="b5972ad0-fee1-4393-9fd4-8bc589782ac7" providerId="ADAL" clId="{3ACCABA1-D66F-4904-8251-B355270E7CFD}" dt="2024-10-28T14:57:04.774" v="512" actId="790"/>
          <ac:spMkLst>
            <pc:docMk/>
            <pc:sldMk cId="416905842" sldId="5163"/>
            <ac:spMk id="10" creationId="{64B9E736-275C-70FF-647F-AD66A2CAF66F}"/>
          </ac:spMkLst>
        </pc:spChg>
        <pc:spChg chg="mod replST">
          <ac:chgData name="Dion3, Alain (SPAC/PSPC) (il-lui / he-him)" userId="b5972ad0-fee1-4393-9fd4-8bc589782ac7" providerId="ADAL" clId="{3ACCABA1-D66F-4904-8251-B355270E7CFD}" dt="2024-10-28T14:57:04.774" v="512" actId="790"/>
          <ac:spMkLst>
            <pc:docMk/>
            <pc:sldMk cId="416905842" sldId="5163"/>
            <ac:spMk id="11" creationId="{801E6EFE-3786-B503-900D-AB1C052C5DC7}"/>
          </ac:spMkLst>
        </pc:spChg>
        <pc:spChg chg="mod replST">
          <ac:chgData name="Dion3, Alain (SPAC/PSPC) (il-lui / he-him)" userId="b5972ad0-fee1-4393-9fd4-8bc589782ac7" providerId="ADAL" clId="{3ACCABA1-D66F-4904-8251-B355270E7CFD}" dt="2024-10-28T14:57:04.774" v="512" actId="790"/>
          <ac:spMkLst>
            <pc:docMk/>
            <pc:sldMk cId="416905842" sldId="5163"/>
            <ac:spMk id="12" creationId="{5A496BE1-88E1-E380-0EE2-6F47622AF956}"/>
          </ac:spMkLst>
        </pc:spChg>
        <pc:spChg chg="mod replST">
          <ac:chgData name="Dion3, Alain (SPAC/PSPC) (il-lui / he-him)" userId="b5972ad0-fee1-4393-9fd4-8bc589782ac7" providerId="ADAL" clId="{3ACCABA1-D66F-4904-8251-B355270E7CFD}" dt="2024-10-28T14:57:04.774" v="512" actId="790"/>
          <ac:spMkLst>
            <pc:docMk/>
            <pc:sldMk cId="416905842" sldId="5163"/>
            <ac:spMk id="13" creationId="{918BF31B-5C95-6A42-7144-947D2223A772}"/>
          </ac:spMkLst>
        </pc:spChg>
        <pc:spChg chg="mod replST">
          <ac:chgData name="Dion3, Alain (SPAC/PSPC) (il-lui / he-him)" userId="b5972ad0-fee1-4393-9fd4-8bc589782ac7" providerId="ADAL" clId="{3ACCABA1-D66F-4904-8251-B355270E7CFD}" dt="2024-10-28T14:57:04.774" v="512" actId="790"/>
          <ac:spMkLst>
            <pc:docMk/>
            <pc:sldMk cId="416905842" sldId="5163"/>
            <ac:spMk id="14" creationId="{CCB72D98-435F-5CEC-6FB4-919D7DBD56AE}"/>
          </ac:spMkLst>
        </pc:spChg>
        <pc:spChg chg="mod replST">
          <ac:chgData name="Dion3, Alain (SPAC/PSPC) (il-lui / he-him)" userId="b5972ad0-fee1-4393-9fd4-8bc589782ac7" providerId="ADAL" clId="{3ACCABA1-D66F-4904-8251-B355270E7CFD}" dt="2024-10-28T14:57:23.339" v="532" actId="20577"/>
          <ac:spMkLst>
            <pc:docMk/>
            <pc:sldMk cId="416905842" sldId="5163"/>
            <ac:spMk id="15" creationId="{88223E01-4461-3929-D0F3-0D9E480586ED}"/>
          </ac:spMkLst>
        </pc:spChg>
        <pc:spChg chg="mod replST">
          <ac:chgData name="Dion3, Alain (SPAC/PSPC) (il-lui / he-him)" userId="b5972ad0-fee1-4393-9fd4-8bc589782ac7" providerId="ADAL" clId="{3ACCABA1-D66F-4904-8251-B355270E7CFD}" dt="2024-10-28T14:57:04.774" v="512" actId="790"/>
          <ac:spMkLst>
            <pc:docMk/>
            <pc:sldMk cId="416905842" sldId="5163"/>
            <ac:spMk id="16" creationId="{2C35CEA1-D994-28EA-4A4F-631EDF5BE865}"/>
          </ac:spMkLst>
        </pc:spChg>
        <pc:spChg chg="mod replST">
          <ac:chgData name="Dion3, Alain (SPAC/PSPC) (il-lui / he-him)" userId="b5972ad0-fee1-4393-9fd4-8bc589782ac7" providerId="ADAL" clId="{3ACCABA1-D66F-4904-8251-B355270E7CFD}" dt="2024-10-28T14:57:04.774" v="512" actId="790"/>
          <ac:spMkLst>
            <pc:docMk/>
            <pc:sldMk cId="416905842" sldId="5163"/>
            <ac:spMk id="17" creationId="{66FF4875-49A7-FD78-EF0A-747DFB4CD1C8}"/>
          </ac:spMkLst>
        </pc:spChg>
        <pc:spChg chg="mod replST">
          <ac:chgData name="Dion3, Alain (SPAC/PSPC) (il-lui / he-him)" userId="b5972ad0-fee1-4393-9fd4-8bc589782ac7" providerId="ADAL" clId="{3ACCABA1-D66F-4904-8251-B355270E7CFD}" dt="2024-10-28T14:57:04.774" v="512" actId="790"/>
          <ac:spMkLst>
            <pc:docMk/>
            <pc:sldMk cId="416905842" sldId="5163"/>
            <ac:spMk id="18" creationId="{DBB57DC8-4628-1B79-318B-666FC4670D91}"/>
          </ac:spMkLst>
        </pc:spChg>
        <pc:spChg chg="mod replST">
          <ac:chgData name="Dion3, Alain (SPAC/PSPC) (il-lui / he-him)" userId="b5972ad0-fee1-4393-9fd4-8bc589782ac7" providerId="ADAL" clId="{3ACCABA1-D66F-4904-8251-B355270E7CFD}" dt="2024-10-28T14:57:04.774" v="512" actId="790"/>
          <ac:spMkLst>
            <pc:docMk/>
            <pc:sldMk cId="416905842" sldId="5163"/>
            <ac:spMk id="19" creationId="{AF495A8B-A250-7A4D-21E3-921C682454ED}"/>
          </ac:spMkLst>
        </pc:spChg>
        <pc:spChg chg="mod replST">
          <ac:chgData name="Dion3, Alain (SPAC/PSPC) (il-lui / he-him)" userId="b5972ad0-fee1-4393-9fd4-8bc589782ac7" providerId="ADAL" clId="{3ACCABA1-D66F-4904-8251-B355270E7CFD}" dt="2024-10-28T14:57:04.774" v="512" actId="790"/>
          <ac:spMkLst>
            <pc:docMk/>
            <pc:sldMk cId="416905842" sldId="5163"/>
            <ac:spMk id="20" creationId="{CFA085D6-0099-ED89-398A-18F25D593F88}"/>
          </ac:spMkLst>
        </pc:spChg>
        <pc:spChg chg="mod replST">
          <ac:chgData name="Dion3, Alain (SPAC/PSPC) (il-lui / he-him)" userId="b5972ad0-fee1-4393-9fd4-8bc589782ac7" providerId="ADAL" clId="{3ACCABA1-D66F-4904-8251-B355270E7CFD}" dt="2024-10-28T14:57:04.774" v="512" actId="790"/>
          <ac:spMkLst>
            <pc:docMk/>
            <pc:sldMk cId="416905842" sldId="5163"/>
            <ac:spMk id="22" creationId="{C612F677-64CF-8D3A-4DB1-4DE1B2AF9EA1}"/>
          </ac:spMkLst>
        </pc:spChg>
        <pc:spChg chg="mod replST">
          <ac:chgData name="Dion3, Alain (SPAC/PSPC) (il-lui / he-him)" userId="b5972ad0-fee1-4393-9fd4-8bc589782ac7" providerId="ADAL" clId="{3ACCABA1-D66F-4904-8251-B355270E7CFD}" dt="2024-10-28T14:57:04.774" v="512" actId="790"/>
          <ac:spMkLst>
            <pc:docMk/>
            <pc:sldMk cId="416905842" sldId="5163"/>
            <ac:spMk id="24" creationId="{46475CA0-5389-EEDC-9749-512BE3642A63}"/>
          </ac:spMkLst>
        </pc:spChg>
        <pc:spChg chg="mod replST">
          <ac:chgData name="Dion3, Alain (SPAC/PSPC) (il-lui / he-him)" userId="b5972ad0-fee1-4393-9fd4-8bc589782ac7" providerId="ADAL" clId="{3ACCABA1-D66F-4904-8251-B355270E7CFD}" dt="2024-10-28T14:57:04.774" v="512" actId="790"/>
          <ac:spMkLst>
            <pc:docMk/>
            <pc:sldMk cId="416905842" sldId="5163"/>
            <ac:spMk id="25" creationId="{9D314767-FE2C-346B-8209-21ED556BD3C8}"/>
          </ac:spMkLst>
        </pc:spChg>
        <pc:spChg chg="mod replST">
          <ac:chgData name="Dion3, Alain (SPAC/PSPC) (il-lui / he-him)" userId="b5972ad0-fee1-4393-9fd4-8bc589782ac7" providerId="ADAL" clId="{3ACCABA1-D66F-4904-8251-B355270E7CFD}" dt="2024-10-28T14:57:04.774" v="512" actId="790"/>
          <ac:spMkLst>
            <pc:docMk/>
            <pc:sldMk cId="416905842" sldId="5163"/>
            <ac:spMk id="26" creationId="{324E2945-CFA9-E091-39A7-0B3A162EC931}"/>
          </ac:spMkLst>
        </pc:spChg>
        <pc:spChg chg="mod replST">
          <ac:chgData name="Dion3, Alain (SPAC/PSPC) (il-lui / he-him)" userId="b5972ad0-fee1-4393-9fd4-8bc589782ac7" providerId="ADAL" clId="{3ACCABA1-D66F-4904-8251-B355270E7CFD}" dt="2024-10-28T14:57:04.774" v="512" actId="790"/>
          <ac:spMkLst>
            <pc:docMk/>
            <pc:sldMk cId="416905842" sldId="5163"/>
            <ac:spMk id="27" creationId="{11ECA5C9-9824-DF69-5A99-FCF83FBBF07E}"/>
          </ac:spMkLst>
        </pc:spChg>
        <pc:spChg chg="mod replST">
          <ac:chgData name="Dion3, Alain (SPAC/PSPC) (il-lui / he-him)" userId="b5972ad0-fee1-4393-9fd4-8bc589782ac7" providerId="ADAL" clId="{3ACCABA1-D66F-4904-8251-B355270E7CFD}" dt="2024-10-28T14:57:04.774" v="512" actId="790"/>
          <ac:spMkLst>
            <pc:docMk/>
            <pc:sldMk cId="416905842" sldId="5163"/>
            <ac:spMk id="28" creationId="{0A62947A-5147-AF36-8215-7461ED6217C6}"/>
          </ac:spMkLst>
        </pc:spChg>
        <pc:spChg chg="mod replST">
          <ac:chgData name="Dion3, Alain (SPAC/PSPC) (il-lui / he-him)" userId="b5972ad0-fee1-4393-9fd4-8bc589782ac7" providerId="ADAL" clId="{3ACCABA1-D66F-4904-8251-B355270E7CFD}" dt="2024-10-28T14:57:04.774" v="512" actId="790"/>
          <ac:spMkLst>
            <pc:docMk/>
            <pc:sldMk cId="416905842" sldId="5163"/>
            <ac:spMk id="30" creationId="{2ACFEF68-1F4C-FC65-92A8-C60D7FC9DA1B}"/>
          </ac:spMkLst>
        </pc:spChg>
        <pc:spChg chg="mod replST">
          <ac:chgData name="Dion3, Alain (SPAC/PSPC) (il-lui / he-him)" userId="b5972ad0-fee1-4393-9fd4-8bc589782ac7" providerId="ADAL" clId="{3ACCABA1-D66F-4904-8251-B355270E7CFD}" dt="2024-10-28T14:57:04.774" v="512" actId="790"/>
          <ac:spMkLst>
            <pc:docMk/>
            <pc:sldMk cId="416905842" sldId="5163"/>
            <ac:spMk id="31" creationId="{F1FC45FA-1DF2-7C17-C659-9ED369795783}"/>
          </ac:spMkLst>
        </pc:spChg>
        <pc:spChg chg="mod replST">
          <ac:chgData name="Dion3, Alain (SPAC/PSPC) (il-lui / he-him)" userId="b5972ad0-fee1-4393-9fd4-8bc589782ac7" providerId="ADAL" clId="{3ACCABA1-D66F-4904-8251-B355270E7CFD}" dt="2024-10-28T14:57:04.774" v="512" actId="790"/>
          <ac:spMkLst>
            <pc:docMk/>
            <pc:sldMk cId="416905842" sldId="5163"/>
            <ac:spMk id="33" creationId="{B52E6772-4247-DF96-8615-5FF05951886D}"/>
          </ac:spMkLst>
        </pc:spChg>
        <pc:spChg chg="mod replST">
          <ac:chgData name="Dion3, Alain (SPAC/PSPC) (il-lui / he-him)" userId="b5972ad0-fee1-4393-9fd4-8bc589782ac7" providerId="ADAL" clId="{3ACCABA1-D66F-4904-8251-B355270E7CFD}" dt="2024-10-28T14:57:04.774" v="512" actId="790"/>
          <ac:spMkLst>
            <pc:docMk/>
            <pc:sldMk cId="416905842" sldId="5163"/>
            <ac:spMk id="34" creationId="{F7AE0944-3100-D1BD-EAD8-DD82CA214995}"/>
          </ac:spMkLst>
        </pc:spChg>
        <pc:spChg chg="mod replST">
          <ac:chgData name="Dion3, Alain (SPAC/PSPC) (il-lui / he-him)" userId="b5972ad0-fee1-4393-9fd4-8bc589782ac7" providerId="ADAL" clId="{3ACCABA1-D66F-4904-8251-B355270E7CFD}" dt="2024-10-28T14:57:04.774" v="512" actId="790"/>
          <ac:spMkLst>
            <pc:docMk/>
            <pc:sldMk cId="416905842" sldId="5163"/>
            <ac:spMk id="35" creationId="{A45381C8-31CD-44E3-FCCB-74232805A5CB}"/>
          </ac:spMkLst>
        </pc:spChg>
        <pc:spChg chg="mod replST">
          <ac:chgData name="Dion3, Alain (SPAC/PSPC) (il-lui / he-him)" userId="b5972ad0-fee1-4393-9fd4-8bc589782ac7" providerId="ADAL" clId="{3ACCABA1-D66F-4904-8251-B355270E7CFD}" dt="2024-10-28T14:57:04.774" v="512" actId="790"/>
          <ac:spMkLst>
            <pc:docMk/>
            <pc:sldMk cId="416905842" sldId="5163"/>
            <ac:spMk id="36" creationId="{9FA4E66A-B415-8D50-2224-E9B708C19B9F}"/>
          </ac:spMkLst>
        </pc:spChg>
        <pc:spChg chg="mod replST">
          <ac:chgData name="Dion3, Alain (SPAC/PSPC) (il-lui / he-him)" userId="b5972ad0-fee1-4393-9fd4-8bc589782ac7" providerId="ADAL" clId="{3ACCABA1-D66F-4904-8251-B355270E7CFD}" dt="2024-10-28T14:57:04.774" v="512" actId="790"/>
          <ac:spMkLst>
            <pc:docMk/>
            <pc:sldMk cId="416905842" sldId="5163"/>
            <ac:spMk id="38" creationId="{75825BFD-0590-0064-1DB0-3560C4BC6CBC}"/>
          </ac:spMkLst>
        </pc:spChg>
        <pc:spChg chg="mod replST">
          <ac:chgData name="Dion3, Alain (SPAC/PSPC) (il-lui / he-him)" userId="b5972ad0-fee1-4393-9fd4-8bc589782ac7" providerId="ADAL" clId="{3ACCABA1-D66F-4904-8251-B355270E7CFD}" dt="2024-10-28T14:57:04.774" v="512" actId="790"/>
          <ac:spMkLst>
            <pc:docMk/>
            <pc:sldMk cId="416905842" sldId="5163"/>
            <ac:spMk id="40" creationId="{543AE277-053A-1846-322B-402EC8E55235}"/>
          </ac:spMkLst>
        </pc:spChg>
        <pc:spChg chg="mod replST">
          <ac:chgData name="Dion3, Alain (SPAC/PSPC) (il-lui / he-him)" userId="b5972ad0-fee1-4393-9fd4-8bc589782ac7" providerId="ADAL" clId="{3ACCABA1-D66F-4904-8251-B355270E7CFD}" dt="2024-10-28T14:57:04.774" v="512" actId="790"/>
          <ac:spMkLst>
            <pc:docMk/>
            <pc:sldMk cId="416905842" sldId="5163"/>
            <ac:spMk id="41" creationId="{6CC2F477-C447-01DD-A0EF-2C71D12FA9E7}"/>
          </ac:spMkLst>
        </pc:spChg>
        <pc:spChg chg="mod replST">
          <ac:chgData name="Dion3, Alain (SPAC/PSPC) (il-lui / he-him)" userId="b5972ad0-fee1-4393-9fd4-8bc589782ac7" providerId="ADAL" clId="{3ACCABA1-D66F-4904-8251-B355270E7CFD}" dt="2024-10-28T14:57:04.774" v="512" actId="790"/>
          <ac:spMkLst>
            <pc:docMk/>
            <pc:sldMk cId="416905842" sldId="5163"/>
            <ac:spMk id="42" creationId="{69A35460-9369-E06A-5878-2E3A1790FD06}"/>
          </ac:spMkLst>
        </pc:spChg>
        <pc:spChg chg="mod replST">
          <ac:chgData name="Dion3, Alain (SPAC/PSPC) (il-lui / he-him)" userId="b5972ad0-fee1-4393-9fd4-8bc589782ac7" providerId="ADAL" clId="{3ACCABA1-D66F-4904-8251-B355270E7CFD}" dt="2024-10-28T14:57:04.774" v="512" actId="790"/>
          <ac:spMkLst>
            <pc:docMk/>
            <pc:sldMk cId="416905842" sldId="5163"/>
            <ac:spMk id="43" creationId="{9EBD7031-D6B8-3C3F-6C21-36F88D9BB280}"/>
          </ac:spMkLst>
        </pc:spChg>
        <pc:spChg chg="mod replST">
          <ac:chgData name="Dion3, Alain (SPAC/PSPC) (il-lui / he-him)" userId="b5972ad0-fee1-4393-9fd4-8bc589782ac7" providerId="ADAL" clId="{3ACCABA1-D66F-4904-8251-B355270E7CFD}" dt="2024-10-28T14:57:04.774" v="512" actId="790"/>
          <ac:spMkLst>
            <pc:docMk/>
            <pc:sldMk cId="416905842" sldId="5163"/>
            <ac:spMk id="45" creationId="{1ECE98B4-7BDD-F02D-1EB2-4363C482AD8C}"/>
          </ac:spMkLst>
        </pc:spChg>
        <pc:spChg chg="mod replST">
          <ac:chgData name="Dion3, Alain (SPAC/PSPC) (il-lui / he-him)" userId="b5972ad0-fee1-4393-9fd4-8bc589782ac7" providerId="ADAL" clId="{3ACCABA1-D66F-4904-8251-B355270E7CFD}" dt="2024-10-28T14:57:04.774" v="512" actId="790"/>
          <ac:spMkLst>
            <pc:docMk/>
            <pc:sldMk cId="416905842" sldId="5163"/>
            <ac:spMk id="46" creationId="{038B6E04-26C2-25D3-B757-F068727BE88E}"/>
          </ac:spMkLst>
        </pc:spChg>
        <pc:spChg chg="mod replST">
          <ac:chgData name="Dion3, Alain (SPAC/PSPC) (il-lui / he-him)" userId="b5972ad0-fee1-4393-9fd4-8bc589782ac7" providerId="ADAL" clId="{3ACCABA1-D66F-4904-8251-B355270E7CFD}" dt="2024-10-28T14:57:04.774" v="512" actId="790"/>
          <ac:spMkLst>
            <pc:docMk/>
            <pc:sldMk cId="416905842" sldId="5163"/>
            <ac:spMk id="48" creationId="{5A7F9F9E-9175-F5DF-2A93-F1044995B2FB}"/>
          </ac:spMkLst>
        </pc:spChg>
        <pc:spChg chg="mod replST">
          <ac:chgData name="Dion3, Alain (SPAC/PSPC) (il-lui / he-him)" userId="b5972ad0-fee1-4393-9fd4-8bc589782ac7" providerId="ADAL" clId="{3ACCABA1-D66F-4904-8251-B355270E7CFD}" dt="2024-10-28T14:57:04.774" v="512" actId="790"/>
          <ac:spMkLst>
            <pc:docMk/>
            <pc:sldMk cId="416905842" sldId="5163"/>
            <ac:spMk id="49" creationId="{A91144D3-0AAE-DE72-53BE-E833CED731E5}"/>
          </ac:spMkLst>
        </pc:spChg>
        <pc:spChg chg="mod replST">
          <ac:chgData name="Dion3, Alain (SPAC/PSPC) (il-lui / he-him)" userId="b5972ad0-fee1-4393-9fd4-8bc589782ac7" providerId="ADAL" clId="{3ACCABA1-D66F-4904-8251-B355270E7CFD}" dt="2024-10-28T14:57:04.774" v="512" actId="790"/>
          <ac:spMkLst>
            <pc:docMk/>
            <pc:sldMk cId="416905842" sldId="5163"/>
            <ac:spMk id="50" creationId="{C12ED88E-D26B-D688-B79C-4074BFFD53F2}"/>
          </ac:spMkLst>
        </pc:spChg>
        <pc:spChg chg="mod replST">
          <ac:chgData name="Dion3, Alain (SPAC/PSPC) (il-lui / he-him)" userId="b5972ad0-fee1-4393-9fd4-8bc589782ac7" providerId="ADAL" clId="{3ACCABA1-D66F-4904-8251-B355270E7CFD}" dt="2024-10-28T14:57:04.774" v="512" actId="790"/>
          <ac:spMkLst>
            <pc:docMk/>
            <pc:sldMk cId="416905842" sldId="5163"/>
            <ac:spMk id="51" creationId="{879975FA-9ACA-8B4E-D7F8-5C70F88FD56A}"/>
          </ac:spMkLst>
        </pc:spChg>
        <pc:spChg chg="mod replST">
          <ac:chgData name="Dion3, Alain (SPAC/PSPC) (il-lui / he-him)" userId="b5972ad0-fee1-4393-9fd4-8bc589782ac7" providerId="ADAL" clId="{3ACCABA1-D66F-4904-8251-B355270E7CFD}" dt="2024-10-28T14:57:04.774" v="512" actId="790"/>
          <ac:spMkLst>
            <pc:docMk/>
            <pc:sldMk cId="416905842" sldId="5163"/>
            <ac:spMk id="52" creationId="{6058D165-FCA6-59E9-C32C-0F1C61DC16FD}"/>
          </ac:spMkLst>
        </pc:spChg>
        <pc:spChg chg="mod replST">
          <ac:chgData name="Dion3, Alain (SPAC/PSPC) (il-lui / he-him)" userId="b5972ad0-fee1-4393-9fd4-8bc589782ac7" providerId="ADAL" clId="{3ACCABA1-D66F-4904-8251-B355270E7CFD}" dt="2024-10-28T14:57:04.774" v="512" actId="790"/>
          <ac:spMkLst>
            <pc:docMk/>
            <pc:sldMk cId="416905842" sldId="5163"/>
            <ac:spMk id="54" creationId="{5E7B02DF-2558-19D5-EC05-27B8F4C6D40F}"/>
          </ac:spMkLst>
        </pc:spChg>
        <pc:spChg chg="mod replST">
          <ac:chgData name="Dion3, Alain (SPAC/PSPC) (il-lui / he-him)" userId="b5972ad0-fee1-4393-9fd4-8bc589782ac7" providerId="ADAL" clId="{3ACCABA1-D66F-4904-8251-B355270E7CFD}" dt="2024-10-28T14:57:04.774" v="512" actId="790"/>
          <ac:spMkLst>
            <pc:docMk/>
            <pc:sldMk cId="416905842" sldId="5163"/>
            <ac:spMk id="55" creationId="{55142A24-5EA0-F55D-51BB-D0DC887A2440}"/>
          </ac:spMkLst>
        </pc:spChg>
        <pc:picChg chg="replST">
          <ac:chgData name="Dion3, Alain (SPAC/PSPC) (il-lui / he-him)" userId="b5972ad0-fee1-4393-9fd4-8bc589782ac7" providerId="ADAL" clId="{3ACCABA1-D66F-4904-8251-B355270E7CFD}" dt="2024-10-28T13:31:14.552" v="86"/>
          <ac:picMkLst>
            <pc:docMk/>
            <pc:sldMk cId="416905842" sldId="5163"/>
            <ac:picMk id="3" creationId="{FA486D70-CC58-8A4B-29FE-3602F3FC2401}"/>
          </ac:picMkLst>
        </pc:picChg>
        <pc:cxnChg chg="replST">
          <ac:chgData name="Dion3, Alain (SPAC/PSPC) (il-lui / he-him)" userId="b5972ad0-fee1-4393-9fd4-8bc589782ac7" providerId="ADAL" clId="{3ACCABA1-D66F-4904-8251-B355270E7CFD}" dt="2024-10-28T13:31:14.646" v="101"/>
          <ac:cxnSpMkLst>
            <pc:docMk/>
            <pc:sldMk cId="416905842" sldId="5163"/>
            <ac:cxnSpMk id="21" creationId="{FA7C870F-1F8C-F607-CBAC-3540C33D8445}"/>
          </ac:cxnSpMkLst>
        </pc:cxnChg>
        <pc:cxnChg chg="replST">
          <ac:chgData name="Dion3, Alain (SPAC/PSPC) (il-lui / he-him)" userId="b5972ad0-fee1-4393-9fd4-8bc589782ac7" providerId="ADAL" clId="{3ACCABA1-D66F-4904-8251-B355270E7CFD}" dt="2024-10-28T13:31:14.658" v="103"/>
          <ac:cxnSpMkLst>
            <pc:docMk/>
            <pc:sldMk cId="416905842" sldId="5163"/>
            <ac:cxnSpMk id="23" creationId="{60956224-3BBE-B324-6C51-85BF60ED8D62}"/>
          </ac:cxnSpMkLst>
        </pc:cxnChg>
        <pc:cxnChg chg="replST">
          <ac:chgData name="Dion3, Alain (SPAC/PSPC) (il-lui / he-him)" userId="b5972ad0-fee1-4393-9fd4-8bc589782ac7" providerId="ADAL" clId="{3ACCABA1-D66F-4904-8251-B355270E7CFD}" dt="2024-10-28T13:31:14.694" v="109"/>
          <ac:cxnSpMkLst>
            <pc:docMk/>
            <pc:sldMk cId="416905842" sldId="5163"/>
            <ac:cxnSpMk id="29" creationId="{EB765993-0C2A-63E9-2E8E-2A0287F7F400}"/>
          </ac:cxnSpMkLst>
        </pc:cxnChg>
        <pc:cxnChg chg="replST">
          <ac:chgData name="Dion3, Alain (SPAC/PSPC) (il-lui / he-him)" userId="b5972ad0-fee1-4393-9fd4-8bc589782ac7" providerId="ADAL" clId="{3ACCABA1-D66F-4904-8251-B355270E7CFD}" dt="2024-10-28T13:31:14.711" v="112"/>
          <ac:cxnSpMkLst>
            <pc:docMk/>
            <pc:sldMk cId="416905842" sldId="5163"/>
            <ac:cxnSpMk id="32" creationId="{C41D0D38-D37A-C702-1711-C04AE3FE434C}"/>
          </ac:cxnSpMkLst>
        </pc:cxnChg>
        <pc:cxnChg chg="replST">
          <ac:chgData name="Dion3, Alain (SPAC/PSPC) (il-lui / he-him)" userId="b5972ad0-fee1-4393-9fd4-8bc589782ac7" providerId="ADAL" clId="{3ACCABA1-D66F-4904-8251-B355270E7CFD}" dt="2024-10-28T13:31:14.739" v="117"/>
          <ac:cxnSpMkLst>
            <pc:docMk/>
            <pc:sldMk cId="416905842" sldId="5163"/>
            <ac:cxnSpMk id="37" creationId="{28AFBD7B-8DB2-DBD0-C274-7148A919B674}"/>
          </ac:cxnSpMkLst>
        </pc:cxnChg>
        <pc:cxnChg chg="replST">
          <ac:chgData name="Dion3, Alain (SPAC/PSPC) (il-lui / he-him)" userId="b5972ad0-fee1-4393-9fd4-8bc589782ac7" providerId="ADAL" clId="{3ACCABA1-D66F-4904-8251-B355270E7CFD}" dt="2024-10-28T13:31:14.754" v="119"/>
          <ac:cxnSpMkLst>
            <pc:docMk/>
            <pc:sldMk cId="416905842" sldId="5163"/>
            <ac:cxnSpMk id="39" creationId="{E49B0FD2-5582-BF26-495F-0F4CB8A7FDD1}"/>
          </ac:cxnSpMkLst>
        </pc:cxnChg>
        <pc:cxnChg chg="replST">
          <ac:chgData name="Dion3, Alain (SPAC/PSPC) (il-lui / he-him)" userId="b5972ad0-fee1-4393-9fd4-8bc589782ac7" providerId="ADAL" clId="{3ACCABA1-D66F-4904-8251-B355270E7CFD}" dt="2024-10-28T13:31:14.782" v="124"/>
          <ac:cxnSpMkLst>
            <pc:docMk/>
            <pc:sldMk cId="416905842" sldId="5163"/>
            <ac:cxnSpMk id="44" creationId="{BBBCF7AD-D691-FEB7-4DC9-3FDC9ED648A5}"/>
          </ac:cxnSpMkLst>
        </pc:cxnChg>
        <pc:cxnChg chg="replST">
          <ac:chgData name="Dion3, Alain (SPAC/PSPC) (il-lui / he-him)" userId="b5972ad0-fee1-4393-9fd4-8bc589782ac7" providerId="ADAL" clId="{3ACCABA1-D66F-4904-8251-B355270E7CFD}" dt="2024-10-28T13:31:14.799" v="127"/>
          <ac:cxnSpMkLst>
            <pc:docMk/>
            <pc:sldMk cId="416905842" sldId="5163"/>
            <ac:cxnSpMk id="47" creationId="{FDB8C5F9-1293-B0D8-5E61-88BC09F5547E}"/>
          </ac:cxnSpMkLst>
        </pc:cxnChg>
        <pc:cxnChg chg="replST">
          <ac:chgData name="Dion3, Alain (SPAC/PSPC) (il-lui / he-him)" userId="b5972ad0-fee1-4393-9fd4-8bc589782ac7" providerId="ADAL" clId="{3ACCABA1-D66F-4904-8251-B355270E7CFD}" dt="2024-10-28T13:31:14.840" v="133"/>
          <ac:cxnSpMkLst>
            <pc:docMk/>
            <pc:sldMk cId="416905842" sldId="5163"/>
            <ac:cxnSpMk id="53" creationId="{247E69B8-4C2E-D203-B1A6-289EBF09FF47}"/>
          </ac:cxnSpMkLst>
        </pc:cxnChg>
        <pc:cxnChg chg="replST">
          <ac:chgData name="Dion3, Alain (SPAC/PSPC) (il-lui / he-him)" userId="b5972ad0-fee1-4393-9fd4-8bc589782ac7" providerId="ADAL" clId="{3ACCABA1-D66F-4904-8251-B355270E7CFD}" dt="2024-10-28T13:31:14.860" v="136"/>
          <ac:cxnSpMkLst>
            <pc:docMk/>
            <pc:sldMk cId="416905842" sldId="5163"/>
            <ac:cxnSpMk id="56" creationId="{BD62BE99-7E43-F3E2-3AC9-8D1D1B910FE6}"/>
          </ac:cxnSpMkLst>
        </pc:cxnChg>
        <pc:cxnChg chg="replST">
          <ac:chgData name="Dion3, Alain (SPAC/PSPC) (il-lui / he-him)" userId="b5972ad0-fee1-4393-9fd4-8bc589782ac7" providerId="ADAL" clId="{3ACCABA1-D66F-4904-8251-B355270E7CFD}" dt="2024-10-28T13:31:14.866" v="137"/>
          <ac:cxnSpMkLst>
            <pc:docMk/>
            <pc:sldMk cId="416905842" sldId="5163"/>
            <ac:cxnSpMk id="57" creationId="{69D49AD1-DF40-D8F6-3AEA-DCDBB884942B}"/>
          </ac:cxnSpMkLst>
        </pc:cxnChg>
        <pc:cxnChg chg="replST">
          <ac:chgData name="Dion3, Alain (SPAC/PSPC) (il-lui / he-him)" userId="b5972ad0-fee1-4393-9fd4-8bc589782ac7" providerId="ADAL" clId="{3ACCABA1-D66F-4904-8251-B355270E7CFD}" dt="2024-10-28T13:31:14.872" v="138"/>
          <ac:cxnSpMkLst>
            <pc:docMk/>
            <pc:sldMk cId="416905842" sldId="5163"/>
            <ac:cxnSpMk id="58" creationId="{73A11CBD-27CB-DF5A-70FD-69B0EF2C1262}"/>
          </ac:cxnSpMkLst>
        </pc:cxnChg>
      </pc:sldChg>
      <pc:sldChg chg="modSp mod addCm modCm modNotes modNotesTx">
        <pc:chgData name="Dion3, Alain (SPAC/PSPC) (il-lui / he-him)" userId="b5972ad0-fee1-4393-9fd4-8bc589782ac7" providerId="ADAL" clId="{3ACCABA1-D66F-4904-8251-B355270E7CFD}" dt="2024-10-28T14:11:52.940" v="227" actId="20577"/>
        <pc:sldMkLst>
          <pc:docMk/>
          <pc:sldMk cId="2643018674" sldId="5164"/>
        </pc:sldMkLst>
        <pc:spChg chg="mod replST">
          <ac:chgData name="Dion3, Alain (SPAC/PSPC) (il-lui / he-him)" userId="b5972ad0-fee1-4393-9fd4-8bc589782ac7" providerId="ADAL" clId="{3ACCABA1-D66F-4904-8251-B355270E7CFD}" dt="2024-10-28T13:32:15.458" v="152" actId="790"/>
          <ac:spMkLst>
            <pc:docMk/>
            <pc:sldMk cId="2643018674" sldId="5164"/>
            <ac:spMk id="3" creationId="{41BE6B50-88EB-D2A5-67D3-AD36A9027E26}"/>
          </ac:spMkLst>
        </pc:spChg>
        <pc:spChg chg="mod replST">
          <ac:chgData name="Dion3, Alain (SPAC/PSPC) (il-lui / he-him)" userId="b5972ad0-fee1-4393-9fd4-8bc589782ac7" providerId="ADAL" clId="{3ACCABA1-D66F-4904-8251-B355270E7CFD}" dt="2024-10-28T13:38:50.090" v="220" actId="20577"/>
          <ac:spMkLst>
            <pc:docMk/>
            <pc:sldMk cId="2643018674" sldId="5164"/>
            <ac:spMk id="5" creationId="{D0DACE9A-1229-9EEE-A180-51B071D4E977}"/>
          </ac:spMkLst>
        </pc:spChg>
        <pc:spChg chg="mod replST">
          <ac:chgData name="Dion3, Alain (SPAC/PSPC) (il-lui / he-him)" userId="b5972ad0-fee1-4393-9fd4-8bc589782ac7" providerId="ADAL" clId="{3ACCABA1-D66F-4904-8251-B355270E7CFD}" dt="2024-10-28T13:32:15.458" v="152" actId="790"/>
          <ac:spMkLst>
            <pc:docMk/>
            <pc:sldMk cId="2643018674" sldId="5164"/>
            <ac:spMk id="6" creationId="{C37AB966-CDBE-2C55-3F98-CA62BB152F01}"/>
          </ac:spMkLst>
        </pc:spChg>
        <pc:spChg chg="mod replST">
          <ac:chgData name="Dion3, Alain (SPAC/PSPC) (il-lui / he-him)" userId="b5972ad0-fee1-4393-9fd4-8bc589782ac7" providerId="ADAL" clId="{3ACCABA1-D66F-4904-8251-B355270E7CFD}" dt="2024-10-28T13:32:15.458" v="152" actId="790"/>
          <ac:spMkLst>
            <pc:docMk/>
            <pc:sldMk cId="2643018674" sldId="5164"/>
            <ac:spMk id="7" creationId="{C62EB4E4-F735-AD30-5AD4-F4E6B822F95C}"/>
          </ac:spMkLst>
        </pc:spChg>
        <pc:spChg chg="mod replST">
          <ac:chgData name="Dion3, Alain (SPAC/PSPC) (il-lui / he-him)" userId="b5972ad0-fee1-4393-9fd4-8bc589782ac7" providerId="ADAL" clId="{3ACCABA1-D66F-4904-8251-B355270E7CFD}" dt="2024-10-28T13:32:15.458" v="152" actId="790"/>
          <ac:spMkLst>
            <pc:docMk/>
            <pc:sldMk cId="2643018674" sldId="5164"/>
            <ac:spMk id="8" creationId="{44BC3EAC-3980-4F07-943B-6EC20B7A7BDE}"/>
          </ac:spMkLst>
        </pc:spChg>
        <pc:spChg chg="mod replST">
          <ac:chgData name="Dion3, Alain (SPAC/PSPC) (il-lui / he-him)" userId="b5972ad0-fee1-4393-9fd4-8bc589782ac7" providerId="ADAL" clId="{3ACCABA1-D66F-4904-8251-B355270E7CFD}" dt="2024-10-28T13:32:15.458" v="152" actId="790"/>
          <ac:spMkLst>
            <pc:docMk/>
            <pc:sldMk cId="2643018674" sldId="5164"/>
            <ac:spMk id="9" creationId="{AAE94596-646F-19F0-2DAB-4EB93FB2F7D0}"/>
          </ac:spMkLst>
        </pc:spChg>
        <pc:spChg chg="mod replST">
          <ac:chgData name="Dion3, Alain (SPAC/PSPC) (il-lui / he-him)" userId="b5972ad0-fee1-4393-9fd4-8bc589782ac7" providerId="ADAL" clId="{3ACCABA1-D66F-4904-8251-B355270E7CFD}" dt="2024-10-28T13:32:15.458" v="152" actId="790"/>
          <ac:spMkLst>
            <pc:docMk/>
            <pc:sldMk cId="2643018674" sldId="5164"/>
            <ac:spMk id="10" creationId="{DB8B833A-09AE-E2B0-B009-6B66BB533DDE}"/>
          </ac:spMkLst>
        </pc:spChg>
        <pc:spChg chg="mod replST">
          <ac:chgData name="Dion3, Alain (SPAC/PSPC) (il-lui / he-him)" userId="b5972ad0-fee1-4393-9fd4-8bc589782ac7" providerId="ADAL" clId="{3ACCABA1-D66F-4904-8251-B355270E7CFD}" dt="2024-10-28T13:38:53.205" v="223" actId="20577"/>
          <ac:spMkLst>
            <pc:docMk/>
            <pc:sldMk cId="2643018674" sldId="5164"/>
            <ac:spMk id="12" creationId="{6A3B9CD2-AFBF-BEF4-7CE5-AED963949FAC}"/>
          </ac:spMkLst>
        </pc:spChg>
        <pc:spChg chg="mod">
          <ac:chgData name="Dion3, Alain (SPAC/PSPC) (il-lui / he-him)" userId="b5972ad0-fee1-4393-9fd4-8bc589782ac7" providerId="ADAL" clId="{3ACCABA1-D66F-4904-8251-B355270E7CFD}" dt="2024-10-28T13:32:15.458" v="152" actId="790"/>
          <ac:spMkLst>
            <pc:docMk/>
            <pc:sldMk cId="2643018674" sldId="5164"/>
            <ac:spMk id="22" creationId="{D584EBA7-CBDB-A407-2BDD-101FF8371B4B}"/>
          </ac:spMkLst>
        </pc:spChg>
        <pc:spChg chg="mod">
          <ac:chgData name="Dion3, Alain (SPAC/PSPC) (il-lui / he-him)" userId="b5972ad0-fee1-4393-9fd4-8bc589782ac7" providerId="ADAL" clId="{3ACCABA1-D66F-4904-8251-B355270E7CFD}" dt="2024-10-28T13:32:15.458" v="152" actId="790"/>
          <ac:spMkLst>
            <pc:docMk/>
            <pc:sldMk cId="2643018674" sldId="5164"/>
            <ac:spMk id="24" creationId="{55E0100F-188C-1B9D-8084-05834FD5FF64}"/>
          </ac:spMkLst>
        </pc:spChg>
        <pc:spChg chg="mod">
          <ac:chgData name="Dion3, Alain (SPAC/PSPC) (il-lui / he-him)" userId="b5972ad0-fee1-4393-9fd4-8bc589782ac7" providerId="ADAL" clId="{3ACCABA1-D66F-4904-8251-B355270E7CFD}" dt="2024-10-28T13:32:15.458" v="152" actId="790"/>
          <ac:spMkLst>
            <pc:docMk/>
            <pc:sldMk cId="2643018674" sldId="5164"/>
            <ac:spMk id="25" creationId="{7E4519B3-99F1-CC09-4C1F-244341920E23}"/>
          </ac:spMkLst>
        </pc:spChg>
        <pc:spChg chg="mod">
          <ac:chgData name="Dion3, Alain (SPAC/PSPC) (il-lui / he-him)" userId="b5972ad0-fee1-4393-9fd4-8bc589782ac7" providerId="ADAL" clId="{3ACCABA1-D66F-4904-8251-B355270E7CFD}" dt="2024-10-28T13:32:15.458" v="152" actId="790"/>
          <ac:spMkLst>
            <pc:docMk/>
            <pc:sldMk cId="2643018674" sldId="5164"/>
            <ac:spMk id="27" creationId="{65E9AD83-F111-1708-33A6-EE8AFE212572}"/>
          </ac:spMkLst>
        </pc:spChg>
        <pc:spChg chg="mod">
          <ac:chgData name="Dion3, Alain (SPAC/PSPC) (il-lui / he-him)" userId="b5972ad0-fee1-4393-9fd4-8bc589782ac7" providerId="ADAL" clId="{3ACCABA1-D66F-4904-8251-B355270E7CFD}" dt="2024-10-28T13:32:15.458" v="152" actId="790"/>
          <ac:spMkLst>
            <pc:docMk/>
            <pc:sldMk cId="2643018674" sldId="5164"/>
            <ac:spMk id="28" creationId="{CB36570A-847F-6211-9E8D-F1FC8D86F233}"/>
          </ac:spMkLst>
        </pc:spChg>
        <pc:spChg chg="mod">
          <ac:chgData name="Dion3, Alain (SPAC/PSPC) (il-lui / he-him)" userId="b5972ad0-fee1-4393-9fd4-8bc589782ac7" providerId="ADAL" clId="{3ACCABA1-D66F-4904-8251-B355270E7CFD}" dt="2024-10-28T13:32:15.458" v="152" actId="790"/>
          <ac:spMkLst>
            <pc:docMk/>
            <pc:sldMk cId="2643018674" sldId="5164"/>
            <ac:spMk id="29" creationId="{A0E6025E-4C39-C492-A915-0923EEAF50C3}"/>
          </ac:spMkLst>
        </pc:spChg>
        <pc:spChg chg="mod">
          <ac:chgData name="Dion3, Alain (SPAC/PSPC) (il-lui / he-him)" userId="b5972ad0-fee1-4393-9fd4-8bc589782ac7" providerId="ADAL" clId="{3ACCABA1-D66F-4904-8251-B355270E7CFD}" dt="2024-10-28T13:32:15.458" v="152" actId="790"/>
          <ac:spMkLst>
            <pc:docMk/>
            <pc:sldMk cId="2643018674" sldId="5164"/>
            <ac:spMk id="30" creationId="{AAAE6B21-C3F0-6199-D232-26038649B816}"/>
          </ac:spMkLst>
        </pc:spChg>
        <pc:spChg chg="mod">
          <ac:chgData name="Dion3, Alain (SPAC/PSPC) (il-lui / he-him)" userId="b5972ad0-fee1-4393-9fd4-8bc589782ac7" providerId="ADAL" clId="{3ACCABA1-D66F-4904-8251-B355270E7CFD}" dt="2024-10-28T13:32:15.458" v="152" actId="790"/>
          <ac:spMkLst>
            <pc:docMk/>
            <pc:sldMk cId="2643018674" sldId="5164"/>
            <ac:spMk id="31" creationId="{89E509A3-75F3-8F87-9867-A8DE1833F316}"/>
          </ac:spMkLst>
        </pc:spChg>
        <pc:spChg chg="mod">
          <ac:chgData name="Dion3, Alain (SPAC/PSPC) (il-lui / he-him)" userId="b5972ad0-fee1-4393-9fd4-8bc589782ac7" providerId="ADAL" clId="{3ACCABA1-D66F-4904-8251-B355270E7CFD}" dt="2024-10-28T13:32:15.458" v="152" actId="790"/>
          <ac:spMkLst>
            <pc:docMk/>
            <pc:sldMk cId="2643018674" sldId="5164"/>
            <ac:spMk id="32" creationId="{ECF0CEEC-AB10-73F8-FF53-285777A5B406}"/>
          </ac:spMkLst>
        </pc:spChg>
        <pc:spChg chg="mod">
          <ac:chgData name="Dion3, Alain (SPAC/PSPC) (il-lui / he-him)" userId="b5972ad0-fee1-4393-9fd4-8bc589782ac7" providerId="ADAL" clId="{3ACCABA1-D66F-4904-8251-B355270E7CFD}" dt="2024-10-28T13:32:15.458" v="152" actId="790"/>
          <ac:spMkLst>
            <pc:docMk/>
            <pc:sldMk cId="2643018674" sldId="5164"/>
            <ac:spMk id="33" creationId="{0FCF7426-61A4-CE77-0571-2803ED7E58A4}"/>
          </ac:spMkLst>
        </pc:spChg>
        <pc:spChg chg="mod">
          <ac:chgData name="Dion3, Alain (SPAC/PSPC) (il-lui / he-him)" userId="b5972ad0-fee1-4393-9fd4-8bc589782ac7" providerId="ADAL" clId="{3ACCABA1-D66F-4904-8251-B355270E7CFD}" dt="2024-10-28T13:32:15.458" v="152" actId="790"/>
          <ac:spMkLst>
            <pc:docMk/>
            <pc:sldMk cId="2643018674" sldId="5164"/>
            <ac:spMk id="34" creationId="{FA3BA803-3597-2254-D69E-CD3D12F6567E}"/>
          </ac:spMkLst>
        </pc:spChg>
        <pc:spChg chg="mod">
          <ac:chgData name="Dion3, Alain (SPAC/PSPC) (il-lui / he-him)" userId="b5972ad0-fee1-4393-9fd4-8bc589782ac7" providerId="ADAL" clId="{3ACCABA1-D66F-4904-8251-B355270E7CFD}" dt="2024-10-28T13:32:15.458" v="152" actId="790"/>
          <ac:spMkLst>
            <pc:docMk/>
            <pc:sldMk cId="2643018674" sldId="5164"/>
            <ac:spMk id="35" creationId="{93B4F391-5FE1-2DEB-CFAE-4D5EDFFA556E}"/>
          </ac:spMkLst>
        </pc:spChg>
        <pc:spChg chg="mod">
          <ac:chgData name="Dion3, Alain (SPAC/PSPC) (il-lui / he-him)" userId="b5972ad0-fee1-4393-9fd4-8bc589782ac7" providerId="ADAL" clId="{3ACCABA1-D66F-4904-8251-B355270E7CFD}" dt="2024-10-28T13:32:15.458" v="152" actId="790"/>
          <ac:spMkLst>
            <pc:docMk/>
            <pc:sldMk cId="2643018674" sldId="5164"/>
            <ac:spMk id="36" creationId="{59532803-71DA-1110-F913-BCDFFF195AA2}"/>
          </ac:spMkLst>
        </pc:spChg>
        <pc:spChg chg="mod">
          <ac:chgData name="Dion3, Alain (SPAC/PSPC) (il-lui / he-him)" userId="b5972ad0-fee1-4393-9fd4-8bc589782ac7" providerId="ADAL" clId="{3ACCABA1-D66F-4904-8251-B355270E7CFD}" dt="2024-10-28T13:32:15.458" v="152" actId="790"/>
          <ac:spMkLst>
            <pc:docMk/>
            <pc:sldMk cId="2643018674" sldId="5164"/>
            <ac:spMk id="37" creationId="{94A45180-175A-1288-BEF0-14A28278F207}"/>
          </ac:spMkLst>
        </pc:spChg>
        <pc:spChg chg="mod">
          <ac:chgData name="Dion3, Alain (SPAC/PSPC) (il-lui / he-him)" userId="b5972ad0-fee1-4393-9fd4-8bc589782ac7" providerId="ADAL" clId="{3ACCABA1-D66F-4904-8251-B355270E7CFD}" dt="2024-10-28T13:32:15.458" v="152" actId="790"/>
          <ac:spMkLst>
            <pc:docMk/>
            <pc:sldMk cId="2643018674" sldId="5164"/>
            <ac:spMk id="38" creationId="{F54DE717-ED71-3083-7314-4CD9D1EEF68D}"/>
          </ac:spMkLst>
        </pc:spChg>
        <pc:spChg chg="mod">
          <ac:chgData name="Dion3, Alain (SPAC/PSPC) (il-lui / he-him)" userId="b5972ad0-fee1-4393-9fd4-8bc589782ac7" providerId="ADAL" clId="{3ACCABA1-D66F-4904-8251-B355270E7CFD}" dt="2024-10-28T13:32:15.458" v="152" actId="790"/>
          <ac:spMkLst>
            <pc:docMk/>
            <pc:sldMk cId="2643018674" sldId="5164"/>
            <ac:spMk id="39" creationId="{0A9CADB0-5230-F233-24FF-594559B7912B}"/>
          </ac:spMkLst>
        </pc:spChg>
        <pc:spChg chg="mod">
          <ac:chgData name="Dion3, Alain (SPAC/PSPC) (il-lui / he-him)" userId="b5972ad0-fee1-4393-9fd4-8bc589782ac7" providerId="ADAL" clId="{3ACCABA1-D66F-4904-8251-B355270E7CFD}" dt="2024-10-28T13:32:15.458" v="152" actId="790"/>
          <ac:spMkLst>
            <pc:docMk/>
            <pc:sldMk cId="2643018674" sldId="5164"/>
            <ac:spMk id="40" creationId="{1B407058-991F-EA26-99EE-3547CE642656}"/>
          </ac:spMkLst>
        </pc:spChg>
        <pc:spChg chg="mod">
          <ac:chgData name="Dion3, Alain (SPAC/PSPC) (il-lui / he-him)" userId="b5972ad0-fee1-4393-9fd4-8bc589782ac7" providerId="ADAL" clId="{3ACCABA1-D66F-4904-8251-B355270E7CFD}" dt="2024-10-28T13:32:15.458" v="152" actId="790"/>
          <ac:spMkLst>
            <pc:docMk/>
            <pc:sldMk cId="2643018674" sldId="5164"/>
            <ac:spMk id="41" creationId="{E9EE14A2-571E-EE6E-80E4-9E70EE820063}"/>
          </ac:spMkLst>
        </pc:spChg>
        <pc:spChg chg="mod">
          <ac:chgData name="Dion3, Alain (SPAC/PSPC) (il-lui / he-him)" userId="b5972ad0-fee1-4393-9fd4-8bc589782ac7" providerId="ADAL" clId="{3ACCABA1-D66F-4904-8251-B355270E7CFD}" dt="2024-10-28T13:32:15.458" v="152" actId="790"/>
          <ac:spMkLst>
            <pc:docMk/>
            <pc:sldMk cId="2643018674" sldId="5164"/>
            <ac:spMk id="42" creationId="{DA1B0F08-AC42-81A8-48B4-A009F9707157}"/>
          </ac:spMkLst>
        </pc:spChg>
        <pc:spChg chg="mod">
          <ac:chgData name="Dion3, Alain (SPAC/PSPC) (il-lui / he-him)" userId="b5972ad0-fee1-4393-9fd4-8bc589782ac7" providerId="ADAL" clId="{3ACCABA1-D66F-4904-8251-B355270E7CFD}" dt="2024-10-28T13:32:15.458" v="152" actId="790"/>
          <ac:spMkLst>
            <pc:docMk/>
            <pc:sldMk cId="2643018674" sldId="5164"/>
            <ac:spMk id="43" creationId="{06E350D4-531C-9E88-E71B-AD07ED026359}"/>
          </ac:spMkLst>
        </pc:spChg>
        <pc:spChg chg="mod">
          <ac:chgData name="Dion3, Alain (SPAC/PSPC) (il-lui / he-him)" userId="b5972ad0-fee1-4393-9fd4-8bc589782ac7" providerId="ADAL" clId="{3ACCABA1-D66F-4904-8251-B355270E7CFD}" dt="2024-10-28T13:32:15.458" v="152" actId="790"/>
          <ac:spMkLst>
            <pc:docMk/>
            <pc:sldMk cId="2643018674" sldId="5164"/>
            <ac:spMk id="44" creationId="{E1A37DB1-37E6-480D-F6A3-4B4B43F9EED5}"/>
          </ac:spMkLst>
        </pc:spChg>
        <pc:spChg chg="mod">
          <ac:chgData name="Dion3, Alain (SPAC/PSPC) (il-lui / he-him)" userId="b5972ad0-fee1-4393-9fd4-8bc589782ac7" providerId="ADAL" clId="{3ACCABA1-D66F-4904-8251-B355270E7CFD}" dt="2024-10-28T13:32:15.458" v="152" actId="790"/>
          <ac:spMkLst>
            <pc:docMk/>
            <pc:sldMk cId="2643018674" sldId="5164"/>
            <ac:spMk id="45" creationId="{4B8B2B05-931F-4821-C654-43809A0C6398}"/>
          </ac:spMkLst>
        </pc:spChg>
        <pc:spChg chg="mod">
          <ac:chgData name="Dion3, Alain (SPAC/PSPC) (il-lui / he-him)" userId="b5972ad0-fee1-4393-9fd4-8bc589782ac7" providerId="ADAL" clId="{3ACCABA1-D66F-4904-8251-B355270E7CFD}" dt="2024-10-28T13:32:15.458" v="152" actId="790"/>
          <ac:spMkLst>
            <pc:docMk/>
            <pc:sldMk cId="2643018674" sldId="5164"/>
            <ac:spMk id="46" creationId="{E05CDB04-758F-A16E-0C7C-81482A944D84}"/>
          </ac:spMkLst>
        </pc:spChg>
        <pc:spChg chg="mod">
          <ac:chgData name="Dion3, Alain (SPAC/PSPC) (il-lui / he-him)" userId="b5972ad0-fee1-4393-9fd4-8bc589782ac7" providerId="ADAL" clId="{3ACCABA1-D66F-4904-8251-B355270E7CFD}" dt="2024-10-28T13:32:15.458" v="152" actId="790"/>
          <ac:spMkLst>
            <pc:docMk/>
            <pc:sldMk cId="2643018674" sldId="5164"/>
            <ac:spMk id="47" creationId="{41D15CB2-0185-C50E-B34A-7DC9BAFEC86E}"/>
          </ac:spMkLst>
        </pc:spChg>
        <pc:spChg chg="mod">
          <ac:chgData name="Dion3, Alain (SPAC/PSPC) (il-lui / he-him)" userId="b5972ad0-fee1-4393-9fd4-8bc589782ac7" providerId="ADAL" clId="{3ACCABA1-D66F-4904-8251-B355270E7CFD}" dt="2024-10-28T13:32:15.458" v="152" actId="790"/>
          <ac:spMkLst>
            <pc:docMk/>
            <pc:sldMk cId="2643018674" sldId="5164"/>
            <ac:spMk id="48" creationId="{75E7B4C9-F60F-E60D-1203-37883966A6FD}"/>
          </ac:spMkLst>
        </pc:spChg>
        <pc:spChg chg="mod">
          <ac:chgData name="Dion3, Alain (SPAC/PSPC) (il-lui / he-him)" userId="b5972ad0-fee1-4393-9fd4-8bc589782ac7" providerId="ADAL" clId="{3ACCABA1-D66F-4904-8251-B355270E7CFD}" dt="2024-10-28T13:32:15.458" v="152" actId="790"/>
          <ac:spMkLst>
            <pc:docMk/>
            <pc:sldMk cId="2643018674" sldId="5164"/>
            <ac:spMk id="49" creationId="{467CA39C-152F-D143-16E6-F0AEBF1F0EF6}"/>
          </ac:spMkLst>
        </pc:spChg>
        <pc:spChg chg="mod">
          <ac:chgData name="Dion3, Alain (SPAC/PSPC) (il-lui / he-him)" userId="b5972ad0-fee1-4393-9fd4-8bc589782ac7" providerId="ADAL" clId="{3ACCABA1-D66F-4904-8251-B355270E7CFD}" dt="2024-10-28T13:32:15.458" v="152" actId="790"/>
          <ac:spMkLst>
            <pc:docMk/>
            <pc:sldMk cId="2643018674" sldId="5164"/>
            <ac:spMk id="50" creationId="{169AFF5D-67CE-AA9F-C71D-910F3D59E065}"/>
          </ac:spMkLst>
        </pc:spChg>
        <pc:spChg chg="mod">
          <ac:chgData name="Dion3, Alain (SPAC/PSPC) (il-lui / he-him)" userId="b5972ad0-fee1-4393-9fd4-8bc589782ac7" providerId="ADAL" clId="{3ACCABA1-D66F-4904-8251-B355270E7CFD}" dt="2024-10-28T13:32:15.458" v="152" actId="790"/>
          <ac:spMkLst>
            <pc:docMk/>
            <pc:sldMk cId="2643018674" sldId="5164"/>
            <ac:spMk id="51" creationId="{17644F83-71B6-9560-AF3E-09A8872C809B}"/>
          </ac:spMkLst>
        </pc:spChg>
        <pc:spChg chg="mod">
          <ac:chgData name="Dion3, Alain (SPAC/PSPC) (il-lui / he-him)" userId="b5972ad0-fee1-4393-9fd4-8bc589782ac7" providerId="ADAL" clId="{3ACCABA1-D66F-4904-8251-B355270E7CFD}" dt="2024-10-28T13:32:15.458" v="152" actId="790"/>
          <ac:spMkLst>
            <pc:docMk/>
            <pc:sldMk cId="2643018674" sldId="5164"/>
            <ac:spMk id="52" creationId="{D9375901-672F-F732-57F8-D153D824344D}"/>
          </ac:spMkLst>
        </pc:spChg>
        <pc:spChg chg="mod">
          <ac:chgData name="Dion3, Alain (SPAC/PSPC) (il-lui / he-him)" userId="b5972ad0-fee1-4393-9fd4-8bc589782ac7" providerId="ADAL" clId="{3ACCABA1-D66F-4904-8251-B355270E7CFD}" dt="2024-10-28T13:32:15.458" v="152" actId="790"/>
          <ac:spMkLst>
            <pc:docMk/>
            <pc:sldMk cId="2643018674" sldId="5164"/>
            <ac:spMk id="53" creationId="{B9F6722B-6928-3A6A-BBB8-231A8B9E3259}"/>
          </ac:spMkLst>
        </pc:spChg>
        <pc:spChg chg="mod">
          <ac:chgData name="Dion3, Alain (SPAC/PSPC) (il-lui / he-him)" userId="b5972ad0-fee1-4393-9fd4-8bc589782ac7" providerId="ADAL" clId="{3ACCABA1-D66F-4904-8251-B355270E7CFD}" dt="2024-10-28T13:32:15.458" v="152" actId="790"/>
          <ac:spMkLst>
            <pc:docMk/>
            <pc:sldMk cId="2643018674" sldId="5164"/>
            <ac:spMk id="54" creationId="{15F08EEC-C863-3F61-556F-64BE7ED31590}"/>
          </ac:spMkLst>
        </pc:spChg>
        <pc:spChg chg="mod">
          <ac:chgData name="Dion3, Alain (SPAC/PSPC) (il-lui / he-him)" userId="b5972ad0-fee1-4393-9fd4-8bc589782ac7" providerId="ADAL" clId="{3ACCABA1-D66F-4904-8251-B355270E7CFD}" dt="2024-10-28T13:32:15.458" v="152" actId="790"/>
          <ac:spMkLst>
            <pc:docMk/>
            <pc:sldMk cId="2643018674" sldId="5164"/>
            <ac:spMk id="55" creationId="{731C5ADA-D8AA-6942-B963-257CD97AA0F9}"/>
          </ac:spMkLst>
        </pc:spChg>
        <pc:spChg chg="mod">
          <ac:chgData name="Dion3, Alain (SPAC/PSPC) (il-lui / he-him)" userId="b5972ad0-fee1-4393-9fd4-8bc589782ac7" providerId="ADAL" clId="{3ACCABA1-D66F-4904-8251-B355270E7CFD}" dt="2024-10-28T13:32:15.458" v="152" actId="790"/>
          <ac:spMkLst>
            <pc:docMk/>
            <pc:sldMk cId="2643018674" sldId="5164"/>
            <ac:spMk id="56" creationId="{6C95EF8D-478B-B864-D6F8-128D10DBE16A}"/>
          </ac:spMkLst>
        </pc:spChg>
        <pc:spChg chg="mod">
          <ac:chgData name="Dion3, Alain (SPAC/PSPC) (il-lui / he-him)" userId="b5972ad0-fee1-4393-9fd4-8bc589782ac7" providerId="ADAL" clId="{3ACCABA1-D66F-4904-8251-B355270E7CFD}" dt="2024-10-28T13:32:15.458" v="152" actId="790"/>
          <ac:spMkLst>
            <pc:docMk/>
            <pc:sldMk cId="2643018674" sldId="5164"/>
            <ac:spMk id="57" creationId="{816207AB-4332-E282-4740-48B60179E40B}"/>
          </ac:spMkLst>
        </pc:spChg>
        <pc:spChg chg="mod">
          <ac:chgData name="Dion3, Alain (SPAC/PSPC) (il-lui / he-him)" userId="b5972ad0-fee1-4393-9fd4-8bc589782ac7" providerId="ADAL" clId="{3ACCABA1-D66F-4904-8251-B355270E7CFD}" dt="2024-10-28T13:32:15.458" v="152" actId="790"/>
          <ac:spMkLst>
            <pc:docMk/>
            <pc:sldMk cId="2643018674" sldId="5164"/>
            <ac:spMk id="58" creationId="{DCF93223-AC8F-F71A-B2CD-96C59C41CF86}"/>
          </ac:spMkLst>
        </pc:spChg>
        <pc:spChg chg="mod">
          <ac:chgData name="Dion3, Alain (SPAC/PSPC) (il-lui / he-him)" userId="b5972ad0-fee1-4393-9fd4-8bc589782ac7" providerId="ADAL" clId="{3ACCABA1-D66F-4904-8251-B355270E7CFD}" dt="2024-10-28T13:32:15.458" v="152" actId="790"/>
          <ac:spMkLst>
            <pc:docMk/>
            <pc:sldMk cId="2643018674" sldId="5164"/>
            <ac:spMk id="59" creationId="{EA713421-7FA7-25D0-032C-C974F1F3841F}"/>
          </ac:spMkLst>
        </pc:spChg>
        <pc:spChg chg="mod">
          <ac:chgData name="Dion3, Alain (SPAC/PSPC) (il-lui / he-him)" userId="b5972ad0-fee1-4393-9fd4-8bc589782ac7" providerId="ADAL" clId="{3ACCABA1-D66F-4904-8251-B355270E7CFD}" dt="2024-10-28T13:32:15.458" v="152" actId="790"/>
          <ac:spMkLst>
            <pc:docMk/>
            <pc:sldMk cId="2643018674" sldId="5164"/>
            <ac:spMk id="60" creationId="{8A37BC0E-C32F-FF48-941E-D60AD0227F5D}"/>
          </ac:spMkLst>
        </pc:spChg>
        <pc:spChg chg="mod">
          <ac:chgData name="Dion3, Alain (SPAC/PSPC) (il-lui / he-him)" userId="b5972ad0-fee1-4393-9fd4-8bc589782ac7" providerId="ADAL" clId="{3ACCABA1-D66F-4904-8251-B355270E7CFD}" dt="2024-10-28T13:32:15.458" v="152" actId="790"/>
          <ac:spMkLst>
            <pc:docMk/>
            <pc:sldMk cId="2643018674" sldId="5164"/>
            <ac:spMk id="61" creationId="{3CC2548D-A9D4-809D-5138-69D680046072}"/>
          </ac:spMkLst>
        </pc:spChg>
        <pc:spChg chg="mod">
          <ac:chgData name="Dion3, Alain (SPAC/PSPC) (il-lui / he-him)" userId="b5972ad0-fee1-4393-9fd4-8bc589782ac7" providerId="ADAL" clId="{3ACCABA1-D66F-4904-8251-B355270E7CFD}" dt="2024-10-28T13:32:15.458" v="152" actId="790"/>
          <ac:spMkLst>
            <pc:docMk/>
            <pc:sldMk cId="2643018674" sldId="5164"/>
            <ac:spMk id="62" creationId="{308C2919-034B-E990-F46C-54F7529BB2C5}"/>
          </ac:spMkLst>
        </pc:spChg>
        <pc:spChg chg="mod">
          <ac:chgData name="Dion3, Alain (SPAC/PSPC) (il-lui / he-him)" userId="b5972ad0-fee1-4393-9fd4-8bc589782ac7" providerId="ADAL" clId="{3ACCABA1-D66F-4904-8251-B355270E7CFD}" dt="2024-10-28T13:32:15.458" v="152" actId="790"/>
          <ac:spMkLst>
            <pc:docMk/>
            <pc:sldMk cId="2643018674" sldId="5164"/>
            <ac:spMk id="63" creationId="{DA5F4491-E61A-07F2-0208-60274B9E6707}"/>
          </ac:spMkLst>
        </pc:spChg>
        <pc:spChg chg="mod">
          <ac:chgData name="Dion3, Alain (SPAC/PSPC) (il-lui / he-him)" userId="b5972ad0-fee1-4393-9fd4-8bc589782ac7" providerId="ADAL" clId="{3ACCABA1-D66F-4904-8251-B355270E7CFD}" dt="2024-10-28T13:32:15.458" v="152" actId="790"/>
          <ac:spMkLst>
            <pc:docMk/>
            <pc:sldMk cId="2643018674" sldId="5164"/>
            <ac:spMk id="64" creationId="{07095B1B-CF08-8CAF-A324-30985537A043}"/>
          </ac:spMkLst>
        </pc:spChg>
        <pc:spChg chg="mod">
          <ac:chgData name="Dion3, Alain (SPAC/PSPC) (il-lui / he-him)" userId="b5972ad0-fee1-4393-9fd4-8bc589782ac7" providerId="ADAL" clId="{3ACCABA1-D66F-4904-8251-B355270E7CFD}" dt="2024-10-28T13:32:15.458" v="152" actId="790"/>
          <ac:spMkLst>
            <pc:docMk/>
            <pc:sldMk cId="2643018674" sldId="5164"/>
            <ac:spMk id="65" creationId="{63DCCFF5-A839-38FB-1D37-132A92D472C1}"/>
          </ac:spMkLst>
        </pc:spChg>
        <pc:spChg chg="mod">
          <ac:chgData name="Dion3, Alain (SPAC/PSPC) (il-lui / he-him)" userId="b5972ad0-fee1-4393-9fd4-8bc589782ac7" providerId="ADAL" clId="{3ACCABA1-D66F-4904-8251-B355270E7CFD}" dt="2024-10-28T13:32:15.458" v="152" actId="790"/>
          <ac:spMkLst>
            <pc:docMk/>
            <pc:sldMk cId="2643018674" sldId="5164"/>
            <ac:spMk id="66" creationId="{244FED0A-5548-C9BD-83C4-8A71A61A4405}"/>
          </ac:spMkLst>
        </pc:spChg>
        <pc:spChg chg="mod">
          <ac:chgData name="Dion3, Alain (SPAC/PSPC) (il-lui / he-him)" userId="b5972ad0-fee1-4393-9fd4-8bc589782ac7" providerId="ADAL" clId="{3ACCABA1-D66F-4904-8251-B355270E7CFD}" dt="2024-10-28T13:32:15.458" v="152" actId="790"/>
          <ac:spMkLst>
            <pc:docMk/>
            <pc:sldMk cId="2643018674" sldId="5164"/>
            <ac:spMk id="67" creationId="{B1258444-2B11-A1B0-2A18-A67A25E28034}"/>
          </ac:spMkLst>
        </pc:spChg>
        <pc:spChg chg="mod">
          <ac:chgData name="Dion3, Alain (SPAC/PSPC) (il-lui / he-him)" userId="b5972ad0-fee1-4393-9fd4-8bc589782ac7" providerId="ADAL" clId="{3ACCABA1-D66F-4904-8251-B355270E7CFD}" dt="2024-10-28T13:32:15.458" v="152" actId="790"/>
          <ac:spMkLst>
            <pc:docMk/>
            <pc:sldMk cId="2643018674" sldId="5164"/>
            <ac:spMk id="68" creationId="{AF06FDE0-3596-1A96-94A8-B82FAFB78ACC}"/>
          </ac:spMkLst>
        </pc:spChg>
        <pc:spChg chg="mod">
          <ac:chgData name="Dion3, Alain (SPAC/PSPC) (il-lui / he-him)" userId="b5972ad0-fee1-4393-9fd4-8bc589782ac7" providerId="ADAL" clId="{3ACCABA1-D66F-4904-8251-B355270E7CFD}" dt="2024-10-28T13:32:15.458" v="152" actId="790"/>
          <ac:spMkLst>
            <pc:docMk/>
            <pc:sldMk cId="2643018674" sldId="5164"/>
            <ac:spMk id="69" creationId="{F4A13062-53F2-6F84-B496-2634DB2E87AF}"/>
          </ac:spMkLst>
        </pc:spChg>
        <pc:spChg chg="mod replST">
          <ac:chgData name="Dion3, Alain (SPAC/PSPC) (il-lui / he-him)" userId="b5972ad0-fee1-4393-9fd4-8bc589782ac7" providerId="ADAL" clId="{3ACCABA1-D66F-4904-8251-B355270E7CFD}" dt="2024-10-28T13:32:15.458" v="152" actId="790"/>
          <ac:spMkLst>
            <pc:docMk/>
            <pc:sldMk cId="2643018674" sldId="5164"/>
            <ac:spMk id="70" creationId="{48FE0CE4-8128-A030-4177-E94AA3CC9B94}"/>
          </ac:spMkLst>
        </pc:spChg>
        <pc:spChg chg="mod replST">
          <ac:chgData name="Dion3, Alain (SPAC/PSPC) (il-lui / he-him)" userId="b5972ad0-fee1-4393-9fd4-8bc589782ac7" providerId="ADAL" clId="{3ACCABA1-D66F-4904-8251-B355270E7CFD}" dt="2024-10-28T13:32:15.458" v="152" actId="790"/>
          <ac:spMkLst>
            <pc:docMk/>
            <pc:sldMk cId="2643018674" sldId="5164"/>
            <ac:spMk id="71" creationId="{7028C89E-7266-12B8-5E10-8C399FCFA7CF}"/>
          </ac:spMkLst>
        </pc:spChg>
        <pc:grpChg chg="replST">
          <ac:chgData name="Dion3, Alain (SPAC/PSPC) (il-lui / he-him)" userId="b5972ad0-fee1-4393-9fd4-8bc589782ac7" providerId="ADAL" clId="{3ACCABA1-D66F-4904-8251-B355270E7CFD}" dt="2024-10-28T13:31:14.170" v="28"/>
          <ac:grpSpMkLst>
            <pc:docMk/>
            <pc:sldMk cId="2643018674" sldId="5164"/>
            <ac:grpSpMk id="15" creationId="{8DA5BD1B-687F-A8E9-DD81-60E314CBA84F}"/>
          </ac:grpSpMkLst>
        </pc:grpChg>
        <pc:picChg chg="replST">
          <ac:chgData name="Dion3, Alain (SPAC/PSPC) (il-lui / he-him)" userId="b5972ad0-fee1-4393-9fd4-8bc589782ac7" providerId="ADAL" clId="{3ACCABA1-D66F-4904-8251-B355270E7CFD}" dt="2024-10-28T13:31:14.127" v="21"/>
          <ac:picMkLst>
            <pc:docMk/>
            <pc:sldMk cId="2643018674" sldId="5164"/>
            <ac:picMk id="2" creationId="{0E9612D6-45F7-B170-9554-337FDA335619}"/>
          </ac:picMkLst>
        </pc:picChg>
        <pc:extLst>
          <p:ext xmlns:p="http://schemas.openxmlformats.org/presentationml/2006/main" uri="{D6D511B9-2390-475A-947B-AFAB55BFBCF1}">
            <pc226:cmChg xmlns:pc226="http://schemas.microsoft.com/office/powerpoint/2022/06/main/command" chg="mod">
              <pc226:chgData name="Dion3, Alain (SPAC/PSPC) (il-lui / he-him)" userId="b5972ad0-fee1-4393-9fd4-8bc589782ac7" providerId="ADAL" clId="{3ACCABA1-D66F-4904-8251-B355270E7CFD}" dt="2024-10-28T13:38:53.205" v="223" actId="20577"/>
              <pc2:cmMkLst xmlns:pc2="http://schemas.microsoft.com/office/powerpoint/2019/9/main/command">
                <pc:docMk/>
                <pc:sldMk cId="2643018674" sldId="5164"/>
                <pc2:cmMk id="{7F132811-33D1-4F42-BA40-C42C7B67BD9D}"/>
              </pc2:cmMkLst>
            </pc226:cmChg>
            <pc226:cmChg xmlns:pc226="http://schemas.microsoft.com/office/powerpoint/2022/06/main/command" chg="add">
              <pc226:chgData name="Dion3, Alain (SPAC/PSPC) (il-lui / he-him)" userId="b5972ad0-fee1-4393-9fd4-8bc589782ac7" providerId="ADAL" clId="{3ACCABA1-D66F-4904-8251-B355270E7CFD}" dt="2024-10-28T14:11:40.919" v="224"/>
              <pc2:cmMkLst xmlns:pc2="http://schemas.microsoft.com/office/powerpoint/2019/9/main/command">
                <pc:docMk/>
                <pc:sldMk cId="2643018674" sldId="5164"/>
                <pc2:cmMk id="{9E510EFD-2298-4A0C-A76D-26C5E8A92981}"/>
              </pc2:cmMkLst>
            </pc226:cmChg>
          </p:ext>
        </pc:extLst>
      </pc:sldChg>
      <pc:sldChg chg="modSp mod">
        <pc:chgData name="Dion3, Alain (SPAC/PSPC) (il-lui / he-him)" userId="b5972ad0-fee1-4393-9fd4-8bc589782ac7" providerId="ADAL" clId="{3ACCABA1-D66F-4904-8251-B355270E7CFD}" dt="2024-10-28T14:12:58.783" v="230" actId="20577"/>
        <pc:sldMkLst>
          <pc:docMk/>
          <pc:sldMk cId="951449358" sldId="5166"/>
        </pc:sldMkLst>
        <pc:spChg chg="replST">
          <ac:chgData name="Dion3, Alain (SPAC/PSPC) (il-lui / he-him)" userId="b5972ad0-fee1-4393-9fd4-8bc589782ac7" providerId="ADAL" clId="{3ACCABA1-D66F-4904-8251-B355270E7CFD}" dt="2024-10-28T13:31:14.187" v="31"/>
          <ac:spMkLst>
            <pc:docMk/>
            <pc:sldMk cId="951449358" sldId="5166"/>
            <ac:spMk id="3" creationId="{41BE6B50-88EB-D2A5-67D3-AD36A9027E26}"/>
          </ac:spMkLst>
        </pc:spChg>
        <pc:spChg chg="replST">
          <ac:chgData name="Dion3, Alain (SPAC/PSPC) (il-lui / he-him)" userId="b5972ad0-fee1-4393-9fd4-8bc589782ac7" providerId="ADAL" clId="{3ACCABA1-D66F-4904-8251-B355270E7CFD}" dt="2024-10-28T13:31:14.204" v="34"/>
          <ac:spMkLst>
            <pc:docMk/>
            <pc:sldMk cId="951449358" sldId="5166"/>
            <ac:spMk id="12" creationId="{B5E05B46-CF1C-10E8-CF27-43FD5B4CD2B6}"/>
          </ac:spMkLst>
        </pc:spChg>
        <pc:spChg chg="replST">
          <ac:chgData name="Dion3, Alain (SPAC/PSPC) (il-lui / he-him)" userId="b5972ad0-fee1-4393-9fd4-8bc589782ac7" providerId="ADAL" clId="{3ACCABA1-D66F-4904-8251-B355270E7CFD}" dt="2024-10-28T13:31:14.210" v="35"/>
          <ac:spMkLst>
            <pc:docMk/>
            <pc:sldMk cId="951449358" sldId="5166"/>
            <ac:spMk id="13" creationId="{24D3B48C-3E45-5072-0313-084DCF56D01C}"/>
          </ac:spMkLst>
        </pc:spChg>
        <pc:spChg chg="replST">
          <ac:chgData name="Dion3, Alain (SPAC/PSPC) (il-lui / he-him)" userId="b5972ad0-fee1-4393-9fd4-8bc589782ac7" providerId="ADAL" clId="{3ACCABA1-D66F-4904-8251-B355270E7CFD}" dt="2024-10-28T13:31:14.217" v="36"/>
          <ac:spMkLst>
            <pc:docMk/>
            <pc:sldMk cId="951449358" sldId="5166"/>
            <ac:spMk id="14" creationId="{D8AE10C8-3898-213E-7C33-47F8EE2CB0CA}"/>
          </ac:spMkLst>
        </pc:spChg>
        <pc:spChg chg="replST">
          <ac:chgData name="Dion3, Alain (SPAC/PSPC) (il-lui / he-him)" userId="b5972ad0-fee1-4393-9fd4-8bc589782ac7" providerId="ADAL" clId="{3ACCABA1-D66F-4904-8251-B355270E7CFD}" dt="2024-10-28T13:31:14.224" v="37"/>
          <ac:spMkLst>
            <pc:docMk/>
            <pc:sldMk cId="951449358" sldId="5166"/>
            <ac:spMk id="15" creationId="{250D293B-CD7C-D21D-0290-87DD62438189}"/>
          </ac:spMkLst>
        </pc:spChg>
        <pc:spChg chg="replST">
          <ac:chgData name="Dion3, Alain (SPAC/PSPC) (il-lui / he-him)" userId="b5972ad0-fee1-4393-9fd4-8bc589782ac7" providerId="ADAL" clId="{3ACCABA1-D66F-4904-8251-B355270E7CFD}" dt="2024-10-28T13:31:14.230" v="38"/>
          <ac:spMkLst>
            <pc:docMk/>
            <pc:sldMk cId="951449358" sldId="5166"/>
            <ac:spMk id="16" creationId="{491B984F-4AFE-70B5-52DF-3AC5E21CC468}"/>
          </ac:spMkLst>
        </pc:spChg>
        <pc:spChg chg="replST">
          <ac:chgData name="Dion3, Alain (SPAC/PSPC) (il-lui / he-him)" userId="b5972ad0-fee1-4393-9fd4-8bc589782ac7" providerId="ADAL" clId="{3ACCABA1-D66F-4904-8251-B355270E7CFD}" dt="2024-10-28T13:31:14.248" v="41"/>
          <ac:spMkLst>
            <pc:docMk/>
            <pc:sldMk cId="951449358" sldId="5166"/>
            <ac:spMk id="19" creationId="{F04B82CF-8286-8190-4CBE-7BDA4BB27B00}"/>
          </ac:spMkLst>
        </pc:spChg>
        <pc:spChg chg="replST">
          <ac:chgData name="Dion3, Alain (SPAC/PSPC) (il-lui / he-him)" userId="b5972ad0-fee1-4393-9fd4-8bc589782ac7" providerId="ADAL" clId="{3ACCABA1-D66F-4904-8251-B355270E7CFD}" dt="2024-10-28T13:31:14.260" v="43"/>
          <ac:spMkLst>
            <pc:docMk/>
            <pc:sldMk cId="951449358" sldId="5166"/>
            <ac:spMk id="26" creationId="{3EB05C5D-2B3E-2DE3-4C8F-BD63A7AFA07B}"/>
          </ac:spMkLst>
        </pc:spChg>
        <pc:spChg chg="replST">
          <ac:chgData name="Dion3, Alain (SPAC/PSPC) (il-lui / he-him)" userId="b5972ad0-fee1-4393-9fd4-8bc589782ac7" providerId="ADAL" clId="{3ACCABA1-D66F-4904-8251-B355270E7CFD}" dt="2024-10-28T13:31:14.266" v="44"/>
          <ac:spMkLst>
            <pc:docMk/>
            <pc:sldMk cId="951449358" sldId="5166"/>
            <ac:spMk id="27" creationId="{57DEDA11-4574-71ED-2E61-C7774C243B21}"/>
          </ac:spMkLst>
        </pc:spChg>
        <pc:spChg chg="mod replST">
          <ac:chgData name="Dion3, Alain (SPAC/PSPC) (il-lui / he-him)" userId="b5972ad0-fee1-4393-9fd4-8bc589782ac7" providerId="ADAL" clId="{3ACCABA1-D66F-4904-8251-B355270E7CFD}" dt="2024-10-28T14:12:58.783" v="230" actId="20577"/>
          <ac:spMkLst>
            <pc:docMk/>
            <pc:sldMk cId="951449358" sldId="5166"/>
            <ac:spMk id="28" creationId="{59447730-6FE7-EC4E-D82B-4CDD47E25598}"/>
          </ac:spMkLst>
        </pc:spChg>
        <pc:spChg chg="replST">
          <ac:chgData name="Dion3, Alain (SPAC/PSPC) (il-lui / he-him)" userId="b5972ad0-fee1-4393-9fd4-8bc589782ac7" providerId="ADAL" clId="{3ACCABA1-D66F-4904-8251-B355270E7CFD}" dt="2024-10-28T13:31:14.278" v="46"/>
          <ac:spMkLst>
            <pc:docMk/>
            <pc:sldMk cId="951449358" sldId="5166"/>
            <ac:spMk id="29" creationId="{553F35BF-1795-942C-7210-1F70701F738A}"/>
          </ac:spMkLst>
        </pc:spChg>
        <pc:spChg chg="replST">
          <ac:chgData name="Dion3, Alain (SPAC/PSPC) (il-lui / he-him)" userId="b5972ad0-fee1-4393-9fd4-8bc589782ac7" providerId="ADAL" clId="{3ACCABA1-D66F-4904-8251-B355270E7CFD}" dt="2024-10-28T13:31:14.284" v="47"/>
          <ac:spMkLst>
            <pc:docMk/>
            <pc:sldMk cId="951449358" sldId="5166"/>
            <ac:spMk id="30" creationId="{CF803FF0-F5AD-09EE-E848-7158D9ECA15B}"/>
          </ac:spMkLst>
        </pc:spChg>
        <pc:spChg chg="replST">
          <ac:chgData name="Dion3, Alain (SPAC/PSPC) (il-lui / he-him)" userId="b5972ad0-fee1-4393-9fd4-8bc589782ac7" providerId="ADAL" clId="{3ACCABA1-D66F-4904-8251-B355270E7CFD}" dt="2024-10-28T13:31:14.325" v="51"/>
          <ac:spMkLst>
            <pc:docMk/>
            <pc:sldMk cId="951449358" sldId="5166"/>
            <ac:spMk id="37" creationId="{04E6FCF7-DB94-8921-A44C-934B7E940C36}"/>
          </ac:spMkLst>
        </pc:spChg>
        <pc:spChg chg="replST">
          <ac:chgData name="Dion3, Alain (SPAC/PSPC) (il-lui / he-him)" userId="b5972ad0-fee1-4393-9fd4-8bc589782ac7" providerId="ADAL" clId="{3ACCABA1-D66F-4904-8251-B355270E7CFD}" dt="2024-10-28T13:31:14.182" v="30"/>
          <ac:spMkLst>
            <pc:docMk/>
            <pc:sldMk cId="951449358" sldId="5166"/>
            <ac:spMk id="38" creationId="{E109C5DE-2F60-F210-2203-131E1C4A07EF}"/>
          </ac:spMkLst>
        </pc:spChg>
        <pc:grpChg chg="replST">
          <ac:chgData name="Dion3, Alain (SPAC/PSPC) (il-lui / he-him)" userId="b5972ad0-fee1-4393-9fd4-8bc589782ac7" providerId="ADAL" clId="{3ACCABA1-D66F-4904-8251-B355270E7CFD}" dt="2024-10-28T13:31:14.198" v="33"/>
          <ac:grpSpMkLst>
            <pc:docMk/>
            <pc:sldMk cId="951449358" sldId="5166"/>
            <ac:grpSpMk id="6" creationId="{836673FF-D0BB-C36D-C2D5-F3A93BF20D2F}"/>
          </ac:grpSpMkLst>
        </pc:grpChg>
        <pc:grpChg chg="replST">
          <ac:chgData name="Dion3, Alain (SPAC/PSPC) (il-lui / he-him)" userId="b5972ad0-fee1-4393-9fd4-8bc589782ac7" providerId="ADAL" clId="{3ACCABA1-D66F-4904-8251-B355270E7CFD}" dt="2024-10-28T13:31:14.254" v="42"/>
          <ac:grpSpMkLst>
            <pc:docMk/>
            <pc:sldMk cId="951449358" sldId="5166"/>
            <ac:grpSpMk id="20" creationId="{DCF7A223-1B46-DCE0-C185-178B672ADE30}"/>
          </ac:grpSpMkLst>
        </pc:grpChg>
        <pc:grpChg chg="replST">
          <ac:chgData name="Dion3, Alain (SPAC/PSPC) (il-lui / he-him)" userId="b5972ad0-fee1-4393-9fd4-8bc589782ac7" providerId="ADAL" clId="{3ACCABA1-D66F-4904-8251-B355270E7CFD}" dt="2024-10-28T13:31:14.317" v="50"/>
          <ac:grpSpMkLst>
            <pc:docMk/>
            <pc:sldMk cId="951449358" sldId="5166"/>
            <ac:grpSpMk id="33" creationId="{769F25D5-0ACE-A2D5-150F-32E72CA3FC17}"/>
          </ac:grpSpMkLst>
        </pc:grpChg>
        <pc:picChg chg="replST">
          <ac:chgData name="Dion3, Alain (SPAC/PSPC) (il-lui / he-him)" userId="b5972ad0-fee1-4393-9fd4-8bc589782ac7" providerId="ADAL" clId="{3ACCABA1-D66F-4904-8251-B355270E7CFD}" dt="2024-10-28T13:31:14.192" v="32"/>
          <ac:picMkLst>
            <pc:docMk/>
            <pc:sldMk cId="951449358" sldId="5166"/>
            <ac:picMk id="2" creationId="{0E9612D6-45F7-B170-9554-337FDA335619}"/>
          </ac:picMkLst>
        </pc:picChg>
        <pc:picChg chg="replST">
          <ac:chgData name="Dion3, Alain (SPAC/PSPC) (il-lui / he-him)" userId="b5972ad0-fee1-4393-9fd4-8bc589782ac7" providerId="ADAL" clId="{3ACCABA1-D66F-4904-8251-B355270E7CFD}" dt="2024-10-28T13:31:14.236" v="39"/>
          <ac:picMkLst>
            <pc:docMk/>
            <pc:sldMk cId="951449358" sldId="5166"/>
            <ac:picMk id="17" creationId="{275EB9EA-242E-E32A-7DF8-E542F80E1164}"/>
          </ac:picMkLst>
        </pc:picChg>
        <pc:picChg chg="replST">
          <ac:chgData name="Dion3, Alain (SPAC/PSPC) (il-lui / he-him)" userId="b5972ad0-fee1-4393-9fd4-8bc589782ac7" providerId="ADAL" clId="{3ACCABA1-D66F-4904-8251-B355270E7CFD}" dt="2024-10-28T13:31:14.242" v="40"/>
          <ac:picMkLst>
            <pc:docMk/>
            <pc:sldMk cId="951449358" sldId="5166"/>
            <ac:picMk id="18" creationId="{82BBBD58-FA6F-6EC8-AECE-391F7F6F74D3}"/>
          </ac:picMkLst>
        </pc:picChg>
        <pc:picChg chg="replST">
          <ac:chgData name="Dion3, Alain (SPAC/PSPC) (il-lui / he-him)" userId="b5972ad0-fee1-4393-9fd4-8bc589782ac7" providerId="ADAL" clId="{3ACCABA1-D66F-4904-8251-B355270E7CFD}" dt="2024-10-28T13:31:14.302" v="48"/>
          <ac:picMkLst>
            <pc:docMk/>
            <pc:sldMk cId="951449358" sldId="5166"/>
            <ac:picMk id="31" creationId="{584F3591-1389-AFE2-9988-630538612733}"/>
          </ac:picMkLst>
        </pc:picChg>
        <pc:picChg chg="replST">
          <ac:chgData name="Dion3, Alain (SPAC/PSPC) (il-lui / he-him)" userId="b5972ad0-fee1-4393-9fd4-8bc589782ac7" providerId="ADAL" clId="{3ACCABA1-D66F-4904-8251-B355270E7CFD}" dt="2024-10-28T13:31:14.310" v="49"/>
          <ac:picMkLst>
            <pc:docMk/>
            <pc:sldMk cId="951449358" sldId="5166"/>
            <ac:picMk id="32" creationId="{FDF20F69-3197-FD5C-05EB-9E1AC0557767}"/>
          </ac:picMkLst>
        </pc:picChg>
      </pc:sldChg>
      <pc:sldChg chg="modSp mod addCm">
        <pc:chgData name="Dion3, Alain (SPAC/PSPC) (il-lui / he-him)" userId="b5972ad0-fee1-4393-9fd4-8bc589782ac7" providerId="ADAL" clId="{3ACCABA1-D66F-4904-8251-B355270E7CFD}" dt="2024-10-28T15:00:23.249" v="538"/>
        <pc:sldMkLst>
          <pc:docMk/>
          <pc:sldMk cId="2106271575" sldId="5167"/>
        </pc:sldMkLst>
        <pc:spChg chg="mod replST">
          <ac:chgData name="Dion3, Alain (SPAC/PSPC) (il-lui / he-him)" userId="b5972ad0-fee1-4393-9fd4-8bc589782ac7" providerId="ADAL" clId="{3ACCABA1-D66F-4904-8251-B355270E7CFD}" dt="2024-10-28T14:58:16.900" v="537" actId="790"/>
          <ac:spMkLst>
            <pc:docMk/>
            <pc:sldMk cId="2106271575" sldId="5167"/>
            <ac:spMk id="2" creationId="{0DA1C67A-4FAB-556C-5C8D-241597F9DA1B}"/>
          </ac:spMkLst>
        </pc:spChg>
        <pc:spChg chg="mod replST">
          <ac:chgData name="Dion3, Alain (SPAC/PSPC) (il-lui / he-him)" userId="b5972ad0-fee1-4393-9fd4-8bc589782ac7" providerId="ADAL" clId="{3ACCABA1-D66F-4904-8251-B355270E7CFD}" dt="2024-10-28T14:58:16.900" v="537" actId="790"/>
          <ac:spMkLst>
            <pc:docMk/>
            <pc:sldMk cId="2106271575" sldId="5167"/>
            <ac:spMk id="4" creationId="{6E84A27E-2844-316E-6672-1236545BDBDC}"/>
          </ac:spMkLst>
        </pc:spChg>
        <pc:spChg chg="mod replST">
          <ac:chgData name="Dion3, Alain (SPAC/PSPC) (il-lui / he-him)" userId="b5972ad0-fee1-4393-9fd4-8bc589782ac7" providerId="ADAL" clId="{3ACCABA1-D66F-4904-8251-B355270E7CFD}" dt="2024-10-28T14:58:16.900" v="537" actId="790"/>
          <ac:spMkLst>
            <pc:docMk/>
            <pc:sldMk cId="2106271575" sldId="5167"/>
            <ac:spMk id="7" creationId="{35341F70-17E8-89A5-84EF-DA67A9FDF4D9}"/>
          </ac:spMkLst>
        </pc:spChg>
        <pc:spChg chg="mod replST">
          <ac:chgData name="Dion3, Alain (SPAC/PSPC) (il-lui / he-him)" userId="b5972ad0-fee1-4393-9fd4-8bc589782ac7" providerId="ADAL" clId="{3ACCABA1-D66F-4904-8251-B355270E7CFD}" dt="2024-10-28T14:58:16.900" v="537" actId="790"/>
          <ac:spMkLst>
            <pc:docMk/>
            <pc:sldMk cId="2106271575" sldId="5167"/>
            <ac:spMk id="12" creationId="{9E7EA0FB-96DA-D309-DAD0-3AA33FFD40BB}"/>
          </ac:spMkLst>
        </pc:spChg>
        <pc:picChg chg="replST">
          <ac:chgData name="Dion3, Alain (SPAC/PSPC) (il-lui / he-him)" userId="b5972ad0-fee1-4393-9fd4-8bc589782ac7" providerId="ADAL" clId="{3ACCABA1-D66F-4904-8251-B355270E7CFD}" dt="2024-10-28T13:31:14.925" v="146"/>
          <ac:picMkLst>
            <pc:docMk/>
            <pc:sldMk cId="2106271575" sldId="5167"/>
            <ac:picMk id="3" creationId="{FA486D70-CC58-8A4B-29FE-3602F3FC2401}"/>
          </ac:picMkLst>
        </pc:picChg>
        <pc:picChg chg="replST">
          <ac:chgData name="Dion3, Alain (SPAC/PSPC) (il-lui / he-him)" userId="b5972ad0-fee1-4393-9fd4-8bc589782ac7" providerId="ADAL" clId="{3ACCABA1-D66F-4904-8251-B355270E7CFD}" dt="2024-10-28T13:31:14.931" v="147"/>
          <ac:picMkLst>
            <pc:docMk/>
            <pc:sldMk cId="2106271575" sldId="5167"/>
            <ac:picMk id="6" creationId="{ECCA0B59-DF14-4002-3BE9-97B46FAEC121}"/>
          </ac:picMkLst>
        </pc:picChg>
        <pc:picChg chg="replST">
          <ac:chgData name="Dion3, Alain (SPAC/PSPC) (il-lui / he-him)" userId="b5972ad0-fee1-4393-9fd4-8bc589782ac7" providerId="ADAL" clId="{3ACCABA1-D66F-4904-8251-B355270E7CFD}" dt="2024-10-28T13:31:14.943" v="149"/>
          <ac:picMkLst>
            <pc:docMk/>
            <pc:sldMk cId="2106271575" sldId="5167"/>
            <ac:picMk id="11" creationId="{34E26041-226E-BB54-F354-A606DDC5B170}"/>
          </ac:picMkLst>
        </pc:picChg>
        <pc:extLst>
          <p:ext xmlns:p="http://schemas.openxmlformats.org/presentationml/2006/main" uri="{D6D511B9-2390-475A-947B-AFAB55BFBCF1}">
            <pc226:cmChg xmlns:pc226="http://schemas.microsoft.com/office/powerpoint/2022/06/main/command" chg="add">
              <pc226:chgData name="Dion3, Alain (SPAC/PSPC) (il-lui / he-him)" userId="b5972ad0-fee1-4393-9fd4-8bc589782ac7" providerId="ADAL" clId="{3ACCABA1-D66F-4904-8251-B355270E7CFD}" dt="2024-10-28T15:00:23.249" v="538"/>
              <pc2:cmMkLst xmlns:pc2="http://schemas.microsoft.com/office/powerpoint/2019/9/main/command">
                <pc:docMk/>
                <pc:sldMk cId="2106271575" sldId="5167"/>
                <pc2:cmMk id="{6A66DB58-6306-43CE-9B8B-A56F6AF56B94}"/>
              </pc2:cmMkLst>
            </pc226:cmChg>
          </p:ext>
        </pc:extLst>
      </pc:sldChg>
      <pc:sldChg chg="modSp mod">
        <pc:chgData name="Dion3, Alain (SPAC/PSPC) (il-lui / he-him)" userId="b5972ad0-fee1-4393-9fd4-8bc589782ac7" providerId="ADAL" clId="{3ACCABA1-D66F-4904-8251-B355270E7CFD}" dt="2024-10-28T14:58:00.527" v="536" actId="20577"/>
        <pc:sldMkLst>
          <pc:docMk/>
          <pc:sldMk cId="3254786999" sldId="5168"/>
        </pc:sldMkLst>
        <pc:spChg chg="mod replST">
          <ac:chgData name="Dion3, Alain (SPAC/PSPC) (il-lui / he-him)" userId="b5972ad0-fee1-4393-9fd4-8bc589782ac7" providerId="ADAL" clId="{3ACCABA1-D66F-4904-8251-B355270E7CFD}" dt="2024-10-28T14:57:44.230" v="533" actId="790"/>
          <ac:spMkLst>
            <pc:docMk/>
            <pc:sldMk cId="3254786999" sldId="5168"/>
            <ac:spMk id="2" creationId="{0DA1C67A-4FAB-556C-5C8D-241597F9DA1B}"/>
          </ac:spMkLst>
        </pc:spChg>
        <pc:spChg chg="mod replST">
          <ac:chgData name="Dion3, Alain (SPAC/PSPC) (il-lui / he-him)" userId="b5972ad0-fee1-4393-9fd4-8bc589782ac7" providerId="ADAL" clId="{3ACCABA1-D66F-4904-8251-B355270E7CFD}" dt="2024-10-28T14:57:44.230" v="533" actId="790"/>
          <ac:spMkLst>
            <pc:docMk/>
            <pc:sldMk cId="3254786999" sldId="5168"/>
            <ac:spMk id="4" creationId="{6E84A27E-2844-316E-6672-1236545BDBDC}"/>
          </ac:spMkLst>
        </pc:spChg>
        <pc:spChg chg="mod replST">
          <ac:chgData name="Dion3, Alain (SPAC/PSPC) (il-lui / he-him)" userId="b5972ad0-fee1-4393-9fd4-8bc589782ac7" providerId="ADAL" clId="{3ACCABA1-D66F-4904-8251-B355270E7CFD}" dt="2024-10-28T14:58:00.527" v="536" actId="20577"/>
          <ac:spMkLst>
            <pc:docMk/>
            <pc:sldMk cId="3254786999" sldId="5168"/>
            <ac:spMk id="12" creationId="{49BC1508-1F65-AA39-033E-D60F15B261D2}"/>
          </ac:spMkLst>
        </pc:spChg>
        <pc:picChg chg="replST">
          <ac:chgData name="Dion3, Alain (SPAC/PSPC) (il-lui / he-him)" userId="b5972ad0-fee1-4393-9fd4-8bc589782ac7" providerId="ADAL" clId="{3ACCABA1-D66F-4904-8251-B355270E7CFD}" dt="2024-10-28T13:31:14.904" v="143"/>
          <ac:picMkLst>
            <pc:docMk/>
            <pc:sldMk cId="3254786999" sldId="5168"/>
            <ac:picMk id="3" creationId="{FA486D70-CC58-8A4B-29FE-3602F3FC2401}"/>
          </ac:picMkLst>
        </pc:picChg>
      </pc:sldChg>
      <pc:sldChg chg="modSp mod">
        <pc:chgData name="Dion3, Alain (SPAC/PSPC) (il-lui / he-him)" userId="b5972ad0-fee1-4393-9fd4-8bc589782ac7" providerId="ADAL" clId="{3ACCABA1-D66F-4904-8251-B355270E7CFD}" dt="2024-10-28T13:31:14.393" v="61"/>
        <pc:sldMkLst>
          <pc:docMk/>
          <pc:sldMk cId="775145580" sldId="5170"/>
        </pc:sldMkLst>
        <pc:spChg chg="replST">
          <ac:chgData name="Dion3, Alain (SPAC/PSPC) (il-lui / he-him)" userId="b5972ad0-fee1-4393-9fd4-8bc589782ac7" providerId="ADAL" clId="{3ACCABA1-D66F-4904-8251-B355270E7CFD}" dt="2024-10-28T13:31:14.393" v="61"/>
          <ac:spMkLst>
            <pc:docMk/>
            <pc:sldMk cId="775145580" sldId="5170"/>
            <ac:spMk id="4" creationId="{7D0AA24E-8F9C-5384-47ED-0C5CBF0D2122}"/>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ata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DEA71D-90D8-473D-9385-DE54761F8672}" type="doc">
      <dgm:prSet loTypeId="urn:microsoft.com/office/officeart/2005/8/layout/vList4" loCatId="list" qsTypeId="urn:microsoft.com/office/officeart/2005/8/quickstyle/simple1" qsCatId="simple" csTypeId="urn:microsoft.com/office/officeart/2005/8/colors/accent0_1" csCatId="mainScheme" phldr="1"/>
      <dgm:spPr/>
      <dgm:t>
        <a:bodyPr/>
        <a:lstStyle/>
        <a:p>
          <a:endParaRPr lang="fr-CA"/>
        </a:p>
      </dgm:t>
    </dgm:pt>
    <dgm:pt modelId="{A0EFD81D-DFB5-4522-9915-59F27FAA4567}">
      <dgm:prSet phldrT="[Texte]"/>
      <dgm:spPr/>
      <dgm:t>
        <a:bodyPr/>
        <a:lstStyle/>
        <a:p>
          <a:r>
            <a:rPr lang="en-CA" noProof="0" dirty="0"/>
            <a:t>Offering a space better suited to our tasks</a:t>
          </a:r>
        </a:p>
      </dgm:t>
    </dgm:pt>
    <dgm:pt modelId="{CFE85DD3-9783-47A5-8D10-76C6C3817669}" type="parTrans" cxnId="{473753B4-8426-4769-8EE5-B5AAAD192E8A}">
      <dgm:prSet/>
      <dgm:spPr/>
      <dgm:t>
        <a:bodyPr/>
        <a:lstStyle/>
        <a:p>
          <a:endParaRPr lang="fr-CA"/>
        </a:p>
      </dgm:t>
    </dgm:pt>
    <dgm:pt modelId="{4BF4C88B-0753-41C7-8C4E-20B4679EBE87}" type="sibTrans" cxnId="{473753B4-8426-4769-8EE5-B5AAAD192E8A}">
      <dgm:prSet/>
      <dgm:spPr/>
      <dgm:t>
        <a:bodyPr/>
        <a:lstStyle/>
        <a:p>
          <a:endParaRPr lang="fr-CA"/>
        </a:p>
      </dgm:t>
    </dgm:pt>
    <dgm:pt modelId="{044993C6-9AAC-46DA-85B9-4D823486783F}">
      <dgm:prSet phldrT="[Texte]"/>
      <dgm:spPr/>
      <dgm:t>
        <a:bodyPr/>
        <a:lstStyle/>
        <a:p>
          <a:r>
            <a:rPr lang="en-CA" noProof="0" dirty="0"/>
            <a:t>Ensuring the office facilitates in-person collaboration</a:t>
          </a:r>
        </a:p>
      </dgm:t>
    </dgm:pt>
    <dgm:pt modelId="{C82DD76F-78BF-4BAF-872F-9AE7B3192316}" type="parTrans" cxnId="{29A1BD3A-37B2-4855-A79F-0FC1327D2780}">
      <dgm:prSet/>
      <dgm:spPr/>
      <dgm:t>
        <a:bodyPr/>
        <a:lstStyle/>
        <a:p>
          <a:endParaRPr lang="fr-CA"/>
        </a:p>
      </dgm:t>
    </dgm:pt>
    <dgm:pt modelId="{43FB2E63-A1A6-4993-81C5-6F2E2871C2FB}" type="sibTrans" cxnId="{29A1BD3A-37B2-4855-A79F-0FC1327D2780}">
      <dgm:prSet/>
      <dgm:spPr/>
      <dgm:t>
        <a:bodyPr/>
        <a:lstStyle/>
        <a:p>
          <a:endParaRPr lang="fr-CA"/>
        </a:p>
      </dgm:t>
    </dgm:pt>
    <dgm:pt modelId="{E6F05472-84B2-4040-844E-F7D13BBDDE07}">
      <dgm:prSet phldrT="[Texte]"/>
      <dgm:spPr/>
      <dgm:t>
        <a:bodyPr/>
        <a:lstStyle/>
        <a:p>
          <a:r>
            <a:rPr lang="en-CA" noProof="0" dirty="0"/>
            <a:t>Offering quiet spaces for individual tasks</a:t>
          </a:r>
        </a:p>
      </dgm:t>
    </dgm:pt>
    <dgm:pt modelId="{506A388A-A412-4721-B42D-0480A1119E44}" type="parTrans" cxnId="{17763C12-2A6C-4FAA-882C-1D1BA75CF02C}">
      <dgm:prSet/>
      <dgm:spPr/>
      <dgm:t>
        <a:bodyPr/>
        <a:lstStyle/>
        <a:p>
          <a:endParaRPr lang="fr-CA"/>
        </a:p>
      </dgm:t>
    </dgm:pt>
    <dgm:pt modelId="{06C85065-9075-4E6B-A332-BEB26B12B061}" type="sibTrans" cxnId="{17763C12-2A6C-4FAA-882C-1D1BA75CF02C}">
      <dgm:prSet/>
      <dgm:spPr/>
      <dgm:t>
        <a:bodyPr/>
        <a:lstStyle/>
        <a:p>
          <a:endParaRPr lang="fr-CA"/>
        </a:p>
      </dgm:t>
    </dgm:pt>
    <dgm:pt modelId="{6EBC7762-69F6-455B-B81D-7E871660C10D}">
      <dgm:prSet phldrT="[Texte]"/>
      <dgm:spPr/>
      <dgm:t>
        <a:bodyPr/>
        <a:lstStyle/>
        <a:p>
          <a:r>
            <a:rPr lang="en-CA" noProof="0" dirty="0"/>
            <a:t>Promoting accessibility and inclusion</a:t>
          </a:r>
        </a:p>
      </dgm:t>
    </dgm:pt>
    <dgm:pt modelId="{2C3DA0F7-0AE7-42D8-B194-8AA4F89134E1}" type="parTrans" cxnId="{C86F30AA-CB83-4FC0-B126-6C07B433FB08}">
      <dgm:prSet/>
      <dgm:spPr/>
      <dgm:t>
        <a:bodyPr/>
        <a:lstStyle/>
        <a:p>
          <a:endParaRPr lang="fr-CA"/>
        </a:p>
      </dgm:t>
    </dgm:pt>
    <dgm:pt modelId="{046C5468-AEF3-424C-9EC7-B6773CA39836}" type="sibTrans" cxnId="{C86F30AA-CB83-4FC0-B126-6C07B433FB08}">
      <dgm:prSet/>
      <dgm:spPr/>
      <dgm:t>
        <a:bodyPr/>
        <a:lstStyle/>
        <a:p>
          <a:endParaRPr lang="fr-CA"/>
        </a:p>
      </dgm:t>
    </dgm:pt>
    <dgm:pt modelId="{D28E9A90-8145-4E54-A6C0-5E4130843A13}">
      <dgm:prSet phldrT="[Texte]"/>
      <dgm:spPr/>
      <dgm:t>
        <a:bodyPr/>
        <a:lstStyle/>
        <a:p>
          <a:r>
            <a:rPr lang="en-CA" noProof="0" dirty="0"/>
            <a:t>Improving workstation ergonomics</a:t>
          </a:r>
        </a:p>
      </dgm:t>
    </dgm:pt>
    <dgm:pt modelId="{4C895BE3-1CAC-4E6F-ADB7-2BAD8B80AC5B}" type="parTrans" cxnId="{49EB1122-30EC-4EC7-9EF3-839A7AF14CCE}">
      <dgm:prSet/>
      <dgm:spPr/>
      <dgm:t>
        <a:bodyPr/>
        <a:lstStyle/>
        <a:p>
          <a:endParaRPr lang="fr-CA"/>
        </a:p>
      </dgm:t>
    </dgm:pt>
    <dgm:pt modelId="{DFFBE73B-D7DC-4735-84DB-F68FFC7DFF8A}" type="sibTrans" cxnId="{49EB1122-30EC-4EC7-9EF3-839A7AF14CCE}">
      <dgm:prSet/>
      <dgm:spPr/>
      <dgm:t>
        <a:bodyPr/>
        <a:lstStyle/>
        <a:p>
          <a:endParaRPr lang="fr-CA"/>
        </a:p>
      </dgm:t>
    </dgm:pt>
    <dgm:pt modelId="{8EC30425-29FC-4F58-9FF1-D33E64C4443C}">
      <dgm:prSet phldrT="[Texte]"/>
      <dgm:spPr/>
      <dgm:t>
        <a:bodyPr/>
        <a:lstStyle/>
        <a:p>
          <a:r>
            <a:rPr lang="en-CA" noProof="0" dirty="0"/>
            <a:t>Offering more options</a:t>
          </a:r>
        </a:p>
      </dgm:t>
    </dgm:pt>
    <dgm:pt modelId="{428A790E-D37C-4416-9338-9849D201DBAB}" type="parTrans" cxnId="{66FACEAE-9F39-424F-960A-6775A030A329}">
      <dgm:prSet/>
      <dgm:spPr/>
      <dgm:t>
        <a:bodyPr/>
        <a:lstStyle/>
        <a:p>
          <a:endParaRPr lang="fr-CA"/>
        </a:p>
      </dgm:t>
    </dgm:pt>
    <dgm:pt modelId="{EC7B8369-FBEF-46AF-BB44-EECED6A5D193}" type="sibTrans" cxnId="{66FACEAE-9F39-424F-960A-6775A030A329}">
      <dgm:prSet/>
      <dgm:spPr/>
      <dgm:t>
        <a:bodyPr/>
        <a:lstStyle/>
        <a:p>
          <a:endParaRPr lang="fr-CA"/>
        </a:p>
      </dgm:t>
    </dgm:pt>
    <dgm:pt modelId="{FD1DA089-FB64-46F8-B330-7F5A7531CE2F}">
      <dgm:prSet phldrT="[Texte]"/>
      <dgm:spPr/>
      <dgm:t>
        <a:bodyPr/>
        <a:lstStyle/>
        <a:p>
          <a:r>
            <a:rPr lang="en-CA" noProof="0" dirty="0"/>
            <a:t>Improving the workplace experience</a:t>
          </a:r>
        </a:p>
      </dgm:t>
    </dgm:pt>
    <dgm:pt modelId="{0F378E54-BBDA-47C9-A3C2-02625D0467E9}" type="parTrans" cxnId="{DE64FCCA-7978-4ED6-AE4D-67AB505BFDDE}">
      <dgm:prSet/>
      <dgm:spPr/>
      <dgm:t>
        <a:bodyPr/>
        <a:lstStyle/>
        <a:p>
          <a:endParaRPr lang="fr-CA"/>
        </a:p>
      </dgm:t>
    </dgm:pt>
    <dgm:pt modelId="{A51ED906-5228-48E5-AD43-4003CF854D4D}" type="sibTrans" cxnId="{DE64FCCA-7978-4ED6-AE4D-67AB505BFDDE}">
      <dgm:prSet/>
      <dgm:spPr/>
      <dgm:t>
        <a:bodyPr/>
        <a:lstStyle/>
        <a:p>
          <a:endParaRPr lang="fr-CA"/>
        </a:p>
      </dgm:t>
    </dgm:pt>
    <dgm:pt modelId="{FE0FBE0B-EF35-4017-89F5-2FE936A35EC1}">
      <dgm:prSet phldrT="[Texte]"/>
      <dgm:spPr/>
      <dgm:t>
        <a:bodyPr/>
        <a:lstStyle/>
        <a:p>
          <a:r>
            <a:rPr lang="en-CA" noProof="0" dirty="0"/>
            <a:t>Ensure that everyone get something out of it</a:t>
          </a:r>
        </a:p>
      </dgm:t>
    </dgm:pt>
    <dgm:pt modelId="{C2E8EEFB-C58A-4059-B969-F97831A1D213}" type="parTrans" cxnId="{06429EE3-75D4-4E93-BBF8-A61AC886ACCF}">
      <dgm:prSet/>
      <dgm:spPr/>
      <dgm:t>
        <a:bodyPr/>
        <a:lstStyle/>
        <a:p>
          <a:endParaRPr lang="fr-CA"/>
        </a:p>
      </dgm:t>
    </dgm:pt>
    <dgm:pt modelId="{6FBA629C-6874-48E1-B305-ABA65B107F77}" type="sibTrans" cxnId="{06429EE3-75D4-4E93-BBF8-A61AC886ACCF}">
      <dgm:prSet/>
      <dgm:spPr/>
      <dgm:t>
        <a:bodyPr/>
        <a:lstStyle/>
        <a:p>
          <a:endParaRPr lang="fr-CA"/>
        </a:p>
      </dgm:t>
    </dgm:pt>
    <dgm:pt modelId="{4670D9BF-F5C4-48D0-A5AD-334413B4D5F6}" type="pres">
      <dgm:prSet presAssocID="{77DEA71D-90D8-473D-9385-DE54761F8672}" presName="linear" presStyleCnt="0">
        <dgm:presLayoutVars>
          <dgm:dir/>
          <dgm:resizeHandles val="exact"/>
        </dgm:presLayoutVars>
      </dgm:prSet>
      <dgm:spPr/>
    </dgm:pt>
    <dgm:pt modelId="{E28EDD18-AEC3-4717-A60B-0B07D5A50B7B}" type="pres">
      <dgm:prSet presAssocID="{A0EFD81D-DFB5-4522-9915-59F27FAA4567}" presName="comp" presStyleCnt="0"/>
      <dgm:spPr/>
    </dgm:pt>
    <dgm:pt modelId="{5CE007CC-E62E-4C76-8653-AE2AA6178208}" type="pres">
      <dgm:prSet presAssocID="{A0EFD81D-DFB5-4522-9915-59F27FAA4567}" presName="box" presStyleLbl="node1" presStyleIdx="0" presStyleCnt="3" custLinFactNeighborX="-148" custLinFactNeighborY="-277"/>
      <dgm:spPr/>
    </dgm:pt>
    <dgm:pt modelId="{B95AE615-A300-40D4-A5F1-F981768E8B3A}" type="pres">
      <dgm:prSet presAssocID="{A0EFD81D-DFB5-4522-9915-59F27FAA4567}" presName="img" presStyleLbl="fgImgPlace1" presStyleIdx="0" presStyleCnt="3" custScaleX="50810" custScaleY="59193" custLinFactNeighborX="-313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9000" b="-29000"/>
          </a:stretch>
        </a:blipFill>
        <a:ln>
          <a:noFill/>
        </a:ln>
      </dgm:spPr>
      <dgm:extLst>
        <a:ext uri="{E40237B7-FDA0-4F09-8148-C483321AD2D9}">
          <dgm14:cNvPr xmlns:dgm14="http://schemas.microsoft.com/office/drawing/2010/diagram" id="0" name="" descr="Enseignant avec un remplissage uni"/>
        </a:ext>
      </dgm:extLst>
    </dgm:pt>
    <dgm:pt modelId="{AD44518E-0EFC-4C8E-B907-67EC386A9F3A}" type="pres">
      <dgm:prSet presAssocID="{A0EFD81D-DFB5-4522-9915-59F27FAA4567}" presName="text" presStyleLbl="node1" presStyleIdx="0" presStyleCnt="3">
        <dgm:presLayoutVars>
          <dgm:bulletEnabled val="1"/>
        </dgm:presLayoutVars>
      </dgm:prSet>
      <dgm:spPr/>
    </dgm:pt>
    <dgm:pt modelId="{59E1794C-2245-4071-9623-D95A63AAEFD8}" type="pres">
      <dgm:prSet presAssocID="{4BF4C88B-0753-41C7-8C4E-20B4679EBE87}" presName="spacer" presStyleCnt="0"/>
      <dgm:spPr/>
    </dgm:pt>
    <dgm:pt modelId="{86961CF6-A343-4DDF-92D7-B080E24CFCCC}" type="pres">
      <dgm:prSet presAssocID="{6EBC7762-69F6-455B-B81D-7E871660C10D}" presName="comp" presStyleCnt="0"/>
      <dgm:spPr/>
    </dgm:pt>
    <dgm:pt modelId="{A457552D-75A1-4799-A6E8-A49F088A3AC3}" type="pres">
      <dgm:prSet presAssocID="{6EBC7762-69F6-455B-B81D-7E871660C10D}" presName="box" presStyleLbl="node1" presStyleIdx="1" presStyleCnt="3"/>
      <dgm:spPr/>
    </dgm:pt>
    <dgm:pt modelId="{FDACB6A6-4368-4805-BEE7-9B6F9B3B3470}" type="pres">
      <dgm:prSet presAssocID="{6EBC7762-69F6-455B-B81D-7E871660C10D}" presName="img" presStyleLbl="fgImgPlace1" presStyleIdx="1" presStyleCnt="3" custScaleX="47488" custScaleY="97674" custLinFactNeighborX="-4218" custLinFactNeighborY="-151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3000" r="-3000"/>
          </a:stretch>
        </a:blipFill>
        <a:ln>
          <a:noFill/>
        </a:ln>
      </dgm:spPr>
      <dgm:extLst>
        <a:ext uri="{E40237B7-FDA0-4F09-8148-C483321AD2D9}">
          <dgm14:cNvPr xmlns:dgm14="http://schemas.microsoft.com/office/drawing/2010/diagram" id="0" name="" descr="Accès universel avec un remplissage uni"/>
        </a:ext>
      </dgm:extLst>
    </dgm:pt>
    <dgm:pt modelId="{8935447B-1F1D-4D23-ADFD-A90F10DD7831}" type="pres">
      <dgm:prSet presAssocID="{6EBC7762-69F6-455B-B81D-7E871660C10D}" presName="text" presStyleLbl="node1" presStyleIdx="1" presStyleCnt="3">
        <dgm:presLayoutVars>
          <dgm:bulletEnabled val="1"/>
        </dgm:presLayoutVars>
      </dgm:prSet>
      <dgm:spPr/>
    </dgm:pt>
    <dgm:pt modelId="{47997BB1-E988-4687-AAD6-D637DAF74057}" type="pres">
      <dgm:prSet presAssocID="{046C5468-AEF3-424C-9EC7-B6773CA39836}" presName="spacer" presStyleCnt="0"/>
      <dgm:spPr/>
    </dgm:pt>
    <dgm:pt modelId="{D4E0F3EF-F37B-47D6-ADFF-A1A0E0480F00}" type="pres">
      <dgm:prSet presAssocID="{FD1DA089-FB64-46F8-B330-7F5A7531CE2F}" presName="comp" presStyleCnt="0"/>
      <dgm:spPr/>
    </dgm:pt>
    <dgm:pt modelId="{B66D2A5C-93CF-454D-88DD-BC470F0CA08E}" type="pres">
      <dgm:prSet presAssocID="{FD1DA089-FB64-46F8-B330-7F5A7531CE2F}" presName="box" presStyleLbl="node1" presStyleIdx="2" presStyleCnt="3"/>
      <dgm:spPr/>
    </dgm:pt>
    <dgm:pt modelId="{10B0BF81-7F94-4DC6-9B57-BB0FFE3EFD0E}" type="pres">
      <dgm:prSet presAssocID="{FD1DA089-FB64-46F8-B330-7F5A7531CE2F}" presName="img" presStyleLbl="fgImgPlace1" presStyleIdx="2" presStyleCnt="3" custScaleX="47028" custScaleY="84845" custLinFactNeighborX="-5220" custLinFactNeighborY="-738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ullseye"/>
        </a:ext>
      </dgm:extLst>
    </dgm:pt>
    <dgm:pt modelId="{5A6BC2BE-127D-4FCF-A0F8-1CD21A01898D}" type="pres">
      <dgm:prSet presAssocID="{FD1DA089-FB64-46F8-B330-7F5A7531CE2F}" presName="text" presStyleLbl="node1" presStyleIdx="2" presStyleCnt="3">
        <dgm:presLayoutVars>
          <dgm:bulletEnabled val="1"/>
        </dgm:presLayoutVars>
      </dgm:prSet>
      <dgm:spPr/>
    </dgm:pt>
  </dgm:ptLst>
  <dgm:cxnLst>
    <dgm:cxn modelId="{17763C12-2A6C-4FAA-882C-1D1BA75CF02C}" srcId="{A0EFD81D-DFB5-4522-9915-59F27FAA4567}" destId="{E6F05472-84B2-4040-844E-F7D13BBDDE07}" srcOrd="1" destOrd="0" parTransId="{506A388A-A412-4721-B42D-0480A1119E44}" sibTransId="{06C85065-9075-4E6B-A332-BEB26B12B061}"/>
    <dgm:cxn modelId="{FCC0CB15-76D4-4DA4-81AC-2545462D4724}" type="presOf" srcId="{6EBC7762-69F6-455B-B81D-7E871660C10D}" destId="{8935447B-1F1D-4D23-ADFD-A90F10DD7831}" srcOrd="1" destOrd="0" presId="urn:microsoft.com/office/officeart/2005/8/layout/vList4"/>
    <dgm:cxn modelId="{653A941D-9DD3-4927-AE26-35D219DDC9D4}" type="presOf" srcId="{77DEA71D-90D8-473D-9385-DE54761F8672}" destId="{4670D9BF-F5C4-48D0-A5AD-334413B4D5F6}" srcOrd="0" destOrd="0" presId="urn:microsoft.com/office/officeart/2005/8/layout/vList4"/>
    <dgm:cxn modelId="{49EB1122-30EC-4EC7-9EF3-839A7AF14CCE}" srcId="{6EBC7762-69F6-455B-B81D-7E871660C10D}" destId="{D28E9A90-8145-4E54-A6C0-5E4130843A13}" srcOrd="0" destOrd="0" parTransId="{4C895BE3-1CAC-4E6F-ADB7-2BAD8B80AC5B}" sibTransId="{DFFBE73B-D7DC-4735-84DB-F68FFC7DFF8A}"/>
    <dgm:cxn modelId="{66B40F2D-8982-4007-B366-0E46E6427309}" type="presOf" srcId="{A0EFD81D-DFB5-4522-9915-59F27FAA4567}" destId="{AD44518E-0EFC-4C8E-B907-67EC386A9F3A}" srcOrd="1" destOrd="0" presId="urn:microsoft.com/office/officeart/2005/8/layout/vList4"/>
    <dgm:cxn modelId="{29A1BD3A-37B2-4855-A79F-0FC1327D2780}" srcId="{A0EFD81D-DFB5-4522-9915-59F27FAA4567}" destId="{044993C6-9AAC-46DA-85B9-4D823486783F}" srcOrd="0" destOrd="0" parTransId="{C82DD76F-78BF-4BAF-872F-9AE7B3192316}" sibTransId="{43FB2E63-A1A6-4993-81C5-6F2E2871C2FB}"/>
    <dgm:cxn modelId="{2F962041-E763-44C5-8B78-4138C5D5EEEE}" type="presOf" srcId="{6EBC7762-69F6-455B-B81D-7E871660C10D}" destId="{A457552D-75A1-4799-A6E8-A49F088A3AC3}" srcOrd="0" destOrd="0" presId="urn:microsoft.com/office/officeart/2005/8/layout/vList4"/>
    <dgm:cxn modelId="{C56F4B41-ECA0-4DA5-83BB-BD7E1CE6CADC}" type="presOf" srcId="{E6F05472-84B2-4040-844E-F7D13BBDDE07}" destId="{5CE007CC-E62E-4C76-8653-AE2AA6178208}" srcOrd="0" destOrd="2" presId="urn:microsoft.com/office/officeart/2005/8/layout/vList4"/>
    <dgm:cxn modelId="{F5E70247-A7F7-40A9-BB75-5C20FC00FA44}" type="presOf" srcId="{FD1DA089-FB64-46F8-B330-7F5A7531CE2F}" destId="{B66D2A5C-93CF-454D-88DD-BC470F0CA08E}" srcOrd="0" destOrd="0" presId="urn:microsoft.com/office/officeart/2005/8/layout/vList4"/>
    <dgm:cxn modelId="{A93C364A-096E-48CC-904B-1163146B83FD}" type="presOf" srcId="{D28E9A90-8145-4E54-A6C0-5E4130843A13}" destId="{8935447B-1F1D-4D23-ADFD-A90F10DD7831}" srcOrd="1" destOrd="1" presId="urn:microsoft.com/office/officeart/2005/8/layout/vList4"/>
    <dgm:cxn modelId="{AE12E27E-B0D0-44AB-BE00-AF9939CBB6D8}" type="presOf" srcId="{8EC30425-29FC-4F58-9FF1-D33E64C4443C}" destId="{A457552D-75A1-4799-A6E8-A49F088A3AC3}" srcOrd="0" destOrd="2" presId="urn:microsoft.com/office/officeart/2005/8/layout/vList4"/>
    <dgm:cxn modelId="{E8B07185-BD76-4766-B52E-AF982479BC27}" type="presOf" srcId="{044993C6-9AAC-46DA-85B9-4D823486783F}" destId="{5CE007CC-E62E-4C76-8653-AE2AA6178208}" srcOrd="0" destOrd="1" presId="urn:microsoft.com/office/officeart/2005/8/layout/vList4"/>
    <dgm:cxn modelId="{64718AA4-D790-466E-A48E-36C12FD1B523}" type="presOf" srcId="{A0EFD81D-DFB5-4522-9915-59F27FAA4567}" destId="{5CE007CC-E62E-4C76-8653-AE2AA6178208}" srcOrd="0" destOrd="0" presId="urn:microsoft.com/office/officeart/2005/8/layout/vList4"/>
    <dgm:cxn modelId="{C86F30AA-CB83-4FC0-B126-6C07B433FB08}" srcId="{77DEA71D-90D8-473D-9385-DE54761F8672}" destId="{6EBC7762-69F6-455B-B81D-7E871660C10D}" srcOrd="1" destOrd="0" parTransId="{2C3DA0F7-0AE7-42D8-B194-8AA4F89134E1}" sibTransId="{046C5468-AEF3-424C-9EC7-B6773CA39836}"/>
    <dgm:cxn modelId="{66FACEAE-9F39-424F-960A-6775A030A329}" srcId="{6EBC7762-69F6-455B-B81D-7E871660C10D}" destId="{8EC30425-29FC-4F58-9FF1-D33E64C4443C}" srcOrd="1" destOrd="0" parTransId="{428A790E-D37C-4416-9338-9849D201DBAB}" sibTransId="{EC7B8369-FBEF-46AF-BB44-EECED6A5D193}"/>
    <dgm:cxn modelId="{473753B4-8426-4769-8EE5-B5AAAD192E8A}" srcId="{77DEA71D-90D8-473D-9385-DE54761F8672}" destId="{A0EFD81D-DFB5-4522-9915-59F27FAA4567}" srcOrd="0" destOrd="0" parTransId="{CFE85DD3-9783-47A5-8D10-76C6C3817669}" sibTransId="{4BF4C88B-0753-41C7-8C4E-20B4679EBE87}"/>
    <dgm:cxn modelId="{03DE03BB-BFC8-44E1-B5F1-85A73A259AB6}" type="presOf" srcId="{8EC30425-29FC-4F58-9FF1-D33E64C4443C}" destId="{8935447B-1F1D-4D23-ADFD-A90F10DD7831}" srcOrd="1" destOrd="2" presId="urn:microsoft.com/office/officeart/2005/8/layout/vList4"/>
    <dgm:cxn modelId="{46A3FDBC-9971-4974-9D75-F1F43C5BF96C}" type="presOf" srcId="{D28E9A90-8145-4E54-A6C0-5E4130843A13}" destId="{A457552D-75A1-4799-A6E8-A49F088A3AC3}" srcOrd="0" destOrd="1" presId="urn:microsoft.com/office/officeart/2005/8/layout/vList4"/>
    <dgm:cxn modelId="{DE64FCCA-7978-4ED6-AE4D-67AB505BFDDE}" srcId="{77DEA71D-90D8-473D-9385-DE54761F8672}" destId="{FD1DA089-FB64-46F8-B330-7F5A7531CE2F}" srcOrd="2" destOrd="0" parTransId="{0F378E54-BBDA-47C9-A3C2-02625D0467E9}" sibTransId="{A51ED906-5228-48E5-AD43-4003CF854D4D}"/>
    <dgm:cxn modelId="{DF6540D8-1FAF-49B3-9DAB-E0CB58EB9C13}" type="presOf" srcId="{044993C6-9AAC-46DA-85B9-4D823486783F}" destId="{AD44518E-0EFC-4C8E-B907-67EC386A9F3A}" srcOrd="1" destOrd="1" presId="urn:microsoft.com/office/officeart/2005/8/layout/vList4"/>
    <dgm:cxn modelId="{C83501E3-2102-4965-829E-11D691E39A75}" type="presOf" srcId="{E6F05472-84B2-4040-844E-F7D13BBDDE07}" destId="{AD44518E-0EFC-4C8E-B907-67EC386A9F3A}" srcOrd="1" destOrd="2" presId="urn:microsoft.com/office/officeart/2005/8/layout/vList4"/>
    <dgm:cxn modelId="{06429EE3-75D4-4E93-BBF8-A61AC886ACCF}" srcId="{FD1DA089-FB64-46F8-B330-7F5A7531CE2F}" destId="{FE0FBE0B-EF35-4017-89F5-2FE936A35EC1}" srcOrd="0" destOrd="0" parTransId="{C2E8EEFB-C58A-4059-B969-F97831A1D213}" sibTransId="{6FBA629C-6874-48E1-B305-ABA65B107F77}"/>
    <dgm:cxn modelId="{0BBC02E4-EB76-42D5-ADD6-6751939DE112}" type="presOf" srcId="{FE0FBE0B-EF35-4017-89F5-2FE936A35EC1}" destId="{5A6BC2BE-127D-4FCF-A0F8-1CD21A01898D}" srcOrd="1" destOrd="1" presId="urn:microsoft.com/office/officeart/2005/8/layout/vList4"/>
    <dgm:cxn modelId="{75FD82F1-3CBB-4C82-A021-02B0E211BA67}" type="presOf" srcId="{FE0FBE0B-EF35-4017-89F5-2FE936A35EC1}" destId="{B66D2A5C-93CF-454D-88DD-BC470F0CA08E}" srcOrd="0" destOrd="1" presId="urn:microsoft.com/office/officeart/2005/8/layout/vList4"/>
    <dgm:cxn modelId="{106908FE-423B-4BB3-93C9-084F87E944B6}" type="presOf" srcId="{FD1DA089-FB64-46F8-B330-7F5A7531CE2F}" destId="{5A6BC2BE-127D-4FCF-A0F8-1CD21A01898D}" srcOrd="1" destOrd="0" presId="urn:microsoft.com/office/officeart/2005/8/layout/vList4"/>
    <dgm:cxn modelId="{B979A555-73B0-4340-8671-DA0AF5760E71}" type="presParOf" srcId="{4670D9BF-F5C4-48D0-A5AD-334413B4D5F6}" destId="{E28EDD18-AEC3-4717-A60B-0B07D5A50B7B}" srcOrd="0" destOrd="0" presId="urn:microsoft.com/office/officeart/2005/8/layout/vList4"/>
    <dgm:cxn modelId="{43F61213-90DB-48F0-B1AD-15AF8840A97C}" type="presParOf" srcId="{E28EDD18-AEC3-4717-A60B-0B07D5A50B7B}" destId="{5CE007CC-E62E-4C76-8653-AE2AA6178208}" srcOrd="0" destOrd="0" presId="urn:microsoft.com/office/officeart/2005/8/layout/vList4"/>
    <dgm:cxn modelId="{4009CE4E-3984-40CE-A22B-71C1591B0775}" type="presParOf" srcId="{E28EDD18-AEC3-4717-A60B-0B07D5A50B7B}" destId="{B95AE615-A300-40D4-A5F1-F981768E8B3A}" srcOrd="1" destOrd="0" presId="urn:microsoft.com/office/officeart/2005/8/layout/vList4"/>
    <dgm:cxn modelId="{B7F931E4-F412-4EB5-BA5C-AE92E7F487B2}" type="presParOf" srcId="{E28EDD18-AEC3-4717-A60B-0B07D5A50B7B}" destId="{AD44518E-0EFC-4C8E-B907-67EC386A9F3A}" srcOrd="2" destOrd="0" presId="urn:microsoft.com/office/officeart/2005/8/layout/vList4"/>
    <dgm:cxn modelId="{33DB3C62-DE60-4BC0-A238-107D95DC7642}" type="presParOf" srcId="{4670D9BF-F5C4-48D0-A5AD-334413B4D5F6}" destId="{59E1794C-2245-4071-9623-D95A63AAEFD8}" srcOrd="1" destOrd="0" presId="urn:microsoft.com/office/officeart/2005/8/layout/vList4"/>
    <dgm:cxn modelId="{5994CACF-ACE6-4C89-8E77-B5ADA74263A4}" type="presParOf" srcId="{4670D9BF-F5C4-48D0-A5AD-334413B4D5F6}" destId="{86961CF6-A343-4DDF-92D7-B080E24CFCCC}" srcOrd="2" destOrd="0" presId="urn:microsoft.com/office/officeart/2005/8/layout/vList4"/>
    <dgm:cxn modelId="{10ACEFAA-DCBB-49DF-B9C6-99BDFDF11718}" type="presParOf" srcId="{86961CF6-A343-4DDF-92D7-B080E24CFCCC}" destId="{A457552D-75A1-4799-A6E8-A49F088A3AC3}" srcOrd="0" destOrd="0" presId="urn:microsoft.com/office/officeart/2005/8/layout/vList4"/>
    <dgm:cxn modelId="{C35426D2-FA0D-4203-A93F-236B73C00D3E}" type="presParOf" srcId="{86961CF6-A343-4DDF-92D7-B080E24CFCCC}" destId="{FDACB6A6-4368-4805-BEE7-9B6F9B3B3470}" srcOrd="1" destOrd="0" presId="urn:microsoft.com/office/officeart/2005/8/layout/vList4"/>
    <dgm:cxn modelId="{817F1A85-CF86-4BC1-8ABB-860BA0C95A14}" type="presParOf" srcId="{86961CF6-A343-4DDF-92D7-B080E24CFCCC}" destId="{8935447B-1F1D-4D23-ADFD-A90F10DD7831}" srcOrd="2" destOrd="0" presId="urn:microsoft.com/office/officeart/2005/8/layout/vList4"/>
    <dgm:cxn modelId="{F6D94562-99E5-4FE0-988B-0AC97F59AF16}" type="presParOf" srcId="{4670D9BF-F5C4-48D0-A5AD-334413B4D5F6}" destId="{47997BB1-E988-4687-AAD6-D637DAF74057}" srcOrd="3" destOrd="0" presId="urn:microsoft.com/office/officeart/2005/8/layout/vList4"/>
    <dgm:cxn modelId="{A07F9653-B532-4D23-9D1A-24E8A74FC89D}" type="presParOf" srcId="{4670D9BF-F5C4-48D0-A5AD-334413B4D5F6}" destId="{D4E0F3EF-F37B-47D6-ADFF-A1A0E0480F00}" srcOrd="4" destOrd="0" presId="urn:microsoft.com/office/officeart/2005/8/layout/vList4"/>
    <dgm:cxn modelId="{77B98813-59A9-4A52-BDA5-34745034BD3B}" type="presParOf" srcId="{D4E0F3EF-F37B-47D6-ADFF-A1A0E0480F00}" destId="{B66D2A5C-93CF-454D-88DD-BC470F0CA08E}" srcOrd="0" destOrd="0" presId="urn:microsoft.com/office/officeart/2005/8/layout/vList4"/>
    <dgm:cxn modelId="{FC9D4608-557D-4507-A8C8-A72E36F96D0C}" type="presParOf" srcId="{D4E0F3EF-F37B-47D6-ADFF-A1A0E0480F00}" destId="{10B0BF81-7F94-4DC6-9B57-BB0FFE3EFD0E}" srcOrd="1" destOrd="0" presId="urn:microsoft.com/office/officeart/2005/8/layout/vList4"/>
    <dgm:cxn modelId="{1F6E89A0-3BD9-4B90-AEF1-D3BF427FF366}" type="presParOf" srcId="{D4E0F3EF-F37B-47D6-ADFF-A1A0E0480F00}" destId="{5A6BC2BE-127D-4FCF-A0F8-1CD21A01898D}" srcOrd="2" destOrd="0" presId="urn:microsoft.com/office/officeart/2005/8/layout/vList4"/>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7695C5-09A0-458A-9F23-BC461F36518F}" type="doc">
      <dgm:prSet loTypeId="urn:microsoft.com/office/officeart/2005/8/layout/hList7" loCatId="list" qsTypeId="urn:microsoft.com/office/officeart/2005/8/quickstyle/simple5" qsCatId="simple" csTypeId="urn:microsoft.com/office/officeart/2005/8/colors/colorful1" csCatId="colorful" phldr="1"/>
      <dgm:spPr/>
      <dgm:t>
        <a:bodyPr/>
        <a:lstStyle/>
        <a:p>
          <a:endParaRPr lang="fr-CA"/>
        </a:p>
      </dgm:t>
    </dgm:pt>
    <dgm:pt modelId="{180EA75F-C16E-457B-B1E1-BC6DC220B65E}">
      <dgm:prSet phldrT="[Texte]"/>
      <dgm:spPr/>
      <dgm:t>
        <a:bodyPr/>
        <a:lstStyle/>
        <a:p>
          <a:r>
            <a:rPr lang="fr-CA" dirty="0"/>
            <a:t>Experiment</a:t>
          </a:r>
        </a:p>
      </dgm:t>
    </dgm:pt>
    <dgm:pt modelId="{B80A7437-1EF5-4785-AEA6-EAA55DA51F4B}" type="parTrans" cxnId="{DD795CEA-9BA3-49FD-9649-AB50F702F8FF}">
      <dgm:prSet/>
      <dgm:spPr/>
      <dgm:t>
        <a:bodyPr/>
        <a:lstStyle/>
        <a:p>
          <a:endParaRPr lang="fr-CA"/>
        </a:p>
      </dgm:t>
    </dgm:pt>
    <dgm:pt modelId="{6EDDA166-1BC3-4813-99CE-4A7638E414C2}" type="sibTrans" cxnId="{DD795CEA-9BA3-49FD-9649-AB50F702F8FF}">
      <dgm:prSet/>
      <dgm:spPr/>
      <dgm:t>
        <a:bodyPr/>
        <a:lstStyle/>
        <a:p>
          <a:endParaRPr lang="fr-CA"/>
        </a:p>
      </dgm:t>
    </dgm:pt>
    <dgm:pt modelId="{B55B18AF-498A-4C75-A2DB-95C27E6147D2}">
      <dgm:prSet phldrT="[Texte]"/>
      <dgm:spPr/>
      <dgm:t>
        <a:bodyPr/>
        <a:lstStyle/>
        <a:p>
          <a:r>
            <a:rPr lang="fr-CA" dirty="0"/>
            <a:t>Thinking of others</a:t>
          </a:r>
        </a:p>
      </dgm:t>
    </dgm:pt>
    <dgm:pt modelId="{EFC92D3E-1E70-4466-8C3D-E0575750A6DF}" type="parTrans" cxnId="{281B884A-039E-4331-BD14-CD91CCDC79AE}">
      <dgm:prSet/>
      <dgm:spPr/>
      <dgm:t>
        <a:bodyPr/>
        <a:lstStyle/>
        <a:p>
          <a:endParaRPr lang="fr-CA"/>
        </a:p>
      </dgm:t>
    </dgm:pt>
    <dgm:pt modelId="{656BD22C-54E1-4957-B510-14381AABC25A}" type="sibTrans" cxnId="{281B884A-039E-4331-BD14-CD91CCDC79AE}">
      <dgm:prSet/>
      <dgm:spPr/>
      <dgm:t>
        <a:bodyPr/>
        <a:lstStyle/>
        <a:p>
          <a:endParaRPr lang="fr-CA"/>
        </a:p>
      </dgm:t>
    </dgm:pt>
    <dgm:pt modelId="{503CDE31-6C94-4AF6-BA37-357CB4FCF3D5}">
      <dgm:prSet phldrT="[Texte]"/>
      <dgm:spPr/>
      <dgm:t>
        <a:bodyPr/>
        <a:lstStyle/>
        <a:p>
          <a:r>
            <a:rPr lang="fr-CA" dirty="0"/>
            <a:t>Being patient</a:t>
          </a:r>
        </a:p>
      </dgm:t>
    </dgm:pt>
    <dgm:pt modelId="{EBBA6678-5FEE-4709-AD45-20D956AFCB5D}" type="parTrans" cxnId="{9C1F7A21-2C64-4F5B-8BF5-8E4079D3DF89}">
      <dgm:prSet/>
      <dgm:spPr/>
      <dgm:t>
        <a:bodyPr/>
        <a:lstStyle/>
        <a:p>
          <a:endParaRPr lang="fr-CA"/>
        </a:p>
      </dgm:t>
    </dgm:pt>
    <dgm:pt modelId="{BC649F62-DD6F-4006-A49F-48DAE645CB1F}" type="sibTrans" cxnId="{9C1F7A21-2C64-4F5B-8BF5-8E4079D3DF89}">
      <dgm:prSet/>
      <dgm:spPr/>
      <dgm:t>
        <a:bodyPr/>
        <a:lstStyle/>
        <a:p>
          <a:endParaRPr lang="fr-CA"/>
        </a:p>
      </dgm:t>
    </dgm:pt>
    <dgm:pt modelId="{F78929D8-8ECE-4981-83EF-19868A10CCC6}" type="pres">
      <dgm:prSet presAssocID="{077695C5-09A0-458A-9F23-BC461F36518F}" presName="Name0" presStyleCnt="0">
        <dgm:presLayoutVars>
          <dgm:dir/>
          <dgm:resizeHandles val="exact"/>
        </dgm:presLayoutVars>
      </dgm:prSet>
      <dgm:spPr/>
    </dgm:pt>
    <dgm:pt modelId="{D3FEFB0D-C5D7-4E4A-938B-982AAD57A2FE}" type="pres">
      <dgm:prSet presAssocID="{077695C5-09A0-458A-9F23-BC461F36518F}" presName="fgShape" presStyleLbl="fgShp" presStyleIdx="0" presStyleCnt="1"/>
      <dgm:spPr/>
    </dgm:pt>
    <dgm:pt modelId="{DBF7EC8B-D3A9-4E02-BDCC-4CF6E60F26C3}" type="pres">
      <dgm:prSet presAssocID="{077695C5-09A0-458A-9F23-BC461F36518F}" presName="linComp" presStyleCnt="0"/>
      <dgm:spPr/>
    </dgm:pt>
    <dgm:pt modelId="{C470CBE6-8E92-49B3-BD8F-44B12A117CD2}" type="pres">
      <dgm:prSet presAssocID="{180EA75F-C16E-457B-B1E1-BC6DC220B65E}" presName="compNode" presStyleCnt="0"/>
      <dgm:spPr/>
    </dgm:pt>
    <dgm:pt modelId="{46F3DA37-3812-43D5-84A6-BF667E3F8262}" type="pres">
      <dgm:prSet presAssocID="{180EA75F-C16E-457B-B1E1-BC6DC220B65E}" presName="bkgdShape" presStyleLbl="node1" presStyleIdx="0" presStyleCnt="3" custLinFactNeighborX="-64" custLinFactNeighborY="-151"/>
      <dgm:spPr/>
    </dgm:pt>
    <dgm:pt modelId="{BFDF591F-5AED-471A-A592-C670FBF7F600}" type="pres">
      <dgm:prSet presAssocID="{180EA75F-C16E-457B-B1E1-BC6DC220B65E}" presName="nodeTx" presStyleLbl="node1" presStyleIdx="0" presStyleCnt="3">
        <dgm:presLayoutVars>
          <dgm:bulletEnabled val="1"/>
        </dgm:presLayoutVars>
      </dgm:prSet>
      <dgm:spPr/>
    </dgm:pt>
    <dgm:pt modelId="{1932AAD6-9520-4068-968B-B7AEFBBAF1E3}" type="pres">
      <dgm:prSet presAssocID="{180EA75F-C16E-457B-B1E1-BC6DC220B65E}" presName="invisiNode" presStyleLbl="node1" presStyleIdx="0" presStyleCnt="3"/>
      <dgm:spPr/>
    </dgm:pt>
    <dgm:pt modelId="{81BB578D-7A2F-4F30-ACD0-752EC5CCBE19}" type="pres">
      <dgm:prSet presAssocID="{180EA75F-C16E-457B-B1E1-BC6DC220B65E}" presName="imagNod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Fiole avec un remplissage uni"/>
        </a:ext>
      </dgm:extLst>
    </dgm:pt>
    <dgm:pt modelId="{ADE1A769-2B37-4AD8-8F3F-147BB8741EAB}" type="pres">
      <dgm:prSet presAssocID="{6EDDA166-1BC3-4813-99CE-4A7638E414C2}" presName="sibTrans" presStyleLbl="sibTrans2D1" presStyleIdx="0" presStyleCnt="0"/>
      <dgm:spPr/>
    </dgm:pt>
    <dgm:pt modelId="{1EBB4078-53AC-4D62-9023-42C4EAE2977C}" type="pres">
      <dgm:prSet presAssocID="{B55B18AF-498A-4C75-A2DB-95C27E6147D2}" presName="compNode" presStyleCnt="0"/>
      <dgm:spPr/>
    </dgm:pt>
    <dgm:pt modelId="{E4695047-4360-4B00-8243-B3D50FFD1FBA}" type="pres">
      <dgm:prSet presAssocID="{B55B18AF-498A-4C75-A2DB-95C27E6147D2}" presName="bkgdShape" presStyleLbl="node1" presStyleIdx="1" presStyleCnt="3"/>
      <dgm:spPr/>
    </dgm:pt>
    <dgm:pt modelId="{7AF52DAB-137B-452A-868C-075687F15ECC}" type="pres">
      <dgm:prSet presAssocID="{B55B18AF-498A-4C75-A2DB-95C27E6147D2}" presName="nodeTx" presStyleLbl="node1" presStyleIdx="1" presStyleCnt="3">
        <dgm:presLayoutVars>
          <dgm:bulletEnabled val="1"/>
        </dgm:presLayoutVars>
      </dgm:prSet>
      <dgm:spPr/>
    </dgm:pt>
    <dgm:pt modelId="{84A6440F-53F1-4F83-A113-0FFF5D90D8FB}" type="pres">
      <dgm:prSet presAssocID="{B55B18AF-498A-4C75-A2DB-95C27E6147D2}" presName="invisiNode" presStyleLbl="node1" presStyleIdx="1" presStyleCnt="3"/>
      <dgm:spPr/>
    </dgm:pt>
    <dgm:pt modelId="{FE767839-528F-4BBA-8F4B-3F23142AC39F}" type="pres">
      <dgm:prSet presAssocID="{B55B18AF-498A-4C75-A2DB-95C27E6147D2}" presName="imagNode" presStyleLbl="fgImgPlac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Utilisateurs avec un remplissage uni"/>
        </a:ext>
      </dgm:extLst>
    </dgm:pt>
    <dgm:pt modelId="{46AFA31C-31D6-4F69-AB75-645570D4ADC1}" type="pres">
      <dgm:prSet presAssocID="{656BD22C-54E1-4957-B510-14381AABC25A}" presName="sibTrans" presStyleLbl="sibTrans2D1" presStyleIdx="0" presStyleCnt="0"/>
      <dgm:spPr/>
    </dgm:pt>
    <dgm:pt modelId="{5C1C4EC6-753A-4C55-9A42-9945390EF036}" type="pres">
      <dgm:prSet presAssocID="{503CDE31-6C94-4AF6-BA37-357CB4FCF3D5}" presName="compNode" presStyleCnt="0"/>
      <dgm:spPr/>
    </dgm:pt>
    <dgm:pt modelId="{24ABF9DC-114F-4F94-98B7-FEB8D8F2ACC4}" type="pres">
      <dgm:prSet presAssocID="{503CDE31-6C94-4AF6-BA37-357CB4FCF3D5}" presName="bkgdShape" presStyleLbl="node1" presStyleIdx="2" presStyleCnt="3"/>
      <dgm:spPr/>
    </dgm:pt>
    <dgm:pt modelId="{D50470B7-CA67-45C6-8D3D-0CC49136ED21}" type="pres">
      <dgm:prSet presAssocID="{503CDE31-6C94-4AF6-BA37-357CB4FCF3D5}" presName="nodeTx" presStyleLbl="node1" presStyleIdx="2" presStyleCnt="3">
        <dgm:presLayoutVars>
          <dgm:bulletEnabled val="1"/>
        </dgm:presLayoutVars>
      </dgm:prSet>
      <dgm:spPr/>
    </dgm:pt>
    <dgm:pt modelId="{B696EF6F-A15D-4F00-9063-7011BCC75322}" type="pres">
      <dgm:prSet presAssocID="{503CDE31-6C94-4AF6-BA37-357CB4FCF3D5}" presName="invisiNode" presStyleLbl="node1" presStyleIdx="2" presStyleCnt="3"/>
      <dgm:spPr/>
    </dgm:pt>
    <dgm:pt modelId="{26131C5D-FBF2-44AD-B0A4-2DA01121DB5C}" type="pres">
      <dgm:prSet presAssocID="{503CDE31-6C94-4AF6-BA37-357CB4FCF3D5}" presName="imagNode" presStyleLbl="fgImgPlace1" presStyleIdx="2" presStyleCnt="3" custScaleX="100482" custScaleY="9931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Méditation avec un remplissage uni"/>
        </a:ext>
      </dgm:extLst>
    </dgm:pt>
  </dgm:ptLst>
  <dgm:cxnLst>
    <dgm:cxn modelId="{60DE3308-CBDF-4D09-A239-7194355EAE95}" type="presOf" srcId="{B55B18AF-498A-4C75-A2DB-95C27E6147D2}" destId="{7AF52DAB-137B-452A-868C-075687F15ECC}" srcOrd="1" destOrd="0" presId="urn:microsoft.com/office/officeart/2005/8/layout/hList7"/>
    <dgm:cxn modelId="{9C1F7A21-2C64-4F5B-8BF5-8E4079D3DF89}" srcId="{077695C5-09A0-458A-9F23-BC461F36518F}" destId="{503CDE31-6C94-4AF6-BA37-357CB4FCF3D5}" srcOrd="2" destOrd="0" parTransId="{EBBA6678-5FEE-4709-AD45-20D956AFCB5D}" sibTransId="{BC649F62-DD6F-4006-A49F-48DAE645CB1F}"/>
    <dgm:cxn modelId="{873C6B32-C21A-4EC4-908B-1B6AC248D58C}" type="presOf" srcId="{B55B18AF-498A-4C75-A2DB-95C27E6147D2}" destId="{E4695047-4360-4B00-8243-B3D50FFD1FBA}" srcOrd="0" destOrd="0" presId="urn:microsoft.com/office/officeart/2005/8/layout/hList7"/>
    <dgm:cxn modelId="{7B856D35-40A4-425E-94E2-FC44CC5818A6}" type="presOf" srcId="{656BD22C-54E1-4957-B510-14381AABC25A}" destId="{46AFA31C-31D6-4F69-AB75-645570D4ADC1}" srcOrd="0" destOrd="0" presId="urn:microsoft.com/office/officeart/2005/8/layout/hList7"/>
    <dgm:cxn modelId="{2E236038-659C-4164-A141-B6EE52EFAE58}" type="presOf" srcId="{180EA75F-C16E-457B-B1E1-BC6DC220B65E}" destId="{46F3DA37-3812-43D5-84A6-BF667E3F8262}" srcOrd="0" destOrd="0" presId="urn:microsoft.com/office/officeart/2005/8/layout/hList7"/>
    <dgm:cxn modelId="{281B884A-039E-4331-BD14-CD91CCDC79AE}" srcId="{077695C5-09A0-458A-9F23-BC461F36518F}" destId="{B55B18AF-498A-4C75-A2DB-95C27E6147D2}" srcOrd="1" destOrd="0" parTransId="{EFC92D3E-1E70-4466-8C3D-E0575750A6DF}" sibTransId="{656BD22C-54E1-4957-B510-14381AABC25A}"/>
    <dgm:cxn modelId="{D3550D4B-1279-4044-9266-C25701B9E531}" type="presOf" srcId="{6EDDA166-1BC3-4813-99CE-4A7638E414C2}" destId="{ADE1A769-2B37-4AD8-8F3F-147BB8741EAB}" srcOrd="0" destOrd="0" presId="urn:microsoft.com/office/officeart/2005/8/layout/hList7"/>
    <dgm:cxn modelId="{419869A5-AADD-4407-9543-0FEF7306C31D}" type="presOf" srcId="{077695C5-09A0-458A-9F23-BC461F36518F}" destId="{F78929D8-8ECE-4981-83EF-19868A10CCC6}" srcOrd="0" destOrd="0" presId="urn:microsoft.com/office/officeart/2005/8/layout/hList7"/>
    <dgm:cxn modelId="{2243C3DF-F643-4CDF-A3B9-0B1CF76749D1}" type="presOf" srcId="{180EA75F-C16E-457B-B1E1-BC6DC220B65E}" destId="{BFDF591F-5AED-471A-A592-C670FBF7F600}" srcOrd="1" destOrd="0" presId="urn:microsoft.com/office/officeart/2005/8/layout/hList7"/>
    <dgm:cxn modelId="{4D12BAE5-F79F-4560-A6F4-B7EDD1AB6F01}" type="presOf" srcId="{503CDE31-6C94-4AF6-BA37-357CB4FCF3D5}" destId="{24ABF9DC-114F-4F94-98B7-FEB8D8F2ACC4}" srcOrd="0" destOrd="0" presId="urn:microsoft.com/office/officeart/2005/8/layout/hList7"/>
    <dgm:cxn modelId="{DD795CEA-9BA3-49FD-9649-AB50F702F8FF}" srcId="{077695C5-09A0-458A-9F23-BC461F36518F}" destId="{180EA75F-C16E-457B-B1E1-BC6DC220B65E}" srcOrd="0" destOrd="0" parTransId="{B80A7437-1EF5-4785-AEA6-EAA55DA51F4B}" sibTransId="{6EDDA166-1BC3-4813-99CE-4A7638E414C2}"/>
    <dgm:cxn modelId="{05E258FE-1B30-4BB8-9130-AEF07B6DDEA8}" type="presOf" srcId="{503CDE31-6C94-4AF6-BA37-357CB4FCF3D5}" destId="{D50470B7-CA67-45C6-8D3D-0CC49136ED21}" srcOrd="1" destOrd="0" presId="urn:microsoft.com/office/officeart/2005/8/layout/hList7"/>
    <dgm:cxn modelId="{4DE1FD78-BE73-4D2C-BE6B-7EB8515065BB}" type="presParOf" srcId="{F78929D8-8ECE-4981-83EF-19868A10CCC6}" destId="{D3FEFB0D-C5D7-4E4A-938B-982AAD57A2FE}" srcOrd="0" destOrd="0" presId="urn:microsoft.com/office/officeart/2005/8/layout/hList7"/>
    <dgm:cxn modelId="{A3FC21CF-19A1-448B-B4AC-C684037A0C82}" type="presParOf" srcId="{F78929D8-8ECE-4981-83EF-19868A10CCC6}" destId="{DBF7EC8B-D3A9-4E02-BDCC-4CF6E60F26C3}" srcOrd="1" destOrd="0" presId="urn:microsoft.com/office/officeart/2005/8/layout/hList7"/>
    <dgm:cxn modelId="{B938452E-86A1-407F-8AA3-64276596BFC5}" type="presParOf" srcId="{DBF7EC8B-D3A9-4E02-BDCC-4CF6E60F26C3}" destId="{C470CBE6-8E92-49B3-BD8F-44B12A117CD2}" srcOrd="0" destOrd="0" presId="urn:microsoft.com/office/officeart/2005/8/layout/hList7"/>
    <dgm:cxn modelId="{3B0D9127-5E70-4848-9982-D065AC8FA1A8}" type="presParOf" srcId="{C470CBE6-8E92-49B3-BD8F-44B12A117CD2}" destId="{46F3DA37-3812-43D5-84A6-BF667E3F8262}" srcOrd="0" destOrd="0" presId="urn:microsoft.com/office/officeart/2005/8/layout/hList7"/>
    <dgm:cxn modelId="{BC49EC44-8E72-4E2A-8279-ADDDF327DFE0}" type="presParOf" srcId="{C470CBE6-8E92-49B3-BD8F-44B12A117CD2}" destId="{BFDF591F-5AED-471A-A592-C670FBF7F600}" srcOrd="1" destOrd="0" presId="urn:microsoft.com/office/officeart/2005/8/layout/hList7"/>
    <dgm:cxn modelId="{D6333AD0-F7A6-4B56-88D2-803962D2AD7C}" type="presParOf" srcId="{C470CBE6-8E92-49B3-BD8F-44B12A117CD2}" destId="{1932AAD6-9520-4068-968B-B7AEFBBAF1E3}" srcOrd="2" destOrd="0" presId="urn:microsoft.com/office/officeart/2005/8/layout/hList7"/>
    <dgm:cxn modelId="{745F260F-AA08-448F-AC83-3F587A35881E}" type="presParOf" srcId="{C470CBE6-8E92-49B3-BD8F-44B12A117CD2}" destId="{81BB578D-7A2F-4F30-ACD0-752EC5CCBE19}" srcOrd="3" destOrd="0" presId="urn:microsoft.com/office/officeart/2005/8/layout/hList7"/>
    <dgm:cxn modelId="{25BE6C98-40D0-47DC-94EC-0637BB0AD62F}" type="presParOf" srcId="{DBF7EC8B-D3A9-4E02-BDCC-4CF6E60F26C3}" destId="{ADE1A769-2B37-4AD8-8F3F-147BB8741EAB}" srcOrd="1" destOrd="0" presId="urn:microsoft.com/office/officeart/2005/8/layout/hList7"/>
    <dgm:cxn modelId="{6002F478-0C17-4CF3-B385-74DA6BB1566B}" type="presParOf" srcId="{DBF7EC8B-D3A9-4E02-BDCC-4CF6E60F26C3}" destId="{1EBB4078-53AC-4D62-9023-42C4EAE2977C}" srcOrd="2" destOrd="0" presId="urn:microsoft.com/office/officeart/2005/8/layout/hList7"/>
    <dgm:cxn modelId="{400BC764-6BBF-4925-87E2-910A389788DD}" type="presParOf" srcId="{1EBB4078-53AC-4D62-9023-42C4EAE2977C}" destId="{E4695047-4360-4B00-8243-B3D50FFD1FBA}" srcOrd="0" destOrd="0" presId="urn:microsoft.com/office/officeart/2005/8/layout/hList7"/>
    <dgm:cxn modelId="{600A777F-82F1-4122-8688-BF260148F3AF}" type="presParOf" srcId="{1EBB4078-53AC-4D62-9023-42C4EAE2977C}" destId="{7AF52DAB-137B-452A-868C-075687F15ECC}" srcOrd="1" destOrd="0" presId="urn:microsoft.com/office/officeart/2005/8/layout/hList7"/>
    <dgm:cxn modelId="{3F373E25-9D66-4AE3-BC08-6F02FFC3C030}" type="presParOf" srcId="{1EBB4078-53AC-4D62-9023-42C4EAE2977C}" destId="{84A6440F-53F1-4F83-A113-0FFF5D90D8FB}" srcOrd="2" destOrd="0" presId="urn:microsoft.com/office/officeart/2005/8/layout/hList7"/>
    <dgm:cxn modelId="{2BA22C8C-96F2-4086-B174-E30EF8F5A570}" type="presParOf" srcId="{1EBB4078-53AC-4D62-9023-42C4EAE2977C}" destId="{FE767839-528F-4BBA-8F4B-3F23142AC39F}" srcOrd="3" destOrd="0" presId="urn:microsoft.com/office/officeart/2005/8/layout/hList7"/>
    <dgm:cxn modelId="{A4A90EF3-3359-4C01-AE8F-09B3B5AF7D39}" type="presParOf" srcId="{DBF7EC8B-D3A9-4E02-BDCC-4CF6E60F26C3}" destId="{46AFA31C-31D6-4F69-AB75-645570D4ADC1}" srcOrd="3" destOrd="0" presId="urn:microsoft.com/office/officeart/2005/8/layout/hList7"/>
    <dgm:cxn modelId="{DB173EFE-2AF0-420B-9801-C75DB967C8D7}" type="presParOf" srcId="{DBF7EC8B-D3A9-4E02-BDCC-4CF6E60F26C3}" destId="{5C1C4EC6-753A-4C55-9A42-9945390EF036}" srcOrd="4" destOrd="0" presId="urn:microsoft.com/office/officeart/2005/8/layout/hList7"/>
    <dgm:cxn modelId="{C52D0DFB-067C-40E5-81BF-18AB8FCB5832}" type="presParOf" srcId="{5C1C4EC6-753A-4C55-9A42-9945390EF036}" destId="{24ABF9DC-114F-4F94-98B7-FEB8D8F2ACC4}" srcOrd="0" destOrd="0" presId="urn:microsoft.com/office/officeart/2005/8/layout/hList7"/>
    <dgm:cxn modelId="{386B4E4B-F223-420E-B2C4-745E41EC109A}" type="presParOf" srcId="{5C1C4EC6-753A-4C55-9A42-9945390EF036}" destId="{D50470B7-CA67-45C6-8D3D-0CC49136ED21}" srcOrd="1" destOrd="0" presId="urn:microsoft.com/office/officeart/2005/8/layout/hList7"/>
    <dgm:cxn modelId="{6B4F7940-41F4-40C9-94E9-931AC1D7CE4E}" type="presParOf" srcId="{5C1C4EC6-753A-4C55-9A42-9945390EF036}" destId="{B696EF6F-A15D-4F00-9063-7011BCC75322}" srcOrd="2" destOrd="0" presId="urn:microsoft.com/office/officeart/2005/8/layout/hList7"/>
    <dgm:cxn modelId="{F1373E7F-1E1A-47FD-A8BA-C881D0C7025C}" type="presParOf" srcId="{5C1C4EC6-753A-4C55-9A42-9945390EF036}" destId="{26131C5D-FBF2-44AD-B0A4-2DA01121DB5C}" srcOrd="3" destOrd="0" presId="urn:microsoft.com/office/officeart/2005/8/layout/hList7"/>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E007CC-E62E-4C76-8653-AE2AA6178208}">
      <dsp:nvSpPr>
        <dsp:cNvPr id="0" name=""/>
        <dsp:cNvSpPr/>
      </dsp:nvSpPr>
      <dsp:spPr>
        <a:xfrm>
          <a:off x="0" y="0"/>
          <a:ext cx="10445715" cy="1327396"/>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CA" sz="2600" kern="1200" noProof="0" dirty="0"/>
            <a:t>Offering a space better suited to our tasks</a:t>
          </a:r>
        </a:p>
        <a:p>
          <a:pPr marL="228600" lvl="1" indent="-228600" algn="l" defTabSz="889000">
            <a:lnSpc>
              <a:spcPct val="90000"/>
            </a:lnSpc>
            <a:spcBef>
              <a:spcPct val="0"/>
            </a:spcBef>
            <a:spcAft>
              <a:spcPct val="15000"/>
            </a:spcAft>
            <a:buChar char="•"/>
          </a:pPr>
          <a:r>
            <a:rPr lang="en-CA" sz="2000" kern="1200" noProof="0" dirty="0"/>
            <a:t>Ensuring the office facilitates in-person collaboration</a:t>
          </a:r>
        </a:p>
        <a:p>
          <a:pPr marL="228600" lvl="1" indent="-228600" algn="l" defTabSz="889000">
            <a:lnSpc>
              <a:spcPct val="90000"/>
            </a:lnSpc>
            <a:spcBef>
              <a:spcPct val="0"/>
            </a:spcBef>
            <a:spcAft>
              <a:spcPct val="15000"/>
            </a:spcAft>
            <a:buChar char="•"/>
          </a:pPr>
          <a:r>
            <a:rPr lang="en-CA" sz="2000" kern="1200" noProof="0" dirty="0"/>
            <a:t>Offering quiet spaces for individual tasks</a:t>
          </a:r>
        </a:p>
      </dsp:txBody>
      <dsp:txXfrm>
        <a:off x="2221882" y="0"/>
        <a:ext cx="8223832" cy="1327396"/>
      </dsp:txXfrm>
    </dsp:sp>
    <dsp:sp modelId="{B95AE615-A300-40D4-A5F1-F981768E8B3A}">
      <dsp:nvSpPr>
        <dsp:cNvPr id="0" name=""/>
        <dsp:cNvSpPr/>
      </dsp:nvSpPr>
      <dsp:spPr>
        <a:xfrm>
          <a:off x="581132" y="349408"/>
          <a:ext cx="1061493" cy="628580"/>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9000" b="-29000"/>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A457552D-75A1-4799-A6E8-A49F088A3AC3}">
      <dsp:nvSpPr>
        <dsp:cNvPr id="0" name=""/>
        <dsp:cNvSpPr/>
      </dsp:nvSpPr>
      <dsp:spPr>
        <a:xfrm>
          <a:off x="0" y="1460136"/>
          <a:ext cx="10445715" cy="1327396"/>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CA" sz="2600" kern="1200" noProof="0" dirty="0"/>
            <a:t>Promoting accessibility and inclusion</a:t>
          </a:r>
        </a:p>
        <a:p>
          <a:pPr marL="228600" lvl="1" indent="-228600" algn="l" defTabSz="889000">
            <a:lnSpc>
              <a:spcPct val="90000"/>
            </a:lnSpc>
            <a:spcBef>
              <a:spcPct val="0"/>
            </a:spcBef>
            <a:spcAft>
              <a:spcPct val="15000"/>
            </a:spcAft>
            <a:buChar char="•"/>
          </a:pPr>
          <a:r>
            <a:rPr lang="en-CA" sz="2000" kern="1200" noProof="0" dirty="0"/>
            <a:t>Improving workstation ergonomics</a:t>
          </a:r>
        </a:p>
        <a:p>
          <a:pPr marL="228600" lvl="1" indent="-228600" algn="l" defTabSz="889000">
            <a:lnSpc>
              <a:spcPct val="90000"/>
            </a:lnSpc>
            <a:spcBef>
              <a:spcPct val="0"/>
            </a:spcBef>
            <a:spcAft>
              <a:spcPct val="15000"/>
            </a:spcAft>
            <a:buChar char="•"/>
          </a:pPr>
          <a:r>
            <a:rPr lang="en-CA" sz="2000" kern="1200" noProof="0" dirty="0"/>
            <a:t>Offering more options</a:t>
          </a:r>
        </a:p>
      </dsp:txBody>
      <dsp:txXfrm>
        <a:off x="2221882" y="1460136"/>
        <a:ext cx="8223832" cy="1327396"/>
      </dsp:txXfrm>
    </dsp:sp>
    <dsp:sp modelId="{FDACB6A6-4368-4805-BEE7-9B6F9B3B3470}">
      <dsp:nvSpPr>
        <dsp:cNvPr id="0" name=""/>
        <dsp:cNvSpPr/>
      </dsp:nvSpPr>
      <dsp:spPr>
        <a:xfrm>
          <a:off x="593145" y="1589127"/>
          <a:ext cx="992092" cy="1037217"/>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3000" r="-3000"/>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66D2A5C-93CF-454D-88DD-BC470F0CA08E}">
      <dsp:nvSpPr>
        <dsp:cNvPr id="0" name=""/>
        <dsp:cNvSpPr/>
      </dsp:nvSpPr>
      <dsp:spPr>
        <a:xfrm>
          <a:off x="0" y="2920273"/>
          <a:ext cx="10445715" cy="1327396"/>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CA" sz="2600" kern="1200" noProof="0" dirty="0"/>
            <a:t>Improving the workplace experience</a:t>
          </a:r>
        </a:p>
        <a:p>
          <a:pPr marL="228600" lvl="1" indent="-228600" algn="l" defTabSz="889000">
            <a:lnSpc>
              <a:spcPct val="90000"/>
            </a:lnSpc>
            <a:spcBef>
              <a:spcPct val="0"/>
            </a:spcBef>
            <a:spcAft>
              <a:spcPct val="15000"/>
            </a:spcAft>
            <a:buChar char="•"/>
          </a:pPr>
          <a:r>
            <a:rPr lang="en-CA" sz="2000" kern="1200" noProof="0" dirty="0"/>
            <a:t>Ensure that everyone get something out of it</a:t>
          </a:r>
        </a:p>
      </dsp:txBody>
      <dsp:txXfrm>
        <a:off x="2221882" y="2920273"/>
        <a:ext cx="8223832" cy="1327396"/>
      </dsp:txXfrm>
    </dsp:sp>
    <dsp:sp modelId="{10B0BF81-7F94-4DC6-9B57-BB0FFE3EFD0E}">
      <dsp:nvSpPr>
        <dsp:cNvPr id="0" name=""/>
        <dsp:cNvSpPr/>
      </dsp:nvSpPr>
      <dsp:spPr>
        <a:xfrm>
          <a:off x="577016" y="3055025"/>
          <a:ext cx="982482" cy="900983"/>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F3DA37-3812-43D5-84A6-BF667E3F8262}">
      <dsp:nvSpPr>
        <dsp:cNvPr id="0" name=""/>
        <dsp:cNvSpPr/>
      </dsp:nvSpPr>
      <dsp:spPr>
        <a:xfrm>
          <a:off x="7" y="0"/>
          <a:ext cx="2807837" cy="4610866"/>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fr-CA" sz="3400" kern="1200" dirty="0"/>
            <a:t>Experiment</a:t>
          </a:r>
        </a:p>
      </dsp:txBody>
      <dsp:txXfrm>
        <a:off x="7" y="1844346"/>
        <a:ext cx="2807837" cy="1844346"/>
      </dsp:txXfrm>
    </dsp:sp>
    <dsp:sp modelId="{81BB578D-7A2F-4F30-ACD0-752EC5CCBE19}">
      <dsp:nvSpPr>
        <dsp:cNvPr id="0" name=""/>
        <dsp:cNvSpPr/>
      </dsp:nvSpPr>
      <dsp:spPr>
        <a:xfrm>
          <a:off x="638014" y="276651"/>
          <a:ext cx="1535418" cy="1535418"/>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E4695047-4360-4B00-8243-B3D50FFD1FBA}">
      <dsp:nvSpPr>
        <dsp:cNvPr id="0" name=""/>
        <dsp:cNvSpPr/>
      </dsp:nvSpPr>
      <dsp:spPr>
        <a:xfrm>
          <a:off x="2893876" y="0"/>
          <a:ext cx="2807837" cy="4610866"/>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fr-CA" sz="3400" kern="1200" dirty="0"/>
            <a:t>Thinking of others</a:t>
          </a:r>
        </a:p>
      </dsp:txBody>
      <dsp:txXfrm>
        <a:off x="2893876" y="1844346"/>
        <a:ext cx="2807837" cy="1844346"/>
      </dsp:txXfrm>
    </dsp:sp>
    <dsp:sp modelId="{FE767839-528F-4BBA-8F4B-3F23142AC39F}">
      <dsp:nvSpPr>
        <dsp:cNvPr id="0" name=""/>
        <dsp:cNvSpPr/>
      </dsp:nvSpPr>
      <dsp:spPr>
        <a:xfrm>
          <a:off x="3530086" y="276651"/>
          <a:ext cx="1535418" cy="1535418"/>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24ABF9DC-114F-4F94-98B7-FEB8D8F2ACC4}">
      <dsp:nvSpPr>
        <dsp:cNvPr id="0" name=""/>
        <dsp:cNvSpPr/>
      </dsp:nvSpPr>
      <dsp:spPr>
        <a:xfrm>
          <a:off x="5785949" y="0"/>
          <a:ext cx="2807837" cy="4610866"/>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fr-CA" sz="3400" kern="1200" dirty="0"/>
            <a:t>Being patient</a:t>
          </a:r>
        </a:p>
      </dsp:txBody>
      <dsp:txXfrm>
        <a:off x="5785949" y="1844346"/>
        <a:ext cx="2807837" cy="1844346"/>
      </dsp:txXfrm>
    </dsp:sp>
    <dsp:sp modelId="{26131C5D-FBF2-44AD-B0A4-2DA01121DB5C}">
      <dsp:nvSpPr>
        <dsp:cNvPr id="0" name=""/>
        <dsp:cNvSpPr/>
      </dsp:nvSpPr>
      <dsp:spPr>
        <a:xfrm>
          <a:off x="6418458" y="281895"/>
          <a:ext cx="1542819" cy="1524931"/>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D3FEFB0D-C5D7-4E4A-938B-982AAD57A2FE}">
      <dsp:nvSpPr>
        <dsp:cNvPr id="0" name=""/>
        <dsp:cNvSpPr/>
      </dsp:nvSpPr>
      <dsp:spPr>
        <a:xfrm>
          <a:off x="343823" y="3688692"/>
          <a:ext cx="7907943" cy="691629"/>
        </a:xfrm>
        <a:prstGeom prst="leftRightArrow">
          <a:avLst/>
        </a:prstGeom>
        <a:gradFill rotWithShape="0">
          <a:gsLst>
            <a:gs pos="0">
              <a:schemeClr val="accent2">
                <a:tint val="40000"/>
                <a:hueOff val="0"/>
                <a:satOff val="0"/>
                <a:lumOff val="0"/>
                <a:alphaOff val="0"/>
                <a:satMod val="103000"/>
                <a:lumMod val="102000"/>
                <a:tint val="94000"/>
              </a:schemeClr>
            </a:gs>
            <a:gs pos="50000">
              <a:schemeClr val="accent2">
                <a:tint val="40000"/>
                <a:hueOff val="0"/>
                <a:satOff val="0"/>
                <a:lumOff val="0"/>
                <a:alphaOff val="0"/>
                <a:satMod val="110000"/>
                <a:lumMod val="100000"/>
                <a:shade val="100000"/>
              </a:schemeClr>
            </a:gs>
            <a:gs pos="100000">
              <a:schemeClr val="accent2">
                <a:tint val="4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5FBA0B1-8B5E-6C42-BD6E-E01ECCB0DC63}" type="datetimeFigureOut">
              <a:rPr lang="en-US" smtClean="0"/>
              <a:t>11/14/2024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B4F169B-D4BC-2D47-B1AD-909F43E50BA5}" type="slidenum">
              <a:rPr lang="en-US" smtClean="0"/>
              <a:t>‹#›</a:t>
            </a:fld>
            <a:endParaRPr lang="en-US" dirty="0"/>
          </a:p>
        </p:txBody>
      </p:sp>
    </p:spTree>
    <p:extLst>
      <p:ext uri="{BB962C8B-B14F-4D97-AF65-F5344CB8AC3E}">
        <p14:creationId xmlns:p14="http://schemas.microsoft.com/office/powerpoint/2010/main" val="326947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666F0F-F449-CC4B-B881-E7F614156AC6}" type="datetimeFigureOut">
              <a:rPr lang="en-US" smtClean="0"/>
              <a:t>11/14/2024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F9BAFD-0AFE-FC47-B839-C833EEBF7ECA}" type="slidenum">
              <a:rPr lang="en-US" smtClean="0"/>
              <a:t>‹#›</a:t>
            </a:fld>
            <a:endParaRPr lang="en-US" dirty="0"/>
          </a:p>
        </p:txBody>
      </p:sp>
    </p:spTree>
    <p:extLst>
      <p:ext uri="{BB962C8B-B14F-4D97-AF65-F5344CB8AC3E}">
        <p14:creationId xmlns:p14="http://schemas.microsoft.com/office/powerpoint/2010/main" val="2494559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bg1"/>
              </a:solidFill>
            </a:endParaRPr>
          </a:p>
        </p:txBody>
      </p:sp>
      <p:sp>
        <p:nvSpPr>
          <p:cNvPr id="4" name="Slide Number Placeholder 3"/>
          <p:cNvSpPr>
            <a:spLocks noGrp="1"/>
          </p:cNvSpPr>
          <p:nvPr>
            <p:ph type="sldNum" sz="quarter" idx="10"/>
          </p:nvPr>
        </p:nvSpPr>
        <p:spPr/>
        <p:txBody>
          <a:bodyPr/>
          <a:lstStyle/>
          <a:p>
            <a:fld id="{11F9BAFD-0AFE-FC47-B839-C833EEBF7ECA}" type="slidenum">
              <a:rPr lang="en-US" smtClean="0">
                <a:solidFill>
                  <a:prstClr val="black"/>
                </a:solidFill>
              </a:rPr>
              <a:t>1</a:t>
            </a:fld>
            <a:endParaRPr lang="en-US" dirty="0">
              <a:solidFill>
                <a:prstClr val="black"/>
              </a:solidFill>
            </a:endParaRPr>
          </a:p>
        </p:txBody>
      </p:sp>
    </p:spTree>
    <p:extLst>
      <p:ext uri="{BB962C8B-B14F-4D97-AF65-F5344CB8AC3E}">
        <p14:creationId xmlns:p14="http://schemas.microsoft.com/office/powerpoint/2010/main" val="42471604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a:spcBef>
                <a:spcPts val="1200"/>
              </a:spcBef>
              <a:spcAft>
                <a:spcPts val="0"/>
              </a:spcAft>
            </a:pPr>
            <a:r>
              <a:rPr lang="fr-CA" sz="1800" dirty="0">
                <a:effectLst/>
                <a:latin typeface="Calibri Light" panose="020F0302020204030204" pitchFamily="34" charset="0"/>
                <a:ea typeface="Calibri" panose="020F0502020204030204" pitchFamily="34" charset="0"/>
                <a:cs typeface="Calibri" panose="020F0502020204030204" pitchFamily="34" charset="0"/>
              </a:rPr>
              <a:t>Here are some examples of preferred activities in a quiet area:</a:t>
            </a:r>
            <a:endParaRPr lang="en-CA" sz="1800" dirty="0">
              <a:effectLst/>
              <a:latin typeface="Calibri Light" panose="020F0302020204030204" pitchFamily="34" charset="0"/>
              <a:ea typeface="Calibri" panose="020F0502020204030204" pitchFamily="34" charset="0"/>
              <a:cs typeface="Calibri" panose="020F0502020204030204" pitchFamily="34" charset="0"/>
            </a:endParaRPr>
          </a:p>
          <a:p>
            <a:pPr marL="285750" marR="0" lvl="0" indent="-285750">
              <a:spcBef>
                <a:spcPts val="600"/>
              </a:spcBef>
              <a:spcAft>
                <a:spcPts val="0"/>
              </a:spcAft>
              <a:buFontTx/>
              <a:buChar char="-"/>
            </a:pPr>
            <a:r>
              <a:rPr lang="fr-CA" sz="1800" dirty="0">
                <a:effectLst/>
                <a:latin typeface="Calibri Light" panose="020F0302020204030204" pitchFamily="34" charset="0"/>
                <a:ea typeface="Calibri" panose="020F0502020204030204" pitchFamily="34" charset="0"/>
                <a:cs typeface="Calibri" panose="020F0502020204030204" pitchFamily="34" charset="0"/>
              </a:rPr>
              <a:t>Work on files or answer e-mails.</a:t>
            </a:r>
          </a:p>
          <a:p>
            <a:pPr marL="285750" marR="0" lvl="0" indent="-285750">
              <a:spcBef>
                <a:spcPts val="600"/>
              </a:spcBef>
              <a:spcAft>
                <a:spcPts val="0"/>
              </a:spcAft>
              <a:buFontTx/>
              <a:buChar char="-"/>
            </a:pPr>
            <a:r>
              <a:rPr lang="fr-CA" sz="1800" dirty="0">
                <a:effectLst/>
                <a:latin typeface="Calibri Light" panose="020F0302020204030204" pitchFamily="34" charset="0"/>
                <a:ea typeface="Calibri" panose="020F0502020204030204" pitchFamily="34" charset="0"/>
                <a:cs typeface="Calibri" panose="020F0502020204030204" pitchFamily="34" charset="0"/>
              </a:rPr>
              <a:t>Take a course where all you have to do is listen.</a:t>
            </a:r>
            <a:endParaRPr lang="en-CA" sz="1800" dirty="0">
              <a:effectLst/>
              <a:latin typeface="Calibri Light" panose="020F0302020204030204" pitchFamily="34" charset="0"/>
              <a:ea typeface="Calibri" panose="020F0502020204030204" pitchFamily="34" charset="0"/>
              <a:cs typeface="Calibri" panose="020F0502020204030204" pitchFamily="34" charset="0"/>
            </a:endParaRPr>
          </a:p>
          <a:p>
            <a:pPr marL="285750" marR="0" lvl="0" indent="-285750">
              <a:spcBef>
                <a:spcPts val="600"/>
              </a:spcBef>
              <a:spcAft>
                <a:spcPts val="0"/>
              </a:spcAft>
              <a:buFontTx/>
              <a:buChar char="-"/>
            </a:pPr>
            <a:r>
              <a:rPr lang="fr-CA" sz="1800" dirty="0">
                <a:effectLst/>
                <a:latin typeface="Calibri Light" panose="020F0302020204030204" pitchFamily="34" charset="0"/>
                <a:ea typeface="Calibri" panose="020F0502020204030204" pitchFamily="34" charset="0"/>
                <a:cs typeface="Calibri" panose="020F0502020204030204" pitchFamily="34" charset="0"/>
              </a:rPr>
              <a:t>Attend virtual meetings in which you don't have to intervene.</a:t>
            </a:r>
            <a:endParaRPr lang="en-CA" sz="1800" dirty="0">
              <a:effectLst/>
              <a:latin typeface="Calibri Light" panose="020F0302020204030204" pitchFamily="34" charset="0"/>
              <a:ea typeface="Calibri" panose="020F0502020204030204" pitchFamily="34" charset="0"/>
              <a:cs typeface="Calibri" panose="020F0502020204030204" pitchFamily="34" charset="0"/>
            </a:endParaRPr>
          </a:p>
          <a:p>
            <a:pPr marL="0" marR="0">
              <a:spcBef>
                <a:spcPts val="1200"/>
              </a:spcBef>
              <a:spcAft>
                <a:spcPts val="0"/>
              </a:spcAft>
            </a:pPr>
            <a:endParaRPr lang="fr-CA" sz="1800" dirty="0">
              <a:effectLst/>
              <a:latin typeface="Calibri Light" panose="020F0302020204030204" pitchFamily="34" charset="0"/>
              <a:ea typeface="Calibri" panose="020F0502020204030204" pitchFamily="34" charset="0"/>
              <a:cs typeface="Calibri" panose="020F0502020204030204" pitchFamily="34" charset="0"/>
            </a:endParaRPr>
          </a:p>
          <a:p>
            <a:pPr marL="0" marR="0">
              <a:spcBef>
                <a:spcPts val="1200"/>
              </a:spcBef>
              <a:spcAft>
                <a:spcPts val="0"/>
              </a:spcAft>
            </a:pPr>
            <a:endParaRPr lang="fr-CA" sz="1800" dirty="0">
              <a:effectLst/>
              <a:latin typeface="Calibri Light" panose="020F0302020204030204" pitchFamily="34" charset="0"/>
              <a:ea typeface="Calibri" panose="020F0502020204030204" pitchFamily="34" charset="0"/>
              <a:cs typeface="Calibri" panose="020F0502020204030204" pitchFamily="34" charset="0"/>
            </a:endParaRPr>
          </a:p>
          <a:p>
            <a:pPr marL="0" marR="0">
              <a:spcBef>
                <a:spcPts val="1200"/>
              </a:spcBef>
              <a:spcAft>
                <a:spcPts val="0"/>
              </a:spcAft>
            </a:pPr>
            <a:r>
              <a:rPr lang="fr-CA" sz="1800" dirty="0">
                <a:effectLst/>
                <a:latin typeface="Calibri Light" panose="020F0302020204030204" pitchFamily="34" charset="0"/>
                <a:ea typeface="Calibri" panose="020F0502020204030204" pitchFamily="34" charset="0"/>
                <a:cs typeface="Calibri" panose="020F0502020204030204" pitchFamily="34" charset="0"/>
              </a:rPr>
              <a:t>Activities to avoid in a quiet area </a:t>
            </a:r>
            <a:r>
              <a:rPr lang="fr-CA" sz="1800" dirty="0" err="1">
                <a:effectLst/>
                <a:latin typeface="Calibri Light" panose="020F0302020204030204" pitchFamily="34" charset="0"/>
                <a:ea typeface="Calibri" panose="020F0502020204030204" pitchFamily="34" charset="0"/>
                <a:cs typeface="Calibri" panose="020F0502020204030204" pitchFamily="34" charset="0"/>
              </a:rPr>
              <a:t>include</a:t>
            </a:r>
            <a:r>
              <a:rPr lang="fr-CA" sz="1800" dirty="0">
                <a:effectLst/>
                <a:latin typeface="Calibri Light" panose="020F0302020204030204" pitchFamily="34" charset="0"/>
                <a:ea typeface="Calibri" panose="020F0502020204030204" pitchFamily="34" charset="0"/>
                <a:cs typeface="Calibri" panose="020F0502020204030204" pitchFamily="34" charset="0"/>
              </a:rPr>
              <a:t>:</a:t>
            </a:r>
            <a:endParaRPr lang="en-CA" sz="1800" dirty="0">
              <a:effectLst/>
              <a:latin typeface="Calibri Light" panose="020F0302020204030204" pitchFamily="34" charset="0"/>
              <a:ea typeface="Calibri" panose="020F0502020204030204" pitchFamily="34" charset="0"/>
              <a:cs typeface="Calibri" panose="020F0502020204030204" pitchFamily="34" charset="0"/>
            </a:endParaRPr>
          </a:p>
          <a:p>
            <a:pPr marL="285750" marR="0" lvl="0" indent="-285750">
              <a:spcBef>
                <a:spcPts val="600"/>
              </a:spcBef>
              <a:spcAft>
                <a:spcPts val="0"/>
              </a:spcAft>
              <a:buFontTx/>
              <a:buChar char="-"/>
            </a:pPr>
            <a:r>
              <a:rPr lang="fr-CA" sz="1800" dirty="0">
                <a:effectLst/>
                <a:latin typeface="Calibri Light" panose="020F0302020204030204" pitchFamily="34" charset="0"/>
                <a:ea typeface="Calibri" panose="020F0502020204030204" pitchFamily="34" charset="0"/>
                <a:cs typeface="Calibri" panose="020F0502020204030204" pitchFamily="34" charset="0"/>
              </a:rPr>
              <a:t>Take a phone call or Teams in which you will have to intervene frequently.</a:t>
            </a:r>
          </a:p>
          <a:p>
            <a:pPr marL="285750" marR="0" lvl="0" indent="-285750">
              <a:spcBef>
                <a:spcPts val="600"/>
              </a:spcBef>
              <a:spcAft>
                <a:spcPts val="0"/>
              </a:spcAft>
              <a:buFontTx/>
              <a:buChar char="-"/>
            </a:pPr>
            <a:r>
              <a:rPr lang="fr-CA" sz="1800" dirty="0">
                <a:effectLst/>
                <a:latin typeface="Calibri Light" panose="020F0302020204030204" pitchFamily="34" charset="0"/>
                <a:ea typeface="Calibri" panose="020F0502020204030204" pitchFamily="34" charset="0"/>
                <a:cs typeface="Calibri" panose="020F0502020204030204" pitchFamily="34" charset="0"/>
              </a:rPr>
              <a:t>Extended conversations with colleagues.</a:t>
            </a:r>
            <a:endParaRPr lang="en-CA" sz="1800" dirty="0">
              <a:effectLst/>
              <a:latin typeface="Calibri Light" panose="020F0302020204030204" pitchFamily="34" charset="0"/>
              <a:ea typeface="Calibri" panose="020F0502020204030204" pitchFamily="34" charset="0"/>
              <a:cs typeface="Calibri" panose="020F0502020204030204" pitchFamily="34" charset="0"/>
            </a:endParaRPr>
          </a:p>
          <a:p>
            <a:pPr marL="0" marR="0">
              <a:spcBef>
                <a:spcPts val="1200"/>
              </a:spcBef>
              <a:spcAft>
                <a:spcPts val="0"/>
              </a:spcAft>
            </a:pPr>
            <a:endParaRPr lang="fr-CA" sz="1800" dirty="0">
              <a:effectLst/>
              <a:latin typeface="Calibri Light" panose="020F0302020204030204" pitchFamily="34" charset="0"/>
              <a:ea typeface="Calibri" panose="020F0502020204030204" pitchFamily="34" charset="0"/>
              <a:cs typeface="Calibri" panose="020F0502020204030204" pitchFamily="34" charset="0"/>
            </a:endParaRPr>
          </a:p>
          <a:p>
            <a:pPr marL="0" marR="0">
              <a:spcBef>
                <a:spcPts val="1200"/>
              </a:spcBef>
              <a:spcAft>
                <a:spcPts val="0"/>
              </a:spcAft>
            </a:pPr>
            <a:r>
              <a:rPr lang="fr-CA" sz="1800" dirty="0">
                <a:effectLst/>
                <a:latin typeface="Calibri Light" panose="020F0302020204030204" pitchFamily="34" charset="0"/>
                <a:ea typeface="Calibri" panose="020F0502020204030204" pitchFamily="34" charset="0"/>
                <a:cs typeface="Calibri" panose="020F0502020204030204" pitchFamily="34" charset="0"/>
              </a:rPr>
              <a:t>If you're working in a quiet area and you receive a call or need to chat with a colleague for more than </a:t>
            </a:r>
            <a:r>
              <a:rPr lang="fr-CA" sz="1800" b="1" dirty="0">
                <a:effectLst/>
                <a:latin typeface="Calibri Light" panose="020F0302020204030204" pitchFamily="34" charset="0"/>
                <a:ea typeface="Calibri" panose="020F0502020204030204" pitchFamily="34" charset="0"/>
                <a:cs typeface="Calibri" panose="020F0502020204030204" pitchFamily="34" charset="0"/>
              </a:rPr>
              <a:t>a few minutes</a:t>
            </a:r>
            <a:r>
              <a:rPr lang="fr-CA" sz="1800" dirty="0">
                <a:effectLst/>
                <a:latin typeface="Calibri Light" panose="020F0302020204030204" pitchFamily="34" charset="0"/>
                <a:ea typeface="Calibri" panose="020F0502020204030204" pitchFamily="34" charset="0"/>
                <a:cs typeface="Calibri" panose="020F0502020204030204" pitchFamily="34" charset="0"/>
              </a:rPr>
              <a:t>, you need to </a:t>
            </a:r>
            <a:r>
              <a:rPr lang="fr-CA" sz="1800" b="1" dirty="0">
                <a:effectLst/>
                <a:latin typeface="Calibri Light" panose="020F0302020204030204" pitchFamily="34" charset="0"/>
                <a:ea typeface="Calibri" panose="020F0502020204030204" pitchFamily="34" charset="0"/>
                <a:cs typeface="Calibri" panose="020F0502020204030204" pitchFamily="34" charset="0"/>
              </a:rPr>
              <a:t>move </a:t>
            </a:r>
            <a:r>
              <a:rPr lang="fr-CA" sz="1800" dirty="0">
                <a:effectLst/>
                <a:latin typeface="Calibri Light" panose="020F0302020204030204" pitchFamily="34" charset="0"/>
                <a:ea typeface="Calibri" panose="020F0502020204030204" pitchFamily="34" charset="0"/>
                <a:cs typeface="Calibri" panose="020F0502020204030204" pitchFamily="34" charset="0"/>
              </a:rPr>
              <a:t>to respect your colleagues who have chosen this location for its tranquility.</a:t>
            </a:r>
            <a:endParaRPr lang="en-CA" sz="1800" dirty="0">
              <a:effectLst/>
              <a:latin typeface="Calibri Light" panose="020F0302020204030204" pitchFamily="34" charset="0"/>
              <a:ea typeface="Calibri" panose="020F0502020204030204" pitchFamily="34" charset="0"/>
              <a:cs typeface="Calibri" panose="020F0502020204030204" pitchFamily="34" charset="0"/>
            </a:endParaRPr>
          </a:p>
          <a:p>
            <a:endParaRPr lang="fr-CA" dirty="0"/>
          </a:p>
        </p:txBody>
      </p:sp>
      <p:sp>
        <p:nvSpPr>
          <p:cNvPr id="4" name="Espace réservé du numéro de diapositive 3"/>
          <p:cNvSpPr>
            <a:spLocks noGrp="1"/>
          </p:cNvSpPr>
          <p:nvPr>
            <p:ph type="sldNum" sz="quarter" idx="5"/>
          </p:nvPr>
        </p:nvSpPr>
        <p:spPr/>
        <p:txBody>
          <a:bodyPr/>
          <a:lstStyle/>
          <a:p>
            <a:fld id="{11F9BAFD-0AFE-FC47-B839-C833EEBF7ECA}" type="slidenum">
              <a:rPr lang="en-US" smtClean="0"/>
              <a:t>10</a:t>
            </a:fld>
            <a:endParaRPr lang="en-US" dirty="0"/>
          </a:p>
        </p:txBody>
      </p:sp>
    </p:spTree>
    <p:extLst>
      <p:ext uri="{BB962C8B-B14F-4D97-AF65-F5344CB8AC3E}">
        <p14:creationId xmlns:p14="http://schemas.microsoft.com/office/powerpoint/2010/main" val="3782940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11F9BAFD-0AFE-FC47-B839-C833EEBF7ECA}" type="slidenum">
              <a:rPr lang="en-US" smtClean="0"/>
              <a:t>11</a:t>
            </a:fld>
            <a:endParaRPr lang="en-US" dirty="0"/>
          </a:p>
        </p:txBody>
      </p:sp>
    </p:spTree>
    <p:extLst>
      <p:ext uri="{BB962C8B-B14F-4D97-AF65-F5344CB8AC3E}">
        <p14:creationId xmlns:p14="http://schemas.microsoft.com/office/powerpoint/2010/main" val="18812554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CA" noProof="0" dirty="0"/>
              <a:t>Experimenting:</a:t>
            </a:r>
          </a:p>
          <a:p>
            <a:r>
              <a:rPr lang="en-CA" noProof="0" dirty="0"/>
              <a:t>We ask you to be open and start by trying it out, putting it to the test, and then giving us your feedback.</a:t>
            </a:r>
          </a:p>
          <a:p>
            <a:r>
              <a:rPr lang="en-CA" noProof="0" dirty="0"/>
              <a:t>Many of you are probably listing the reasons why these ways of doing things don't work for you. </a:t>
            </a:r>
          </a:p>
          <a:p>
            <a:r>
              <a:rPr lang="en-CA" noProof="0" dirty="0"/>
              <a:t>We understand that these are important changes that are probably in addition to other changes you are experiencing.</a:t>
            </a:r>
          </a:p>
          <a:p>
            <a:r>
              <a:rPr lang="en-CA" noProof="0" dirty="0"/>
              <a:t>As mentioned above, we aim to improve your workplace experience. To do this, we ask you to come and try out the space, then come back to us with your feedback. There are some flexible elements to what we'll be putting in place.</a:t>
            </a:r>
          </a:p>
          <a:p>
            <a:r>
              <a:rPr lang="en-CA" noProof="0" dirty="0"/>
              <a:t>For example: if there's a lot of collaboration and exchange on your floor, we may need to adjust the size of the quiet zone if it's too big.  </a:t>
            </a:r>
          </a:p>
          <a:p>
            <a:endParaRPr lang="en-CA" noProof="0" dirty="0"/>
          </a:p>
          <a:p>
            <a:r>
              <a:rPr lang="en-CA" noProof="0" dirty="0"/>
              <a:t>Thinking of others: </a:t>
            </a:r>
          </a:p>
          <a:p>
            <a:r>
              <a:rPr lang="en-CA" noProof="0" dirty="0"/>
              <a:t>Obviously, when we make the transition to shared spaces, the word shared says it all: we have to think of the people around us first, but also of the next person who will use or want to use the workstation we're in.</a:t>
            </a:r>
          </a:p>
          <a:p>
            <a:r>
              <a:rPr lang="en-CA" noProof="0" dirty="0"/>
              <a:t>We're talking about cleanliness, noise and odors, but also about using the reservation tool properly, respecting room schedules and so on. As the project progresses, we'll be talking to you about community norms, and providing you with the guides you need to get used to the new ways of doing things and living together.</a:t>
            </a:r>
          </a:p>
          <a:p>
            <a:endParaRPr lang="en-CA" noProof="0" dirty="0"/>
          </a:p>
          <a:p>
            <a:r>
              <a:rPr lang="en-CA" noProof="0" dirty="0"/>
              <a:t>Finally: not everything will be perfect right from the start. We're all going to have to be patient and tolerant while we get used to our new normal.</a:t>
            </a:r>
          </a:p>
          <a:p>
            <a:endParaRPr lang="fr-CA" dirty="0"/>
          </a:p>
          <a:p>
            <a:endParaRPr lang="fr-CA" dirty="0"/>
          </a:p>
          <a:p>
            <a:endParaRPr lang="fr-CA" dirty="0"/>
          </a:p>
          <a:p>
            <a:endParaRPr lang="fr-CA" dirty="0"/>
          </a:p>
          <a:p>
            <a:endParaRPr lang="fr-CA" dirty="0"/>
          </a:p>
        </p:txBody>
      </p:sp>
      <p:sp>
        <p:nvSpPr>
          <p:cNvPr id="4" name="Espace réservé du numéro de diapositive 3"/>
          <p:cNvSpPr>
            <a:spLocks noGrp="1"/>
          </p:cNvSpPr>
          <p:nvPr>
            <p:ph type="sldNum" sz="quarter" idx="5"/>
          </p:nvPr>
        </p:nvSpPr>
        <p:spPr/>
        <p:txBody>
          <a:bodyPr/>
          <a:lstStyle/>
          <a:p>
            <a:fld id="{11F9BAFD-0AFE-FC47-B839-C833EEBF7ECA}" type="slidenum">
              <a:rPr lang="en-US" smtClean="0"/>
              <a:t>12</a:t>
            </a:fld>
            <a:endParaRPr lang="en-US" dirty="0"/>
          </a:p>
        </p:txBody>
      </p:sp>
    </p:spTree>
    <p:extLst>
      <p:ext uri="{BB962C8B-B14F-4D97-AF65-F5344CB8AC3E}">
        <p14:creationId xmlns:p14="http://schemas.microsoft.com/office/powerpoint/2010/main" val="29316732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13</a:t>
            </a:fld>
            <a:endParaRPr lang="en-US" dirty="0"/>
          </a:p>
        </p:txBody>
      </p:sp>
    </p:spTree>
    <p:extLst>
      <p:ext uri="{BB962C8B-B14F-4D97-AF65-F5344CB8AC3E}">
        <p14:creationId xmlns:p14="http://schemas.microsoft.com/office/powerpoint/2010/main" val="19651495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11F9BAFD-0AFE-FC47-B839-C833EEBF7ECA}" type="slidenum">
              <a:rPr lang="en-US" smtClean="0"/>
              <a:t>14</a:t>
            </a:fld>
            <a:endParaRPr lang="en-US" dirty="0"/>
          </a:p>
        </p:txBody>
      </p:sp>
    </p:spTree>
    <p:extLst>
      <p:ext uri="{BB962C8B-B14F-4D97-AF65-F5344CB8AC3E}">
        <p14:creationId xmlns:p14="http://schemas.microsoft.com/office/powerpoint/2010/main" val="20207216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11F9BAFD-0AFE-FC47-B839-C833EEBF7ECA}" type="slidenum">
              <a:rPr lang="en-US" smtClean="0"/>
              <a:t>15</a:t>
            </a:fld>
            <a:endParaRPr lang="en-US" dirty="0"/>
          </a:p>
        </p:txBody>
      </p:sp>
    </p:spTree>
    <p:extLst>
      <p:ext uri="{BB962C8B-B14F-4D97-AF65-F5344CB8AC3E}">
        <p14:creationId xmlns:p14="http://schemas.microsoft.com/office/powerpoint/2010/main" val="4119599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2</a:t>
            </a:fld>
            <a:endParaRPr lang="en-US" dirty="0"/>
          </a:p>
        </p:txBody>
      </p:sp>
    </p:spTree>
    <p:extLst>
      <p:ext uri="{BB962C8B-B14F-4D97-AF65-F5344CB8AC3E}">
        <p14:creationId xmlns:p14="http://schemas.microsoft.com/office/powerpoint/2010/main" val="1523420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11F9BAFD-0AFE-FC47-B839-C833EEBF7ECA}" type="slidenum">
              <a:rPr lang="en-US" smtClean="0"/>
              <a:t>3</a:t>
            </a:fld>
            <a:endParaRPr lang="en-US" dirty="0"/>
          </a:p>
        </p:txBody>
      </p:sp>
    </p:spTree>
    <p:extLst>
      <p:ext uri="{BB962C8B-B14F-4D97-AF65-F5344CB8AC3E}">
        <p14:creationId xmlns:p14="http://schemas.microsoft.com/office/powerpoint/2010/main" val="2049587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CA" sz="1200" noProof="0" dirty="0">
                <a:latin typeface="Avenir Next LT Pro"/>
              </a:rPr>
              <a:t>Budget 2024 indicates that the government is beginning a 50% reduction in </a:t>
            </a:r>
            <a:r>
              <a:rPr lang="en-CA" dirty="0">
                <a:latin typeface="Avenir Next LT Pro"/>
              </a:rPr>
              <a:t>office</a:t>
            </a:r>
            <a:r>
              <a:rPr lang="en-CA" sz="1200" noProof="0" dirty="0">
                <a:latin typeface="Avenir Next LT Pro"/>
              </a:rPr>
              <a:t> buildings, spread over the next 10 years.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noProof="0" dirty="0">
              <a:latin typeface="Avenir Next LT Pro" panose="020B05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noProof="0" dirty="0">
                <a:latin typeface="Avenir Next LT Pro" panose="020B0504020202020204" pitchFamily="34" charset="0"/>
              </a:rPr>
              <a:t>This measure represents sound management of public resources, but it also aims to respond to the housing crisis. Surplus properties will be assessed with a view to returning them to Canadians for housing and other community priorities.</a:t>
            </a:r>
          </a:p>
          <a:p>
            <a:endParaRPr lang="en-CA" noProof="0" dirty="0"/>
          </a:p>
          <a:p>
            <a:r>
              <a:rPr lang="en-CA" noProof="0" dirty="0"/>
              <a:t>The government is therefore aiming to free up vacant and underutilized space. Departments and agencies should therefore adopt a hybrid working model if they haven't already done so, and make the transition to unassigned workstations. </a:t>
            </a:r>
          </a:p>
        </p:txBody>
      </p:sp>
      <p:sp>
        <p:nvSpPr>
          <p:cNvPr id="4" name="Slide Number Placeholder 3"/>
          <p:cNvSpPr>
            <a:spLocks noGrp="1"/>
          </p:cNvSpPr>
          <p:nvPr>
            <p:ph type="sldNum" sz="quarter" idx="5"/>
          </p:nvPr>
        </p:nvSpPr>
        <p:spPr/>
        <p:txBody>
          <a:bodyPr/>
          <a:lstStyle/>
          <a:p>
            <a:fld id="{11F9BAFD-0AFE-FC47-B839-C833EEBF7ECA}" type="slidenum">
              <a:rPr lang="en-US" smtClean="0"/>
              <a:t>4</a:t>
            </a:fld>
            <a:endParaRPr lang="en-US" dirty="0"/>
          </a:p>
        </p:txBody>
      </p:sp>
    </p:spTree>
    <p:extLst>
      <p:ext uri="{BB962C8B-B14F-4D97-AF65-F5344CB8AC3E}">
        <p14:creationId xmlns:p14="http://schemas.microsoft.com/office/powerpoint/2010/main" val="1305660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5</a:t>
            </a:fld>
            <a:endParaRPr lang="en-US" dirty="0"/>
          </a:p>
        </p:txBody>
      </p:sp>
    </p:spTree>
    <p:extLst>
      <p:ext uri="{BB962C8B-B14F-4D97-AF65-F5344CB8AC3E}">
        <p14:creationId xmlns:p14="http://schemas.microsoft.com/office/powerpoint/2010/main" val="4253023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noProof="0" dirty="0"/>
              <a:t>Here are a few points to consider in your speaking notes</a:t>
            </a:r>
          </a:p>
          <a:p>
            <a:endParaRPr lang="en-CA" noProof="0" dirty="0"/>
          </a:p>
          <a:p>
            <a:r>
              <a:rPr lang="en-CA" noProof="0" dirty="0"/>
              <a:t>Offer a space better suited to our tasks:</a:t>
            </a:r>
          </a:p>
          <a:p>
            <a:pPr marL="171450" indent="-171450">
              <a:buFontTx/>
              <a:buChar char="-"/>
            </a:pPr>
            <a:r>
              <a:rPr lang="en-CA" noProof="0" dirty="0"/>
              <a:t>Recognize that you need to take more calls than before.</a:t>
            </a:r>
          </a:p>
          <a:p>
            <a:pPr marL="171450" indent="-171450">
              <a:buFontTx/>
              <a:buChar char="-"/>
            </a:pPr>
            <a:r>
              <a:rPr lang="en-CA" noProof="0" dirty="0"/>
              <a:t>Give examples of what you observe in your organization. For example, several people are in Teams meetings at their desks rather than together in a room.</a:t>
            </a:r>
          </a:p>
          <a:p>
            <a:pPr marL="171450" indent="-171450">
              <a:buFontTx/>
              <a:buChar char="-"/>
            </a:pPr>
            <a:r>
              <a:rPr lang="en-CA" noProof="0" dirty="0"/>
              <a:t>We can't assume that people go to the office to collaborate. Many do work at their work point all day long. So there needs to be a balance between space where you can concentrate and space where you can work as a team.</a:t>
            </a:r>
          </a:p>
          <a:p>
            <a:pPr marL="171450" indent="-171450">
              <a:buFontTx/>
              <a:buChar char="-"/>
            </a:pPr>
            <a:endParaRPr lang="en-CA" noProof="0" dirty="0"/>
          </a:p>
          <a:p>
            <a:pPr marL="0" indent="0">
              <a:buFontTx/>
              <a:buNone/>
            </a:pPr>
            <a:r>
              <a:rPr lang="en-CA" noProof="0" dirty="0"/>
              <a:t>Promoting accessibility and inclusion:</a:t>
            </a:r>
          </a:p>
          <a:p>
            <a:pPr marL="171450" indent="-171450">
              <a:buFontTx/>
              <a:buChar char="-"/>
            </a:pPr>
            <a:r>
              <a:rPr lang="en-CA" noProof="0" dirty="0"/>
              <a:t>Giving more access to rooms offers more options for people who, for example, live with hypersensitivity.</a:t>
            </a:r>
          </a:p>
          <a:p>
            <a:pPr marL="171450" indent="-171450">
              <a:buFontTx/>
              <a:buChar char="-"/>
            </a:pPr>
            <a:r>
              <a:rPr lang="en-CA" noProof="0" dirty="0"/>
              <a:t>Indicate whether ergonomic furniture will be provided at each or a portion of the workstations.</a:t>
            </a:r>
          </a:p>
          <a:p>
            <a:pPr marL="171450" indent="-171450">
              <a:buFontTx/>
              <a:buChar char="-"/>
            </a:pPr>
            <a:r>
              <a:rPr lang="en-CA" noProof="0" dirty="0"/>
              <a:t>Remember that accommodation obligations continue to be dealt with on a case-by-case basis.</a:t>
            </a:r>
          </a:p>
          <a:p>
            <a:pPr marL="171450" indent="-171450">
              <a:buFontTx/>
              <a:buChar char="-"/>
            </a:pPr>
            <a:endParaRPr lang="en-CA" noProof="0" dirty="0"/>
          </a:p>
          <a:p>
            <a:pPr marL="0" indent="0">
              <a:buFontTx/>
              <a:buNone/>
            </a:pPr>
            <a:r>
              <a:rPr lang="en-CA" noProof="0" dirty="0"/>
              <a:t>Focus on improving the workplace experience:</a:t>
            </a:r>
          </a:p>
          <a:p>
            <a:pPr marL="0" indent="0">
              <a:buFontTx/>
              <a:buNone/>
            </a:pPr>
            <a:r>
              <a:rPr lang="en-CA" noProof="0" dirty="0"/>
              <a:t>We all have different needs and expectations when it comes to the workplace, and we believe that an unassigned shift model can offer different options so that there's something for everyone when you come into the office.</a:t>
            </a:r>
          </a:p>
          <a:p>
            <a:pPr marL="0" indent="0">
              <a:buFontTx/>
              <a:buNone/>
            </a:pPr>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6</a:t>
            </a:fld>
            <a:endParaRPr lang="en-US" dirty="0"/>
          </a:p>
        </p:txBody>
      </p:sp>
    </p:spTree>
    <p:extLst>
      <p:ext uri="{BB962C8B-B14F-4D97-AF65-F5344CB8AC3E}">
        <p14:creationId xmlns:p14="http://schemas.microsoft.com/office/powerpoint/2010/main" val="2842929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11F9BAFD-0AFE-FC47-B839-C833EEBF7ECA}" type="slidenum">
              <a:rPr lang="en-US" smtClean="0"/>
              <a:t>7</a:t>
            </a:fld>
            <a:endParaRPr lang="en-US" dirty="0"/>
          </a:p>
        </p:txBody>
      </p:sp>
    </p:spTree>
    <p:extLst>
      <p:ext uri="{BB962C8B-B14F-4D97-AF65-F5344CB8AC3E}">
        <p14:creationId xmlns:p14="http://schemas.microsoft.com/office/powerpoint/2010/main" val="257618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11F9BAFD-0AFE-FC47-B839-C833EEBF7ECA}" type="slidenum">
              <a:rPr lang="en-US" smtClean="0"/>
              <a:t>8</a:t>
            </a:fld>
            <a:endParaRPr lang="en-US" dirty="0"/>
          </a:p>
        </p:txBody>
      </p:sp>
    </p:spTree>
    <p:extLst>
      <p:ext uri="{BB962C8B-B14F-4D97-AF65-F5344CB8AC3E}">
        <p14:creationId xmlns:p14="http://schemas.microsoft.com/office/powerpoint/2010/main" val="2475004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Needs and preferences may be related to tasks (e.g. the need for two monitors) or to personal preferences: a workstation in a cooler area, or closer to the coffee machine!</a:t>
            </a:r>
          </a:p>
          <a:p>
            <a:endParaRPr lang="fr-CA" noProof="0" dirty="0"/>
          </a:p>
          <a:p>
            <a:r>
              <a:rPr lang="fr-CA" noProof="0" dirty="0"/>
              <a:t>Please note that booking applications are only used to manage capacity, so that everyone is guaranteed a spot to work. It is not used to check office attendance.</a:t>
            </a:r>
          </a:p>
        </p:txBody>
      </p:sp>
      <p:sp>
        <p:nvSpPr>
          <p:cNvPr id="4" name="Slide Number Placeholder 3"/>
          <p:cNvSpPr>
            <a:spLocks noGrp="1"/>
          </p:cNvSpPr>
          <p:nvPr>
            <p:ph type="sldNum" sz="quarter" idx="5"/>
          </p:nvPr>
        </p:nvSpPr>
        <p:spPr/>
        <p:txBody>
          <a:bodyPr/>
          <a:lstStyle/>
          <a:p>
            <a:fld id="{11F9BAFD-0AFE-FC47-B839-C833EEBF7ECA}" type="slidenum">
              <a:rPr lang="en-US" smtClean="0"/>
              <a:t>9</a:t>
            </a:fld>
            <a:endParaRPr lang="en-US" dirty="0"/>
          </a:p>
        </p:txBody>
      </p:sp>
    </p:spTree>
    <p:extLst>
      <p:ext uri="{BB962C8B-B14F-4D97-AF65-F5344CB8AC3E}">
        <p14:creationId xmlns:p14="http://schemas.microsoft.com/office/powerpoint/2010/main" val="14363236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emf"/></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1.emf"/></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5DBF2B2-6E29-804D-BBC2-9BEE5015365B}"/>
              </a:ext>
            </a:extLst>
          </p:cNvPr>
          <p:cNvSpPr>
            <a:spLocks noGrp="1"/>
          </p:cNvSpPr>
          <p:nvPr>
            <p:ph type="ctrTitle"/>
          </p:nvPr>
        </p:nvSpPr>
        <p:spPr>
          <a:xfrm>
            <a:off x="343970" y="919834"/>
            <a:ext cx="11101387" cy="825076"/>
          </a:xfrm>
          <a:prstGeom prst="rect">
            <a:avLst/>
          </a:prstGeom>
        </p:spPr>
        <p:txBody>
          <a:bodyPr anchor="b">
            <a:normAutofit/>
          </a:bodyPr>
          <a:lstStyle>
            <a:lvl1pPr algn="l">
              <a:lnSpc>
                <a:spcPct val="100000"/>
              </a:lnSpc>
              <a:defRPr sz="4800"/>
            </a:lvl1pPr>
          </a:lstStyle>
          <a:p>
            <a:r>
              <a:rPr lang="en-US" dirty="0"/>
              <a:t>Click to edit Master title style</a:t>
            </a:r>
          </a:p>
        </p:txBody>
      </p:sp>
    </p:spTree>
    <p:extLst>
      <p:ext uri="{BB962C8B-B14F-4D97-AF65-F5344CB8AC3E}">
        <p14:creationId xmlns:p14="http://schemas.microsoft.com/office/powerpoint/2010/main" val="1098120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ll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2571751" cy="1085850"/>
          </a:xfrm>
          <a:prstGeom prst="rect">
            <a:avLst/>
          </a:prstGeom>
        </p:spPr>
        <p:txBody>
          <a:bodyPr/>
          <a:lstStyle/>
          <a:p>
            <a:endParaRPr lang="en-US" dirty="0"/>
          </a:p>
        </p:txBody>
      </p:sp>
      <p:sp>
        <p:nvSpPr>
          <p:cNvPr id="17" name="Picture Placeholder 6">
            <a:extLst>
              <a:ext uri="{FF2B5EF4-FFF2-40B4-BE49-F238E27FC236}">
                <a16:creationId xmlns:a16="http://schemas.microsoft.com/office/drawing/2014/main" id="{AB5CA4C7-9DA8-9349-A7AE-66A5D6A6F642}"/>
              </a:ext>
            </a:extLst>
          </p:cNvPr>
          <p:cNvSpPr>
            <a:spLocks noGrp="1"/>
          </p:cNvSpPr>
          <p:nvPr>
            <p:ph type="pic" sz="quarter" idx="16"/>
          </p:nvPr>
        </p:nvSpPr>
        <p:spPr>
          <a:xfrm>
            <a:off x="3371849" y="1606538"/>
            <a:ext cx="2571751" cy="1085850"/>
          </a:xfrm>
          <a:prstGeom prst="rect">
            <a:avLst/>
          </a:prstGeom>
        </p:spPr>
        <p:txBody>
          <a:bodyPr/>
          <a:lstStyle/>
          <a:p>
            <a:endParaRPr lang="en-US" dirty="0"/>
          </a:p>
        </p:txBody>
      </p:sp>
      <p:sp>
        <p:nvSpPr>
          <p:cNvPr id="20" name="Picture Placeholder 6">
            <a:extLst>
              <a:ext uri="{FF2B5EF4-FFF2-40B4-BE49-F238E27FC236}">
                <a16:creationId xmlns:a16="http://schemas.microsoft.com/office/drawing/2014/main" id="{0BDB9676-2139-3E4A-8902-B788AA4A1430}"/>
              </a:ext>
            </a:extLst>
          </p:cNvPr>
          <p:cNvSpPr>
            <a:spLocks noGrp="1"/>
          </p:cNvSpPr>
          <p:nvPr>
            <p:ph type="pic" sz="quarter" idx="19"/>
          </p:nvPr>
        </p:nvSpPr>
        <p:spPr>
          <a:xfrm>
            <a:off x="6243636" y="1606538"/>
            <a:ext cx="2571751" cy="1085850"/>
          </a:xfrm>
          <a:prstGeom prst="rect">
            <a:avLst/>
          </a:prstGeom>
        </p:spPr>
        <p:txBody>
          <a:bodyPr/>
          <a:lstStyle/>
          <a:p>
            <a:endParaRPr lang="en-US" dirty="0"/>
          </a:p>
        </p:txBody>
      </p:sp>
      <p:sp>
        <p:nvSpPr>
          <p:cNvPr id="23" name="Picture Placeholder 6">
            <a:extLst>
              <a:ext uri="{FF2B5EF4-FFF2-40B4-BE49-F238E27FC236}">
                <a16:creationId xmlns:a16="http://schemas.microsoft.com/office/drawing/2014/main" id="{3AAEAB4E-EA57-5D45-ADBA-C01E02C67167}"/>
              </a:ext>
            </a:extLst>
          </p:cNvPr>
          <p:cNvSpPr>
            <a:spLocks noGrp="1"/>
          </p:cNvSpPr>
          <p:nvPr>
            <p:ph type="pic" sz="quarter" idx="22"/>
          </p:nvPr>
        </p:nvSpPr>
        <p:spPr>
          <a:xfrm>
            <a:off x="9086849" y="1606538"/>
            <a:ext cx="2438028" cy="1085850"/>
          </a:xfrm>
          <a:prstGeom prst="rect">
            <a:avLst/>
          </a:prstGeom>
        </p:spPr>
        <p:txBody>
          <a:bodyPr/>
          <a:lstStyle/>
          <a:p>
            <a:endParaRPr lang="en-US" dirty="0"/>
          </a:p>
        </p:txBody>
      </p:sp>
      <p:sp>
        <p:nvSpPr>
          <p:cNvPr id="18" name="Text Placeholder 2">
            <a:extLst>
              <a:ext uri="{FF2B5EF4-FFF2-40B4-BE49-F238E27FC236}">
                <a16:creationId xmlns:a16="http://schemas.microsoft.com/office/drawing/2014/main" id="{EDDF9A85-81B8-594C-8E42-376FC3678AA4}"/>
              </a:ext>
            </a:extLst>
          </p:cNvPr>
          <p:cNvSpPr>
            <a:spLocks noGrp="1"/>
          </p:cNvSpPr>
          <p:nvPr>
            <p:ph type="body" idx="1" hasCustomPrompt="1"/>
          </p:nvPr>
        </p:nvSpPr>
        <p:spPr>
          <a:xfrm>
            <a:off x="542925" y="2878599"/>
            <a:ext cx="2588620"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D07625D3-4631-D144-A38F-D00BCF2C2126}"/>
              </a:ext>
            </a:extLst>
          </p:cNvPr>
          <p:cNvSpPr>
            <a:spLocks noGrp="1"/>
          </p:cNvSpPr>
          <p:nvPr>
            <p:ph idx="15"/>
          </p:nvPr>
        </p:nvSpPr>
        <p:spPr>
          <a:xfrm>
            <a:off x="538161" y="3194688"/>
            <a:ext cx="2576514"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2">
            <a:extLst>
              <a:ext uri="{FF2B5EF4-FFF2-40B4-BE49-F238E27FC236}">
                <a16:creationId xmlns:a16="http://schemas.microsoft.com/office/drawing/2014/main" id="{7A595DD1-B636-EA46-A519-6AA9C65FD62C}"/>
              </a:ext>
            </a:extLst>
          </p:cNvPr>
          <p:cNvSpPr>
            <a:spLocks noGrp="1"/>
          </p:cNvSpPr>
          <p:nvPr>
            <p:ph type="body" idx="23" hasCustomPrompt="1"/>
          </p:nvPr>
        </p:nvSpPr>
        <p:spPr>
          <a:xfrm>
            <a:off x="3373211" y="2878599"/>
            <a:ext cx="2588620"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A995848D-37D6-C04D-BDF8-0D8718112883}"/>
              </a:ext>
            </a:extLst>
          </p:cNvPr>
          <p:cNvSpPr>
            <a:spLocks noGrp="1"/>
          </p:cNvSpPr>
          <p:nvPr>
            <p:ph idx="24"/>
          </p:nvPr>
        </p:nvSpPr>
        <p:spPr>
          <a:xfrm>
            <a:off x="3368447" y="3194688"/>
            <a:ext cx="2576514"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2">
            <a:extLst>
              <a:ext uri="{FF2B5EF4-FFF2-40B4-BE49-F238E27FC236}">
                <a16:creationId xmlns:a16="http://schemas.microsoft.com/office/drawing/2014/main" id="{BFC0A166-67A0-2340-971A-FD7BAF6FB8CF}"/>
              </a:ext>
            </a:extLst>
          </p:cNvPr>
          <p:cNvSpPr>
            <a:spLocks noGrp="1"/>
          </p:cNvSpPr>
          <p:nvPr>
            <p:ph type="body" idx="25" hasCustomPrompt="1"/>
          </p:nvPr>
        </p:nvSpPr>
        <p:spPr>
          <a:xfrm>
            <a:off x="6225268" y="2878599"/>
            <a:ext cx="2588620"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10E95A27-B41C-7F48-9F77-4204B73512BE}"/>
              </a:ext>
            </a:extLst>
          </p:cNvPr>
          <p:cNvSpPr>
            <a:spLocks noGrp="1"/>
          </p:cNvSpPr>
          <p:nvPr>
            <p:ph idx="26"/>
          </p:nvPr>
        </p:nvSpPr>
        <p:spPr>
          <a:xfrm>
            <a:off x="6220504" y="3194688"/>
            <a:ext cx="2576514"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7D1A0976-12BB-6843-AA08-4891F82E3E12}"/>
              </a:ext>
            </a:extLst>
          </p:cNvPr>
          <p:cNvSpPr>
            <a:spLocks noGrp="1"/>
          </p:cNvSpPr>
          <p:nvPr>
            <p:ph type="body" idx="27" hasCustomPrompt="1"/>
          </p:nvPr>
        </p:nvSpPr>
        <p:spPr>
          <a:xfrm>
            <a:off x="9077325" y="2878599"/>
            <a:ext cx="2437779"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7" name="Content Placeholder 2">
            <a:extLst>
              <a:ext uri="{FF2B5EF4-FFF2-40B4-BE49-F238E27FC236}">
                <a16:creationId xmlns:a16="http://schemas.microsoft.com/office/drawing/2014/main" id="{0CE6D17D-6FF8-034C-B243-541C6CC0C0A7}"/>
              </a:ext>
            </a:extLst>
          </p:cNvPr>
          <p:cNvSpPr>
            <a:spLocks noGrp="1"/>
          </p:cNvSpPr>
          <p:nvPr>
            <p:ph idx="28"/>
          </p:nvPr>
        </p:nvSpPr>
        <p:spPr>
          <a:xfrm>
            <a:off x="9072561" y="3194688"/>
            <a:ext cx="2442543"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34" name="Straight Connector 33">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544781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30838" cy="252255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2522550"/>
          </a:xfrm>
          <a:prstGeom prst="rect">
            <a:avLst/>
          </a:prstGeom>
        </p:spPr>
        <p:txBody>
          <a:bodyPr/>
          <a:lstStyle/>
          <a:p>
            <a:endParaRPr lang="en-US" dirty="0"/>
          </a:p>
        </p:txBody>
      </p:sp>
      <p:sp>
        <p:nvSpPr>
          <p:cNvPr id="15" name="Text Placeholder 2">
            <a:extLst>
              <a:ext uri="{FF2B5EF4-FFF2-40B4-BE49-F238E27FC236}">
                <a16:creationId xmlns:a16="http://schemas.microsoft.com/office/drawing/2014/main" id="{FBD7B9AD-945C-F149-B2DA-39EC98B68E99}"/>
              </a:ext>
            </a:extLst>
          </p:cNvPr>
          <p:cNvSpPr>
            <a:spLocks noGrp="1"/>
          </p:cNvSpPr>
          <p:nvPr>
            <p:ph type="body" idx="1" hasCustomPrompt="1"/>
          </p:nvPr>
        </p:nvSpPr>
        <p:spPr>
          <a:xfrm>
            <a:off x="542925" y="4307350"/>
            <a:ext cx="5430838"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47D4007-27E8-6B41-B124-3799DE9D3414}"/>
              </a:ext>
            </a:extLst>
          </p:cNvPr>
          <p:cNvSpPr>
            <a:spLocks noGrp="1"/>
          </p:cNvSpPr>
          <p:nvPr>
            <p:ph idx="15"/>
          </p:nvPr>
        </p:nvSpPr>
        <p:spPr>
          <a:xfrm>
            <a:off x="538161" y="4601668"/>
            <a:ext cx="5405440" cy="1528678"/>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BE58BC4C-2568-1D44-AC5F-BB2715C9AD23}"/>
              </a:ext>
            </a:extLst>
          </p:cNvPr>
          <p:cNvSpPr>
            <a:spLocks noGrp="1"/>
          </p:cNvSpPr>
          <p:nvPr>
            <p:ph type="body" idx="16" hasCustomPrompt="1"/>
          </p:nvPr>
        </p:nvSpPr>
        <p:spPr>
          <a:xfrm>
            <a:off x="6247039" y="4307350"/>
            <a:ext cx="5268065"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8" name="Content Placeholder 2">
            <a:extLst>
              <a:ext uri="{FF2B5EF4-FFF2-40B4-BE49-F238E27FC236}">
                <a16:creationId xmlns:a16="http://schemas.microsoft.com/office/drawing/2014/main" id="{3961F923-F71F-6342-AF54-96059A451659}"/>
              </a:ext>
            </a:extLst>
          </p:cNvPr>
          <p:cNvSpPr>
            <a:spLocks noGrp="1"/>
          </p:cNvSpPr>
          <p:nvPr>
            <p:ph idx="17"/>
          </p:nvPr>
        </p:nvSpPr>
        <p:spPr>
          <a:xfrm>
            <a:off x="6242275" y="4601668"/>
            <a:ext cx="5246813" cy="1528678"/>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2" name="Straight Connector 21">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264632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rge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3495675" cy="2522550"/>
          </a:xfrm>
          <a:prstGeom prst="rect">
            <a:avLst/>
          </a:prstGeom>
        </p:spPr>
        <p:txBody>
          <a:bodyPr/>
          <a:lstStyle/>
          <a:p>
            <a:endParaRPr lang="en-US" dirty="0"/>
          </a:p>
        </p:txBody>
      </p:sp>
      <p:sp>
        <p:nvSpPr>
          <p:cNvPr id="15" name="Picture Placeholder 6">
            <a:extLst>
              <a:ext uri="{FF2B5EF4-FFF2-40B4-BE49-F238E27FC236}">
                <a16:creationId xmlns:a16="http://schemas.microsoft.com/office/drawing/2014/main" id="{F5A1D93D-18EA-B646-9C69-64B68DA74652}"/>
              </a:ext>
            </a:extLst>
          </p:cNvPr>
          <p:cNvSpPr>
            <a:spLocks noGrp="1"/>
          </p:cNvSpPr>
          <p:nvPr>
            <p:ph type="pic" sz="quarter" idx="20"/>
          </p:nvPr>
        </p:nvSpPr>
        <p:spPr>
          <a:xfrm>
            <a:off x="4343400" y="1606538"/>
            <a:ext cx="3495675" cy="2522550"/>
          </a:xfrm>
          <a:prstGeom prst="rect">
            <a:avLst/>
          </a:prstGeom>
        </p:spPr>
        <p:txBody>
          <a:bodyPr/>
          <a:lstStyle/>
          <a:p>
            <a:endParaRPr lang="en-US" dirty="0"/>
          </a:p>
        </p:txBody>
      </p:sp>
      <p:sp>
        <p:nvSpPr>
          <p:cNvPr id="18" name="Picture Placeholder 6">
            <a:extLst>
              <a:ext uri="{FF2B5EF4-FFF2-40B4-BE49-F238E27FC236}">
                <a16:creationId xmlns:a16="http://schemas.microsoft.com/office/drawing/2014/main" id="{B818FFBC-FCFC-9842-8A48-4D05E54A6C5A}"/>
              </a:ext>
            </a:extLst>
          </p:cNvPr>
          <p:cNvSpPr>
            <a:spLocks noGrp="1"/>
          </p:cNvSpPr>
          <p:nvPr>
            <p:ph type="pic" sz="quarter" idx="23"/>
          </p:nvPr>
        </p:nvSpPr>
        <p:spPr>
          <a:xfrm>
            <a:off x="8129589" y="1606538"/>
            <a:ext cx="3385516" cy="2522550"/>
          </a:xfrm>
          <a:prstGeom prst="rect">
            <a:avLst/>
          </a:prstGeom>
        </p:spPr>
        <p:txBody>
          <a:bodyPr/>
          <a:lstStyle/>
          <a:p>
            <a:endParaRPr lang="en-US" dirty="0"/>
          </a:p>
        </p:txBody>
      </p:sp>
      <p:sp>
        <p:nvSpPr>
          <p:cNvPr id="16" name="Text Placeholder 2">
            <a:extLst>
              <a:ext uri="{FF2B5EF4-FFF2-40B4-BE49-F238E27FC236}">
                <a16:creationId xmlns:a16="http://schemas.microsoft.com/office/drawing/2014/main" id="{B12EB366-A3C6-464A-BD08-014B0A3C9D0D}"/>
              </a:ext>
            </a:extLst>
          </p:cNvPr>
          <p:cNvSpPr>
            <a:spLocks noGrp="1"/>
          </p:cNvSpPr>
          <p:nvPr>
            <p:ph type="body" idx="1" hasCustomPrompt="1"/>
          </p:nvPr>
        </p:nvSpPr>
        <p:spPr>
          <a:xfrm>
            <a:off x="542925" y="4307350"/>
            <a:ext cx="3516886"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0F62171F-0172-564D-A50B-45829D68B82F}"/>
              </a:ext>
            </a:extLst>
          </p:cNvPr>
          <p:cNvSpPr>
            <a:spLocks noGrp="1"/>
          </p:cNvSpPr>
          <p:nvPr>
            <p:ph idx="15"/>
          </p:nvPr>
        </p:nvSpPr>
        <p:spPr>
          <a:xfrm>
            <a:off x="538161" y="4601668"/>
            <a:ext cx="3500439"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2">
            <a:extLst>
              <a:ext uri="{FF2B5EF4-FFF2-40B4-BE49-F238E27FC236}">
                <a16:creationId xmlns:a16="http://schemas.microsoft.com/office/drawing/2014/main" id="{599FE3A4-484C-7240-9A03-C0D58B29988D}"/>
              </a:ext>
            </a:extLst>
          </p:cNvPr>
          <p:cNvSpPr>
            <a:spLocks noGrp="1"/>
          </p:cNvSpPr>
          <p:nvPr>
            <p:ph type="body" idx="24" hasCustomPrompt="1"/>
          </p:nvPr>
        </p:nvSpPr>
        <p:spPr>
          <a:xfrm>
            <a:off x="4342039" y="4307350"/>
            <a:ext cx="3516886"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30028FF-B82F-EC4C-999B-C024355F8F2F}"/>
              </a:ext>
            </a:extLst>
          </p:cNvPr>
          <p:cNvSpPr>
            <a:spLocks noGrp="1"/>
          </p:cNvSpPr>
          <p:nvPr>
            <p:ph idx="25"/>
          </p:nvPr>
        </p:nvSpPr>
        <p:spPr>
          <a:xfrm>
            <a:off x="4337275" y="4601668"/>
            <a:ext cx="3500439"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2">
            <a:extLst>
              <a:ext uri="{FF2B5EF4-FFF2-40B4-BE49-F238E27FC236}">
                <a16:creationId xmlns:a16="http://schemas.microsoft.com/office/drawing/2014/main" id="{30311FA8-9690-B047-B085-60DB7E39A20E}"/>
              </a:ext>
            </a:extLst>
          </p:cNvPr>
          <p:cNvSpPr>
            <a:spLocks noGrp="1"/>
          </p:cNvSpPr>
          <p:nvPr>
            <p:ph type="body" idx="26" hasCustomPrompt="1"/>
          </p:nvPr>
        </p:nvSpPr>
        <p:spPr>
          <a:xfrm>
            <a:off x="8141153" y="4307350"/>
            <a:ext cx="337395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3" name="Content Placeholder 2">
            <a:extLst>
              <a:ext uri="{FF2B5EF4-FFF2-40B4-BE49-F238E27FC236}">
                <a16:creationId xmlns:a16="http://schemas.microsoft.com/office/drawing/2014/main" id="{319F1970-3114-824F-93E4-D6E3FA50D6C5}"/>
              </a:ext>
            </a:extLst>
          </p:cNvPr>
          <p:cNvSpPr>
            <a:spLocks noGrp="1"/>
          </p:cNvSpPr>
          <p:nvPr>
            <p:ph idx="27"/>
          </p:nvPr>
        </p:nvSpPr>
        <p:spPr>
          <a:xfrm>
            <a:off x="8136389" y="4601668"/>
            <a:ext cx="33787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9" name="Straight Connector 28">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596245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6" y="1606538"/>
            <a:ext cx="2571750" cy="2522550"/>
          </a:xfrm>
          <a:prstGeom prst="rect">
            <a:avLst/>
          </a:prstGeom>
        </p:spPr>
        <p:txBody>
          <a:bodyPr/>
          <a:lstStyle/>
          <a:p>
            <a:endParaRPr lang="en-US" dirty="0"/>
          </a:p>
        </p:txBody>
      </p:sp>
      <p:sp>
        <p:nvSpPr>
          <p:cNvPr id="21" name="Picture Placeholder 6">
            <a:extLst>
              <a:ext uri="{FF2B5EF4-FFF2-40B4-BE49-F238E27FC236}">
                <a16:creationId xmlns:a16="http://schemas.microsoft.com/office/drawing/2014/main" id="{F954EBDC-0C0D-8C42-BD84-62A045BA7F66}"/>
              </a:ext>
            </a:extLst>
          </p:cNvPr>
          <p:cNvSpPr>
            <a:spLocks noGrp="1"/>
          </p:cNvSpPr>
          <p:nvPr>
            <p:ph type="pic" sz="quarter" idx="20"/>
          </p:nvPr>
        </p:nvSpPr>
        <p:spPr>
          <a:xfrm>
            <a:off x="3400426" y="1606538"/>
            <a:ext cx="2571750" cy="2522550"/>
          </a:xfrm>
          <a:prstGeom prst="rect">
            <a:avLst/>
          </a:prstGeom>
        </p:spPr>
        <p:txBody>
          <a:bodyPr/>
          <a:lstStyle/>
          <a:p>
            <a:endParaRPr lang="en-US" dirty="0"/>
          </a:p>
        </p:txBody>
      </p:sp>
      <p:sp>
        <p:nvSpPr>
          <p:cNvPr id="24" name="Picture Placeholder 6">
            <a:extLst>
              <a:ext uri="{FF2B5EF4-FFF2-40B4-BE49-F238E27FC236}">
                <a16:creationId xmlns:a16="http://schemas.microsoft.com/office/drawing/2014/main" id="{0D95A988-ADA4-2846-979A-FD44F1A4FBEB}"/>
              </a:ext>
            </a:extLst>
          </p:cNvPr>
          <p:cNvSpPr>
            <a:spLocks noGrp="1"/>
          </p:cNvSpPr>
          <p:nvPr>
            <p:ph type="pic" sz="quarter" idx="23"/>
          </p:nvPr>
        </p:nvSpPr>
        <p:spPr>
          <a:xfrm>
            <a:off x="6243639" y="1606538"/>
            <a:ext cx="2571750" cy="2522550"/>
          </a:xfrm>
          <a:prstGeom prst="rect">
            <a:avLst/>
          </a:prstGeom>
        </p:spPr>
        <p:txBody>
          <a:bodyPr/>
          <a:lstStyle/>
          <a:p>
            <a:endParaRPr lang="en-US" dirty="0"/>
          </a:p>
        </p:txBody>
      </p:sp>
      <p:sp>
        <p:nvSpPr>
          <p:cNvPr id="27" name="Picture Placeholder 6">
            <a:extLst>
              <a:ext uri="{FF2B5EF4-FFF2-40B4-BE49-F238E27FC236}">
                <a16:creationId xmlns:a16="http://schemas.microsoft.com/office/drawing/2014/main" id="{6839EE6C-2C09-9949-AA2C-88119F234581}"/>
              </a:ext>
            </a:extLst>
          </p:cNvPr>
          <p:cNvSpPr>
            <a:spLocks noGrp="1"/>
          </p:cNvSpPr>
          <p:nvPr>
            <p:ph type="pic" sz="quarter" idx="26"/>
          </p:nvPr>
        </p:nvSpPr>
        <p:spPr>
          <a:xfrm>
            <a:off x="9058276" y="1606538"/>
            <a:ext cx="2459757" cy="2522550"/>
          </a:xfrm>
          <a:prstGeom prst="rect">
            <a:avLst/>
          </a:prstGeom>
        </p:spPr>
        <p:txBody>
          <a:bodyPr/>
          <a:lstStyle/>
          <a:p>
            <a:endParaRPr lang="en-US" dirty="0"/>
          </a:p>
        </p:txBody>
      </p:sp>
      <p:sp>
        <p:nvSpPr>
          <p:cNvPr id="18" name="Text Placeholder 2">
            <a:extLst>
              <a:ext uri="{FF2B5EF4-FFF2-40B4-BE49-F238E27FC236}">
                <a16:creationId xmlns:a16="http://schemas.microsoft.com/office/drawing/2014/main" id="{E079E8AD-12D3-6546-968E-72EB672317AA}"/>
              </a:ext>
            </a:extLst>
          </p:cNvPr>
          <p:cNvSpPr>
            <a:spLocks noGrp="1"/>
          </p:cNvSpPr>
          <p:nvPr>
            <p:ph type="body" idx="1" hasCustomPrompt="1"/>
          </p:nvPr>
        </p:nvSpPr>
        <p:spPr>
          <a:xfrm>
            <a:off x="542925" y="4307350"/>
            <a:ext cx="258862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A296A8EA-86DB-FC4D-BC77-160A57D989AF}"/>
              </a:ext>
            </a:extLst>
          </p:cNvPr>
          <p:cNvSpPr>
            <a:spLocks noGrp="1"/>
          </p:cNvSpPr>
          <p:nvPr>
            <p:ph idx="15"/>
          </p:nvPr>
        </p:nvSpPr>
        <p:spPr>
          <a:xfrm>
            <a:off x="538161" y="4601668"/>
            <a:ext cx="25765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2705B1A4-0935-A54C-982E-3DA340F87D4A}"/>
              </a:ext>
            </a:extLst>
          </p:cNvPr>
          <p:cNvSpPr>
            <a:spLocks noGrp="1"/>
          </p:cNvSpPr>
          <p:nvPr>
            <p:ph type="body" idx="27" hasCustomPrompt="1"/>
          </p:nvPr>
        </p:nvSpPr>
        <p:spPr>
          <a:xfrm>
            <a:off x="3405868" y="4307350"/>
            <a:ext cx="258862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CAB80D97-AAE2-2D40-9CC8-0D12B6BEFD34}"/>
              </a:ext>
            </a:extLst>
          </p:cNvPr>
          <p:cNvSpPr>
            <a:spLocks noGrp="1"/>
          </p:cNvSpPr>
          <p:nvPr>
            <p:ph idx="28"/>
          </p:nvPr>
        </p:nvSpPr>
        <p:spPr>
          <a:xfrm>
            <a:off x="3401104" y="4601668"/>
            <a:ext cx="25765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2">
            <a:extLst>
              <a:ext uri="{FF2B5EF4-FFF2-40B4-BE49-F238E27FC236}">
                <a16:creationId xmlns:a16="http://schemas.microsoft.com/office/drawing/2014/main" id="{C46255BB-B53E-F143-8DCC-368B651E8333}"/>
              </a:ext>
            </a:extLst>
          </p:cNvPr>
          <p:cNvSpPr>
            <a:spLocks noGrp="1"/>
          </p:cNvSpPr>
          <p:nvPr>
            <p:ph type="body" idx="29" hasCustomPrompt="1"/>
          </p:nvPr>
        </p:nvSpPr>
        <p:spPr>
          <a:xfrm>
            <a:off x="6236154" y="4307350"/>
            <a:ext cx="258862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24610589-EA76-8540-99A0-FCF68932BE3C}"/>
              </a:ext>
            </a:extLst>
          </p:cNvPr>
          <p:cNvSpPr>
            <a:spLocks noGrp="1"/>
          </p:cNvSpPr>
          <p:nvPr>
            <p:ph idx="30"/>
          </p:nvPr>
        </p:nvSpPr>
        <p:spPr>
          <a:xfrm>
            <a:off x="6231390" y="4601668"/>
            <a:ext cx="25765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195337D1-2A14-AC46-9E61-C0B6DF09A78E}"/>
              </a:ext>
            </a:extLst>
          </p:cNvPr>
          <p:cNvSpPr>
            <a:spLocks noGrp="1"/>
          </p:cNvSpPr>
          <p:nvPr>
            <p:ph type="body" idx="31" hasCustomPrompt="1"/>
          </p:nvPr>
        </p:nvSpPr>
        <p:spPr>
          <a:xfrm>
            <a:off x="9055554" y="4307350"/>
            <a:ext cx="2475893"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8" name="Content Placeholder 2">
            <a:extLst>
              <a:ext uri="{FF2B5EF4-FFF2-40B4-BE49-F238E27FC236}">
                <a16:creationId xmlns:a16="http://schemas.microsoft.com/office/drawing/2014/main" id="{4F7C987D-CA92-364A-A879-5D136287E479}"/>
              </a:ext>
            </a:extLst>
          </p:cNvPr>
          <p:cNvSpPr>
            <a:spLocks noGrp="1"/>
          </p:cNvSpPr>
          <p:nvPr>
            <p:ph idx="32"/>
          </p:nvPr>
        </p:nvSpPr>
        <p:spPr>
          <a:xfrm>
            <a:off x="9050791" y="4601668"/>
            <a:ext cx="2464314"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35" name="Straight Connector 34">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863219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3553103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2" name="Object 1"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Picture Placeholder 2"/>
          <p:cNvSpPr>
            <a:spLocks noGrp="1"/>
          </p:cNvSpPr>
          <p:nvPr>
            <p:ph type="pic" sz="quarter" idx="16"/>
          </p:nvPr>
        </p:nvSpPr>
        <p:spPr>
          <a:xfrm>
            <a:off x="0" y="655981"/>
            <a:ext cx="12192000" cy="4776706"/>
          </a:xfrm>
          <a:prstGeom prst="rect">
            <a:avLst/>
          </a:prstGeom>
        </p:spPr>
        <p:txBody>
          <a:bodyPr/>
          <a:lstStyle/>
          <a:p>
            <a:endParaRPr lang="en-US" dirty="0"/>
          </a:p>
        </p:txBody>
      </p:sp>
      <p:sp>
        <p:nvSpPr>
          <p:cNvPr id="4"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451364" y="5592101"/>
            <a:ext cx="5079103" cy="687513"/>
          </a:xfrm>
          <a:prstGeom prst="rect">
            <a:avLst/>
          </a:prstGeom>
        </p:spPr>
        <p:txBody>
          <a:bodyPr anchor="t">
            <a:noAutofit/>
          </a:bodyPr>
          <a:lstStyle>
            <a:lvl1pPr marL="0" indent="0">
              <a:lnSpc>
                <a:spcPct val="100000"/>
              </a:lnSpc>
              <a:buNone/>
              <a:defRPr sz="12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5370150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Caption on Left">
    <p:bg>
      <p:bgPr>
        <a:solidFill>
          <a:schemeClr val="bg1"/>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0324E0B-F39F-1D43-9422-07A82894B084}"/>
              </a:ext>
            </a:extLst>
          </p:cNvPr>
          <p:cNvSpPr>
            <a:spLocks noGrp="1"/>
          </p:cNvSpPr>
          <p:nvPr>
            <p:ph type="body" sz="half" idx="2"/>
          </p:nvPr>
        </p:nvSpPr>
        <p:spPr>
          <a:xfrm>
            <a:off x="554039" y="1973260"/>
            <a:ext cx="3484562" cy="4141790"/>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0"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542925" y="1657350"/>
            <a:ext cx="3495675"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2">
            <a:extLst>
              <a:ext uri="{FF2B5EF4-FFF2-40B4-BE49-F238E27FC236}">
                <a16:creationId xmlns:a16="http://schemas.microsoft.com/office/drawing/2014/main" id="{13EA26D9-6642-A64C-BE94-B9F7CC25EAE9}"/>
              </a:ext>
            </a:extLst>
          </p:cNvPr>
          <p:cNvSpPr>
            <a:spLocks noGrp="1"/>
          </p:cNvSpPr>
          <p:nvPr>
            <p:ph idx="1" hasCustomPrompt="1"/>
          </p:nvPr>
        </p:nvSpPr>
        <p:spPr>
          <a:xfrm>
            <a:off x="4299857" y="1657350"/>
            <a:ext cx="7215247"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7" name="Straight Connector 16">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635858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Wide content with caption on lef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767E1D94-0DDA-C347-B8A1-E074FA2B0923}"/>
              </a:ext>
            </a:extLst>
          </p:cNvPr>
          <p:cNvSpPr>
            <a:spLocks noGrp="1"/>
          </p:cNvSpPr>
          <p:nvPr>
            <p:ph idx="1" hasCustomPrompt="1"/>
          </p:nvPr>
        </p:nvSpPr>
        <p:spPr>
          <a:xfrm>
            <a:off x="3400426" y="1657350"/>
            <a:ext cx="8114678"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0FC81611-5E2D-F944-B5DC-77F0EC084D11}"/>
              </a:ext>
            </a:extLst>
          </p:cNvPr>
          <p:cNvSpPr>
            <a:spLocks noGrp="1"/>
          </p:cNvSpPr>
          <p:nvPr>
            <p:ph type="body" sz="half" idx="2"/>
          </p:nvPr>
        </p:nvSpPr>
        <p:spPr>
          <a:xfrm>
            <a:off x="554039" y="1995032"/>
            <a:ext cx="2646361"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D5697742-5BFD-E94D-9B39-3F15B43192AC}"/>
              </a:ext>
            </a:extLst>
          </p:cNvPr>
          <p:cNvSpPr>
            <a:spLocks noGrp="1"/>
          </p:cNvSpPr>
          <p:nvPr>
            <p:ph type="body" idx="13" hasCustomPrompt="1"/>
          </p:nvPr>
        </p:nvSpPr>
        <p:spPr>
          <a:xfrm>
            <a:off x="542925" y="1657350"/>
            <a:ext cx="2654801"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0503602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on left">
    <p:bg>
      <p:bgPr>
        <a:solidFill>
          <a:schemeClr val="bg1"/>
        </a:solidFill>
        <a:effectLst/>
      </p:bgPr>
    </p:bg>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07D81E4E-2C89-5449-A7CA-1170F511CF01}"/>
              </a:ext>
            </a:extLst>
          </p:cNvPr>
          <p:cNvSpPr>
            <a:spLocks noGrp="1"/>
          </p:cNvSpPr>
          <p:nvPr>
            <p:ph idx="1" hasCustomPrompt="1"/>
          </p:nvPr>
        </p:nvSpPr>
        <p:spPr>
          <a:xfrm>
            <a:off x="7172324" y="1657350"/>
            <a:ext cx="4342780"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3">
            <a:extLst>
              <a:ext uri="{FF2B5EF4-FFF2-40B4-BE49-F238E27FC236}">
                <a16:creationId xmlns:a16="http://schemas.microsoft.com/office/drawing/2014/main" id="{7222704C-5B0D-8243-A65D-0547A2F09055}"/>
              </a:ext>
            </a:extLst>
          </p:cNvPr>
          <p:cNvSpPr>
            <a:spLocks noGrp="1"/>
          </p:cNvSpPr>
          <p:nvPr>
            <p:ph type="body" sz="half" idx="14"/>
          </p:nvPr>
        </p:nvSpPr>
        <p:spPr>
          <a:xfrm>
            <a:off x="553625" y="1995032"/>
            <a:ext cx="4437061"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5" name="Text Placeholder 2">
            <a:extLst>
              <a:ext uri="{FF2B5EF4-FFF2-40B4-BE49-F238E27FC236}">
                <a16:creationId xmlns:a16="http://schemas.microsoft.com/office/drawing/2014/main" id="{52F83407-BFB3-F64E-B383-6B15D587BC06}"/>
              </a:ext>
            </a:extLst>
          </p:cNvPr>
          <p:cNvSpPr>
            <a:spLocks noGrp="1"/>
          </p:cNvSpPr>
          <p:nvPr>
            <p:ph type="body" idx="15" hasCustomPrompt="1"/>
          </p:nvPr>
        </p:nvSpPr>
        <p:spPr>
          <a:xfrm>
            <a:off x="542511" y="1657350"/>
            <a:ext cx="4451212"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2240814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on Right">
    <p:bg>
      <p:bgPr>
        <a:solidFill>
          <a:schemeClr val="bg1"/>
        </a:solidFill>
        <a:effectLst/>
      </p:bgPr>
    </p:bg>
    <p:spTree>
      <p:nvGrpSpPr>
        <p:cNvPr id="1" name=""/>
        <p:cNvGrpSpPr/>
        <p:nvPr/>
      </p:nvGrpSpPr>
      <p:grpSpPr>
        <a:xfrm>
          <a:off x="0" y="0"/>
          <a:ext cx="0" cy="0"/>
          <a:chOff x="0" y="0"/>
          <a:chExt cx="0" cy="0"/>
        </a:xfrm>
      </p:grpSpPr>
      <p:sp>
        <p:nvSpPr>
          <p:cNvPr id="10" name="Text Placeholder 3">
            <a:extLst>
              <a:ext uri="{FF2B5EF4-FFF2-40B4-BE49-F238E27FC236}">
                <a16:creationId xmlns:a16="http://schemas.microsoft.com/office/drawing/2014/main" id="{4C1560E6-0616-1E46-BCD0-77413CEC3322}"/>
              </a:ext>
            </a:extLst>
          </p:cNvPr>
          <p:cNvSpPr>
            <a:spLocks noGrp="1"/>
          </p:cNvSpPr>
          <p:nvPr>
            <p:ph type="body" sz="half" idx="2"/>
          </p:nvPr>
        </p:nvSpPr>
        <p:spPr>
          <a:xfrm>
            <a:off x="8164514" y="1995032"/>
            <a:ext cx="3350590"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3099CEF0-FDAD-0348-826B-EDF0A6A44E9A}"/>
              </a:ext>
            </a:extLst>
          </p:cNvPr>
          <p:cNvSpPr>
            <a:spLocks noGrp="1"/>
          </p:cNvSpPr>
          <p:nvPr>
            <p:ph type="body" idx="13" hasCustomPrompt="1"/>
          </p:nvPr>
        </p:nvSpPr>
        <p:spPr>
          <a:xfrm>
            <a:off x="8153401" y="1657350"/>
            <a:ext cx="3361276"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2" name="Content Placeholder 2">
            <a:extLst>
              <a:ext uri="{FF2B5EF4-FFF2-40B4-BE49-F238E27FC236}">
                <a16:creationId xmlns:a16="http://schemas.microsoft.com/office/drawing/2014/main" id="{575CC65B-0B09-0840-85B2-DC45DA3AEBBB}"/>
              </a:ext>
            </a:extLst>
          </p:cNvPr>
          <p:cNvSpPr>
            <a:spLocks noGrp="1"/>
          </p:cNvSpPr>
          <p:nvPr>
            <p:ph idx="1" hasCustomPrompt="1"/>
          </p:nvPr>
        </p:nvSpPr>
        <p:spPr>
          <a:xfrm>
            <a:off x="552450" y="1657350"/>
            <a:ext cx="7344455"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259202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3622894"/>
            <a:ext cx="11115674" cy="939581"/>
          </a:xfrm>
          <a:prstGeom prst="rect">
            <a:avLst/>
          </a:prstGeo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9" y="4573459"/>
            <a:ext cx="5573988" cy="1027374"/>
          </a:xfrm>
          <a:prstGeom prst="rect">
            <a:avLst/>
          </a:prstGeom>
        </p:spPr>
        <p:txBody>
          <a:bodyPr>
            <a:normAutofit/>
          </a:bodyPr>
          <a:lstStyle>
            <a:lvl1pPr marL="0" indent="0">
              <a:lnSpc>
                <a:spcPct val="100000"/>
              </a:lnSpc>
              <a:buNone/>
              <a:defRPr sz="11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9">
            <a:extLst>
              <a:ext uri="{FF2B5EF4-FFF2-40B4-BE49-F238E27FC236}">
                <a16:creationId xmlns:a16="http://schemas.microsoft.com/office/drawing/2014/main" id="{582DCF5F-B937-2640-A4A5-1D021401E3B1}"/>
              </a:ext>
            </a:extLst>
          </p:cNvPr>
          <p:cNvSpPr>
            <a:spLocks noGrp="1"/>
          </p:cNvSpPr>
          <p:nvPr>
            <p:ph type="body" sz="quarter" idx="16"/>
          </p:nvPr>
        </p:nvSpPr>
        <p:spPr>
          <a:xfrm>
            <a:off x="528638" y="2085280"/>
            <a:ext cx="11115674" cy="1621662"/>
          </a:xfrm>
          <a:prstGeom prst="rect">
            <a:avLst/>
          </a:prstGeom>
        </p:spPr>
        <p:txBody>
          <a:bodyPr anchor="b">
            <a:normAutofit/>
          </a:bodyPr>
          <a:lstStyle>
            <a:lvl1pPr marL="0" indent="0">
              <a:buNone/>
              <a:defRPr sz="6600" b="1"/>
            </a:lvl1pPr>
          </a:lstStyle>
          <a:p>
            <a:pPr lvl="0"/>
            <a:r>
              <a:rPr lang="en-US" dirty="0"/>
              <a:t>Edit Master text styles</a:t>
            </a:r>
          </a:p>
        </p:txBody>
      </p:sp>
    </p:spTree>
    <p:extLst>
      <p:ext uri="{BB962C8B-B14F-4D97-AF65-F5344CB8AC3E}">
        <p14:creationId xmlns:p14="http://schemas.microsoft.com/office/powerpoint/2010/main" val="20109339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Wide content with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64FDB926-2E3C-2141-85F9-142126F4F452}"/>
              </a:ext>
            </a:extLst>
          </p:cNvPr>
          <p:cNvSpPr>
            <a:spLocks noGrp="1"/>
          </p:cNvSpPr>
          <p:nvPr>
            <p:ph idx="1" hasCustomPrompt="1"/>
          </p:nvPr>
        </p:nvSpPr>
        <p:spPr>
          <a:xfrm>
            <a:off x="538161" y="1657350"/>
            <a:ext cx="8243886"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33708FE2-7BD9-6741-AC35-E6D6340664EA}"/>
              </a:ext>
            </a:extLst>
          </p:cNvPr>
          <p:cNvSpPr>
            <a:spLocks noGrp="1"/>
          </p:cNvSpPr>
          <p:nvPr>
            <p:ph type="body" sz="half" idx="2"/>
          </p:nvPr>
        </p:nvSpPr>
        <p:spPr>
          <a:xfrm>
            <a:off x="9000625" y="1995032"/>
            <a:ext cx="2514479"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C689E29B-5E72-1B47-AC15-183EF5464EE2}"/>
              </a:ext>
            </a:extLst>
          </p:cNvPr>
          <p:cNvSpPr>
            <a:spLocks noGrp="1"/>
          </p:cNvSpPr>
          <p:nvPr>
            <p:ph type="body" idx="13" hasCustomPrompt="1"/>
          </p:nvPr>
        </p:nvSpPr>
        <p:spPr>
          <a:xfrm>
            <a:off x="8989512" y="1657350"/>
            <a:ext cx="2522498"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7200886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942D8366-3A72-774E-9DAF-409CBEB5B74A}"/>
              </a:ext>
            </a:extLst>
          </p:cNvPr>
          <p:cNvSpPr>
            <a:spLocks noGrp="1"/>
          </p:cNvSpPr>
          <p:nvPr>
            <p:ph idx="1" hasCustomPrompt="1"/>
          </p:nvPr>
        </p:nvSpPr>
        <p:spPr>
          <a:xfrm>
            <a:off x="552450" y="1657350"/>
            <a:ext cx="4471988"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AF0A41A3-ADCC-F94C-98D5-4A734296F14B}"/>
              </a:ext>
            </a:extLst>
          </p:cNvPr>
          <p:cNvSpPr>
            <a:spLocks noGrp="1"/>
          </p:cNvSpPr>
          <p:nvPr>
            <p:ph type="body" sz="half" idx="14"/>
          </p:nvPr>
        </p:nvSpPr>
        <p:spPr>
          <a:xfrm>
            <a:off x="7172325" y="1995032"/>
            <a:ext cx="4342779"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3AF3FA9F-C428-6549-9B6A-202E0FD79372}"/>
              </a:ext>
            </a:extLst>
          </p:cNvPr>
          <p:cNvSpPr>
            <a:spLocks noGrp="1"/>
          </p:cNvSpPr>
          <p:nvPr>
            <p:ph type="body" idx="15" hasCustomPrompt="1"/>
          </p:nvPr>
        </p:nvSpPr>
        <p:spPr>
          <a:xfrm>
            <a:off x="7167219" y="1657350"/>
            <a:ext cx="4356629"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4262290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Caption on lef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2" name="Object 1"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4354513" y="1714499"/>
            <a:ext cx="7160592" cy="440055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1" name="Text Placeholder 3">
            <a:extLst>
              <a:ext uri="{FF2B5EF4-FFF2-40B4-BE49-F238E27FC236}">
                <a16:creationId xmlns:a16="http://schemas.microsoft.com/office/drawing/2014/main" id="{ED880A99-4201-3847-86F3-D77C5C2DBFFC}"/>
              </a:ext>
            </a:extLst>
          </p:cNvPr>
          <p:cNvSpPr>
            <a:spLocks noGrp="1"/>
          </p:cNvSpPr>
          <p:nvPr>
            <p:ph type="body" sz="half" idx="2"/>
          </p:nvPr>
        </p:nvSpPr>
        <p:spPr>
          <a:xfrm>
            <a:off x="554039" y="1995032"/>
            <a:ext cx="3484562"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20879568-7B89-6144-98EF-9A5090B5958B}"/>
              </a:ext>
            </a:extLst>
          </p:cNvPr>
          <p:cNvSpPr>
            <a:spLocks noGrp="1"/>
          </p:cNvSpPr>
          <p:nvPr>
            <p:ph type="body" idx="13" hasCustomPrompt="1"/>
          </p:nvPr>
        </p:nvSpPr>
        <p:spPr>
          <a:xfrm>
            <a:off x="542925" y="1657350"/>
            <a:ext cx="3495675"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3001918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Picture with Caption on lef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552450" y="1714499"/>
            <a:ext cx="7289799" cy="441584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0" name="Straight Connector 9">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3">
            <a:extLst>
              <a:ext uri="{FF2B5EF4-FFF2-40B4-BE49-F238E27FC236}">
                <a16:creationId xmlns:a16="http://schemas.microsoft.com/office/drawing/2014/main" id="{73D605E1-0CFB-CE42-AD97-57E1B5B41B72}"/>
              </a:ext>
            </a:extLst>
          </p:cNvPr>
          <p:cNvSpPr>
            <a:spLocks noGrp="1"/>
          </p:cNvSpPr>
          <p:nvPr>
            <p:ph type="body" sz="half" idx="2"/>
          </p:nvPr>
        </p:nvSpPr>
        <p:spPr>
          <a:xfrm>
            <a:off x="8159750" y="1995032"/>
            <a:ext cx="3355354"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E44D688F-F5DF-2843-BB18-D4261CED213D}"/>
              </a:ext>
            </a:extLst>
          </p:cNvPr>
          <p:cNvSpPr>
            <a:spLocks noGrp="1"/>
          </p:cNvSpPr>
          <p:nvPr>
            <p:ph type="body" idx="13" hasCustomPrompt="1"/>
          </p:nvPr>
        </p:nvSpPr>
        <p:spPr>
          <a:xfrm>
            <a:off x="8148636" y="1657350"/>
            <a:ext cx="3366055"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55451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hank you and contact us slide 1">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1822564"/>
            <a:ext cx="11115674" cy="1247775"/>
          </a:xfrm>
          <a:prstGeom prst="rect">
            <a:avLst/>
          </a:prstGeom>
          <a:noFill/>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530502" y="3900492"/>
            <a:ext cx="2584173"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3386138"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3388002" y="3900492"/>
            <a:ext cx="2586037"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5502" y="3900492"/>
            <a:ext cx="2586037"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6412" y="3900492"/>
            <a:ext cx="2587900"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602269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ank you and contact us slide 2">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3" name="Picture Placeholder 22">
            <a:extLst>
              <a:ext uri="{FF2B5EF4-FFF2-40B4-BE49-F238E27FC236}">
                <a16:creationId xmlns:a16="http://schemas.microsoft.com/office/drawing/2014/main" id="{1C0A461C-0294-B44F-97D5-FC39D0DC404B}"/>
              </a:ext>
            </a:extLst>
          </p:cNvPr>
          <p:cNvSpPr>
            <a:spLocks noGrp="1"/>
          </p:cNvSpPr>
          <p:nvPr>
            <p:ph type="pic" sz="quarter" idx="29"/>
          </p:nvPr>
        </p:nvSpPr>
        <p:spPr>
          <a:xfrm>
            <a:off x="0" y="0"/>
            <a:ext cx="5257800" cy="6857999"/>
          </a:xfrm>
          <a:prstGeom prst="rect">
            <a:avLst/>
          </a:prstGeom>
        </p:spPr>
        <p:txBody>
          <a:bodyPr/>
          <a:lstStyle/>
          <a:p>
            <a:endParaRPr lang="en-US" dirty="0"/>
          </a:p>
          <a:p>
            <a:endParaRPr lang="en-US" dirty="0"/>
          </a:p>
          <a:p>
            <a:endParaRPr lang="en-US" dirty="0"/>
          </a:p>
          <a:p>
            <a:endParaRPr lang="en-US" dirty="0"/>
          </a:p>
          <a:p>
            <a:endParaRPr lang="en-US" dirty="0"/>
          </a:p>
          <a:p>
            <a:endParaRPr lang="en-US" dirty="0"/>
          </a:p>
          <a:p>
            <a:endParaRPr lang="en-US" dirty="0"/>
          </a:p>
        </p:txBody>
      </p:sp>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6213821" y="1000076"/>
            <a:ext cx="5443537" cy="1491404"/>
          </a:xfrm>
          <a:prstGeom prst="rect">
            <a:avLst/>
          </a:prstGeom>
          <a:noFill/>
        </p:spPr>
        <p:txBody>
          <a:bodyPr anchor="t">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6243638" y="219145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6243638" y="2491480"/>
            <a:ext cx="2586037" cy="1593197"/>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9101139" y="2191451"/>
            <a:ext cx="2543174"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9101139" y="2491480"/>
            <a:ext cx="2543174" cy="1593197"/>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4426163"/>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3638" y="4726192"/>
            <a:ext cx="2586037" cy="14041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4426163"/>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8276" y="4726192"/>
            <a:ext cx="2586037" cy="14041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834055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s and testimonial slide">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2">
            <a:extLst>
              <a:ext uri="{FF2B5EF4-FFF2-40B4-BE49-F238E27FC236}">
                <a16:creationId xmlns:a16="http://schemas.microsoft.com/office/drawing/2014/main" id="{A3994FF5-75CA-D542-AE8A-FF290128AD76}"/>
              </a:ext>
            </a:extLst>
          </p:cNvPr>
          <p:cNvSpPr>
            <a:spLocks noGrp="1"/>
          </p:cNvSpPr>
          <p:nvPr>
            <p:ph type="body" idx="15" hasCustomPrompt="1"/>
          </p:nvPr>
        </p:nvSpPr>
        <p:spPr>
          <a:xfrm>
            <a:off x="435768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2">
            <a:extLst>
              <a:ext uri="{FF2B5EF4-FFF2-40B4-BE49-F238E27FC236}">
                <a16:creationId xmlns:a16="http://schemas.microsoft.com/office/drawing/2014/main" id="{408E50E4-226F-9847-9392-FE95E91D60DC}"/>
              </a:ext>
            </a:extLst>
          </p:cNvPr>
          <p:cNvSpPr>
            <a:spLocks noGrp="1"/>
          </p:cNvSpPr>
          <p:nvPr>
            <p:ph type="body" idx="16" hasCustomPrompt="1"/>
          </p:nvPr>
        </p:nvSpPr>
        <p:spPr>
          <a:xfrm>
            <a:off x="812958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3" name="Text Placeholder 12">
            <a:extLst>
              <a:ext uri="{FF2B5EF4-FFF2-40B4-BE49-F238E27FC236}">
                <a16:creationId xmlns:a16="http://schemas.microsoft.com/office/drawing/2014/main" id="{807A35C6-3861-BC41-830C-3E0AA8405654}"/>
              </a:ext>
            </a:extLst>
          </p:cNvPr>
          <p:cNvSpPr>
            <a:spLocks noGrp="1"/>
          </p:cNvSpPr>
          <p:nvPr>
            <p:ph type="body" sz="quarter" idx="17"/>
          </p:nvPr>
        </p:nvSpPr>
        <p:spPr>
          <a:xfrm>
            <a:off x="4357688"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4" name="Text Placeholder 12">
            <a:extLst>
              <a:ext uri="{FF2B5EF4-FFF2-40B4-BE49-F238E27FC236}">
                <a16:creationId xmlns:a16="http://schemas.microsoft.com/office/drawing/2014/main" id="{94ECD9F0-E726-484A-BAE6-AEAA3F1F9707}"/>
              </a:ext>
            </a:extLst>
          </p:cNvPr>
          <p:cNvSpPr>
            <a:spLocks noGrp="1"/>
          </p:cNvSpPr>
          <p:nvPr>
            <p:ph type="body" sz="quarter" idx="18"/>
          </p:nvPr>
        </p:nvSpPr>
        <p:spPr>
          <a:xfrm>
            <a:off x="528638"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5" name="Text Placeholder 12">
            <a:extLst>
              <a:ext uri="{FF2B5EF4-FFF2-40B4-BE49-F238E27FC236}">
                <a16:creationId xmlns:a16="http://schemas.microsoft.com/office/drawing/2014/main" id="{5E63B64F-6E94-6A41-B8DD-27F9FD187510}"/>
              </a:ext>
            </a:extLst>
          </p:cNvPr>
          <p:cNvSpPr>
            <a:spLocks noGrp="1"/>
          </p:cNvSpPr>
          <p:nvPr>
            <p:ph type="body" sz="quarter" idx="19"/>
          </p:nvPr>
        </p:nvSpPr>
        <p:spPr>
          <a:xfrm>
            <a:off x="8115300"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9"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0939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1A143651-3799-F24B-AEFE-AAAD1187C7AF}"/>
              </a:ext>
            </a:extLst>
          </p:cNvPr>
          <p:cNvSpPr>
            <a:spLocks noGrp="1"/>
          </p:cNvSpPr>
          <p:nvPr>
            <p:ph idx="1" hasCustomPrompt="1"/>
          </p:nvPr>
        </p:nvSpPr>
        <p:spPr>
          <a:xfrm>
            <a:off x="538161" y="1657350"/>
            <a:ext cx="5405440"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3C0C7668-8CC7-CF4A-8570-FDE604593FB0}"/>
              </a:ext>
            </a:extLst>
          </p:cNvPr>
          <p:cNvSpPr>
            <a:spLocks noGrp="1"/>
          </p:cNvSpPr>
          <p:nvPr>
            <p:ph idx="13" hasCustomPrompt="1"/>
          </p:nvPr>
        </p:nvSpPr>
        <p:spPr>
          <a:xfrm>
            <a:off x="6226267" y="1657350"/>
            <a:ext cx="5288837"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274FB544-0753-1E4B-A414-CB8CEF8925D1}"/>
              </a:ext>
            </a:extLst>
          </p:cNvPr>
          <p:cNvSpPr>
            <a:spLocks noGrp="1"/>
          </p:cNvSpPr>
          <p:nvPr>
            <p:ph type="title"/>
          </p:nvPr>
        </p:nvSpPr>
        <p:spPr>
          <a:xfrm>
            <a:off x="508760" y="550861"/>
            <a:ext cx="11006344" cy="835027"/>
          </a:xfrm>
          <a:prstGeom prst="rect">
            <a:avLst/>
          </a:prstGeom>
        </p:spPr>
        <p:txBody>
          <a:bodyPr>
            <a:normAutofit/>
          </a:bodyPr>
          <a:lstStyle>
            <a:lvl1pPr>
              <a:defRPr sz="2800"/>
            </a:lvl1pPr>
          </a:lstStyle>
          <a:p>
            <a:r>
              <a:rPr lang="en-US" dirty="0"/>
              <a:t>Click to edit Master title style</a:t>
            </a:r>
          </a:p>
        </p:txBody>
      </p:sp>
      <p:cxnSp>
        <p:nvCxnSpPr>
          <p:cNvPr id="16" name="Straight Connector 15">
            <a:extLst>
              <a:ext uri="{FF2B5EF4-FFF2-40B4-BE49-F238E27FC236}">
                <a16:creationId xmlns:a16="http://schemas.microsoft.com/office/drawing/2014/main" id="{BF354029-E75E-6F47-88D0-33B7164E6319}"/>
              </a:ext>
            </a:extLst>
          </p:cNvPr>
          <p:cNvCxnSpPr/>
          <p:nvPr userDrawn="1"/>
        </p:nvCxnSpPr>
        <p:spPr>
          <a:xfrm>
            <a:off x="616226" y="1282149"/>
            <a:ext cx="108988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728467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9A9B164-9C2C-4D48-8696-9484E8FF7626}"/>
              </a:ext>
            </a:extLst>
          </p:cNvPr>
          <p:cNvSpPr>
            <a:spLocks noGrp="1"/>
          </p:cNvSpPr>
          <p:nvPr>
            <p:ph type="body" idx="1" hasCustomPrompt="1"/>
          </p:nvPr>
        </p:nvSpPr>
        <p:spPr>
          <a:xfrm>
            <a:off x="542925" y="1681171"/>
            <a:ext cx="5400676"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Text Placeholder 4">
            <a:extLst>
              <a:ext uri="{FF2B5EF4-FFF2-40B4-BE49-F238E27FC236}">
                <a16:creationId xmlns:a16="http://schemas.microsoft.com/office/drawing/2014/main" id="{9A45142E-614C-1941-A4E8-E24EA5A0D501}"/>
              </a:ext>
            </a:extLst>
          </p:cNvPr>
          <p:cNvSpPr>
            <a:spLocks noGrp="1"/>
          </p:cNvSpPr>
          <p:nvPr>
            <p:ph type="body" sz="quarter" idx="3" hasCustomPrompt="1"/>
          </p:nvPr>
        </p:nvSpPr>
        <p:spPr>
          <a:xfrm>
            <a:off x="6226267" y="1681171"/>
            <a:ext cx="5285752"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5" name="Content Placeholder 2">
            <a:extLst>
              <a:ext uri="{FF2B5EF4-FFF2-40B4-BE49-F238E27FC236}">
                <a16:creationId xmlns:a16="http://schemas.microsoft.com/office/drawing/2014/main" id="{A76002A2-2BEE-E84D-91F0-54ED39ABA3CA}"/>
              </a:ext>
            </a:extLst>
          </p:cNvPr>
          <p:cNvSpPr>
            <a:spLocks noGrp="1"/>
          </p:cNvSpPr>
          <p:nvPr>
            <p:ph idx="13"/>
          </p:nvPr>
        </p:nvSpPr>
        <p:spPr>
          <a:xfrm>
            <a:off x="538161" y="1986374"/>
            <a:ext cx="5405440" cy="4143971"/>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id="{E3047B5C-8C66-DD49-8353-D9A1331573E0}"/>
              </a:ext>
            </a:extLst>
          </p:cNvPr>
          <p:cNvSpPr>
            <a:spLocks noGrp="1"/>
          </p:cNvSpPr>
          <p:nvPr>
            <p:ph idx="14"/>
          </p:nvPr>
        </p:nvSpPr>
        <p:spPr>
          <a:xfrm>
            <a:off x="6226267" y="1986374"/>
            <a:ext cx="5288837" cy="4143971"/>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itle 1">
            <a:extLst>
              <a:ext uri="{FF2B5EF4-FFF2-40B4-BE49-F238E27FC236}">
                <a16:creationId xmlns:a16="http://schemas.microsoft.com/office/drawing/2014/main" id="{274FB544-0753-1E4B-A414-CB8CEF8925D1}"/>
              </a:ext>
            </a:extLst>
          </p:cNvPr>
          <p:cNvSpPr>
            <a:spLocks noGrp="1"/>
          </p:cNvSpPr>
          <p:nvPr>
            <p:ph type="title"/>
          </p:nvPr>
        </p:nvSpPr>
        <p:spPr>
          <a:xfrm>
            <a:off x="528638" y="442013"/>
            <a:ext cx="5434841" cy="730804"/>
          </a:xfrm>
          <a:prstGeom prst="rect">
            <a:avLst/>
          </a:prstGeom>
        </p:spPr>
        <p:txBody>
          <a:bodyPr anchor="b">
            <a:normAutofit/>
          </a:bodyPr>
          <a:lstStyle>
            <a:lvl1pPr>
              <a:defRPr sz="2000"/>
            </a:lvl1pPr>
          </a:lstStyle>
          <a:p>
            <a:r>
              <a:rPr lang="en-US" dirty="0"/>
              <a:t>Click to edit Master title style</a:t>
            </a:r>
          </a:p>
        </p:txBody>
      </p:sp>
      <p:cxnSp>
        <p:nvCxnSpPr>
          <p:cNvPr id="20" name="Straight Connector 19">
            <a:extLst>
              <a:ext uri="{FF2B5EF4-FFF2-40B4-BE49-F238E27FC236}">
                <a16:creationId xmlns:a16="http://schemas.microsoft.com/office/drawing/2014/main" id="{BF354029-E75E-6F47-88D0-33B7164E6319}"/>
              </a:ext>
            </a:extLst>
          </p:cNvPr>
          <p:cNvCxnSpPr/>
          <p:nvPr userDrawn="1"/>
        </p:nvCxnSpPr>
        <p:spPr>
          <a:xfrm flipV="1">
            <a:off x="616226"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F354029-E75E-6F47-88D0-33B7164E6319}"/>
              </a:ext>
            </a:extLst>
          </p:cNvPr>
          <p:cNvCxnSpPr/>
          <p:nvPr userDrawn="1"/>
        </p:nvCxnSpPr>
        <p:spPr>
          <a:xfrm flipV="1">
            <a:off x="6206997"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 Placeholder 22"/>
          <p:cNvSpPr>
            <a:spLocks noGrp="1"/>
          </p:cNvSpPr>
          <p:nvPr>
            <p:ph type="body" sz="quarter" idx="19" hasCustomPrompt="1"/>
          </p:nvPr>
        </p:nvSpPr>
        <p:spPr>
          <a:xfrm>
            <a:off x="6227003" y="442015"/>
            <a:ext cx="5327650" cy="730802"/>
          </a:xfrm>
          <a:prstGeom prst="rect">
            <a:avLst/>
          </a:prstGeom>
        </p:spPr>
        <p:txBody>
          <a:bodyPr anchor="b">
            <a:normAutofit/>
          </a:bodyPr>
          <a:lstStyle>
            <a:lvl1pPr marL="0" indent="0">
              <a:buNone/>
              <a:defRPr sz="20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title style</a:t>
            </a:r>
          </a:p>
        </p:txBody>
      </p: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23682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mall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00676" cy="108585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1085850"/>
          </a:xfrm>
          <a:prstGeom prst="rect">
            <a:avLst/>
          </a:prstGeom>
        </p:spPr>
        <p:txBody>
          <a:bodyPr/>
          <a:lstStyle/>
          <a:p>
            <a:endParaRPr lang="en-US" dirty="0"/>
          </a:p>
        </p:txBody>
      </p:sp>
      <p:sp>
        <p:nvSpPr>
          <p:cNvPr id="15" name="Text Placeholder 2">
            <a:extLst>
              <a:ext uri="{FF2B5EF4-FFF2-40B4-BE49-F238E27FC236}">
                <a16:creationId xmlns:a16="http://schemas.microsoft.com/office/drawing/2014/main" id="{CBBDF55F-90F0-1C41-908C-56A922379254}"/>
              </a:ext>
            </a:extLst>
          </p:cNvPr>
          <p:cNvSpPr>
            <a:spLocks noGrp="1"/>
          </p:cNvSpPr>
          <p:nvPr>
            <p:ph type="body" idx="1" hasCustomPrompt="1"/>
          </p:nvPr>
        </p:nvSpPr>
        <p:spPr>
          <a:xfrm>
            <a:off x="542925" y="2878599"/>
            <a:ext cx="5430838"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Text Placeholder 4">
            <a:extLst>
              <a:ext uri="{FF2B5EF4-FFF2-40B4-BE49-F238E27FC236}">
                <a16:creationId xmlns:a16="http://schemas.microsoft.com/office/drawing/2014/main" id="{2EA49D96-8068-0E46-8E04-581AD2DEEBF8}"/>
              </a:ext>
            </a:extLst>
          </p:cNvPr>
          <p:cNvSpPr>
            <a:spLocks noGrp="1"/>
          </p:cNvSpPr>
          <p:nvPr>
            <p:ph type="body" sz="quarter" idx="3" hasCustomPrompt="1"/>
          </p:nvPr>
        </p:nvSpPr>
        <p:spPr>
          <a:xfrm>
            <a:off x="6229352" y="2878599"/>
            <a:ext cx="5285752"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37DEAE7C-B91C-3A45-9797-1CA40EEE86FC}"/>
              </a:ext>
            </a:extLst>
          </p:cNvPr>
          <p:cNvSpPr>
            <a:spLocks noGrp="1"/>
          </p:cNvSpPr>
          <p:nvPr>
            <p:ph idx="15"/>
          </p:nvPr>
        </p:nvSpPr>
        <p:spPr>
          <a:xfrm>
            <a:off x="538161" y="3194688"/>
            <a:ext cx="5405440"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a:extLst>
              <a:ext uri="{FF2B5EF4-FFF2-40B4-BE49-F238E27FC236}">
                <a16:creationId xmlns:a16="http://schemas.microsoft.com/office/drawing/2014/main" id="{ACBF5F4D-C8DF-6B40-9757-7862B3F3D013}"/>
              </a:ext>
            </a:extLst>
          </p:cNvPr>
          <p:cNvSpPr>
            <a:spLocks noGrp="1"/>
          </p:cNvSpPr>
          <p:nvPr>
            <p:ph idx="16"/>
          </p:nvPr>
        </p:nvSpPr>
        <p:spPr>
          <a:xfrm>
            <a:off x="6226267" y="3194688"/>
            <a:ext cx="5288837"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3" name="Straight Connector 22">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78228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mall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3495675" cy="108585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4329113" y="1606538"/>
            <a:ext cx="3529012" cy="1085850"/>
          </a:xfrm>
          <a:prstGeom prst="rect">
            <a:avLst/>
          </a:prstGeom>
        </p:spPr>
        <p:txBody>
          <a:bodyPr/>
          <a:lstStyle/>
          <a:p>
            <a:endParaRPr lang="en-US" dirty="0"/>
          </a:p>
        </p:txBody>
      </p:sp>
      <p:sp>
        <p:nvSpPr>
          <p:cNvPr id="14" name="Picture Placeholder 6">
            <a:extLst>
              <a:ext uri="{FF2B5EF4-FFF2-40B4-BE49-F238E27FC236}">
                <a16:creationId xmlns:a16="http://schemas.microsoft.com/office/drawing/2014/main" id="{30BC5AE0-0A2C-0A47-AED3-72F396E00B93}"/>
              </a:ext>
            </a:extLst>
          </p:cNvPr>
          <p:cNvSpPr>
            <a:spLocks noGrp="1"/>
          </p:cNvSpPr>
          <p:nvPr>
            <p:ph type="pic" sz="quarter" idx="17"/>
          </p:nvPr>
        </p:nvSpPr>
        <p:spPr>
          <a:xfrm>
            <a:off x="8115301" y="1606538"/>
            <a:ext cx="3430302" cy="1085850"/>
          </a:xfrm>
          <a:prstGeom prst="rect">
            <a:avLst/>
          </a:prstGeom>
        </p:spPr>
        <p:txBody>
          <a:bodyPr/>
          <a:lstStyle/>
          <a:p>
            <a:endParaRPr lang="en-US" dirty="0"/>
          </a:p>
        </p:txBody>
      </p:sp>
      <p:sp>
        <p:nvSpPr>
          <p:cNvPr id="15" name="Text Placeholder 2">
            <a:extLst>
              <a:ext uri="{FF2B5EF4-FFF2-40B4-BE49-F238E27FC236}">
                <a16:creationId xmlns:a16="http://schemas.microsoft.com/office/drawing/2014/main" id="{A9B8C281-38F9-7B4F-9053-E5183E02C72C}"/>
              </a:ext>
            </a:extLst>
          </p:cNvPr>
          <p:cNvSpPr>
            <a:spLocks noGrp="1"/>
          </p:cNvSpPr>
          <p:nvPr>
            <p:ph type="body" idx="19" hasCustomPrompt="1"/>
          </p:nvPr>
        </p:nvSpPr>
        <p:spPr>
          <a:xfrm>
            <a:off x="4329113" y="2878599"/>
            <a:ext cx="3516885"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18917B6-ED6E-5247-A016-E8EB5828083B}"/>
              </a:ext>
            </a:extLst>
          </p:cNvPr>
          <p:cNvSpPr>
            <a:spLocks noGrp="1"/>
          </p:cNvSpPr>
          <p:nvPr>
            <p:ph idx="15"/>
          </p:nvPr>
        </p:nvSpPr>
        <p:spPr>
          <a:xfrm>
            <a:off x="4324349" y="3194688"/>
            <a:ext cx="3500438"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E23316C5-42E3-A546-BFAD-685CA83063A4}"/>
              </a:ext>
            </a:extLst>
          </p:cNvPr>
          <p:cNvSpPr>
            <a:spLocks noGrp="1"/>
          </p:cNvSpPr>
          <p:nvPr>
            <p:ph type="body" idx="20" hasCustomPrompt="1"/>
          </p:nvPr>
        </p:nvSpPr>
        <p:spPr>
          <a:xfrm>
            <a:off x="529998" y="2878599"/>
            <a:ext cx="3516885"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7736DC52-B567-4A40-86E6-A926C985A3C3}"/>
              </a:ext>
            </a:extLst>
          </p:cNvPr>
          <p:cNvSpPr>
            <a:spLocks noGrp="1"/>
          </p:cNvSpPr>
          <p:nvPr>
            <p:ph idx="21"/>
          </p:nvPr>
        </p:nvSpPr>
        <p:spPr>
          <a:xfrm>
            <a:off x="525234" y="3194688"/>
            <a:ext cx="3500438"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9E92BD2B-6F22-EA49-83E7-283C14BE4AA6}"/>
              </a:ext>
            </a:extLst>
          </p:cNvPr>
          <p:cNvSpPr>
            <a:spLocks noGrp="1"/>
          </p:cNvSpPr>
          <p:nvPr>
            <p:ph type="body" idx="22" hasCustomPrompt="1"/>
          </p:nvPr>
        </p:nvSpPr>
        <p:spPr>
          <a:xfrm>
            <a:off x="8117341" y="2878599"/>
            <a:ext cx="3397763"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47E32C1-C9CF-044C-AA5E-2ED6C83D1E1F}"/>
              </a:ext>
            </a:extLst>
          </p:cNvPr>
          <p:cNvSpPr>
            <a:spLocks noGrp="1"/>
          </p:cNvSpPr>
          <p:nvPr>
            <p:ph idx="23"/>
          </p:nvPr>
        </p:nvSpPr>
        <p:spPr>
          <a:xfrm>
            <a:off x="8112577" y="3194688"/>
            <a:ext cx="3402527"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8" name="Straight Connector 2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868498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oleObject" Target="../embeddings/oleObject1.bin"/><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hyperlink" Target="https://www.google.ca/imgres?imgurl=https://s3.ca-central-1.amazonaws.com/vectorinstitute.ai/images/logos/Canada_Wordmark_EN.png&amp;imgrefurl=http://vectorinstitute.ai/&amp;docid=yhgK_zErh6d3aM&amp;tbnid=IIIM82B5TUYATM:&amp;vet=10ahUKEwjuq8nnosTZAhVQQq0KHQN_B-QQMwhPKAkwCQ..i&amp;w=1165&amp;h=303&amp;bih=479&amp;biw=1188&amp;q=canada%20wordmark&amp;ved=0ahUKEwjuq8nnosTZAhVQQq0KHQN_B-QQMwhPKAkwCQ&amp;iact=mrc&amp;uact=8"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emf"/><Relationship Id="rId30"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5"/>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26" imgW="473" imgH="473" progId="TCLayout.ActiveDocument.1">
                  <p:embed/>
                </p:oleObj>
              </mc:Choice>
              <mc:Fallback>
                <p:oleObj name="think-cell Slide" r:id="rId26" imgW="473" imgH="473" progId="TCLayout.ActiveDocument.1">
                  <p:embed/>
                  <p:pic>
                    <p:nvPicPr>
                      <p:cNvPr id="4" name="Object 3" hidden="1"/>
                      <p:cNvPicPr/>
                      <p:nvPr/>
                    </p:nvPicPr>
                    <p:blipFill>
                      <a:blip r:embed="rId27"/>
                      <a:stretch>
                        <a:fillRect/>
                      </a:stretch>
                    </p:blipFill>
                    <p:spPr>
                      <a:xfrm>
                        <a:off x="1588" y="1588"/>
                        <a:ext cx="1587" cy="1587"/>
                      </a:xfrm>
                      <a:prstGeom prst="rect">
                        <a:avLst/>
                      </a:prstGeom>
                    </p:spPr>
                  </p:pic>
                </p:oleObj>
              </mc:Fallback>
            </mc:AlternateContent>
          </a:graphicData>
        </a:graphic>
      </p:graphicFrame>
      <p:pic>
        <p:nvPicPr>
          <p:cNvPr id="16" name="Picture 15" descr="Image result for canada wordmark">
            <a:hlinkClick r:id="rId28" invalidUrl="https://www.google.ca/imgres?imgurl=https://s3.ca-central-1.amazonaws.com/vectorinstitute.ai/images/logos/Canada_Wordmark_EN.png&amp;imgrefurl=http://vectorinstitute.ai/&amp;docid=yhgK_zErh6d3aM&amp;tbnid=IIIM82B5TUYATM:&amp;vet=10ahUKEwjuq8nnosTZAhVQQq0KHQN_B-QQMwhPKAkwCQ..i&amp;w=1165&amp;h=303&amp;bih=479&amp;biw=1188&amp;q=canada wordmark&amp;ved=0ahUKEwjuq8nnosTZAhVQQq0KHQN_B-QQMwhPKAkwCQ&amp;iact=mrc&amp;uact=8"/>
            <a:extLst>
              <a:ext uri="{FF2B5EF4-FFF2-40B4-BE49-F238E27FC236}">
                <a16:creationId xmlns:a16="http://schemas.microsoft.com/office/drawing/2014/main" id="{3A811313-001F-45BE-BB18-1AB810C9E568}"/>
              </a:ext>
            </a:extLst>
          </p:cNvPr>
          <p:cNvPicPr/>
          <p:nvPr userDrawn="1"/>
        </p:nvPicPr>
        <p:blipFill>
          <a:blip r:embed="rId29" cstate="screen">
            <a:extLst>
              <a:ext uri="{28A0092B-C50C-407E-A947-70E740481C1C}">
                <a14:useLocalDpi xmlns:a14="http://schemas.microsoft.com/office/drawing/2010/main"/>
              </a:ext>
            </a:extLst>
          </a:blip>
          <a:srcRect/>
          <a:stretch>
            <a:fillRect/>
          </a:stretch>
        </p:blipFill>
        <p:spPr bwMode="auto">
          <a:xfrm>
            <a:off x="10758922" y="6396193"/>
            <a:ext cx="885392" cy="229331"/>
          </a:xfrm>
          <a:prstGeom prst="rect">
            <a:avLst/>
          </a:prstGeom>
          <a:noFill/>
          <a:ln>
            <a:noFill/>
          </a:ln>
        </p:spPr>
      </p:pic>
      <p:pic>
        <p:nvPicPr>
          <p:cNvPr id="17" name="Picture 16">
            <a:extLst>
              <a:ext uri="{FF2B5EF4-FFF2-40B4-BE49-F238E27FC236}">
                <a16:creationId xmlns:a16="http://schemas.microsoft.com/office/drawing/2014/main" id="{1CF982D2-D3BA-489C-B6FC-75EBE40BC1CB}"/>
              </a:ext>
            </a:extLst>
          </p:cNvPr>
          <p:cNvPicPr>
            <a:picLocks noChangeAspect="1"/>
          </p:cNvPicPr>
          <p:nvPr userDrawn="1"/>
        </p:nvPicPr>
        <p:blipFill>
          <a:blip r:embed="rId30">
            <a:extLst>
              <a:ext uri="{28A0092B-C50C-407E-A947-70E740481C1C}">
                <a14:useLocalDpi xmlns:a14="http://schemas.microsoft.com/office/drawing/2010/main" val="0"/>
              </a:ext>
            </a:extLst>
          </a:blip>
          <a:srcRect/>
          <a:stretch/>
        </p:blipFill>
        <p:spPr>
          <a:xfrm>
            <a:off x="815152" y="6402831"/>
            <a:ext cx="1855496" cy="229331"/>
          </a:xfrm>
          <a:prstGeom prst="rect">
            <a:avLst/>
          </a:prstGeom>
        </p:spPr>
      </p:pic>
      <p:pic>
        <p:nvPicPr>
          <p:cNvPr id="21" name="Image 9">
            <a:extLst>
              <a:ext uri="{FF2B5EF4-FFF2-40B4-BE49-F238E27FC236}">
                <a16:creationId xmlns:a16="http://schemas.microsoft.com/office/drawing/2014/main" id="{37567316-1793-40A1-8E6F-8FC9C47A9FBE}"/>
              </a:ext>
              <a:ext uri="{C183D7F6-B498-43B3-948B-1728B52AA6E4}">
                <adec:decorative xmlns:adec="http://schemas.microsoft.com/office/drawing/2017/decorative" val="1"/>
              </a:ext>
            </a:extLst>
          </p:cNvPr>
          <p:cNvPicPr>
            <a:picLocks noChangeAspect="1"/>
          </p:cNvPicPr>
          <p:nvPr userDrawn="1"/>
        </p:nvPicPr>
        <p:blipFill rotWithShape="1">
          <a:blip r:embed="rId31" cstate="screen">
            <a:extLst>
              <a:ext uri="{28A0092B-C50C-407E-A947-70E740481C1C}">
                <a14:useLocalDpi xmlns:a14="http://schemas.microsoft.com/office/drawing/2010/main"/>
              </a:ext>
            </a:extLst>
          </a:blip>
          <a:srcRect b="-114"/>
          <a:stretch/>
        </p:blipFill>
        <p:spPr>
          <a:xfrm>
            <a:off x="0" y="6124534"/>
            <a:ext cx="12196141" cy="5348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Tree>
    <p:extLst>
      <p:ext uri="{BB962C8B-B14F-4D97-AF65-F5344CB8AC3E}">
        <p14:creationId xmlns:p14="http://schemas.microsoft.com/office/powerpoint/2010/main" val="792885655"/>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1" r:id="rId16"/>
    <p:sldLayoutId id="2147483692" r:id="rId17"/>
    <p:sldLayoutId id="2147483693" r:id="rId18"/>
    <p:sldLayoutId id="2147483694" r:id="rId19"/>
    <p:sldLayoutId id="2147483695" r:id="rId20"/>
    <p:sldLayoutId id="2147483696" r:id="rId21"/>
    <p:sldLayoutId id="2147483697" r:id="rId22"/>
    <p:sldLayoutId id="2147483698" r:id="rId23"/>
  </p:sldLayoutIdLst>
  <p:hf hdr="0" ftr="0" dt="0"/>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10.xml"/><Relationship Id="rId7" Type="http://schemas.openxmlformats.org/officeDocument/2006/relationships/slideLayout" Target="../slideLayouts/slideLayout1.xml"/><Relationship Id="rId12" Type="http://schemas.openxmlformats.org/officeDocument/2006/relationships/image" Target="../media/image6.jpe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11" Type="http://schemas.openxmlformats.org/officeDocument/2006/relationships/image" Target="../media/image5.png"/><Relationship Id="rId5" Type="http://schemas.openxmlformats.org/officeDocument/2006/relationships/tags" Target="../tags/tag12.xml"/><Relationship Id="rId10" Type="http://schemas.openxmlformats.org/officeDocument/2006/relationships/image" Target="../media/image1.emf"/><Relationship Id="rId4" Type="http://schemas.openxmlformats.org/officeDocument/2006/relationships/tags" Target="../tags/tag11.xml"/><Relationship Id="rId9" Type="http://schemas.openxmlformats.org/officeDocument/2006/relationships/oleObject" Target="../embeddings/oleObject7.bin"/></Relationships>
</file>

<file path=ppt/slides/_rels/slide10.xml.rels><?xml version="1.0" encoding="UTF-8" standalone="yes"?>
<Relationships xmlns="http://schemas.openxmlformats.org/package/2006/relationships"><Relationship Id="rId8" Type="http://schemas.openxmlformats.org/officeDocument/2006/relationships/tags" Target="../tags/tag77.xml"/><Relationship Id="rId3" Type="http://schemas.openxmlformats.org/officeDocument/2006/relationships/tags" Target="../tags/tag72.xml"/><Relationship Id="rId7" Type="http://schemas.openxmlformats.org/officeDocument/2006/relationships/tags" Target="../tags/tag76.xml"/><Relationship Id="rId12" Type="http://schemas.openxmlformats.org/officeDocument/2006/relationships/image" Target="../media/image21.png"/><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tags" Target="../tags/tag75.xml"/><Relationship Id="rId11" Type="http://schemas.openxmlformats.org/officeDocument/2006/relationships/image" Target="../media/image5.png"/><Relationship Id="rId5" Type="http://schemas.openxmlformats.org/officeDocument/2006/relationships/tags" Target="../tags/tag74.xml"/><Relationship Id="rId10" Type="http://schemas.openxmlformats.org/officeDocument/2006/relationships/notesSlide" Target="../notesSlides/notesSlide10.xml"/><Relationship Id="rId4" Type="http://schemas.openxmlformats.org/officeDocument/2006/relationships/tags" Target="../tags/tag73.xml"/><Relationship Id="rId9"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tags" Target="../tags/tag80.xml"/><Relationship Id="rId7" Type="http://schemas.openxmlformats.org/officeDocument/2006/relationships/tags" Target="../tags/tag84.xm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tags" Target="../tags/tag83.xml"/><Relationship Id="rId5" Type="http://schemas.openxmlformats.org/officeDocument/2006/relationships/tags" Target="../tags/tag82.xml"/><Relationship Id="rId10" Type="http://schemas.openxmlformats.org/officeDocument/2006/relationships/image" Target="../media/image5.png"/><Relationship Id="rId4" Type="http://schemas.openxmlformats.org/officeDocument/2006/relationships/tags" Target="../tags/tag81.xml"/><Relationship Id="rId9"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tags" Target="../tags/tag87.xml"/><Relationship Id="rId7" Type="http://schemas.openxmlformats.org/officeDocument/2006/relationships/image" Target="../media/image5.png"/><Relationship Id="rId12" Type="http://schemas.microsoft.com/office/2007/relationships/diagramDrawing" Target="../diagrams/drawing2.xml"/><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notesSlide" Target="../notesSlides/notesSlide12.xml"/><Relationship Id="rId11" Type="http://schemas.openxmlformats.org/officeDocument/2006/relationships/diagramColors" Target="../diagrams/colors2.xml"/><Relationship Id="rId5" Type="http://schemas.openxmlformats.org/officeDocument/2006/relationships/slideLayout" Target="../slideLayouts/slideLayout14.xml"/><Relationship Id="rId10" Type="http://schemas.openxmlformats.org/officeDocument/2006/relationships/diagramQuickStyle" Target="../diagrams/quickStyle2.xml"/><Relationship Id="rId4" Type="http://schemas.openxmlformats.org/officeDocument/2006/relationships/tags" Target="../tags/tag88.xml"/><Relationship Id="rId9"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13" Type="http://schemas.openxmlformats.org/officeDocument/2006/relationships/tags" Target="../tags/tag101.xml"/><Relationship Id="rId18" Type="http://schemas.openxmlformats.org/officeDocument/2006/relationships/tags" Target="../tags/tag106.xml"/><Relationship Id="rId26" Type="http://schemas.openxmlformats.org/officeDocument/2006/relationships/tags" Target="../tags/tag114.xml"/><Relationship Id="rId39" Type="http://schemas.openxmlformats.org/officeDocument/2006/relationships/tags" Target="../tags/tag127.xml"/><Relationship Id="rId21" Type="http://schemas.openxmlformats.org/officeDocument/2006/relationships/tags" Target="../tags/tag109.xml"/><Relationship Id="rId34" Type="http://schemas.openxmlformats.org/officeDocument/2006/relationships/tags" Target="../tags/tag122.xml"/><Relationship Id="rId42" Type="http://schemas.openxmlformats.org/officeDocument/2006/relationships/tags" Target="../tags/tag130.xml"/><Relationship Id="rId47" Type="http://schemas.openxmlformats.org/officeDocument/2006/relationships/tags" Target="../tags/tag135.xml"/><Relationship Id="rId50" Type="http://schemas.openxmlformats.org/officeDocument/2006/relationships/tags" Target="../tags/tag138.xml"/><Relationship Id="rId55" Type="http://schemas.openxmlformats.org/officeDocument/2006/relationships/tags" Target="../tags/tag143.xml"/><Relationship Id="rId7" Type="http://schemas.openxmlformats.org/officeDocument/2006/relationships/tags" Target="../tags/tag95.xml"/><Relationship Id="rId12" Type="http://schemas.openxmlformats.org/officeDocument/2006/relationships/tags" Target="../tags/tag100.xml"/><Relationship Id="rId17" Type="http://schemas.openxmlformats.org/officeDocument/2006/relationships/tags" Target="../tags/tag105.xml"/><Relationship Id="rId25" Type="http://schemas.openxmlformats.org/officeDocument/2006/relationships/tags" Target="../tags/tag113.xml"/><Relationship Id="rId33" Type="http://schemas.openxmlformats.org/officeDocument/2006/relationships/tags" Target="../tags/tag121.xml"/><Relationship Id="rId38" Type="http://schemas.openxmlformats.org/officeDocument/2006/relationships/tags" Target="../tags/tag126.xml"/><Relationship Id="rId46" Type="http://schemas.openxmlformats.org/officeDocument/2006/relationships/tags" Target="../tags/tag134.xml"/><Relationship Id="rId59" Type="http://schemas.openxmlformats.org/officeDocument/2006/relationships/image" Target="../media/image5.png"/><Relationship Id="rId2" Type="http://schemas.openxmlformats.org/officeDocument/2006/relationships/tags" Target="../tags/tag90.xml"/><Relationship Id="rId16" Type="http://schemas.openxmlformats.org/officeDocument/2006/relationships/tags" Target="../tags/tag104.xml"/><Relationship Id="rId20" Type="http://schemas.openxmlformats.org/officeDocument/2006/relationships/tags" Target="../tags/tag108.xml"/><Relationship Id="rId29" Type="http://schemas.openxmlformats.org/officeDocument/2006/relationships/tags" Target="../tags/tag117.xml"/><Relationship Id="rId41" Type="http://schemas.openxmlformats.org/officeDocument/2006/relationships/tags" Target="../tags/tag129.xml"/><Relationship Id="rId54" Type="http://schemas.openxmlformats.org/officeDocument/2006/relationships/tags" Target="../tags/tag142.xml"/><Relationship Id="rId1" Type="http://schemas.openxmlformats.org/officeDocument/2006/relationships/tags" Target="../tags/tag89.xml"/><Relationship Id="rId6" Type="http://schemas.openxmlformats.org/officeDocument/2006/relationships/tags" Target="../tags/tag94.xml"/><Relationship Id="rId11" Type="http://schemas.openxmlformats.org/officeDocument/2006/relationships/tags" Target="../tags/tag99.xml"/><Relationship Id="rId24" Type="http://schemas.openxmlformats.org/officeDocument/2006/relationships/tags" Target="../tags/tag112.xml"/><Relationship Id="rId32" Type="http://schemas.openxmlformats.org/officeDocument/2006/relationships/tags" Target="../tags/tag120.xml"/><Relationship Id="rId37" Type="http://schemas.openxmlformats.org/officeDocument/2006/relationships/tags" Target="../tags/tag125.xml"/><Relationship Id="rId40" Type="http://schemas.openxmlformats.org/officeDocument/2006/relationships/tags" Target="../tags/tag128.xml"/><Relationship Id="rId45" Type="http://schemas.openxmlformats.org/officeDocument/2006/relationships/tags" Target="../tags/tag133.xml"/><Relationship Id="rId53" Type="http://schemas.openxmlformats.org/officeDocument/2006/relationships/tags" Target="../tags/tag141.xml"/><Relationship Id="rId58" Type="http://schemas.openxmlformats.org/officeDocument/2006/relationships/notesSlide" Target="../notesSlides/notesSlide13.xml"/><Relationship Id="rId5" Type="http://schemas.openxmlformats.org/officeDocument/2006/relationships/tags" Target="../tags/tag93.xml"/><Relationship Id="rId15" Type="http://schemas.openxmlformats.org/officeDocument/2006/relationships/tags" Target="../tags/tag103.xml"/><Relationship Id="rId23" Type="http://schemas.openxmlformats.org/officeDocument/2006/relationships/tags" Target="../tags/tag111.xml"/><Relationship Id="rId28" Type="http://schemas.openxmlformats.org/officeDocument/2006/relationships/tags" Target="../tags/tag116.xml"/><Relationship Id="rId36" Type="http://schemas.openxmlformats.org/officeDocument/2006/relationships/tags" Target="../tags/tag124.xml"/><Relationship Id="rId49" Type="http://schemas.openxmlformats.org/officeDocument/2006/relationships/tags" Target="../tags/tag137.xml"/><Relationship Id="rId57" Type="http://schemas.openxmlformats.org/officeDocument/2006/relationships/slideLayout" Target="../slideLayouts/slideLayout14.xml"/><Relationship Id="rId10" Type="http://schemas.openxmlformats.org/officeDocument/2006/relationships/tags" Target="../tags/tag98.xml"/><Relationship Id="rId19" Type="http://schemas.openxmlformats.org/officeDocument/2006/relationships/tags" Target="../tags/tag107.xml"/><Relationship Id="rId31" Type="http://schemas.openxmlformats.org/officeDocument/2006/relationships/tags" Target="../tags/tag119.xml"/><Relationship Id="rId44" Type="http://schemas.openxmlformats.org/officeDocument/2006/relationships/tags" Target="../tags/tag132.xml"/><Relationship Id="rId52" Type="http://schemas.openxmlformats.org/officeDocument/2006/relationships/tags" Target="../tags/tag140.xml"/><Relationship Id="rId4" Type="http://schemas.openxmlformats.org/officeDocument/2006/relationships/tags" Target="../tags/tag92.xml"/><Relationship Id="rId9" Type="http://schemas.openxmlformats.org/officeDocument/2006/relationships/tags" Target="../tags/tag97.xml"/><Relationship Id="rId14" Type="http://schemas.openxmlformats.org/officeDocument/2006/relationships/tags" Target="../tags/tag102.xml"/><Relationship Id="rId22" Type="http://schemas.openxmlformats.org/officeDocument/2006/relationships/tags" Target="../tags/tag110.xml"/><Relationship Id="rId27" Type="http://schemas.openxmlformats.org/officeDocument/2006/relationships/tags" Target="../tags/tag115.xml"/><Relationship Id="rId30" Type="http://schemas.openxmlformats.org/officeDocument/2006/relationships/tags" Target="../tags/tag118.xml"/><Relationship Id="rId35" Type="http://schemas.openxmlformats.org/officeDocument/2006/relationships/tags" Target="../tags/tag123.xml"/><Relationship Id="rId43" Type="http://schemas.openxmlformats.org/officeDocument/2006/relationships/tags" Target="../tags/tag131.xml"/><Relationship Id="rId48" Type="http://schemas.openxmlformats.org/officeDocument/2006/relationships/tags" Target="../tags/tag136.xml"/><Relationship Id="rId56" Type="http://schemas.openxmlformats.org/officeDocument/2006/relationships/tags" Target="../tags/tag144.xml"/><Relationship Id="rId8" Type="http://schemas.openxmlformats.org/officeDocument/2006/relationships/tags" Target="../tags/tag96.xml"/><Relationship Id="rId51" Type="http://schemas.openxmlformats.org/officeDocument/2006/relationships/tags" Target="../tags/tag139.xml"/><Relationship Id="rId3" Type="http://schemas.openxmlformats.org/officeDocument/2006/relationships/tags" Target="../tags/tag91.xml"/></Relationships>
</file>

<file path=ppt/slides/_rels/slide14.xml.rels><?xml version="1.0" encoding="UTF-8" standalone="yes"?>
<Relationships xmlns="http://schemas.openxmlformats.org/package/2006/relationships"><Relationship Id="rId3" Type="http://schemas.openxmlformats.org/officeDocument/2006/relationships/tags" Target="../tags/tag147.xml"/><Relationship Id="rId7" Type="http://schemas.openxmlformats.org/officeDocument/2006/relationships/image" Target="../media/image5.png"/><Relationship Id="rId2" Type="http://schemas.openxmlformats.org/officeDocument/2006/relationships/tags" Target="../tags/tag146.xml"/><Relationship Id="rId1" Type="http://schemas.openxmlformats.org/officeDocument/2006/relationships/tags" Target="../tags/tag145.xml"/><Relationship Id="rId6" Type="http://schemas.openxmlformats.org/officeDocument/2006/relationships/notesSlide" Target="../notesSlides/notesSlide14.xml"/><Relationship Id="rId5" Type="http://schemas.openxmlformats.org/officeDocument/2006/relationships/slideLayout" Target="../slideLayouts/slideLayout14.xml"/><Relationship Id="rId4" Type="http://schemas.openxmlformats.org/officeDocument/2006/relationships/tags" Target="../tags/tag148.xml"/></Relationships>
</file>

<file path=ppt/slides/_rels/slide15.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30.png"/><Relationship Id="rId3" Type="http://schemas.openxmlformats.org/officeDocument/2006/relationships/tags" Target="../tags/tag151.xml"/><Relationship Id="rId7" Type="http://schemas.openxmlformats.org/officeDocument/2006/relationships/tags" Target="../tags/tag155.xml"/><Relationship Id="rId12" Type="http://schemas.openxmlformats.org/officeDocument/2006/relationships/image" Target="../media/image29.svg"/><Relationship Id="rId2" Type="http://schemas.openxmlformats.org/officeDocument/2006/relationships/tags" Target="../tags/tag150.xml"/><Relationship Id="rId1" Type="http://schemas.openxmlformats.org/officeDocument/2006/relationships/tags" Target="../tags/tag149.xml"/><Relationship Id="rId6" Type="http://schemas.openxmlformats.org/officeDocument/2006/relationships/tags" Target="../tags/tag154.xml"/><Relationship Id="rId11" Type="http://schemas.openxmlformats.org/officeDocument/2006/relationships/image" Target="../media/image28.png"/><Relationship Id="rId5" Type="http://schemas.openxmlformats.org/officeDocument/2006/relationships/tags" Target="../tags/tag153.xml"/><Relationship Id="rId10" Type="http://schemas.openxmlformats.org/officeDocument/2006/relationships/image" Target="../media/image5.png"/><Relationship Id="rId4" Type="http://schemas.openxmlformats.org/officeDocument/2006/relationships/tags" Target="../tags/tag152.xml"/><Relationship Id="rId9" Type="http://schemas.openxmlformats.org/officeDocument/2006/relationships/notesSlide" Target="../notesSlides/notesSlide15.xml"/><Relationship Id="rId14" Type="http://schemas.openxmlformats.org/officeDocument/2006/relationships/image" Target="../media/image31.svg"/></Relationships>
</file>

<file path=ppt/slides/_rels/slide2.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hyperlink" Target="https://wiki.gccollab.ca/images/7/7d/CM_Program_optimization-Rencontre_annonce_personnel_FR.pptx" TargetMode="External"/><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19.xml"/><Relationship Id="rId7" Type="http://schemas.openxmlformats.org/officeDocument/2006/relationships/image" Target="../media/image5.png"/><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notesSlide" Target="../notesSlides/notesSlide3.xml"/><Relationship Id="rId5" Type="http://schemas.openxmlformats.org/officeDocument/2006/relationships/slideLayout" Target="../slideLayouts/slideLayout14.xml"/><Relationship Id="rId4" Type="http://schemas.openxmlformats.org/officeDocument/2006/relationships/tags" Target="../tags/tag20.xml"/></Relationships>
</file>

<file path=ppt/slides/_rels/slide4.xml.rels><?xml version="1.0" encoding="UTF-8" standalone="yes"?>
<Relationships xmlns="http://schemas.openxmlformats.org/package/2006/relationships"><Relationship Id="rId8" Type="http://schemas.openxmlformats.org/officeDocument/2006/relationships/tags" Target="../tags/tag28.xml"/><Relationship Id="rId13" Type="http://schemas.openxmlformats.org/officeDocument/2006/relationships/slideLayout" Target="../slideLayouts/slideLayout14.xml"/><Relationship Id="rId3" Type="http://schemas.openxmlformats.org/officeDocument/2006/relationships/tags" Target="../tags/tag23.xml"/><Relationship Id="rId7" Type="http://schemas.openxmlformats.org/officeDocument/2006/relationships/tags" Target="../tags/tag27.xml"/><Relationship Id="rId12" Type="http://schemas.openxmlformats.org/officeDocument/2006/relationships/tags" Target="../tags/tag32.xml"/><Relationship Id="rId2" Type="http://schemas.openxmlformats.org/officeDocument/2006/relationships/tags" Target="../tags/tag22.xml"/><Relationship Id="rId16" Type="http://schemas.openxmlformats.org/officeDocument/2006/relationships/image" Target="../media/image7.png"/><Relationship Id="rId1" Type="http://schemas.openxmlformats.org/officeDocument/2006/relationships/tags" Target="../tags/tag21.xml"/><Relationship Id="rId6" Type="http://schemas.openxmlformats.org/officeDocument/2006/relationships/tags" Target="../tags/tag26.xml"/><Relationship Id="rId11" Type="http://schemas.openxmlformats.org/officeDocument/2006/relationships/tags" Target="../tags/tag31.xml"/><Relationship Id="rId5" Type="http://schemas.openxmlformats.org/officeDocument/2006/relationships/tags" Target="../tags/tag25.xml"/><Relationship Id="rId15" Type="http://schemas.openxmlformats.org/officeDocument/2006/relationships/image" Target="../media/image5.png"/><Relationship Id="rId10" Type="http://schemas.openxmlformats.org/officeDocument/2006/relationships/tags" Target="../tags/tag30.xml"/><Relationship Id="rId4" Type="http://schemas.openxmlformats.org/officeDocument/2006/relationships/tags" Target="../tags/tag24.xml"/><Relationship Id="rId9" Type="http://schemas.openxmlformats.org/officeDocument/2006/relationships/tags" Target="../tags/tag29.xml"/><Relationship Id="rId1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8" Type="http://schemas.openxmlformats.org/officeDocument/2006/relationships/tags" Target="../tags/tag40.xml"/><Relationship Id="rId13" Type="http://schemas.openxmlformats.org/officeDocument/2006/relationships/tags" Target="../tags/tag45.xml"/><Relationship Id="rId18" Type="http://schemas.openxmlformats.org/officeDocument/2006/relationships/tags" Target="../tags/tag50.xml"/><Relationship Id="rId26" Type="http://schemas.openxmlformats.org/officeDocument/2006/relationships/image" Target="../media/image8.png"/><Relationship Id="rId3" Type="http://schemas.openxmlformats.org/officeDocument/2006/relationships/tags" Target="../tags/tag35.xml"/><Relationship Id="rId21" Type="http://schemas.openxmlformats.org/officeDocument/2006/relationships/tags" Target="../tags/tag53.xml"/><Relationship Id="rId7" Type="http://schemas.openxmlformats.org/officeDocument/2006/relationships/tags" Target="../tags/tag39.xml"/><Relationship Id="rId12" Type="http://schemas.openxmlformats.org/officeDocument/2006/relationships/tags" Target="../tags/tag44.xml"/><Relationship Id="rId17" Type="http://schemas.openxmlformats.org/officeDocument/2006/relationships/tags" Target="../tags/tag49.xml"/><Relationship Id="rId25" Type="http://schemas.openxmlformats.org/officeDocument/2006/relationships/image" Target="../media/image5.png"/><Relationship Id="rId2" Type="http://schemas.openxmlformats.org/officeDocument/2006/relationships/tags" Target="../tags/tag34.xml"/><Relationship Id="rId16" Type="http://schemas.openxmlformats.org/officeDocument/2006/relationships/tags" Target="../tags/tag48.xml"/><Relationship Id="rId20" Type="http://schemas.openxmlformats.org/officeDocument/2006/relationships/tags" Target="../tags/tag52.xml"/><Relationship Id="rId29" Type="http://schemas.openxmlformats.org/officeDocument/2006/relationships/image" Target="../media/image11.png"/><Relationship Id="rId1" Type="http://schemas.openxmlformats.org/officeDocument/2006/relationships/tags" Target="../tags/tag33.xml"/><Relationship Id="rId6" Type="http://schemas.openxmlformats.org/officeDocument/2006/relationships/tags" Target="../tags/tag38.xml"/><Relationship Id="rId11" Type="http://schemas.openxmlformats.org/officeDocument/2006/relationships/tags" Target="../tags/tag43.xml"/><Relationship Id="rId24" Type="http://schemas.openxmlformats.org/officeDocument/2006/relationships/notesSlide" Target="../notesSlides/notesSlide5.xml"/><Relationship Id="rId32" Type="http://schemas.openxmlformats.org/officeDocument/2006/relationships/image" Target="../media/image14.png"/><Relationship Id="rId5" Type="http://schemas.openxmlformats.org/officeDocument/2006/relationships/tags" Target="../tags/tag37.xml"/><Relationship Id="rId15" Type="http://schemas.openxmlformats.org/officeDocument/2006/relationships/tags" Target="../tags/tag47.xml"/><Relationship Id="rId23" Type="http://schemas.openxmlformats.org/officeDocument/2006/relationships/slideLayout" Target="../slideLayouts/slideLayout14.xml"/><Relationship Id="rId28" Type="http://schemas.openxmlformats.org/officeDocument/2006/relationships/image" Target="../media/image10.png"/><Relationship Id="rId10" Type="http://schemas.openxmlformats.org/officeDocument/2006/relationships/tags" Target="../tags/tag42.xml"/><Relationship Id="rId19" Type="http://schemas.openxmlformats.org/officeDocument/2006/relationships/tags" Target="../tags/tag51.xml"/><Relationship Id="rId31" Type="http://schemas.openxmlformats.org/officeDocument/2006/relationships/image" Target="../media/image13.png"/><Relationship Id="rId4" Type="http://schemas.openxmlformats.org/officeDocument/2006/relationships/tags" Target="../tags/tag36.xml"/><Relationship Id="rId9" Type="http://schemas.openxmlformats.org/officeDocument/2006/relationships/tags" Target="../tags/tag41.xml"/><Relationship Id="rId14" Type="http://schemas.openxmlformats.org/officeDocument/2006/relationships/tags" Target="../tags/tag46.xml"/><Relationship Id="rId22" Type="http://schemas.openxmlformats.org/officeDocument/2006/relationships/tags" Target="../tags/tag54.xml"/><Relationship Id="rId27" Type="http://schemas.openxmlformats.org/officeDocument/2006/relationships/image" Target="../media/image9.png"/><Relationship Id="rId30" Type="http://schemas.openxmlformats.org/officeDocument/2006/relationships/image" Target="../media/image12.png"/></Relationships>
</file>

<file path=ppt/slides/_rels/slide6.xml.rels><?xml version="1.0" encoding="UTF-8" standalone="yes"?>
<Relationships xmlns="http://schemas.openxmlformats.org/package/2006/relationships"><Relationship Id="rId8" Type="http://schemas.openxmlformats.org/officeDocument/2006/relationships/image" Target="../media/image4.jpeg"/><Relationship Id="rId13" Type="http://schemas.openxmlformats.org/officeDocument/2006/relationships/diagramColors" Target="../diagrams/colors1.xml"/><Relationship Id="rId3" Type="http://schemas.openxmlformats.org/officeDocument/2006/relationships/tags" Target="../tags/tag57.xml"/><Relationship Id="rId7" Type="http://schemas.openxmlformats.org/officeDocument/2006/relationships/notesSlide" Target="../notesSlides/notesSlide6.xml"/><Relationship Id="rId12" Type="http://schemas.openxmlformats.org/officeDocument/2006/relationships/diagramQuickStyle" Target="../diagrams/quickStyle1.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slideLayout" Target="../slideLayouts/slideLayout14.xml"/><Relationship Id="rId11" Type="http://schemas.openxmlformats.org/officeDocument/2006/relationships/diagramLayout" Target="../diagrams/layout1.xml"/><Relationship Id="rId5" Type="http://schemas.openxmlformats.org/officeDocument/2006/relationships/tags" Target="../tags/tag59.xml"/><Relationship Id="rId10" Type="http://schemas.openxmlformats.org/officeDocument/2006/relationships/diagramData" Target="../diagrams/data1.xml"/><Relationship Id="rId4" Type="http://schemas.openxmlformats.org/officeDocument/2006/relationships/tags" Target="../tags/tag58.xml"/><Relationship Id="rId9" Type="http://schemas.openxmlformats.org/officeDocument/2006/relationships/image" Target="../media/image5.png"/><Relationship Id="rId14" Type="http://schemas.microsoft.com/office/2007/relationships/diagramDrawing" Target="../diagrams/drawing1.xml"/></Relationships>
</file>

<file path=ppt/slides/_rels/slide7.xml.rels><?xml version="1.0" encoding="UTF-8" standalone="yes"?>
<Relationships xmlns="http://schemas.openxmlformats.org/package/2006/relationships"><Relationship Id="rId3" Type="http://schemas.openxmlformats.org/officeDocument/2006/relationships/tags" Target="../tags/tag62.xml"/><Relationship Id="rId7" Type="http://schemas.openxmlformats.org/officeDocument/2006/relationships/image" Target="../media/image5.png"/><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notesSlide" Target="../notesSlides/notesSlide7.xml"/><Relationship Id="rId5" Type="http://schemas.openxmlformats.org/officeDocument/2006/relationships/slideLayout" Target="../slideLayouts/slideLayout14.xml"/><Relationship Id="rId4" Type="http://schemas.openxmlformats.org/officeDocument/2006/relationships/tags" Target="../tags/tag6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67.xml"/><Relationship Id="rId7" Type="http://schemas.openxmlformats.org/officeDocument/2006/relationships/notesSlide" Target="../notesSlides/notesSlide9.xml"/><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slideLayout" Target="../slideLayouts/slideLayout14.xml"/><Relationship Id="rId5" Type="http://schemas.openxmlformats.org/officeDocument/2006/relationships/tags" Target="../tags/tag69.xml"/><Relationship Id="rId4" Type="http://schemas.openxmlformats.org/officeDocument/2006/relationships/tags" Target="../tags/tag6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172440690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9" imgW="473" imgH="473" progId="TCLayout.ActiveDocument.1">
                  <p:embed/>
                </p:oleObj>
              </mc:Choice>
              <mc:Fallback>
                <p:oleObj name="think-cell Slide" r:id="rId9" imgW="473" imgH="473" progId="TCLayout.ActiveDocument.1">
                  <p:embed/>
                  <p:pic>
                    <p:nvPicPr>
                      <p:cNvPr id="4" name="Object 3" hidden="1">
                        <a:extLst>
                          <a:ext uri="{C183D7F6-B498-43B3-948B-1728B52AA6E4}">
                            <adec:decorative xmlns:adec="http://schemas.microsoft.com/office/drawing/2017/decorative" val="1"/>
                          </a:ext>
                        </a:extLst>
                      </p:cNvPr>
                      <p:cNvPicPr/>
                      <p:nvPr/>
                    </p:nvPicPr>
                    <p:blipFill>
                      <a:blip r:embed="rId10"/>
                      <a:stretch>
                        <a:fillRect/>
                      </a:stretch>
                    </p:blipFill>
                    <p:spPr>
                      <a:xfrm>
                        <a:off x="1588" y="1588"/>
                        <a:ext cx="1587" cy="1587"/>
                      </a:xfrm>
                      <a:prstGeom prst="rect">
                        <a:avLst/>
                      </a:prstGeom>
                    </p:spPr>
                  </p:pic>
                </p:oleObj>
              </mc:Fallback>
            </mc:AlternateContent>
          </a:graphicData>
        </a:graphic>
      </p:graphicFrame>
      <p:sp>
        <p:nvSpPr>
          <p:cNvPr id="15" name="Rectangle 14">
            <a:extLst>
              <a:ext uri="{FF2B5EF4-FFF2-40B4-BE49-F238E27FC236}">
                <a16:creationId xmlns:a16="http://schemas.microsoft.com/office/drawing/2014/main" id="{411163A5-7CB5-46A7-AE5F-BC3D5AAEA03C}"/>
              </a:ext>
            </a:extLst>
          </p:cNvPr>
          <p:cNvSpPr/>
          <p:nvPr>
            <p:custDataLst>
              <p:tags r:id="rId2"/>
            </p:custDataLst>
          </p:nvPr>
        </p:nvSpPr>
        <p:spPr>
          <a:xfrm>
            <a:off x="3810312" y="2497276"/>
            <a:ext cx="7937684" cy="3497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4400" b="1" dirty="0">
                <a:solidFill>
                  <a:srgbClr val="003B5C"/>
                </a:solidFill>
                <a:highlight>
                  <a:srgbClr val="FFFF00"/>
                </a:highlight>
                <a:latin typeface="Avenir Next LT Pro Demi" panose="020B0704020202020204" pitchFamily="34" charset="0"/>
              </a:rPr>
              <a:t>[PROJECT LOCATION]</a:t>
            </a:r>
          </a:p>
        </p:txBody>
      </p:sp>
      <p:sp>
        <p:nvSpPr>
          <p:cNvPr id="16" name="Title 15">
            <a:extLst>
              <a:ext uri="{FF2B5EF4-FFF2-40B4-BE49-F238E27FC236}">
                <a16:creationId xmlns:a16="http://schemas.microsoft.com/office/drawing/2014/main" id="{68044161-86F9-4088-A6B9-05999097B37C}"/>
              </a:ext>
            </a:extLst>
          </p:cNvPr>
          <p:cNvSpPr>
            <a:spLocks noGrp="1"/>
          </p:cNvSpPr>
          <p:nvPr>
            <p:ph type="title" idx="4294967295"/>
            <p:custDataLst>
              <p:tags r:id="rId3"/>
            </p:custDataLst>
          </p:nvPr>
        </p:nvSpPr>
        <p:spPr>
          <a:xfrm>
            <a:off x="3810311" y="3063302"/>
            <a:ext cx="6905313" cy="476267"/>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800" b="1" i="0" u="none" strike="noStrike" kern="1200" cap="none" spc="0" normalizeH="0" baseline="0" noProof="0" dirty="0">
                <a:ln>
                  <a:noFill/>
                </a:ln>
                <a:solidFill>
                  <a:schemeClr val="accent3">
                    <a:lumMod val="75000"/>
                  </a:schemeClr>
                </a:solidFill>
                <a:effectLst/>
                <a:uLnTx/>
                <a:uFillTx/>
                <a:latin typeface="Avenir Next LT Pro Demi" panose="020B0704020202020204" pitchFamily="34" charset="0"/>
                <a:ea typeface="+mn-ea"/>
                <a:cs typeface="+mn-cs"/>
              </a:rPr>
              <a:t>Workplace Optimization </a:t>
            </a:r>
            <a:r>
              <a:rPr lang="en-CA" dirty="0">
                <a:solidFill>
                  <a:schemeClr val="accent3">
                    <a:lumMod val="75000"/>
                  </a:schemeClr>
                </a:solidFill>
                <a:latin typeface="Avenir Next LT Pro Demi" panose="020B0704020202020204" pitchFamily="34" charset="0"/>
              </a:rPr>
              <a:t>P</a:t>
            </a:r>
            <a:r>
              <a:rPr kumimoji="0" lang="en-CA" sz="2800" b="1" i="0" u="none" strike="noStrike" kern="1200" cap="none" spc="0" normalizeH="0" baseline="0" noProof="0" dirty="0" err="1">
                <a:ln>
                  <a:noFill/>
                </a:ln>
                <a:solidFill>
                  <a:schemeClr val="accent3">
                    <a:lumMod val="75000"/>
                  </a:schemeClr>
                </a:solidFill>
                <a:effectLst/>
                <a:uLnTx/>
                <a:uFillTx/>
                <a:latin typeface="Avenir Next LT Pro Demi" panose="020B0704020202020204" pitchFamily="34" charset="0"/>
                <a:ea typeface="+mn-ea"/>
                <a:cs typeface="+mn-cs"/>
              </a:rPr>
              <a:t>roject</a:t>
            </a:r>
            <a:endParaRPr kumimoji="0" lang="en-CA" sz="2800" b="1" i="0" u="none" strike="noStrike" kern="1200" cap="none" spc="0" normalizeH="0" baseline="0" noProof="0" dirty="0">
              <a:ln>
                <a:noFill/>
              </a:ln>
              <a:solidFill>
                <a:schemeClr val="accent3">
                  <a:lumMod val="75000"/>
                </a:schemeClr>
              </a:solidFill>
              <a:effectLst/>
              <a:uLnTx/>
              <a:uFillTx/>
              <a:latin typeface="Avenir Next LT Pro Demi" panose="020B0704020202020204" pitchFamily="34" charset="0"/>
              <a:ea typeface="+mn-ea"/>
              <a:cs typeface="+mn-cs"/>
            </a:endParaRPr>
          </a:p>
        </p:txBody>
      </p:sp>
      <p:sp>
        <p:nvSpPr>
          <p:cNvPr id="19" name="Subtitle 2">
            <a:extLst>
              <a:ext uri="{FF2B5EF4-FFF2-40B4-BE49-F238E27FC236}">
                <a16:creationId xmlns:a16="http://schemas.microsoft.com/office/drawing/2014/main" id="{6F17F2A8-C13F-4D59-AEE3-797B6ED58FD3}"/>
              </a:ext>
            </a:extLst>
          </p:cNvPr>
          <p:cNvSpPr txBox="1">
            <a:spLocks/>
          </p:cNvSpPr>
          <p:nvPr>
            <p:custDataLst>
              <p:tags r:id="rId4"/>
            </p:custDataLst>
          </p:nvPr>
        </p:nvSpPr>
        <p:spPr>
          <a:xfrm>
            <a:off x="325283" y="5510285"/>
            <a:ext cx="5519664" cy="507860"/>
          </a:xfrm>
          <a:prstGeom prst="rect">
            <a:avLst/>
          </a:prstGeom>
        </p:spPr>
        <p:txBody>
          <a:bodyPr>
            <a:noAutofit/>
          </a:bodyPr>
          <a:lstStyle>
            <a:lvl1pPr marL="228600" indent="-228600" algn="l" defTabSz="914400"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1200"/>
              </a:lnSpc>
              <a:spcBef>
                <a:spcPts val="600"/>
              </a:spcBef>
              <a:buNone/>
            </a:pPr>
            <a:r>
              <a:rPr lang="en-CA" sz="1200" dirty="0">
                <a:solidFill>
                  <a:srgbClr val="4B4F54"/>
                </a:solidFill>
                <a:highlight>
                  <a:srgbClr val="FFFF00"/>
                </a:highlight>
                <a:latin typeface="Avenir Next LT Pro Demi" panose="020B0704020202020204" pitchFamily="34" charset="0"/>
              </a:rPr>
              <a:t>DATE</a:t>
            </a:r>
          </a:p>
        </p:txBody>
      </p:sp>
      <p:pic>
        <p:nvPicPr>
          <p:cNvPr id="22" name="Content Placeholder 10">
            <a:extLst>
              <a:ext uri="{FF2B5EF4-FFF2-40B4-BE49-F238E27FC236}">
                <a16:creationId xmlns:a16="http://schemas.microsoft.com/office/drawing/2014/main" id="{3F213B2A-499F-44AF-AE46-FE468AC2FE04}"/>
              </a:ext>
              <a:ext uri="{C183D7F6-B498-43B3-948B-1728B52AA6E4}">
                <adec:decorative xmlns:adec="http://schemas.microsoft.com/office/drawing/2017/decorative" val="1"/>
              </a:ext>
            </a:extLst>
          </p:cNvPr>
          <p:cNvPicPr>
            <a:picLocks noChangeAspect="1"/>
          </p:cNvPicPr>
          <p:nvPr>
            <p:custDataLst>
              <p:tags r:id="rId5"/>
            </p:custDataLst>
          </p:nvPr>
        </p:nvPicPr>
        <p:blipFill>
          <a:blip r:embed="rId11">
            <a:extLst>
              <a:ext uri="{28A0092B-C50C-407E-A947-70E740481C1C}">
                <a14:useLocalDpi xmlns:a14="http://schemas.microsoft.com/office/drawing/2010/main" val="0"/>
              </a:ext>
            </a:extLst>
          </a:blip>
          <a:srcRect/>
          <a:stretch/>
        </p:blipFill>
        <p:spPr>
          <a:xfrm>
            <a:off x="586140" y="1607996"/>
            <a:ext cx="2665592" cy="2910612"/>
          </a:xfrm>
          <a:prstGeom prst="rect">
            <a:avLst/>
          </a:prstGeom>
        </p:spPr>
      </p:pic>
      <p:pic>
        <p:nvPicPr>
          <p:cNvPr id="3" name="Picture 2">
            <a:extLst>
              <a:ext uri="{FF2B5EF4-FFF2-40B4-BE49-F238E27FC236}">
                <a16:creationId xmlns:a16="http://schemas.microsoft.com/office/drawing/2014/main" id="{1954C225-5C7E-D340-D4FB-948CFEF5C684}"/>
              </a:ext>
              <a:ext uri="{C183D7F6-B498-43B3-948B-1728B52AA6E4}">
                <adec:decorative xmlns:adec="http://schemas.microsoft.com/office/drawing/2017/decorative" val="1"/>
              </a:ext>
            </a:extLst>
          </p:cNvPr>
          <p:cNvPicPr>
            <a:picLocks noChangeAspect="1"/>
          </p:cNvPicPr>
          <p:nvPr>
            <p:custDataLst>
              <p:tags r:id="rId6"/>
            </p:custDataLst>
          </p:nvPr>
        </p:nvPicPr>
        <p:blipFill>
          <a:blip r:embed="rId12">
            <a:extLst>
              <a:ext uri="{28A0092B-C50C-407E-A947-70E740481C1C}">
                <a14:useLocalDpi xmlns:a14="http://schemas.microsoft.com/office/drawing/2010/main" val="0"/>
              </a:ext>
            </a:extLst>
          </a:blip>
          <a:srcRect/>
          <a:stretch/>
        </p:blipFill>
        <p:spPr bwMode="auto">
          <a:xfrm>
            <a:off x="10493875" y="89107"/>
            <a:ext cx="1573992" cy="794217"/>
          </a:xfrm>
          <a:prstGeom prst="rect">
            <a:avLst/>
          </a:prstGeom>
          <a:noFill/>
          <a:ln>
            <a:noFill/>
          </a:ln>
        </p:spPr>
      </p:pic>
    </p:spTree>
    <p:extLst>
      <p:ext uri="{BB962C8B-B14F-4D97-AF65-F5344CB8AC3E}">
        <p14:creationId xmlns:p14="http://schemas.microsoft.com/office/powerpoint/2010/main" val="1739606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90E4937-9203-80F1-1D3B-46A2B6309F3A}"/>
              </a:ext>
              <a:ext uri="{C183D7F6-B498-43B3-948B-1728B52AA6E4}">
                <adec:decorative xmlns:adec="http://schemas.microsoft.com/office/drawing/2017/decorative" val="1"/>
              </a:ext>
            </a:extLst>
          </p:cNvPr>
          <p:cNvSpPr/>
          <p:nvPr>
            <p:custDataLst>
              <p:tags r:id="rId1"/>
            </p:custDataLst>
          </p:nvPr>
        </p:nvSpPr>
        <p:spPr>
          <a:xfrm>
            <a:off x="0" y="0"/>
            <a:ext cx="12192000" cy="72237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CA" dirty="0"/>
          </a:p>
        </p:txBody>
      </p:sp>
      <p:sp>
        <p:nvSpPr>
          <p:cNvPr id="2" name="Title 1">
            <a:extLst>
              <a:ext uri="{FF2B5EF4-FFF2-40B4-BE49-F238E27FC236}">
                <a16:creationId xmlns:a16="http://schemas.microsoft.com/office/drawing/2014/main" id="{E2A90173-C9BE-15AB-2F1B-343129698A10}"/>
              </a:ext>
            </a:extLst>
          </p:cNvPr>
          <p:cNvSpPr txBox="1">
            <a:spLocks noGrp="1"/>
          </p:cNvSpPr>
          <p:nvPr>
            <p:ph type="title" idx="4294967295"/>
            <p:custDataLst>
              <p:tags r:id="rId2"/>
            </p:custDataLst>
          </p:nvPr>
        </p:nvSpPr>
        <p:spPr>
          <a:xfrm>
            <a:off x="206500" y="66694"/>
            <a:ext cx="3949863"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Quiet Zone</a:t>
            </a:r>
          </a:p>
        </p:txBody>
      </p:sp>
      <p:sp>
        <p:nvSpPr>
          <p:cNvPr id="3" name="TextBox 2">
            <a:extLst>
              <a:ext uri="{FF2B5EF4-FFF2-40B4-BE49-F238E27FC236}">
                <a16:creationId xmlns:a16="http://schemas.microsoft.com/office/drawing/2014/main" id="{7A78167E-F052-C9E8-04C8-15DFB9851FEC}"/>
              </a:ext>
            </a:extLst>
          </p:cNvPr>
          <p:cNvSpPr txBox="1"/>
          <p:nvPr>
            <p:custDataLst>
              <p:tags r:id="rId3"/>
            </p:custDataLst>
          </p:nvPr>
        </p:nvSpPr>
        <p:spPr>
          <a:xfrm>
            <a:off x="283017" y="1555390"/>
            <a:ext cx="5385110" cy="2492990"/>
          </a:xfrm>
          <a:prstGeom prst="rect">
            <a:avLst/>
          </a:prstGeom>
          <a:noFill/>
        </p:spPr>
        <p:txBody>
          <a:bodyPr wrap="square">
            <a:spAutoFit/>
          </a:bodyPr>
          <a:lstStyle/>
          <a:p>
            <a:pPr marL="285750" indent="-285750">
              <a:buFont typeface="Arial" panose="020B0604020202020204" pitchFamily="34" charset="0"/>
              <a:buChar char="•"/>
            </a:pPr>
            <a:r>
              <a:rPr lang="fr-CA" sz="2000" dirty="0">
                <a:latin typeface="Avenir Next LT Pro" panose="020B0504020202020204" pitchFamily="34" charset="0"/>
              </a:rPr>
              <a:t>A quiet zone will be created on each floor.</a:t>
            </a:r>
          </a:p>
          <a:p>
            <a:endParaRPr lang="fr-CA" sz="2000" dirty="0">
              <a:latin typeface="Avenir Next LT Pro" panose="020B0504020202020204" pitchFamily="34" charset="0"/>
            </a:endParaRPr>
          </a:p>
          <a:p>
            <a:pPr marL="285750" indent="-285750">
              <a:buFont typeface="Arial" panose="020B0604020202020204" pitchFamily="34" charset="0"/>
              <a:buChar char="•"/>
            </a:pPr>
            <a:r>
              <a:rPr lang="fr-CA" sz="2000" dirty="0">
                <a:latin typeface="Avenir Next LT Pro" panose="020B0504020202020204" pitchFamily="34" charset="0"/>
              </a:rPr>
              <a:t>This portion of the floor is designed to encourage work and support the need for tranquility. </a:t>
            </a:r>
          </a:p>
          <a:p>
            <a:endParaRPr lang="fr-CA" dirty="0">
              <a:latin typeface="Avenir Next LT Pro" panose="020B0504020202020204" pitchFamily="34" charset="0"/>
            </a:endParaRPr>
          </a:p>
          <a:p>
            <a:endParaRPr lang="fr-CA" dirty="0"/>
          </a:p>
        </p:txBody>
      </p:sp>
      <p:pic>
        <p:nvPicPr>
          <p:cNvPr id="4" name="Content Placeholder 10">
            <a:extLst>
              <a:ext uri="{FF2B5EF4-FFF2-40B4-BE49-F238E27FC236}">
                <a16:creationId xmlns:a16="http://schemas.microsoft.com/office/drawing/2014/main" id="{D4402F8A-8A9E-5164-5B84-3A9EF2641609}"/>
              </a:ext>
              <a:ext uri="{C183D7F6-B498-43B3-948B-1728B52AA6E4}">
                <adec:decorative xmlns:adec="http://schemas.microsoft.com/office/drawing/2017/decorative" val="1"/>
              </a:ext>
            </a:extLst>
          </p:cNvPr>
          <p:cNvPicPr>
            <a:picLocks noChangeAspect="1"/>
          </p:cNvPicPr>
          <p:nvPr>
            <p:custDataLst>
              <p:tags r:id="rId4"/>
            </p:custDataLst>
          </p:nvPr>
        </p:nvPicPr>
        <p:blipFill>
          <a:blip r:embed="rId11">
            <a:biLevel thresh="25000"/>
            <a:extLst>
              <a:ext uri="{28A0092B-C50C-407E-A947-70E740481C1C}">
                <a14:useLocalDpi xmlns:a14="http://schemas.microsoft.com/office/drawing/2010/main" val="0"/>
              </a:ext>
            </a:extLst>
          </a:blip>
          <a:srcRect/>
          <a:stretch/>
        </p:blipFill>
        <p:spPr>
          <a:xfrm>
            <a:off x="11529530" y="63387"/>
            <a:ext cx="531869" cy="580758"/>
          </a:xfrm>
          <a:prstGeom prst="rect">
            <a:avLst/>
          </a:prstGeom>
        </p:spPr>
      </p:pic>
      <p:sp>
        <p:nvSpPr>
          <p:cNvPr id="13" name="TextBox 113" descr="test sentence &#10;&#10;">
            <a:extLst>
              <a:ext uri="{FF2B5EF4-FFF2-40B4-BE49-F238E27FC236}">
                <a16:creationId xmlns:a16="http://schemas.microsoft.com/office/drawing/2014/main" id="{D0C12D73-8CDE-B900-CBD1-6FC806D83D2C}"/>
              </a:ext>
              <a:ext uri="{C183D7F6-B498-43B3-948B-1728B52AA6E4}">
                <adec:decorative xmlns:adec="http://schemas.microsoft.com/office/drawing/2017/decorative" val="0"/>
              </a:ext>
            </a:extLst>
          </p:cNvPr>
          <p:cNvSpPr txBox="1"/>
          <p:nvPr>
            <p:custDataLst>
              <p:tags r:id="rId5"/>
            </p:custDataLst>
          </p:nvPr>
        </p:nvSpPr>
        <p:spPr>
          <a:xfrm>
            <a:off x="7763056" y="1032004"/>
            <a:ext cx="1702157" cy="338554"/>
          </a:xfrm>
          <a:prstGeom prst="rect">
            <a:avLst/>
          </a:prstGeom>
          <a:noFill/>
        </p:spPr>
        <p:txBody>
          <a:bodyPr wrap="square" rtlCol="0">
            <a:spAutoFit/>
          </a:bodyPr>
          <a:lstStyle/>
          <a:p>
            <a:r>
              <a:rPr lang="fr-CA" sz="1600" b="1" dirty="0">
                <a:solidFill>
                  <a:schemeClr val="accent2"/>
                </a:solidFill>
                <a:latin typeface="Avenir Next LT Pro" panose="020B0504020202020204" pitchFamily="34" charset="0"/>
              </a:rPr>
              <a:t>Quiet zone</a:t>
            </a:r>
          </a:p>
        </p:txBody>
      </p:sp>
      <p:pic>
        <p:nvPicPr>
          <p:cNvPr id="6" name="Picture 108" descr="example of quiet zone">
            <a:extLst>
              <a:ext uri="{FF2B5EF4-FFF2-40B4-BE49-F238E27FC236}">
                <a16:creationId xmlns:a16="http://schemas.microsoft.com/office/drawing/2014/main" id="{185AE60D-63D0-0E73-0759-4A42E0272CBF}"/>
              </a:ext>
            </a:extLst>
          </p:cNvPr>
          <p:cNvPicPr>
            <a:picLocks noChangeAspect="1"/>
          </p:cNvPicPr>
          <p:nvPr>
            <p:custDataLst>
              <p:tags r:id="rId6"/>
            </p:custDataLst>
          </p:nvPr>
        </p:nvPicPr>
        <p:blipFill>
          <a:blip r:embed="rId12"/>
          <a:stretch>
            <a:fillRect/>
          </a:stretch>
        </p:blipFill>
        <p:spPr>
          <a:xfrm>
            <a:off x="6688714" y="1570175"/>
            <a:ext cx="3850842" cy="3850844"/>
          </a:xfrm>
          <a:prstGeom prst="rect">
            <a:avLst/>
          </a:prstGeom>
          <a:effectLst>
            <a:outerShdw blurRad="63500" sx="102000" sy="102000" algn="ctr" rotWithShape="0">
              <a:prstClr val="black">
                <a:alpha val="40000"/>
              </a:prstClr>
            </a:outerShdw>
          </a:effectLst>
        </p:spPr>
      </p:pic>
      <p:sp>
        <p:nvSpPr>
          <p:cNvPr id="12" name="Rectangle 11">
            <a:extLst>
              <a:ext uri="{FF2B5EF4-FFF2-40B4-BE49-F238E27FC236}">
                <a16:creationId xmlns:a16="http://schemas.microsoft.com/office/drawing/2014/main" id="{79E5A377-DAE4-753B-F5E9-24A86950F8FE}"/>
              </a:ext>
              <a:ext uri="{C183D7F6-B498-43B3-948B-1728B52AA6E4}">
                <adec:decorative xmlns:adec="http://schemas.microsoft.com/office/drawing/2017/decorative" val="1"/>
              </a:ext>
            </a:extLst>
          </p:cNvPr>
          <p:cNvSpPr/>
          <p:nvPr>
            <p:custDataLst>
              <p:tags r:id="rId7"/>
            </p:custDataLst>
          </p:nvPr>
        </p:nvSpPr>
        <p:spPr>
          <a:xfrm>
            <a:off x="6808206" y="1637403"/>
            <a:ext cx="3621386" cy="1078637"/>
          </a:xfrm>
          <a:prstGeom prst="rect">
            <a:avLst/>
          </a:prstGeom>
          <a:solidFill>
            <a:schemeClr val="accent2">
              <a:lumMod val="60000"/>
              <a:lumOff val="40000"/>
              <a:alpha val="3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A" dirty="0">
              <a:latin typeface="Avenir Next LT Pro" panose="020B0504020202020204" pitchFamily="34" charset="0"/>
            </a:endParaRPr>
          </a:p>
        </p:txBody>
      </p:sp>
      <p:sp>
        <p:nvSpPr>
          <p:cNvPr id="7" name="Freeform: Shape 8">
            <a:extLst>
              <a:ext uri="{FF2B5EF4-FFF2-40B4-BE49-F238E27FC236}">
                <a16:creationId xmlns:a16="http://schemas.microsoft.com/office/drawing/2014/main" id="{CC2D8B5B-DD81-8C68-A503-6C536867FD7F}"/>
              </a:ext>
              <a:ext uri="{C183D7F6-B498-43B3-948B-1728B52AA6E4}">
                <adec:decorative xmlns:adec="http://schemas.microsoft.com/office/drawing/2017/decorative" val="1"/>
              </a:ext>
            </a:extLst>
          </p:cNvPr>
          <p:cNvSpPr/>
          <p:nvPr>
            <p:custDataLst>
              <p:tags r:id="rId8"/>
            </p:custDataLst>
          </p:nvPr>
        </p:nvSpPr>
        <p:spPr>
          <a:xfrm>
            <a:off x="7650073" y="2716040"/>
            <a:ext cx="1566355" cy="1036216"/>
          </a:xfrm>
          <a:custGeom>
            <a:avLst/>
            <a:gdLst>
              <a:gd name="connsiteX0" fmla="*/ 0 w 1311564"/>
              <a:gd name="connsiteY0" fmla="*/ 0 h 840509"/>
              <a:gd name="connsiteX1" fmla="*/ 9237 w 1311564"/>
              <a:gd name="connsiteY1" fmla="*/ 415636 h 840509"/>
              <a:gd name="connsiteX2" fmla="*/ 129310 w 1311564"/>
              <a:gd name="connsiteY2" fmla="*/ 415636 h 840509"/>
              <a:gd name="connsiteX3" fmla="*/ 138546 w 1311564"/>
              <a:gd name="connsiteY3" fmla="*/ 840509 h 840509"/>
              <a:gd name="connsiteX4" fmla="*/ 1311564 w 1311564"/>
              <a:gd name="connsiteY4" fmla="*/ 831273 h 840509"/>
              <a:gd name="connsiteX5" fmla="*/ 1302328 w 1311564"/>
              <a:gd name="connsiteY5" fmla="*/ 18473 h 840509"/>
              <a:gd name="connsiteX6" fmla="*/ 0 w 1311564"/>
              <a:gd name="connsiteY6" fmla="*/ 0 h 840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11564" h="840509">
                <a:moveTo>
                  <a:pt x="0" y="0"/>
                </a:moveTo>
                <a:lnTo>
                  <a:pt x="9237" y="415636"/>
                </a:lnTo>
                <a:lnTo>
                  <a:pt x="129310" y="415636"/>
                </a:lnTo>
                <a:lnTo>
                  <a:pt x="138546" y="840509"/>
                </a:lnTo>
                <a:lnTo>
                  <a:pt x="1311564" y="831273"/>
                </a:lnTo>
                <a:lnTo>
                  <a:pt x="1302328" y="18473"/>
                </a:lnTo>
                <a:lnTo>
                  <a:pt x="0" y="0"/>
                </a:lnTo>
                <a:close/>
              </a:path>
            </a:pathLst>
          </a:custGeom>
          <a:solidFill>
            <a:schemeClr val="bg2">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Tree>
    <p:extLst>
      <p:ext uri="{BB962C8B-B14F-4D97-AF65-F5344CB8AC3E}">
        <p14:creationId xmlns:p14="http://schemas.microsoft.com/office/powerpoint/2010/main" val="1906248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90E4937-9203-80F1-1D3B-46A2B6309F3A}"/>
              </a:ext>
              <a:ext uri="{C183D7F6-B498-43B3-948B-1728B52AA6E4}">
                <adec:decorative xmlns:adec="http://schemas.microsoft.com/office/drawing/2017/decorative" val="1"/>
              </a:ext>
            </a:extLst>
          </p:cNvPr>
          <p:cNvSpPr/>
          <p:nvPr>
            <p:custDataLst>
              <p:tags r:id="rId1"/>
            </p:custDataLst>
          </p:nvPr>
        </p:nvSpPr>
        <p:spPr>
          <a:xfrm>
            <a:off x="0" y="0"/>
            <a:ext cx="12192000" cy="72237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CA" dirty="0"/>
          </a:p>
        </p:txBody>
      </p:sp>
      <p:sp>
        <p:nvSpPr>
          <p:cNvPr id="2" name="Title 1">
            <a:extLst>
              <a:ext uri="{FF2B5EF4-FFF2-40B4-BE49-F238E27FC236}">
                <a16:creationId xmlns:a16="http://schemas.microsoft.com/office/drawing/2014/main" id="{E2A90173-C9BE-15AB-2F1B-343129698A10}"/>
              </a:ext>
            </a:extLst>
          </p:cNvPr>
          <p:cNvSpPr txBox="1">
            <a:spLocks noGrp="1"/>
          </p:cNvSpPr>
          <p:nvPr>
            <p:ph type="title" idx="4294967295"/>
            <p:custDataLst>
              <p:tags r:id="rId2"/>
            </p:custDataLst>
          </p:nvPr>
        </p:nvSpPr>
        <p:spPr>
          <a:xfrm>
            <a:off x="206500" y="36753"/>
            <a:ext cx="3949863"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en-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Neighbourhood</a:t>
            </a:r>
          </a:p>
        </p:txBody>
      </p:sp>
      <p:sp>
        <p:nvSpPr>
          <p:cNvPr id="3" name="TextBox 2">
            <a:extLst>
              <a:ext uri="{FF2B5EF4-FFF2-40B4-BE49-F238E27FC236}">
                <a16:creationId xmlns:a16="http://schemas.microsoft.com/office/drawing/2014/main" id="{7A78167E-F052-C9E8-04C8-15DFB9851FEC}"/>
              </a:ext>
            </a:extLst>
          </p:cNvPr>
          <p:cNvSpPr txBox="1"/>
          <p:nvPr>
            <p:custDataLst>
              <p:tags r:id="rId3"/>
            </p:custDataLst>
          </p:nvPr>
        </p:nvSpPr>
        <p:spPr>
          <a:xfrm>
            <a:off x="320803" y="1488462"/>
            <a:ext cx="4199001" cy="3139321"/>
          </a:xfrm>
          <a:prstGeom prst="rect">
            <a:avLst/>
          </a:prstGeom>
          <a:noFill/>
        </p:spPr>
        <p:txBody>
          <a:bodyPr wrap="square" lIns="91440" tIns="45720" rIns="91440" bIns="45720" anchor="t">
            <a:spAutoFit/>
          </a:bodyPr>
          <a:lstStyle/>
          <a:p>
            <a:pPr marL="285750" indent="-285750">
              <a:buFont typeface="Arial" panose="020B0604020202020204" pitchFamily="34" charset="0"/>
              <a:buChar char="•"/>
            </a:pPr>
            <a:r>
              <a:rPr lang="en-CA" dirty="0"/>
              <a:t>The floors will be assigned to one or more branches.</a:t>
            </a:r>
          </a:p>
          <a:p>
            <a:endParaRPr lang="en-CA" dirty="0"/>
          </a:p>
          <a:p>
            <a:pPr marL="285750" indent="-285750">
              <a:buFont typeface="Arial" panose="020B0604020202020204" pitchFamily="34" charset="0"/>
              <a:buChar char="•"/>
            </a:pPr>
            <a:r>
              <a:rPr lang="en-CA" dirty="0"/>
              <a:t>The entire floor will be open to all - no floor sections or rooms reserved for specific teams.</a:t>
            </a:r>
          </a:p>
          <a:p>
            <a:endParaRPr lang="en-CA" dirty="0"/>
          </a:p>
          <a:p>
            <a:pPr marL="285750" indent="-285750">
              <a:buFont typeface="Arial" panose="020B0604020202020204" pitchFamily="34" charset="0"/>
              <a:buChar char="•"/>
            </a:pPr>
            <a:r>
              <a:rPr lang="en-CA" dirty="0"/>
              <a:t>It is permissible to work from a neighbourhood other than the one designated, for example, to collaborate with colleagues.</a:t>
            </a:r>
          </a:p>
        </p:txBody>
      </p:sp>
      <p:pic>
        <p:nvPicPr>
          <p:cNvPr id="4" name="Content Placeholder 10">
            <a:extLst>
              <a:ext uri="{FF2B5EF4-FFF2-40B4-BE49-F238E27FC236}">
                <a16:creationId xmlns:a16="http://schemas.microsoft.com/office/drawing/2014/main" id="{D4402F8A-8A9E-5164-5B84-3A9EF2641609}"/>
              </a:ext>
              <a:ext uri="{C183D7F6-B498-43B3-948B-1728B52AA6E4}">
                <adec:decorative xmlns:adec="http://schemas.microsoft.com/office/drawing/2017/decorative" val="1"/>
              </a:ext>
            </a:extLst>
          </p:cNvPr>
          <p:cNvPicPr>
            <a:picLocks noChangeAspect="1"/>
          </p:cNvPicPr>
          <p:nvPr>
            <p:custDataLst>
              <p:tags r:id="rId4"/>
            </p:custDataLst>
          </p:nvPr>
        </p:nvPicPr>
        <p:blipFill>
          <a:blip r:embed="rId10">
            <a:biLevel thresh="25000"/>
            <a:extLst>
              <a:ext uri="{28A0092B-C50C-407E-A947-70E740481C1C}">
                <a14:useLocalDpi xmlns:a14="http://schemas.microsoft.com/office/drawing/2010/main" val="0"/>
              </a:ext>
            </a:extLst>
          </a:blip>
          <a:srcRect/>
          <a:stretch/>
        </p:blipFill>
        <p:spPr>
          <a:xfrm>
            <a:off x="11529530" y="63387"/>
            <a:ext cx="531869" cy="580758"/>
          </a:xfrm>
          <a:prstGeom prst="rect">
            <a:avLst/>
          </a:prstGeom>
        </p:spPr>
      </p:pic>
      <p:grpSp>
        <p:nvGrpSpPr>
          <p:cNvPr id="6" name="Group 11" descr="An image of an office building with the recommended approach of floor by floor neighborhoods to the right, and a representation of the non recommended solution of micro-neighborhoods on the left. ">
            <a:extLst>
              <a:ext uri="{FF2B5EF4-FFF2-40B4-BE49-F238E27FC236}">
                <a16:creationId xmlns:a16="http://schemas.microsoft.com/office/drawing/2014/main" id="{416113E3-E9F4-0DEB-3045-FDE7ADC4CA45}"/>
              </a:ext>
            </a:extLst>
          </p:cNvPr>
          <p:cNvGrpSpPr/>
          <p:nvPr>
            <p:custDataLst>
              <p:tags r:id="rId5"/>
            </p:custDataLst>
          </p:nvPr>
        </p:nvGrpSpPr>
        <p:grpSpPr>
          <a:xfrm>
            <a:off x="5494119" y="1625112"/>
            <a:ext cx="5813478" cy="3826116"/>
            <a:chOff x="2578923" y="2219562"/>
            <a:chExt cx="5174431" cy="3826116"/>
          </a:xfrm>
        </p:grpSpPr>
        <p:grpSp>
          <p:nvGrpSpPr>
            <p:cNvPr id="77" name="Group 1088">
              <a:extLst>
                <a:ext uri="{FF2B5EF4-FFF2-40B4-BE49-F238E27FC236}">
                  <a16:creationId xmlns:a16="http://schemas.microsoft.com/office/drawing/2014/main" id="{CE4A8AA8-D80C-1133-5FA3-51E8E7EA7F99}"/>
                </a:ext>
              </a:extLst>
            </p:cNvPr>
            <p:cNvGrpSpPr/>
            <p:nvPr/>
          </p:nvGrpSpPr>
          <p:grpSpPr>
            <a:xfrm>
              <a:off x="2675399" y="2967838"/>
              <a:ext cx="3722979" cy="2657495"/>
              <a:chOff x="7329630" y="3624399"/>
              <a:chExt cx="3633390" cy="2593547"/>
            </a:xfrm>
          </p:grpSpPr>
          <p:sp>
            <p:nvSpPr>
              <p:cNvPr id="78" name="Freeform: Shape 13">
                <a:extLst>
                  <a:ext uri="{FF2B5EF4-FFF2-40B4-BE49-F238E27FC236}">
                    <a16:creationId xmlns:a16="http://schemas.microsoft.com/office/drawing/2014/main" id="{057E7B1D-D7C7-9460-3484-E41EF154A9B2}"/>
                  </a:ext>
                </a:extLst>
              </p:cNvPr>
              <p:cNvSpPr/>
              <p:nvPr/>
            </p:nvSpPr>
            <p:spPr>
              <a:xfrm flipH="1">
                <a:off x="7385144" y="5615770"/>
                <a:ext cx="3577876" cy="602176"/>
              </a:xfrm>
              <a:custGeom>
                <a:avLst/>
                <a:gdLst>
                  <a:gd name="connsiteX0" fmla="*/ 0 w 5144362"/>
                  <a:gd name="connsiteY0" fmla="*/ 0 h 869622"/>
                  <a:gd name="connsiteX1" fmla="*/ 1626057 w 5144362"/>
                  <a:gd name="connsiteY1" fmla="*/ 518548 h 869622"/>
                  <a:gd name="connsiteX2" fmla="*/ 1642270 w 5144362"/>
                  <a:gd name="connsiteY2" fmla="*/ 438240 h 869622"/>
                  <a:gd name="connsiteX3" fmla="*/ 1928384 w 5144362"/>
                  <a:gd name="connsiteY3" fmla="*/ 248590 h 869622"/>
                  <a:gd name="connsiteX4" fmla="*/ 4833846 w 5144362"/>
                  <a:gd name="connsiteY4" fmla="*/ 248590 h 869622"/>
                  <a:gd name="connsiteX5" fmla="*/ 5144362 w 5144362"/>
                  <a:gd name="connsiteY5" fmla="*/ 559106 h 869622"/>
                  <a:gd name="connsiteX6" fmla="*/ 4833846 w 5144362"/>
                  <a:gd name="connsiteY6" fmla="*/ 869622 h 869622"/>
                  <a:gd name="connsiteX7" fmla="*/ 1928384 w 5144362"/>
                  <a:gd name="connsiteY7" fmla="*/ 869622 h 869622"/>
                  <a:gd name="connsiteX8" fmla="*/ 1642270 w 5144362"/>
                  <a:gd name="connsiteY8" fmla="*/ 679973 h 869622"/>
                  <a:gd name="connsiteX9" fmla="*/ 1636848 w 5144362"/>
                  <a:gd name="connsiteY9" fmla="*/ 653114 h 869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44362" h="869622">
                    <a:moveTo>
                      <a:pt x="0" y="0"/>
                    </a:moveTo>
                    <a:lnTo>
                      <a:pt x="1626057" y="518548"/>
                    </a:lnTo>
                    <a:lnTo>
                      <a:pt x="1642270" y="438240"/>
                    </a:lnTo>
                    <a:cubicBezTo>
                      <a:pt x="1689409" y="326791"/>
                      <a:pt x="1799765" y="248590"/>
                      <a:pt x="1928384" y="248590"/>
                    </a:cubicBezTo>
                    <a:lnTo>
                      <a:pt x="4833846" y="248590"/>
                    </a:lnTo>
                    <a:cubicBezTo>
                      <a:pt x="5005339" y="248590"/>
                      <a:pt x="5144362" y="387613"/>
                      <a:pt x="5144362" y="559106"/>
                    </a:cubicBezTo>
                    <a:cubicBezTo>
                      <a:pt x="5144362" y="730599"/>
                      <a:pt x="5005339" y="869622"/>
                      <a:pt x="4833846" y="869622"/>
                    </a:cubicBezTo>
                    <a:lnTo>
                      <a:pt x="1928384" y="869622"/>
                    </a:lnTo>
                    <a:cubicBezTo>
                      <a:pt x="1799765" y="869622"/>
                      <a:pt x="1689409" y="791422"/>
                      <a:pt x="1642270" y="679973"/>
                    </a:cubicBezTo>
                    <a:lnTo>
                      <a:pt x="1636848" y="653114"/>
                    </a:lnTo>
                    <a:close/>
                  </a:path>
                </a:pathLst>
              </a:custGeom>
              <a:solidFill>
                <a:schemeClr val="accent5">
                  <a:lumMod val="20000"/>
                  <a:lumOff val="80000"/>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en-CA" dirty="0"/>
              </a:p>
            </p:txBody>
          </p:sp>
          <p:sp>
            <p:nvSpPr>
              <p:cNvPr id="79" name="Freeform: Shape 15">
                <a:extLst>
                  <a:ext uri="{FF2B5EF4-FFF2-40B4-BE49-F238E27FC236}">
                    <a16:creationId xmlns:a16="http://schemas.microsoft.com/office/drawing/2014/main" id="{8FCD9700-1C2E-305F-C2D7-D1F22165A204}"/>
                  </a:ext>
                </a:extLst>
              </p:cNvPr>
              <p:cNvSpPr/>
              <p:nvPr/>
            </p:nvSpPr>
            <p:spPr>
              <a:xfrm rot="5400000" flipH="1">
                <a:off x="8623955" y="3272886"/>
                <a:ext cx="430038" cy="2891312"/>
              </a:xfrm>
              <a:custGeom>
                <a:avLst/>
                <a:gdLst>
                  <a:gd name="connsiteX0" fmla="*/ 621033 w 621033"/>
                  <a:gd name="connsiteY0" fmla="*/ 941225 h 4157203"/>
                  <a:gd name="connsiteX1" fmla="*/ 621032 w 621033"/>
                  <a:gd name="connsiteY1" fmla="*/ 3846687 h 4157203"/>
                  <a:gd name="connsiteX2" fmla="*/ 310516 w 621033"/>
                  <a:gd name="connsiteY2" fmla="*/ 4157203 h 4157203"/>
                  <a:gd name="connsiteX3" fmla="*/ 0 w 621033"/>
                  <a:gd name="connsiteY3" fmla="*/ 3846687 h 4157203"/>
                  <a:gd name="connsiteX4" fmla="*/ 0 w 621033"/>
                  <a:gd name="connsiteY4" fmla="*/ 941225 h 4157203"/>
                  <a:gd name="connsiteX5" fmla="*/ 310517 w 621033"/>
                  <a:gd name="connsiteY5" fmla="*/ 630709 h 4157203"/>
                  <a:gd name="connsiteX6" fmla="*/ 322063 w 621033"/>
                  <a:gd name="connsiteY6" fmla="*/ 633040 h 4157203"/>
                  <a:gd name="connsiteX7" fmla="*/ 392890 w 621033"/>
                  <a:gd name="connsiteY7" fmla="*/ 0 h 4157203"/>
                  <a:gd name="connsiteX8" fmla="*/ 468437 w 621033"/>
                  <a:gd name="connsiteY8" fmla="*/ 675223 h 4157203"/>
                  <a:gd name="connsiteX9" fmla="*/ 484129 w 621033"/>
                  <a:gd name="connsiteY9" fmla="*/ 683740 h 4157203"/>
                  <a:gd name="connsiteX10" fmla="*/ 621033 w 621033"/>
                  <a:gd name="connsiteY10" fmla="*/ 941225 h 4157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21033" h="4157203">
                    <a:moveTo>
                      <a:pt x="621033" y="941225"/>
                    </a:moveTo>
                    <a:lnTo>
                      <a:pt x="621032" y="3846687"/>
                    </a:lnTo>
                    <a:cubicBezTo>
                      <a:pt x="621032" y="4018180"/>
                      <a:pt x="482009" y="4157203"/>
                      <a:pt x="310516" y="4157203"/>
                    </a:cubicBezTo>
                    <a:cubicBezTo>
                      <a:pt x="139023" y="4157203"/>
                      <a:pt x="0" y="4018180"/>
                      <a:pt x="0" y="3846687"/>
                    </a:cubicBezTo>
                    <a:lnTo>
                      <a:pt x="0" y="941225"/>
                    </a:lnTo>
                    <a:cubicBezTo>
                      <a:pt x="0" y="769732"/>
                      <a:pt x="139023" y="630709"/>
                      <a:pt x="310517" y="630709"/>
                    </a:cubicBezTo>
                    <a:lnTo>
                      <a:pt x="322063" y="633040"/>
                    </a:lnTo>
                    <a:lnTo>
                      <a:pt x="392890" y="0"/>
                    </a:lnTo>
                    <a:lnTo>
                      <a:pt x="468437" y="675223"/>
                    </a:lnTo>
                    <a:lnTo>
                      <a:pt x="484129" y="683740"/>
                    </a:lnTo>
                    <a:cubicBezTo>
                      <a:pt x="566727" y="739542"/>
                      <a:pt x="621033" y="834042"/>
                      <a:pt x="621033" y="941225"/>
                    </a:cubicBezTo>
                    <a:close/>
                  </a:path>
                </a:pathLst>
              </a:custGeom>
              <a:solidFill>
                <a:srgbClr val="DCC5ED">
                  <a:alpha val="50000"/>
                </a:srgb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en-CA" dirty="0"/>
              </a:p>
            </p:txBody>
          </p:sp>
          <p:sp>
            <p:nvSpPr>
              <p:cNvPr id="80" name="Freeform: Shape 17">
                <a:extLst>
                  <a:ext uri="{FF2B5EF4-FFF2-40B4-BE49-F238E27FC236}">
                    <a16:creationId xmlns:a16="http://schemas.microsoft.com/office/drawing/2014/main" id="{AA9F00D5-1806-DACE-5D3E-92DD37C22826}"/>
                  </a:ext>
                </a:extLst>
              </p:cNvPr>
              <p:cNvSpPr/>
              <p:nvPr/>
            </p:nvSpPr>
            <p:spPr>
              <a:xfrm rot="4929086" flipH="1">
                <a:off x="8746398" y="3377076"/>
                <a:ext cx="704826" cy="3407138"/>
              </a:xfrm>
              <a:custGeom>
                <a:avLst/>
                <a:gdLst>
                  <a:gd name="connsiteX0" fmla="*/ 618161 w 1017863"/>
                  <a:gd name="connsiteY0" fmla="*/ 1667671 h 4898871"/>
                  <a:gd name="connsiteX1" fmla="*/ 1014917 w 1017863"/>
                  <a:gd name="connsiteY1" fmla="*/ 4545916 h 4898871"/>
                  <a:gd name="connsiteX2" fmla="*/ 749712 w 1017863"/>
                  <a:gd name="connsiteY2" fmla="*/ 4895925 h 4898871"/>
                  <a:gd name="connsiteX3" fmla="*/ 399702 w 1017863"/>
                  <a:gd name="connsiteY3" fmla="*/ 4630721 h 4898871"/>
                  <a:gd name="connsiteX4" fmla="*/ 2946 w 1017863"/>
                  <a:gd name="connsiteY4" fmla="*/ 1752476 h 4898871"/>
                  <a:gd name="connsiteX5" fmla="*/ 151748 w 1017863"/>
                  <a:gd name="connsiteY5" fmla="*/ 1443145 h 4898871"/>
                  <a:gd name="connsiteX6" fmla="*/ 186265 w 1017863"/>
                  <a:gd name="connsiteY6" fmla="*/ 1431082 h 4898871"/>
                  <a:gd name="connsiteX7" fmla="*/ 253848 w 1017863"/>
                  <a:gd name="connsiteY7" fmla="*/ 0 h 4898871"/>
                  <a:gd name="connsiteX8" fmla="*/ 320232 w 1017863"/>
                  <a:gd name="connsiteY8" fmla="*/ 1405711 h 4898871"/>
                  <a:gd name="connsiteX9" fmla="*/ 391217 w 1017863"/>
                  <a:gd name="connsiteY9" fmla="*/ 1410135 h 4898871"/>
                  <a:gd name="connsiteX10" fmla="*/ 618161 w 1017863"/>
                  <a:gd name="connsiteY10" fmla="*/ 1667671 h 4898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17863" h="4898871">
                    <a:moveTo>
                      <a:pt x="618161" y="1667671"/>
                    </a:moveTo>
                    <a:lnTo>
                      <a:pt x="1014917" y="4545916"/>
                    </a:lnTo>
                    <a:cubicBezTo>
                      <a:pt x="1038335" y="4715802"/>
                      <a:pt x="919599" y="4872507"/>
                      <a:pt x="749712" y="4895925"/>
                    </a:cubicBezTo>
                    <a:cubicBezTo>
                      <a:pt x="579826" y="4919344"/>
                      <a:pt x="423121" y="4800607"/>
                      <a:pt x="399702" y="4630721"/>
                    </a:cubicBezTo>
                    <a:lnTo>
                      <a:pt x="2946" y="1752476"/>
                    </a:lnTo>
                    <a:cubicBezTo>
                      <a:pt x="-14618" y="1625061"/>
                      <a:pt x="47781" y="1505061"/>
                      <a:pt x="151748" y="1443145"/>
                    </a:cubicBezTo>
                    <a:lnTo>
                      <a:pt x="186265" y="1431082"/>
                    </a:lnTo>
                    <a:lnTo>
                      <a:pt x="253848" y="0"/>
                    </a:lnTo>
                    <a:lnTo>
                      <a:pt x="320232" y="1405711"/>
                    </a:lnTo>
                    <a:lnTo>
                      <a:pt x="391217" y="1410135"/>
                    </a:lnTo>
                    <a:cubicBezTo>
                      <a:pt x="508059" y="1441613"/>
                      <a:pt x="600597" y="1540256"/>
                      <a:pt x="618161" y="1667671"/>
                    </a:cubicBezTo>
                    <a:close/>
                  </a:path>
                </a:pathLst>
              </a:custGeom>
              <a:solidFill>
                <a:schemeClr val="accent1">
                  <a:lumMod val="40000"/>
                  <a:lumOff val="60000"/>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en-CA" dirty="0"/>
              </a:p>
            </p:txBody>
          </p:sp>
          <p:sp>
            <p:nvSpPr>
              <p:cNvPr id="81" name="Freeform: Shape 18">
                <a:extLst>
                  <a:ext uri="{FF2B5EF4-FFF2-40B4-BE49-F238E27FC236}">
                    <a16:creationId xmlns:a16="http://schemas.microsoft.com/office/drawing/2014/main" id="{91B53DBD-4316-9F02-791B-A39F96719240}"/>
                  </a:ext>
                </a:extLst>
              </p:cNvPr>
              <p:cNvSpPr/>
              <p:nvPr/>
            </p:nvSpPr>
            <p:spPr>
              <a:xfrm rot="4425982" flipH="1">
                <a:off x="8415972" y="4004967"/>
                <a:ext cx="992587" cy="2974891"/>
              </a:xfrm>
              <a:custGeom>
                <a:avLst/>
                <a:gdLst>
                  <a:gd name="connsiteX0" fmla="*/ 374738 w 1433428"/>
                  <a:gd name="connsiteY0" fmla="*/ 0 h 4277374"/>
                  <a:gd name="connsiteX1" fmla="*/ 432669 w 1433428"/>
                  <a:gd name="connsiteY1" fmla="*/ 893184 h 4277374"/>
                  <a:gd name="connsiteX2" fmla="*/ 460028 w 1433428"/>
                  <a:gd name="connsiteY2" fmla="*/ 904962 h 4277374"/>
                  <a:gd name="connsiteX3" fmla="*/ 608732 w 1433428"/>
                  <a:gd name="connsiteY3" fmla="*/ 1090351 h 4277374"/>
                  <a:gd name="connsiteX4" fmla="*/ 1420967 w 1433428"/>
                  <a:gd name="connsiteY4" fmla="*/ 3879971 h 4277374"/>
                  <a:gd name="connsiteX5" fmla="*/ 1209638 w 1433428"/>
                  <a:gd name="connsiteY5" fmla="*/ 4264913 h 4277374"/>
                  <a:gd name="connsiteX6" fmla="*/ 824696 w 1433428"/>
                  <a:gd name="connsiteY6" fmla="*/ 4053584 h 4277374"/>
                  <a:gd name="connsiteX7" fmla="*/ 12460 w 1433428"/>
                  <a:gd name="connsiteY7" fmla="*/ 1263963 h 4277374"/>
                  <a:gd name="connsiteX8" fmla="*/ 223790 w 1433428"/>
                  <a:gd name="connsiteY8" fmla="*/ 879021 h 4277374"/>
                  <a:gd name="connsiteX9" fmla="*/ 318241 w 1433428"/>
                  <a:gd name="connsiteY9" fmla="*/ 871057 h 4277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3428" h="4277374">
                    <a:moveTo>
                      <a:pt x="374738" y="0"/>
                    </a:moveTo>
                    <a:lnTo>
                      <a:pt x="432669" y="893184"/>
                    </a:lnTo>
                    <a:lnTo>
                      <a:pt x="460028" y="904962"/>
                    </a:lnTo>
                    <a:cubicBezTo>
                      <a:pt x="529689" y="943205"/>
                      <a:pt x="584761" y="1008023"/>
                      <a:pt x="608732" y="1090351"/>
                    </a:cubicBezTo>
                    <a:lnTo>
                      <a:pt x="1420967" y="3879971"/>
                    </a:lnTo>
                    <a:cubicBezTo>
                      <a:pt x="1468909" y="4044627"/>
                      <a:pt x="1374293" y="4216971"/>
                      <a:pt x="1209638" y="4264913"/>
                    </a:cubicBezTo>
                    <a:cubicBezTo>
                      <a:pt x="1044982" y="4312855"/>
                      <a:pt x="872638" y="4218239"/>
                      <a:pt x="824696" y="4053584"/>
                    </a:cubicBezTo>
                    <a:lnTo>
                      <a:pt x="12460" y="1263963"/>
                    </a:lnTo>
                    <a:cubicBezTo>
                      <a:pt x="-35481" y="1099308"/>
                      <a:pt x="59134" y="926963"/>
                      <a:pt x="223790" y="879021"/>
                    </a:cubicBezTo>
                    <a:lnTo>
                      <a:pt x="318241" y="871057"/>
                    </a:lnTo>
                    <a:close/>
                  </a:path>
                </a:pathLst>
              </a:custGeom>
              <a:solidFill>
                <a:schemeClr val="accent4">
                  <a:lumMod val="40000"/>
                  <a:lumOff val="60000"/>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en-CA" dirty="0"/>
              </a:p>
            </p:txBody>
          </p:sp>
          <p:sp>
            <p:nvSpPr>
              <p:cNvPr id="82" name="Freeform: Shape 19">
                <a:extLst>
                  <a:ext uri="{FF2B5EF4-FFF2-40B4-BE49-F238E27FC236}">
                    <a16:creationId xmlns:a16="http://schemas.microsoft.com/office/drawing/2014/main" id="{6667D5C5-60C1-EF39-A34A-68A894525C14}"/>
                  </a:ext>
                </a:extLst>
              </p:cNvPr>
              <p:cNvSpPr/>
              <p:nvPr/>
            </p:nvSpPr>
            <p:spPr>
              <a:xfrm rot="5400000" flipH="1">
                <a:off x="8822856" y="2581116"/>
                <a:ext cx="430038" cy="3416489"/>
              </a:xfrm>
              <a:custGeom>
                <a:avLst/>
                <a:gdLst>
                  <a:gd name="connsiteX0" fmla="*/ 621032 w 621032"/>
                  <a:gd name="connsiteY0" fmla="*/ 1696338 h 4912316"/>
                  <a:gd name="connsiteX1" fmla="*/ 621032 w 621032"/>
                  <a:gd name="connsiteY1" fmla="*/ 4601800 h 4912316"/>
                  <a:gd name="connsiteX2" fmla="*/ 310516 w 621032"/>
                  <a:gd name="connsiteY2" fmla="*/ 4912316 h 4912316"/>
                  <a:gd name="connsiteX3" fmla="*/ 0 w 621032"/>
                  <a:gd name="connsiteY3" fmla="*/ 4601800 h 4912316"/>
                  <a:gd name="connsiteX4" fmla="*/ 0 w 621032"/>
                  <a:gd name="connsiteY4" fmla="*/ 1696338 h 4912316"/>
                  <a:gd name="connsiteX5" fmla="*/ 136904 w 621032"/>
                  <a:gd name="connsiteY5" fmla="*/ 1438854 h 4912316"/>
                  <a:gd name="connsiteX6" fmla="*/ 145447 w 621032"/>
                  <a:gd name="connsiteY6" fmla="*/ 1434217 h 4912316"/>
                  <a:gd name="connsiteX7" fmla="*/ 212976 w 621032"/>
                  <a:gd name="connsiteY7" fmla="*/ 0 h 4912316"/>
                  <a:gd name="connsiteX8" fmla="*/ 278530 w 621032"/>
                  <a:gd name="connsiteY8" fmla="*/ 1392280 h 4912316"/>
                  <a:gd name="connsiteX9" fmla="*/ 310516 w 621032"/>
                  <a:gd name="connsiteY9" fmla="*/ 1385822 h 4912316"/>
                  <a:gd name="connsiteX10" fmla="*/ 621032 w 621032"/>
                  <a:gd name="connsiteY10" fmla="*/ 1696338 h 4912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21032" h="4912316">
                    <a:moveTo>
                      <a:pt x="621032" y="1696338"/>
                    </a:moveTo>
                    <a:lnTo>
                      <a:pt x="621032" y="4601800"/>
                    </a:lnTo>
                    <a:cubicBezTo>
                      <a:pt x="621032" y="4773293"/>
                      <a:pt x="482009" y="4912316"/>
                      <a:pt x="310516" y="4912316"/>
                    </a:cubicBezTo>
                    <a:cubicBezTo>
                      <a:pt x="139023" y="4912316"/>
                      <a:pt x="0" y="4773293"/>
                      <a:pt x="0" y="4601800"/>
                    </a:cubicBezTo>
                    <a:lnTo>
                      <a:pt x="0" y="1696338"/>
                    </a:lnTo>
                    <a:cubicBezTo>
                      <a:pt x="0" y="1589155"/>
                      <a:pt x="54306" y="1494656"/>
                      <a:pt x="136904" y="1438854"/>
                    </a:cubicBezTo>
                    <a:lnTo>
                      <a:pt x="145447" y="1434217"/>
                    </a:lnTo>
                    <a:lnTo>
                      <a:pt x="212976" y="0"/>
                    </a:lnTo>
                    <a:lnTo>
                      <a:pt x="278530" y="1392280"/>
                    </a:lnTo>
                    <a:lnTo>
                      <a:pt x="310516" y="1385822"/>
                    </a:lnTo>
                    <a:cubicBezTo>
                      <a:pt x="482009" y="1385822"/>
                      <a:pt x="621032" y="1524845"/>
                      <a:pt x="621032" y="1696338"/>
                    </a:cubicBezTo>
                    <a:close/>
                  </a:path>
                </a:pathLst>
              </a:custGeom>
              <a:solidFill>
                <a:schemeClr val="accent2">
                  <a:lumMod val="40000"/>
                  <a:lumOff val="60000"/>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en-CA" dirty="0"/>
              </a:p>
            </p:txBody>
          </p:sp>
          <p:sp>
            <p:nvSpPr>
              <p:cNvPr id="83" name="Freeform: Shape 20">
                <a:extLst>
                  <a:ext uri="{FF2B5EF4-FFF2-40B4-BE49-F238E27FC236}">
                    <a16:creationId xmlns:a16="http://schemas.microsoft.com/office/drawing/2014/main" id="{BD636ECB-7C44-CBB6-D835-F5EEC0FDB5E7}"/>
                  </a:ext>
                </a:extLst>
              </p:cNvPr>
              <p:cNvSpPr/>
              <p:nvPr/>
            </p:nvSpPr>
            <p:spPr>
              <a:xfrm flipH="1">
                <a:off x="7482073" y="3653422"/>
                <a:ext cx="2892198" cy="430038"/>
              </a:xfrm>
              <a:custGeom>
                <a:avLst/>
                <a:gdLst>
                  <a:gd name="connsiteX0" fmla="*/ 1004962 w 4220940"/>
                  <a:gd name="connsiteY0" fmla="*/ 0 h 621032"/>
                  <a:gd name="connsiteX1" fmla="*/ 3910424 w 4220940"/>
                  <a:gd name="connsiteY1" fmla="*/ 0 h 621032"/>
                  <a:gd name="connsiteX2" fmla="*/ 4220940 w 4220940"/>
                  <a:gd name="connsiteY2" fmla="*/ 310516 h 621032"/>
                  <a:gd name="connsiteX3" fmla="*/ 3910424 w 4220940"/>
                  <a:gd name="connsiteY3" fmla="*/ 621032 h 621032"/>
                  <a:gd name="connsiteX4" fmla="*/ 1004962 w 4220940"/>
                  <a:gd name="connsiteY4" fmla="*/ 621032 h 621032"/>
                  <a:gd name="connsiteX5" fmla="*/ 785394 w 4220940"/>
                  <a:gd name="connsiteY5" fmla="*/ 530084 h 621032"/>
                  <a:gd name="connsiteX6" fmla="*/ 754257 w 4220940"/>
                  <a:gd name="connsiteY6" fmla="*/ 492346 h 621032"/>
                  <a:gd name="connsiteX7" fmla="*/ 0 w 4220940"/>
                  <a:gd name="connsiteY7" fmla="*/ 551390 h 621032"/>
                  <a:gd name="connsiteX8" fmla="*/ 704832 w 4220940"/>
                  <a:gd name="connsiteY8" fmla="*/ 361956 h 621032"/>
                  <a:gd name="connsiteX9" fmla="*/ 694446 w 4220940"/>
                  <a:gd name="connsiteY9" fmla="*/ 310516 h 621032"/>
                  <a:gd name="connsiteX10" fmla="*/ 1004962 w 4220940"/>
                  <a:gd name="connsiteY10" fmla="*/ 0 h 621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20940" h="621032">
                    <a:moveTo>
                      <a:pt x="1004962" y="0"/>
                    </a:moveTo>
                    <a:lnTo>
                      <a:pt x="3910424" y="0"/>
                    </a:lnTo>
                    <a:cubicBezTo>
                      <a:pt x="4081917" y="0"/>
                      <a:pt x="4220940" y="139023"/>
                      <a:pt x="4220940" y="310516"/>
                    </a:cubicBezTo>
                    <a:cubicBezTo>
                      <a:pt x="4220940" y="482009"/>
                      <a:pt x="4081917" y="621032"/>
                      <a:pt x="3910424" y="621032"/>
                    </a:cubicBezTo>
                    <a:lnTo>
                      <a:pt x="1004962" y="621032"/>
                    </a:lnTo>
                    <a:cubicBezTo>
                      <a:pt x="919216" y="621032"/>
                      <a:pt x="841587" y="586276"/>
                      <a:pt x="785394" y="530084"/>
                    </a:cubicBezTo>
                    <a:lnTo>
                      <a:pt x="754257" y="492346"/>
                    </a:lnTo>
                    <a:lnTo>
                      <a:pt x="0" y="551390"/>
                    </a:lnTo>
                    <a:lnTo>
                      <a:pt x="704832" y="361956"/>
                    </a:lnTo>
                    <a:lnTo>
                      <a:pt x="694446" y="310516"/>
                    </a:lnTo>
                    <a:cubicBezTo>
                      <a:pt x="694446" y="139023"/>
                      <a:pt x="833469" y="0"/>
                      <a:pt x="1004962" y="0"/>
                    </a:cubicBezTo>
                    <a:close/>
                  </a:path>
                </a:pathLst>
              </a:custGeom>
              <a:solidFill>
                <a:schemeClr val="accent3">
                  <a:lumMod val="20000"/>
                  <a:lumOff val="80000"/>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en-CA" dirty="0"/>
              </a:p>
            </p:txBody>
          </p:sp>
          <p:sp>
            <p:nvSpPr>
              <p:cNvPr id="84" name="TextBox 21">
                <a:extLst>
                  <a:ext uri="{FF2B5EF4-FFF2-40B4-BE49-F238E27FC236}">
                    <a16:creationId xmlns:a16="http://schemas.microsoft.com/office/drawing/2014/main" id="{2B0328CC-C16A-56CA-D000-EA18226D76E5}"/>
                  </a:ext>
                </a:extLst>
              </p:cNvPr>
              <p:cNvSpPr txBox="1"/>
              <p:nvPr/>
            </p:nvSpPr>
            <p:spPr>
              <a:xfrm>
                <a:off x="7695081" y="4154274"/>
                <a:ext cx="1821633" cy="232475"/>
              </a:xfrm>
              <a:prstGeom prst="rect">
                <a:avLst/>
              </a:prstGeom>
              <a:noFill/>
            </p:spPr>
            <p:txBody>
              <a:bodyPr wrap="square" rtlCol="0">
                <a:spAutoFit/>
              </a:bodyPr>
              <a:lstStyle/>
              <a:p>
                <a:pPr lvl="0" algn="ctr">
                  <a:lnSpc>
                    <a:spcPts val="1100"/>
                  </a:lnSpc>
                  <a:defRPr/>
                </a:pPr>
                <a:r>
                  <a:rPr lang="en-CA" sz="1200" dirty="0">
                    <a:latin typeface="Calibri"/>
                  </a:rPr>
                  <a:t>Branches B and C</a:t>
                </a:r>
                <a:endParaRPr kumimoji="0" lang="en-CA" sz="1200" i="0" u="none" strike="noStrike" kern="1200" cap="none" spc="0" normalizeH="0" baseline="0" noProof="0" dirty="0">
                  <a:ln>
                    <a:noFill/>
                  </a:ln>
                  <a:effectLst/>
                  <a:uLnTx/>
                  <a:uFillTx/>
                  <a:latin typeface="Calibri"/>
                </a:endParaRPr>
              </a:p>
            </p:txBody>
          </p:sp>
          <p:sp>
            <p:nvSpPr>
              <p:cNvPr id="85" name="TextBox 22">
                <a:extLst>
                  <a:ext uri="{FF2B5EF4-FFF2-40B4-BE49-F238E27FC236}">
                    <a16:creationId xmlns:a16="http://schemas.microsoft.com/office/drawing/2014/main" id="{5BF43345-89A2-8BD1-AAB5-685CC2838D7D}"/>
                  </a:ext>
                </a:extLst>
              </p:cNvPr>
              <p:cNvSpPr txBox="1"/>
              <p:nvPr/>
            </p:nvSpPr>
            <p:spPr>
              <a:xfrm>
                <a:off x="7383089" y="4582602"/>
                <a:ext cx="2490508" cy="233037"/>
              </a:xfrm>
              <a:prstGeom prst="rect">
                <a:avLst/>
              </a:prstGeom>
              <a:noFill/>
            </p:spPr>
            <p:txBody>
              <a:bodyPr wrap="square" rtlCol="0">
                <a:spAutoFit/>
              </a:bodyPr>
              <a:lstStyle/>
              <a:p>
                <a:pPr marL="0" marR="0" lvl="0" indent="0" algn="ctr" defTabSz="914400" rtl="0" eaLnBrk="1" fontAlgn="auto" latinLnBrk="0" hangingPunct="1">
                  <a:lnSpc>
                    <a:spcPts val="1100"/>
                  </a:lnSpc>
                  <a:buClrTx/>
                  <a:buSzTx/>
                  <a:buFontTx/>
                  <a:buNone/>
                  <a:tabLst/>
                  <a:defRPr/>
                </a:pPr>
                <a:r>
                  <a:rPr lang="en-CA" sz="1200" dirty="0">
                    <a:latin typeface="Calibri"/>
                  </a:rPr>
                  <a:t>Branch</a:t>
                </a:r>
                <a:r>
                  <a:rPr kumimoji="0" lang="en-CA" sz="1200" i="0" u="none" strike="noStrike" kern="1200" cap="none" spc="0" normalizeH="0" baseline="0" noProof="0" dirty="0">
                    <a:ln>
                      <a:noFill/>
                    </a:ln>
                    <a:effectLst/>
                    <a:uLnTx/>
                    <a:uFillTx/>
                    <a:latin typeface="Calibri"/>
                  </a:rPr>
                  <a:t> D</a:t>
                </a:r>
              </a:p>
            </p:txBody>
          </p:sp>
          <p:sp>
            <p:nvSpPr>
              <p:cNvPr id="86" name="TextBox 24">
                <a:extLst>
                  <a:ext uri="{FF2B5EF4-FFF2-40B4-BE49-F238E27FC236}">
                    <a16:creationId xmlns:a16="http://schemas.microsoft.com/office/drawing/2014/main" id="{36F3A7BC-2D1A-741B-822A-079CEF79C39F}"/>
                  </a:ext>
                </a:extLst>
              </p:cNvPr>
              <p:cNvSpPr txBox="1"/>
              <p:nvPr/>
            </p:nvSpPr>
            <p:spPr>
              <a:xfrm>
                <a:off x="7818034" y="3624399"/>
                <a:ext cx="1637002" cy="233037"/>
              </a:xfrm>
              <a:prstGeom prst="rect">
                <a:avLst/>
              </a:prstGeom>
              <a:noFill/>
            </p:spPr>
            <p:txBody>
              <a:bodyPr wrap="square" rtlCol="0">
                <a:spAutoFit/>
              </a:bodyPr>
              <a:lstStyle/>
              <a:p>
                <a:pPr marL="0" marR="0" lvl="0" indent="0" algn="ctr" defTabSz="914400" rtl="0" eaLnBrk="1" fontAlgn="auto" latinLnBrk="0" hangingPunct="1">
                  <a:lnSpc>
                    <a:spcPts val="1100"/>
                  </a:lnSpc>
                  <a:buClrTx/>
                  <a:buSzTx/>
                  <a:buFontTx/>
                  <a:buNone/>
                  <a:tabLst/>
                  <a:defRPr/>
                </a:pPr>
                <a:r>
                  <a:rPr kumimoji="0" lang="en-CA" sz="1200" i="0" u="none" strike="noStrike" kern="1200" cap="none" spc="0" normalizeH="0" baseline="0" noProof="0" dirty="0">
                    <a:ln>
                      <a:noFill/>
                    </a:ln>
                    <a:effectLst/>
                    <a:uLnTx/>
                    <a:uFillTx/>
                    <a:latin typeface="Calibri"/>
                  </a:rPr>
                  <a:t>Branch</a:t>
                </a:r>
                <a:r>
                  <a:rPr kumimoji="0" lang="en-CA" sz="1200" i="0" u="none" strike="noStrike" kern="1200" cap="none" spc="0" normalizeH="0" baseline="0" noProof="0" dirty="0">
                    <a:ln>
                      <a:noFill/>
                    </a:ln>
                    <a:solidFill>
                      <a:srgbClr val="000000"/>
                    </a:solidFill>
                    <a:effectLst/>
                    <a:uLnTx/>
                    <a:uFillTx/>
                    <a:latin typeface="Calibri"/>
                  </a:rPr>
                  <a:t> A</a:t>
                </a:r>
              </a:p>
            </p:txBody>
          </p:sp>
          <p:sp>
            <p:nvSpPr>
              <p:cNvPr id="87" name="TextBox 25">
                <a:extLst>
                  <a:ext uri="{FF2B5EF4-FFF2-40B4-BE49-F238E27FC236}">
                    <a16:creationId xmlns:a16="http://schemas.microsoft.com/office/drawing/2014/main" id="{A98FC754-5F9D-A6AB-8070-6E366FA59DE0}"/>
                  </a:ext>
                </a:extLst>
              </p:cNvPr>
              <p:cNvSpPr txBox="1"/>
              <p:nvPr/>
            </p:nvSpPr>
            <p:spPr>
              <a:xfrm>
                <a:off x="7687777" y="5026239"/>
                <a:ext cx="1921604" cy="230535"/>
              </a:xfrm>
              <a:prstGeom prst="rect">
                <a:avLst/>
              </a:prstGeom>
              <a:noFill/>
            </p:spPr>
            <p:txBody>
              <a:bodyPr wrap="square" rtlCol="0">
                <a:spAutoFit/>
              </a:bodyPr>
              <a:lstStyle/>
              <a:p>
                <a:pPr lvl="0" algn="ctr">
                  <a:lnSpc>
                    <a:spcPts val="1100"/>
                  </a:lnSpc>
                  <a:defRPr/>
                </a:pPr>
                <a:r>
                  <a:rPr lang="en-CA" sz="1200" dirty="0">
                    <a:solidFill>
                      <a:srgbClr val="000000"/>
                    </a:solidFill>
                  </a:rPr>
                  <a:t>Directorates E and F</a:t>
                </a:r>
              </a:p>
            </p:txBody>
          </p:sp>
          <p:sp>
            <p:nvSpPr>
              <p:cNvPr id="88" name="TextBox 26">
                <a:extLst>
                  <a:ext uri="{FF2B5EF4-FFF2-40B4-BE49-F238E27FC236}">
                    <a16:creationId xmlns:a16="http://schemas.microsoft.com/office/drawing/2014/main" id="{A6684F48-A2FE-496D-6BD2-6AF0B6FF503C}"/>
                  </a:ext>
                </a:extLst>
              </p:cNvPr>
              <p:cNvSpPr txBox="1"/>
              <p:nvPr/>
            </p:nvSpPr>
            <p:spPr>
              <a:xfrm>
                <a:off x="7734813" y="5456853"/>
                <a:ext cx="1839615" cy="233037"/>
              </a:xfrm>
              <a:prstGeom prst="rect">
                <a:avLst/>
              </a:prstGeom>
              <a:noFill/>
            </p:spPr>
            <p:txBody>
              <a:bodyPr wrap="square" rtlCol="0">
                <a:spAutoFit/>
              </a:bodyPr>
              <a:lstStyle/>
              <a:p>
                <a:pPr marL="0" marR="0" lvl="0" indent="0" algn="ctr" defTabSz="914400" rtl="0" eaLnBrk="1" fontAlgn="auto" latinLnBrk="0" hangingPunct="1">
                  <a:lnSpc>
                    <a:spcPts val="1100"/>
                  </a:lnSpc>
                  <a:buClrTx/>
                  <a:buSzTx/>
                  <a:buFontTx/>
                  <a:buNone/>
                  <a:tabLst/>
                  <a:defRPr/>
                </a:pPr>
                <a:r>
                  <a:rPr lang="en-CA" sz="1200" dirty="0">
                    <a:latin typeface="Calibri"/>
                  </a:rPr>
                  <a:t>Branch</a:t>
                </a:r>
                <a:r>
                  <a:rPr kumimoji="0" lang="en-CA" sz="1200" i="0" u="none" strike="noStrike" kern="1200" cap="none" spc="0" normalizeH="0" baseline="0" noProof="0" dirty="0">
                    <a:ln>
                      <a:noFill/>
                    </a:ln>
                    <a:effectLst/>
                    <a:uLnTx/>
                    <a:uFillTx/>
                    <a:latin typeface="Calibri"/>
                  </a:rPr>
                  <a:t> G</a:t>
                </a:r>
              </a:p>
            </p:txBody>
          </p:sp>
          <p:sp>
            <p:nvSpPr>
              <p:cNvPr id="89" name="TextBox 27">
                <a:extLst>
                  <a:ext uri="{FF2B5EF4-FFF2-40B4-BE49-F238E27FC236}">
                    <a16:creationId xmlns:a16="http://schemas.microsoft.com/office/drawing/2014/main" id="{CF1A0002-EC31-0B3E-FF8A-584706C6E1CD}"/>
                  </a:ext>
                </a:extLst>
              </p:cNvPr>
              <p:cNvSpPr txBox="1"/>
              <p:nvPr/>
            </p:nvSpPr>
            <p:spPr>
              <a:xfrm>
                <a:off x="7444094" y="5867729"/>
                <a:ext cx="2391720" cy="233037"/>
              </a:xfrm>
              <a:prstGeom prst="rect">
                <a:avLst/>
              </a:prstGeom>
              <a:noFill/>
            </p:spPr>
            <p:txBody>
              <a:bodyPr wrap="square" rtlCol="0">
                <a:spAutoFit/>
              </a:bodyPr>
              <a:lstStyle/>
              <a:p>
                <a:pPr marL="0" marR="0" lvl="0" indent="0" algn="ctr" defTabSz="914400" rtl="0" eaLnBrk="1" fontAlgn="auto" latinLnBrk="0" hangingPunct="1">
                  <a:lnSpc>
                    <a:spcPts val="1100"/>
                  </a:lnSpc>
                  <a:buClrTx/>
                  <a:buSzTx/>
                  <a:buFontTx/>
                  <a:buNone/>
                  <a:tabLst/>
                  <a:defRPr/>
                </a:pPr>
                <a:r>
                  <a:rPr kumimoji="0" lang="en-CA" sz="1200" b="1" i="0" u="none" strike="noStrike" kern="1200" cap="none" spc="0" normalizeH="0" baseline="0" noProof="0" dirty="0">
                    <a:ln>
                      <a:noFill/>
                    </a:ln>
                    <a:effectLst/>
                    <a:uLnTx/>
                    <a:uFillTx/>
                    <a:latin typeface="Calibri"/>
                  </a:rPr>
                  <a:t>Open to all </a:t>
                </a:r>
                <a:endParaRPr kumimoji="0" lang="en-CA" sz="1200" i="0" u="none" strike="noStrike" kern="1200" cap="none" spc="0" normalizeH="0" baseline="0" noProof="0" dirty="0">
                  <a:ln>
                    <a:noFill/>
                  </a:ln>
                  <a:effectLst/>
                  <a:uLnTx/>
                  <a:uFillTx/>
                  <a:latin typeface="Calibri"/>
                </a:endParaRPr>
              </a:p>
            </p:txBody>
          </p:sp>
        </p:grpSp>
        <p:grpSp>
          <p:nvGrpSpPr>
            <p:cNvPr id="10" name="Google Shape;1309;p104">
              <a:extLst>
                <a:ext uri="{FF2B5EF4-FFF2-40B4-BE49-F238E27FC236}">
                  <a16:creationId xmlns:a16="http://schemas.microsoft.com/office/drawing/2014/main" id="{79080D31-DF36-CE33-848A-51E4A0F01CF4}"/>
                </a:ext>
              </a:extLst>
            </p:cNvPr>
            <p:cNvGrpSpPr/>
            <p:nvPr>
              <p:custDataLst>
                <p:tags r:id="rId6"/>
              </p:custDataLst>
            </p:nvPr>
          </p:nvGrpSpPr>
          <p:grpSpPr>
            <a:xfrm>
              <a:off x="5500989" y="3210565"/>
              <a:ext cx="2252365" cy="2835113"/>
              <a:chOff x="7398008" y="2595759"/>
              <a:chExt cx="1855558" cy="2456631"/>
            </a:xfrm>
          </p:grpSpPr>
          <p:grpSp>
            <p:nvGrpSpPr>
              <p:cNvPr id="17" name="Google Shape;1310;p104">
                <a:extLst>
                  <a:ext uri="{FF2B5EF4-FFF2-40B4-BE49-F238E27FC236}">
                    <a16:creationId xmlns:a16="http://schemas.microsoft.com/office/drawing/2014/main" id="{50A9A730-E35F-EC06-84BD-411425130433}"/>
                  </a:ext>
                </a:extLst>
              </p:cNvPr>
              <p:cNvGrpSpPr/>
              <p:nvPr/>
            </p:nvGrpSpPr>
            <p:grpSpPr>
              <a:xfrm>
                <a:off x="7398008" y="2595759"/>
                <a:ext cx="1855558" cy="2456631"/>
                <a:chOff x="7397720" y="2595653"/>
                <a:chExt cx="2169990" cy="2872916"/>
              </a:xfrm>
            </p:grpSpPr>
            <p:grpSp>
              <p:nvGrpSpPr>
                <p:cNvPr id="19" name="Google Shape;1311;p104">
                  <a:extLst>
                    <a:ext uri="{FF2B5EF4-FFF2-40B4-BE49-F238E27FC236}">
                      <a16:creationId xmlns:a16="http://schemas.microsoft.com/office/drawing/2014/main" id="{43713B3D-D1AA-EA68-2BA8-6F6E9711A69A}"/>
                    </a:ext>
                  </a:extLst>
                </p:cNvPr>
                <p:cNvGrpSpPr/>
                <p:nvPr/>
              </p:nvGrpSpPr>
              <p:grpSpPr>
                <a:xfrm>
                  <a:off x="7397720" y="2595653"/>
                  <a:ext cx="2169990" cy="2872916"/>
                  <a:chOff x="3782854" y="2244933"/>
                  <a:chExt cx="2700000" cy="3574612"/>
                </a:xfrm>
              </p:grpSpPr>
              <p:sp>
                <p:nvSpPr>
                  <p:cNvPr id="25" name="Google Shape;1312;p104">
                    <a:extLst>
                      <a:ext uri="{FF2B5EF4-FFF2-40B4-BE49-F238E27FC236}">
                        <a16:creationId xmlns:a16="http://schemas.microsoft.com/office/drawing/2014/main" id="{5079FE47-599C-A134-BD23-C4276CD45296}"/>
                      </a:ext>
                    </a:extLst>
                  </p:cNvPr>
                  <p:cNvSpPr/>
                  <p:nvPr/>
                </p:nvSpPr>
                <p:spPr>
                  <a:xfrm>
                    <a:off x="4284219" y="2383528"/>
                    <a:ext cx="1743300" cy="3339600"/>
                  </a:xfrm>
                  <a:prstGeom prst="roundRect">
                    <a:avLst>
                      <a:gd name="adj" fmla="val 3657"/>
                    </a:avLst>
                  </a:prstGeom>
                  <a:solidFill>
                    <a:srgbClr val="DEE0E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26" name="Google Shape;1313;p104">
                    <a:extLst>
                      <a:ext uri="{FF2B5EF4-FFF2-40B4-BE49-F238E27FC236}">
                        <a16:creationId xmlns:a16="http://schemas.microsoft.com/office/drawing/2014/main" id="{2D8DBA23-B5AA-7C7E-5352-85936063FD93}"/>
                      </a:ext>
                    </a:extLst>
                  </p:cNvPr>
                  <p:cNvSpPr/>
                  <p:nvPr/>
                </p:nvSpPr>
                <p:spPr>
                  <a:xfrm>
                    <a:off x="4994447" y="5210860"/>
                    <a:ext cx="338700" cy="510900"/>
                  </a:xfrm>
                  <a:prstGeom prst="round2SameRect">
                    <a:avLst>
                      <a:gd name="adj1" fmla="val 16667"/>
                      <a:gd name="adj2" fmla="val 0"/>
                    </a:avLst>
                  </a:prstGeom>
                  <a:solidFill>
                    <a:srgbClr val="F1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27" name="Google Shape;1314;p104">
                    <a:extLst>
                      <a:ext uri="{FF2B5EF4-FFF2-40B4-BE49-F238E27FC236}">
                        <a16:creationId xmlns:a16="http://schemas.microsoft.com/office/drawing/2014/main" id="{3E44F633-6A18-C683-ECF0-C9ADF10A6E19}"/>
                      </a:ext>
                    </a:extLst>
                  </p:cNvPr>
                  <p:cNvSpPr/>
                  <p:nvPr/>
                </p:nvSpPr>
                <p:spPr>
                  <a:xfrm>
                    <a:off x="4520683" y="2244933"/>
                    <a:ext cx="1267500" cy="120300"/>
                  </a:xfrm>
                  <a:prstGeom prst="round2SameRect">
                    <a:avLst>
                      <a:gd name="adj1" fmla="val 48327"/>
                      <a:gd name="adj2" fmla="val 0"/>
                    </a:avLst>
                  </a:prstGeom>
                  <a:solidFill>
                    <a:srgbClr val="DEE0E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28" name="Google Shape;1315;p104">
                    <a:extLst>
                      <a:ext uri="{FF2B5EF4-FFF2-40B4-BE49-F238E27FC236}">
                        <a16:creationId xmlns:a16="http://schemas.microsoft.com/office/drawing/2014/main" id="{121E2F39-5F17-5BE0-0611-09179169AC61}"/>
                      </a:ext>
                    </a:extLst>
                  </p:cNvPr>
                  <p:cNvSpPr/>
                  <p:nvPr/>
                </p:nvSpPr>
                <p:spPr>
                  <a:xfrm>
                    <a:off x="4408827" y="2517271"/>
                    <a:ext cx="216900" cy="216900"/>
                  </a:xfrm>
                  <a:prstGeom prst="roundRect">
                    <a:avLst>
                      <a:gd name="adj" fmla="val 16667"/>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29" name="Google Shape;1316;p104">
                    <a:extLst>
                      <a:ext uri="{FF2B5EF4-FFF2-40B4-BE49-F238E27FC236}">
                        <a16:creationId xmlns:a16="http://schemas.microsoft.com/office/drawing/2014/main" id="{12C3754B-981F-6B16-F1BE-8BB0D99D64AF}"/>
                      </a:ext>
                    </a:extLst>
                  </p:cNvPr>
                  <p:cNvSpPr/>
                  <p:nvPr/>
                </p:nvSpPr>
                <p:spPr>
                  <a:xfrm>
                    <a:off x="4716593" y="2517271"/>
                    <a:ext cx="216900" cy="216900"/>
                  </a:xfrm>
                  <a:prstGeom prst="roundRect">
                    <a:avLst>
                      <a:gd name="adj" fmla="val 16667"/>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30" name="Google Shape;1317;p104">
                    <a:extLst>
                      <a:ext uri="{FF2B5EF4-FFF2-40B4-BE49-F238E27FC236}">
                        <a16:creationId xmlns:a16="http://schemas.microsoft.com/office/drawing/2014/main" id="{A771D895-B308-1CD3-1977-394DE6E698B4}"/>
                      </a:ext>
                    </a:extLst>
                  </p:cNvPr>
                  <p:cNvSpPr/>
                  <p:nvPr/>
                </p:nvSpPr>
                <p:spPr>
                  <a:xfrm>
                    <a:off x="5024359" y="2517271"/>
                    <a:ext cx="216900" cy="216900"/>
                  </a:xfrm>
                  <a:prstGeom prst="roundRect">
                    <a:avLst>
                      <a:gd name="adj" fmla="val 16667"/>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31" name="Google Shape;1318;p104">
                    <a:extLst>
                      <a:ext uri="{FF2B5EF4-FFF2-40B4-BE49-F238E27FC236}">
                        <a16:creationId xmlns:a16="http://schemas.microsoft.com/office/drawing/2014/main" id="{FF523CDD-A188-0AF8-9753-BA8B4EDA9277}"/>
                      </a:ext>
                    </a:extLst>
                  </p:cNvPr>
                  <p:cNvSpPr/>
                  <p:nvPr/>
                </p:nvSpPr>
                <p:spPr>
                  <a:xfrm>
                    <a:off x="5332125" y="2517271"/>
                    <a:ext cx="216900" cy="216900"/>
                  </a:xfrm>
                  <a:prstGeom prst="roundRect">
                    <a:avLst>
                      <a:gd name="adj" fmla="val 16667"/>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32" name="Google Shape;1304;p104">
                    <a:extLst>
                      <a:ext uri="{FF2B5EF4-FFF2-40B4-BE49-F238E27FC236}">
                        <a16:creationId xmlns:a16="http://schemas.microsoft.com/office/drawing/2014/main" id="{EFA1AC29-92D2-20E7-13DC-4F7BBD377B89}"/>
                      </a:ext>
                    </a:extLst>
                  </p:cNvPr>
                  <p:cNvSpPr/>
                  <p:nvPr/>
                </p:nvSpPr>
                <p:spPr>
                  <a:xfrm>
                    <a:off x="5639891" y="2517271"/>
                    <a:ext cx="216900" cy="216900"/>
                  </a:xfrm>
                  <a:prstGeom prst="roundRect">
                    <a:avLst>
                      <a:gd name="adj" fmla="val 16667"/>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33" name="Google Shape;1319;p104">
                    <a:extLst>
                      <a:ext uri="{FF2B5EF4-FFF2-40B4-BE49-F238E27FC236}">
                        <a16:creationId xmlns:a16="http://schemas.microsoft.com/office/drawing/2014/main" id="{17708D04-DFD1-3AA8-5438-2ABED82E0784}"/>
                      </a:ext>
                    </a:extLst>
                  </p:cNvPr>
                  <p:cNvSpPr/>
                  <p:nvPr/>
                </p:nvSpPr>
                <p:spPr>
                  <a:xfrm>
                    <a:off x="4408827" y="2898722"/>
                    <a:ext cx="216900" cy="216900"/>
                  </a:xfrm>
                  <a:prstGeom prst="roundRect">
                    <a:avLst>
                      <a:gd name="adj" fmla="val 16667"/>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34" name="Google Shape;1320;p104">
                    <a:extLst>
                      <a:ext uri="{FF2B5EF4-FFF2-40B4-BE49-F238E27FC236}">
                        <a16:creationId xmlns:a16="http://schemas.microsoft.com/office/drawing/2014/main" id="{5D52573B-7A52-96DF-FE8D-BDAF691182CA}"/>
                      </a:ext>
                    </a:extLst>
                  </p:cNvPr>
                  <p:cNvSpPr/>
                  <p:nvPr/>
                </p:nvSpPr>
                <p:spPr>
                  <a:xfrm>
                    <a:off x="4716593" y="2898722"/>
                    <a:ext cx="216900" cy="216900"/>
                  </a:xfrm>
                  <a:prstGeom prst="roundRect">
                    <a:avLst>
                      <a:gd name="adj" fmla="val 16667"/>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35" name="Google Shape;1321;p104">
                    <a:extLst>
                      <a:ext uri="{FF2B5EF4-FFF2-40B4-BE49-F238E27FC236}">
                        <a16:creationId xmlns:a16="http://schemas.microsoft.com/office/drawing/2014/main" id="{CF0739C7-09B9-EB4C-D223-070BF1267B17}"/>
                      </a:ext>
                    </a:extLst>
                  </p:cNvPr>
                  <p:cNvSpPr/>
                  <p:nvPr/>
                </p:nvSpPr>
                <p:spPr>
                  <a:xfrm>
                    <a:off x="5024358" y="2898723"/>
                    <a:ext cx="216900" cy="216900"/>
                  </a:xfrm>
                  <a:prstGeom prst="roundRect">
                    <a:avLst>
                      <a:gd name="adj" fmla="val 16667"/>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36" name="Google Shape;1322;p104">
                    <a:extLst>
                      <a:ext uri="{FF2B5EF4-FFF2-40B4-BE49-F238E27FC236}">
                        <a16:creationId xmlns:a16="http://schemas.microsoft.com/office/drawing/2014/main" id="{1EBFC678-0DB9-A4EB-AF0F-2895CB3F2C1E}"/>
                      </a:ext>
                    </a:extLst>
                  </p:cNvPr>
                  <p:cNvSpPr/>
                  <p:nvPr/>
                </p:nvSpPr>
                <p:spPr>
                  <a:xfrm>
                    <a:off x="5332124" y="2898723"/>
                    <a:ext cx="216900" cy="216900"/>
                  </a:xfrm>
                  <a:prstGeom prst="roundRect">
                    <a:avLst>
                      <a:gd name="adj" fmla="val 16667"/>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37" name="Google Shape;1297;p104">
                    <a:extLst>
                      <a:ext uri="{FF2B5EF4-FFF2-40B4-BE49-F238E27FC236}">
                        <a16:creationId xmlns:a16="http://schemas.microsoft.com/office/drawing/2014/main" id="{7E3B3FA9-E209-8C5B-B9BF-1CBC00206948}"/>
                      </a:ext>
                    </a:extLst>
                  </p:cNvPr>
                  <p:cNvSpPr/>
                  <p:nvPr/>
                </p:nvSpPr>
                <p:spPr>
                  <a:xfrm>
                    <a:off x="5639890" y="2898723"/>
                    <a:ext cx="216900" cy="216900"/>
                  </a:xfrm>
                  <a:prstGeom prst="roundRect">
                    <a:avLst>
                      <a:gd name="adj" fmla="val 16667"/>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38" name="Google Shape;1323;p104">
                    <a:extLst>
                      <a:ext uri="{FF2B5EF4-FFF2-40B4-BE49-F238E27FC236}">
                        <a16:creationId xmlns:a16="http://schemas.microsoft.com/office/drawing/2014/main" id="{B6507E11-EC29-4E46-39AD-4BB6E38FB301}"/>
                      </a:ext>
                    </a:extLst>
                  </p:cNvPr>
                  <p:cNvSpPr/>
                  <p:nvPr/>
                </p:nvSpPr>
                <p:spPr>
                  <a:xfrm>
                    <a:off x="4412188" y="3272389"/>
                    <a:ext cx="216900" cy="216900"/>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39" name="Google Shape;1324;p104">
                    <a:extLst>
                      <a:ext uri="{FF2B5EF4-FFF2-40B4-BE49-F238E27FC236}">
                        <a16:creationId xmlns:a16="http://schemas.microsoft.com/office/drawing/2014/main" id="{C7469CDD-D524-16E5-551D-01955F32196C}"/>
                      </a:ext>
                    </a:extLst>
                  </p:cNvPr>
                  <p:cNvSpPr/>
                  <p:nvPr/>
                </p:nvSpPr>
                <p:spPr>
                  <a:xfrm>
                    <a:off x="4719954" y="3272389"/>
                    <a:ext cx="216900" cy="216900"/>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40" name="Google Shape;1325;p104">
                    <a:extLst>
                      <a:ext uri="{FF2B5EF4-FFF2-40B4-BE49-F238E27FC236}">
                        <a16:creationId xmlns:a16="http://schemas.microsoft.com/office/drawing/2014/main" id="{F7C5741F-5578-1AF1-4851-0A486B3F686F}"/>
                      </a:ext>
                    </a:extLst>
                  </p:cNvPr>
                  <p:cNvSpPr/>
                  <p:nvPr/>
                </p:nvSpPr>
                <p:spPr>
                  <a:xfrm>
                    <a:off x="5027720" y="3272388"/>
                    <a:ext cx="216900" cy="216900"/>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41" name="Google Shape;1326;p104">
                    <a:extLst>
                      <a:ext uri="{FF2B5EF4-FFF2-40B4-BE49-F238E27FC236}">
                        <a16:creationId xmlns:a16="http://schemas.microsoft.com/office/drawing/2014/main" id="{CC7386CC-0505-DBCC-AF06-AFA69ED717C9}"/>
                      </a:ext>
                    </a:extLst>
                  </p:cNvPr>
                  <p:cNvSpPr/>
                  <p:nvPr/>
                </p:nvSpPr>
                <p:spPr>
                  <a:xfrm>
                    <a:off x="5335486" y="3272388"/>
                    <a:ext cx="216900" cy="216900"/>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42" name="Google Shape;1327;p104">
                    <a:extLst>
                      <a:ext uri="{FF2B5EF4-FFF2-40B4-BE49-F238E27FC236}">
                        <a16:creationId xmlns:a16="http://schemas.microsoft.com/office/drawing/2014/main" id="{BE4A57EE-E044-A301-EF2C-BED0F57FA70A}"/>
                      </a:ext>
                    </a:extLst>
                  </p:cNvPr>
                  <p:cNvSpPr/>
                  <p:nvPr/>
                </p:nvSpPr>
                <p:spPr>
                  <a:xfrm>
                    <a:off x="5643252" y="3272388"/>
                    <a:ext cx="216900" cy="216900"/>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43" name="Google Shape;1328;p104">
                    <a:extLst>
                      <a:ext uri="{FF2B5EF4-FFF2-40B4-BE49-F238E27FC236}">
                        <a16:creationId xmlns:a16="http://schemas.microsoft.com/office/drawing/2014/main" id="{3F3E4707-9FC5-99ED-5D71-20C2D5994A81}"/>
                      </a:ext>
                    </a:extLst>
                  </p:cNvPr>
                  <p:cNvSpPr/>
                  <p:nvPr/>
                </p:nvSpPr>
                <p:spPr>
                  <a:xfrm>
                    <a:off x="4421383" y="3653839"/>
                    <a:ext cx="216900" cy="216900"/>
                  </a:xfrm>
                  <a:prstGeom prst="roundRect">
                    <a:avLst>
                      <a:gd name="adj" fmla="val 16667"/>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44" name="Google Shape;1329;p104">
                    <a:extLst>
                      <a:ext uri="{FF2B5EF4-FFF2-40B4-BE49-F238E27FC236}">
                        <a16:creationId xmlns:a16="http://schemas.microsoft.com/office/drawing/2014/main" id="{9A8EA917-3A44-7139-87AD-F9EC0728A680}"/>
                      </a:ext>
                    </a:extLst>
                  </p:cNvPr>
                  <p:cNvSpPr/>
                  <p:nvPr/>
                </p:nvSpPr>
                <p:spPr>
                  <a:xfrm>
                    <a:off x="4729149" y="3653839"/>
                    <a:ext cx="216900" cy="216900"/>
                  </a:xfrm>
                  <a:prstGeom prst="roundRect">
                    <a:avLst>
                      <a:gd name="adj" fmla="val 16667"/>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45" name="Google Shape;1330;p104">
                    <a:extLst>
                      <a:ext uri="{FF2B5EF4-FFF2-40B4-BE49-F238E27FC236}">
                        <a16:creationId xmlns:a16="http://schemas.microsoft.com/office/drawing/2014/main" id="{FFC0B55C-39BF-5CAE-ED00-CF1AAB1A0E5C}"/>
                      </a:ext>
                    </a:extLst>
                  </p:cNvPr>
                  <p:cNvSpPr/>
                  <p:nvPr/>
                </p:nvSpPr>
                <p:spPr>
                  <a:xfrm>
                    <a:off x="5036914" y="3653840"/>
                    <a:ext cx="216900" cy="216900"/>
                  </a:xfrm>
                  <a:prstGeom prst="roundRect">
                    <a:avLst>
                      <a:gd name="adj" fmla="val 16667"/>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46" name="Google Shape;1331;p104">
                    <a:extLst>
                      <a:ext uri="{FF2B5EF4-FFF2-40B4-BE49-F238E27FC236}">
                        <a16:creationId xmlns:a16="http://schemas.microsoft.com/office/drawing/2014/main" id="{5DD1DF85-5880-3DBC-D19F-84A8C181A8D1}"/>
                      </a:ext>
                    </a:extLst>
                  </p:cNvPr>
                  <p:cNvSpPr/>
                  <p:nvPr/>
                </p:nvSpPr>
                <p:spPr>
                  <a:xfrm>
                    <a:off x="5344680" y="3653840"/>
                    <a:ext cx="216900" cy="216900"/>
                  </a:xfrm>
                  <a:prstGeom prst="roundRect">
                    <a:avLst>
                      <a:gd name="adj" fmla="val 16667"/>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47" name="Google Shape;1332;p104">
                    <a:extLst>
                      <a:ext uri="{FF2B5EF4-FFF2-40B4-BE49-F238E27FC236}">
                        <a16:creationId xmlns:a16="http://schemas.microsoft.com/office/drawing/2014/main" id="{88299F6F-8805-751B-ADEE-BF0CD75A6124}"/>
                      </a:ext>
                    </a:extLst>
                  </p:cNvPr>
                  <p:cNvSpPr/>
                  <p:nvPr/>
                </p:nvSpPr>
                <p:spPr>
                  <a:xfrm>
                    <a:off x="5652446" y="3653840"/>
                    <a:ext cx="216900" cy="216900"/>
                  </a:xfrm>
                  <a:prstGeom prst="roundRect">
                    <a:avLst>
                      <a:gd name="adj" fmla="val 16667"/>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48" name="Google Shape;1333;p104">
                    <a:extLst>
                      <a:ext uri="{FF2B5EF4-FFF2-40B4-BE49-F238E27FC236}">
                        <a16:creationId xmlns:a16="http://schemas.microsoft.com/office/drawing/2014/main" id="{CF64522E-403A-03F8-6A2C-40ED44B5E3A5}"/>
                      </a:ext>
                    </a:extLst>
                  </p:cNvPr>
                  <p:cNvSpPr/>
                  <p:nvPr/>
                </p:nvSpPr>
                <p:spPr>
                  <a:xfrm>
                    <a:off x="4426319" y="4032129"/>
                    <a:ext cx="216900" cy="216900"/>
                  </a:xfrm>
                  <a:prstGeom prst="roundRect">
                    <a:avLst>
                      <a:gd name="adj" fmla="val 16667"/>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49" name="Google Shape;1334;p104">
                    <a:extLst>
                      <a:ext uri="{FF2B5EF4-FFF2-40B4-BE49-F238E27FC236}">
                        <a16:creationId xmlns:a16="http://schemas.microsoft.com/office/drawing/2014/main" id="{91069B41-4C43-24DB-A809-E7DFB1ED4D14}"/>
                      </a:ext>
                    </a:extLst>
                  </p:cNvPr>
                  <p:cNvSpPr/>
                  <p:nvPr/>
                </p:nvSpPr>
                <p:spPr>
                  <a:xfrm>
                    <a:off x="4734085" y="4032129"/>
                    <a:ext cx="216900" cy="216900"/>
                  </a:xfrm>
                  <a:prstGeom prst="roundRect">
                    <a:avLst>
                      <a:gd name="adj" fmla="val 16667"/>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50" name="Google Shape;1335;p104">
                    <a:extLst>
                      <a:ext uri="{FF2B5EF4-FFF2-40B4-BE49-F238E27FC236}">
                        <a16:creationId xmlns:a16="http://schemas.microsoft.com/office/drawing/2014/main" id="{8B8149E1-0BA5-501B-D6DA-82553AFC8016}"/>
                      </a:ext>
                    </a:extLst>
                  </p:cNvPr>
                  <p:cNvSpPr/>
                  <p:nvPr/>
                </p:nvSpPr>
                <p:spPr>
                  <a:xfrm>
                    <a:off x="5041851" y="4032129"/>
                    <a:ext cx="216900" cy="216900"/>
                  </a:xfrm>
                  <a:prstGeom prst="roundRect">
                    <a:avLst>
                      <a:gd name="adj" fmla="val 16667"/>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51" name="Google Shape;1336;p104">
                    <a:extLst>
                      <a:ext uri="{FF2B5EF4-FFF2-40B4-BE49-F238E27FC236}">
                        <a16:creationId xmlns:a16="http://schemas.microsoft.com/office/drawing/2014/main" id="{2C429B3A-B535-189D-44AB-C000227A8D66}"/>
                      </a:ext>
                    </a:extLst>
                  </p:cNvPr>
                  <p:cNvSpPr/>
                  <p:nvPr/>
                </p:nvSpPr>
                <p:spPr>
                  <a:xfrm>
                    <a:off x="5349617" y="4032129"/>
                    <a:ext cx="216900" cy="216900"/>
                  </a:xfrm>
                  <a:prstGeom prst="roundRect">
                    <a:avLst>
                      <a:gd name="adj" fmla="val 16667"/>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52" name="Google Shape;1337;p104">
                    <a:extLst>
                      <a:ext uri="{FF2B5EF4-FFF2-40B4-BE49-F238E27FC236}">
                        <a16:creationId xmlns:a16="http://schemas.microsoft.com/office/drawing/2014/main" id="{03EAD489-B340-22F1-3DE1-27FC20B4E430}"/>
                      </a:ext>
                    </a:extLst>
                  </p:cNvPr>
                  <p:cNvSpPr/>
                  <p:nvPr/>
                </p:nvSpPr>
                <p:spPr>
                  <a:xfrm>
                    <a:off x="5657383" y="4032129"/>
                    <a:ext cx="216900" cy="216900"/>
                  </a:xfrm>
                  <a:prstGeom prst="roundRect">
                    <a:avLst>
                      <a:gd name="adj" fmla="val 16667"/>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53" name="Google Shape;1338;p104">
                    <a:extLst>
                      <a:ext uri="{FF2B5EF4-FFF2-40B4-BE49-F238E27FC236}">
                        <a16:creationId xmlns:a16="http://schemas.microsoft.com/office/drawing/2014/main" id="{BC7BDEC7-21A8-687C-5FF8-DE2D5E7D5C21}"/>
                      </a:ext>
                    </a:extLst>
                  </p:cNvPr>
                  <p:cNvSpPr/>
                  <p:nvPr/>
                </p:nvSpPr>
                <p:spPr>
                  <a:xfrm>
                    <a:off x="4421382" y="4406686"/>
                    <a:ext cx="216900" cy="216900"/>
                  </a:xfrm>
                  <a:prstGeom prst="roundRect">
                    <a:avLst>
                      <a:gd name="adj" fmla="val 16667"/>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54" name="Google Shape;1339;p104">
                    <a:extLst>
                      <a:ext uri="{FF2B5EF4-FFF2-40B4-BE49-F238E27FC236}">
                        <a16:creationId xmlns:a16="http://schemas.microsoft.com/office/drawing/2014/main" id="{E5A8D4AB-7BB9-2ADB-170D-5AE12AE11CB3}"/>
                      </a:ext>
                    </a:extLst>
                  </p:cNvPr>
                  <p:cNvSpPr/>
                  <p:nvPr/>
                </p:nvSpPr>
                <p:spPr>
                  <a:xfrm>
                    <a:off x="4729149" y="4406687"/>
                    <a:ext cx="216900" cy="216900"/>
                  </a:xfrm>
                  <a:prstGeom prst="roundRect">
                    <a:avLst>
                      <a:gd name="adj" fmla="val 16667"/>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55" name="Google Shape;1340;p104">
                    <a:extLst>
                      <a:ext uri="{FF2B5EF4-FFF2-40B4-BE49-F238E27FC236}">
                        <a16:creationId xmlns:a16="http://schemas.microsoft.com/office/drawing/2014/main" id="{DC8FA3CD-28D1-49A1-BC5D-FFAD3A62B81B}"/>
                      </a:ext>
                    </a:extLst>
                  </p:cNvPr>
                  <p:cNvSpPr/>
                  <p:nvPr/>
                </p:nvSpPr>
                <p:spPr>
                  <a:xfrm>
                    <a:off x="5036915" y="4406687"/>
                    <a:ext cx="216900" cy="216900"/>
                  </a:xfrm>
                  <a:prstGeom prst="roundRect">
                    <a:avLst>
                      <a:gd name="adj" fmla="val 16667"/>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56" name="Google Shape;1341;p104">
                    <a:extLst>
                      <a:ext uri="{FF2B5EF4-FFF2-40B4-BE49-F238E27FC236}">
                        <a16:creationId xmlns:a16="http://schemas.microsoft.com/office/drawing/2014/main" id="{9F4FB8C1-A356-D30E-93D3-683F071FCBE9}"/>
                      </a:ext>
                    </a:extLst>
                  </p:cNvPr>
                  <p:cNvSpPr/>
                  <p:nvPr/>
                </p:nvSpPr>
                <p:spPr>
                  <a:xfrm>
                    <a:off x="5344681" y="4406687"/>
                    <a:ext cx="216900" cy="216900"/>
                  </a:xfrm>
                  <a:prstGeom prst="roundRect">
                    <a:avLst>
                      <a:gd name="adj" fmla="val 16667"/>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57" name="Google Shape;1342;p104">
                    <a:extLst>
                      <a:ext uri="{FF2B5EF4-FFF2-40B4-BE49-F238E27FC236}">
                        <a16:creationId xmlns:a16="http://schemas.microsoft.com/office/drawing/2014/main" id="{C59489DA-E253-C358-8ABF-D485D1356380}"/>
                      </a:ext>
                    </a:extLst>
                  </p:cNvPr>
                  <p:cNvSpPr/>
                  <p:nvPr/>
                </p:nvSpPr>
                <p:spPr>
                  <a:xfrm>
                    <a:off x="5652447" y="4406687"/>
                    <a:ext cx="216900" cy="216900"/>
                  </a:xfrm>
                  <a:prstGeom prst="roundRect">
                    <a:avLst>
                      <a:gd name="adj" fmla="val 16667"/>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58" name="Google Shape;1343;p104">
                    <a:extLst>
                      <a:ext uri="{FF2B5EF4-FFF2-40B4-BE49-F238E27FC236}">
                        <a16:creationId xmlns:a16="http://schemas.microsoft.com/office/drawing/2014/main" id="{4BE8A6E3-909C-1ED0-D24B-1794F09C4ECC}"/>
                      </a:ext>
                    </a:extLst>
                  </p:cNvPr>
                  <p:cNvSpPr/>
                  <p:nvPr/>
                </p:nvSpPr>
                <p:spPr>
                  <a:xfrm>
                    <a:off x="4422629" y="4768323"/>
                    <a:ext cx="216900" cy="216900"/>
                  </a:xfrm>
                  <a:prstGeom prst="roundRect">
                    <a:avLst>
                      <a:gd name="adj" fmla="val 16667"/>
                    </a:avLst>
                  </a:prstGeom>
                  <a:solidFill>
                    <a:schemeClr val="bg2">
                      <a:lumMod val="75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59" name="Google Shape;1344;p104">
                    <a:extLst>
                      <a:ext uri="{FF2B5EF4-FFF2-40B4-BE49-F238E27FC236}">
                        <a16:creationId xmlns:a16="http://schemas.microsoft.com/office/drawing/2014/main" id="{160101F8-D1B5-7A9F-DDE2-14BD9EBC1567}"/>
                      </a:ext>
                    </a:extLst>
                  </p:cNvPr>
                  <p:cNvSpPr/>
                  <p:nvPr/>
                </p:nvSpPr>
                <p:spPr>
                  <a:xfrm>
                    <a:off x="4730395" y="4768323"/>
                    <a:ext cx="216900" cy="216900"/>
                  </a:xfrm>
                  <a:prstGeom prst="roundRect">
                    <a:avLst>
                      <a:gd name="adj" fmla="val 16667"/>
                    </a:avLst>
                  </a:prstGeom>
                  <a:solidFill>
                    <a:schemeClr val="bg2">
                      <a:lumMod val="75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60" name="Google Shape;1345;p104">
                    <a:extLst>
                      <a:ext uri="{FF2B5EF4-FFF2-40B4-BE49-F238E27FC236}">
                        <a16:creationId xmlns:a16="http://schemas.microsoft.com/office/drawing/2014/main" id="{A4C07864-39AF-05FD-0931-D0AB139277AE}"/>
                      </a:ext>
                    </a:extLst>
                  </p:cNvPr>
                  <p:cNvSpPr/>
                  <p:nvPr/>
                </p:nvSpPr>
                <p:spPr>
                  <a:xfrm>
                    <a:off x="5038161" y="4768323"/>
                    <a:ext cx="216900" cy="216900"/>
                  </a:xfrm>
                  <a:prstGeom prst="roundRect">
                    <a:avLst>
                      <a:gd name="adj" fmla="val 16667"/>
                    </a:avLst>
                  </a:prstGeom>
                  <a:solidFill>
                    <a:schemeClr val="bg2">
                      <a:lumMod val="75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61" name="Google Shape;1346;p104">
                    <a:extLst>
                      <a:ext uri="{FF2B5EF4-FFF2-40B4-BE49-F238E27FC236}">
                        <a16:creationId xmlns:a16="http://schemas.microsoft.com/office/drawing/2014/main" id="{30BF5EA7-5212-3614-E451-F9F88930001B}"/>
                      </a:ext>
                    </a:extLst>
                  </p:cNvPr>
                  <p:cNvSpPr/>
                  <p:nvPr/>
                </p:nvSpPr>
                <p:spPr>
                  <a:xfrm>
                    <a:off x="5345927" y="4768323"/>
                    <a:ext cx="216900" cy="216900"/>
                  </a:xfrm>
                  <a:prstGeom prst="roundRect">
                    <a:avLst>
                      <a:gd name="adj" fmla="val 16667"/>
                    </a:avLst>
                  </a:prstGeom>
                  <a:solidFill>
                    <a:schemeClr val="bg2">
                      <a:lumMod val="75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62" name="Google Shape;1347;p104">
                    <a:extLst>
                      <a:ext uri="{FF2B5EF4-FFF2-40B4-BE49-F238E27FC236}">
                        <a16:creationId xmlns:a16="http://schemas.microsoft.com/office/drawing/2014/main" id="{5A4AC6CC-0A70-0090-5EE6-5194EA0EF4BE}"/>
                      </a:ext>
                    </a:extLst>
                  </p:cNvPr>
                  <p:cNvSpPr/>
                  <p:nvPr/>
                </p:nvSpPr>
                <p:spPr>
                  <a:xfrm>
                    <a:off x="5653693" y="4768323"/>
                    <a:ext cx="216900" cy="216900"/>
                  </a:xfrm>
                  <a:prstGeom prst="roundRect">
                    <a:avLst>
                      <a:gd name="adj" fmla="val 16667"/>
                    </a:avLst>
                  </a:prstGeom>
                  <a:solidFill>
                    <a:schemeClr val="bg2">
                      <a:lumMod val="75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63" name="Google Shape;1348;p104">
                    <a:extLst>
                      <a:ext uri="{FF2B5EF4-FFF2-40B4-BE49-F238E27FC236}">
                        <a16:creationId xmlns:a16="http://schemas.microsoft.com/office/drawing/2014/main" id="{9EF6C6AC-EACC-775A-A522-D3F0B539A731}"/>
                      </a:ext>
                    </a:extLst>
                  </p:cNvPr>
                  <p:cNvSpPr/>
                  <p:nvPr/>
                </p:nvSpPr>
                <p:spPr>
                  <a:xfrm>
                    <a:off x="4417692" y="5142881"/>
                    <a:ext cx="429000" cy="216900"/>
                  </a:xfrm>
                  <a:prstGeom prst="roundRect">
                    <a:avLst>
                      <a:gd name="adj" fmla="val 16667"/>
                    </a:avLst>
                  </a:prstGeom>
                  <a:solidFill>
                    <a:srgbClr val="BFC1C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64" name="Google Shape;1349;p104">
                    <a:extLst>
                      <a:ext uri="{FF2B5EF4-FFF2-40B4-BE49-F238E27FC236}">
                        <a16:creationId xmlns:a16="http://schemas.microsoft.com/office/drawing/2014/main" id="{753D1356-E641-08F0-A7BF-D43488B0F670}"/>
                      </a:ext>
                    </a:extLst>
                  </p:cNvPr>
                  <p:cNvSpPr/>
                  <p:nvPr/>
                </p:nvSpPr>
                <p:spPr>
                  <a:xfrm>
                    <a:off x="5470853" y="5142881"/>
                    <a:ext cx="394800" cy="216900"/>
                  </a:xfrm>
                  <a:prstGeom prst="roundRect">
                    <a:avLst>
                      <a:gd name="adj" fmla="val 16667"/>
                    </a:avLst>
                  </a:prstGeom>
                  <a:solidFill>
                    <a:srgbClr val="BFC1C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65" name="Google Shape;1350;p104">
                    <a:extLst>
                      <a:ext uri="{FF2B5EF4-FFF2-40B4-BE49-F238E27FC236}">
                        <a16:creationId xmlns:a16="http://schemas.microsoft.com/office/drawing/2014/main" id="{FC5202A0-3821-48D2-A1FE-93D546BB1D4C}"/>
                      </a:ext>
                    </a:extLst>
                  </p:cNvPr>
                  <p:cNvSpPr/>
                  <p:nvPr/>
                </p:nvSpPr>
                <p:spPr>
                  <a:xfrm>
                    <a:off x="3782854" y="5684245"/>
                    <a:ext cx="2700000" cy="135300"/>
                  </a:xfrm>
                  <a:prstGeom prst="roundRect">
                    <a:avLst>
                      <a:gd name="adj" fmla="val 50000"/>
                    </a:avLst>
                  </a:prstGeom>
                  <a:solidFill>
                    <a:srgbClr val="9BB02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grpSp>
            <p:sp>
              <p:nvSpPr>
                <p:cNvPr id="20" name="Google Shape;1351;p104">
                  <a:extLst>
                    <a:ext uri="{FF2B5EF4-FFF2-40B4-BE49-F238E27FC236}">
                      <a16:creationId xmlns:a16="http://schemas.microsoft.com/office/drawing/2014/main" id="{9ACC593A-9919-1799-8ABB-A64A666F9F26}"/>
                    </a:ext>
                  </a:extLst>
                </p:cNvPr>
                <p:cNvSpPr/>
                <p:nvPr/>
              </p:nvSpPr>
              <p:spPr>
                <a:xfrm>
                  <a:off x="9379551" y="4967108"/>
                  <a:ext cx="59400" cy="396600"/>
                </a:xfrm>
                <a:prstGeom prst="round2SameRect">
                  <a:avLst>
                    <a:gd name="adj1" fmla="val 50000"/>
                    <a:gd name="adj2" fmla="val 0"/>
                  </a:avLst>
                </a:prstGeom>
                <a:solidFill>
                  <a:srgbClr val="8278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21" name="Google Shape;1352;p104">
                  <a:extLst>
                    <a:ext uri="{FF2B5EF4-FFF2-40B4-BE49-F238E27FC236}">
                      <a16:creationId xmlns:a16="http://schemas.microsoft.com/office/drawing/2014/main" id="{E3C94D93-CA24-69BA-42B5-5D6F6FBA9C87}"/>
                    </a:ext>
                  </a:extLst>
                </p:cNvPr>
                <p:cNvSpPr/>
                <p:nvPr/>
              </p:nvSpPr>
              <p:spPr>
                <a:xfrm>
                  <a:off x="9309824" y="4571524"/>
                  <a:ext cx="227100" cy="569700"/>
                </a:xfrm>
                <a:prstGeom prst="roundRect">
                  <a:avLst>
                    <a:gd name="adj" fmla="val 50000"/>
                  </a:avLst>
                </a:prstGeom>
                <a:solidFill>
                  <a:srgbClr val="9BB023">
                    <a:alpha val="8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grpSp>
              <p:nvGrpSpPr>
                <p:cNvPr id="22" name="Google Shape;1353;p104">
                  <a:extLst>
                    <a:ext uri="{FF2B5EF4-FFF2-40B4-BE49-F238E27FC236}">
                      <a16:creationId xmlns:a16="http://schemas.microsoft.com/office/drawing/2014/main" id="{0AB390BF-7008-068F-6AE5-832A8CF4B9AE}"/>
                    </a:ext>
                  </a:extLst>
                </p:cNvPr>
                <p:cNvGrpSpPr/>
                <p:nvPr/>
              </p:nvGrpSpPr>
              <p:grpSpPr>
                <a:xfrm>
                  <a:off x="9098030" y="4400279"/>
                  <a:ext cx="306080" cy="1067964"/>
                  <a:chOff x="4674181" y="4705830"/>
                  <a:chExt cx="275700" cy="823920"/>
                </a:xfrm>
              </p:grpSpPr>
              <p:sp>
                <p:nvSpPr>
                  <p:cNvPr id="23" name="Google Shape;1354;p104">
                    <a:extLst>
                      <a:ext uri="{FF2B5EF4-FFF2-40B4-BE49-F238E27FC236}">
                        <a16:creationId xmlns:a16="http://schemas.microsoft.com/office/drawing/2014/main" id="{4C6A7B9E-69AE-501D-1378-FDD8B8D94959}"/>
                      </a:ext>
                    </a:extLst>
                  </p:cNvPr>
                  <p:cNvSpPr/>
                  <p:nvPr/>
                </p:nvSpPr>
                <p:spPr>
                  <a:xfrm>
                    <a:off x="4775886" y="5117250"/>
                    <a:ext cx="72300" cy="412500"/>
                  </a:xfrm>
                  <a:prstGeom prst="round2SameRect">
                    <a:avLst>
                      <a:gd name="adj1" fmla="val 50000"/>
                      <a:gd name="adj2" fmla="val 0"/>
                    </a:avLst>
                  </a:prstGeom>
                  <a:solidFill>
                    <a:srgbClr val="8278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24" name="Google Shape;1355;p104">
                    <a:extLst>
                      <a:ext uri="{FF2B5EF4-FFF2-40B4-BE49-F238E27FC236}">
                        <a16:creationId xmlns:a16="http://schemas.microsoft.com/office/drawing/2014/main" id="{EA992CF0-F97D-F076-9A7A-DB43E7EF8384}"/>
                      </a:ext>
                    </a:extLst>
                  </p:cNvPr>
                  <p:cNvSpPr/>
                  <p:nvPr/>
                </p:nvSpPr>
                <p:spPr>
                  <a:xfrm>
                    <a:off x="4674181" y="4705830"/>
                    <a:ext cx="275700" cy="592500"/>
                  </a:xfrm>
                  <a:prstGeom prst="roundRect">
                    <a:avLst>
                      <a:gd name="adj" fmla="val 50000"/>
                    </a:avLst>
                  </a:prstGeom>
                  <a:solidFill>
                    <a:srgbClr val="C3D941">
                      <a:alpha val="8196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grpSp>
          </p:grpSp>
          <p:sp>
            <p:nvSpPr>
              <p:cNvPr id="18" name="Google Shape;1357;p104" descr="Bicycle Icon">
                <a:extLst>
                  <a:ext uri="{FF2B5EF4-FFF2-40B4-BE49-F238E27FC236}">
                    <a16:creationId xmlns:a16="http://schemas.microsoft.com/office/drawing/2014/main" id="{70058B1D-0A8A-760D-BED4-2BB0341C1D65}"/>
                  </a:ext>
                </a:extLst>
              </p:cNvPr>
              <p:cNvSpPr/>
              <p:nvPr/>
            </p:nvSpPr>
            <p:spPr>
              <a:xfrm>
                <a:off x="7791129" y="4781652"/>
                <a:ext cx="361076" cy="200346"/>
              </a:xfrm>
              <a:custGeom>
                <a:avLst/>
                <a:gdLst/>
                <a:ahLst/>
                <a:cxnLst/>
                <a:rect l="l" t="t" r="r" b="b"/>
                <a:pathLst>
                  <a:path w="540" h="300" extrusionOk="0">
                    <a:moveTo>
                      <a:pt x="435" y="90"/>
                    </a:moveTo>
                    <a:cubicBezTo>
                      <a:pt x="419" y="90"/>
                      <a:pt x="404" y="94"/>
                      <a:pt x="390" y="101"/>
                    </a:cubicBezTo>
                    <a:cubicBezTo>
                      <a:pt x="327" y="7"/>
                      <a:pt x="327" y="7"/>
                      <a:pt x="327" y="7"/>
                    </a:cubicBezTo>
                    <a:cubicBezTo>
                      <a:pt x="324" y="2"/>
                      <a:pt x="320" y="0"/>
                      <a:pt x="315" y="0"/>
                    </a:cubicBezTo>
                    <a:cubicBezTo>
                      <a:pt x="255" y="0"/>
                      <a:pt x="255" y="0"/>
                      <a:pt x="255" y="0"/>
                    </a:cubicBezTo>
                    <a:cubicBezTo>
                      <a:pt x="251" y="0"/>
                      <a:pt x="247" y="2"/>
                      <a:pt x="244" y="5"/>
                    </a:cubicBezTo>
                    <a:cubicBezTo>
                      <a:pt x="241" y="8"/>
                      <a:pt x="240" y="11"/>
                      <a:pt x="240" y="15"/>
                    </a:cubicBezTo>
                    <a:cubicBezTo>
                      <a:pt x="240" y="19"/>
                      <a:pt x="241" y="23"/>
                      <a:pt x="244" y="26"/>
                    </a:cubicBezTo>
                    <a:cubicBezTo>
                      <a:pt x="247" y="29"/>
                      <a:pt x="251" y="30"/>
                      <a:pt x="255" y="30"/>
                    </a:cubicBezTo>
                    <a:cubicBezTo>
                      <a:pt x="307" y="30"/>
                      <a:pt x="307" y="30"/>
                      <a:pt x="307" y="30"/>
                    </a:cubicBezTo>
                    <a:cubicBezTo>
                      <a:pt x="327" y="60"/>
                      <a:pt x="327" y="60"/>
                      <a:pt x="327" y="60"/>
                    </a:cubicBezTo>
                    <a:cubicBezTo>
                      <a:pt x="225" y="60"/>
                      <a:pt x="225" y="60"/>
                      <a:pt x="225" y="60"/>
                    </a:cubicBezTo>
                    <a:cubicBezTo>
                      <a:pt x="225" y="30"/>
                      <a:pt x="225" y="30"/>
                      <a:pt x="225" y="30"/>
                    </a:cubicBezTo>
                    <a:cubicBezTo>
                      <a:pt x="135" y="30"/>
                      <a:pt x="135" y="30"/>
                      <a:pt x="135" y="30"/>
                    </a:cubicBezTo>
                    <a:cubicBezTo>
                      <a:pt x="131" y="30"/>
                      <a:pt x="127" y="32"/>
                      <a:pt x="124" y="35"/>
                    </a:cubicBezTo>
                    <a:cubicBezTo>
                      <a:pt x="121" y="38"/>
                      <a:pt x="120" y="41"/>
                      <a:pt x="120" y="45"/>
                    </a:cubicBezTo>
                    <a:cubicBezTo>
                      <a:pt x="120" y="49"/>
                      <a:pt x="121" y="53"/>
                      <a:pt x="124" y="56"/>
                    </a:cubicBezTo>
                    <a:cubicBezTo>
                      <a:pt x="127" y="59"/>
                      <a:pt x="131" y="60"/>
                      <a:pt x="135" y="60"/>
                    </a:cubicBezTo>
                    <a:cubicBezTo>
                      <a:pt x="187" y="60"/>
                      <a:pt x="187" y="60"/>
                      <a:pt x="187" y="60"/>
                    </a:cubicBezTo>
                    <a:cubicBezTo>
                      <a:pt x="155" y="103"/>
                      <a:pt x="155" y="103"/>
                      <a:pt x="155" y="103"/>
                    </a:cubicBezTo>
                    <a:cubicBezTo>
                      <a:pt x="139" y="95"/>
                      <a:pt x="122" y="90"/>
                      <a:pt x="105" y="90"/>
                    </a:cubicBezTo>
                    <a:cubicBezTo>
                      <a:pt x="76" y="90"/>
                      <a:pt x="51" y="101"/>
                      <a:pt x="30" y="121"/>
                    </a:cubicBezTo>
                    <a:cubicBezTo>
                      <a:pt x="10" y="142"/>
                      <a:pt x="0" y="166"/>
                      <a:pt x="0" y="195"/>
                    </a:cubicBezTo>
                    <a:cubicBezTo>
                      <a:pt x="0" y="224"/>
                      <a:pt x="10" y="249"/>
                      <a:pt x="30" y="270"/>
                    </a:cubicBezTo>
                    <a:cubicBezTo>
                      <a:pt x="51" y="290"/>
                      <a:pt x="76" y="300"/>
                      <a:pt x="105" y="300"/>
                    </a:cubicBezTo>
                    <a:cubicBezTo>
                      <a:pt x="131" y="300"/>
                      <a:pt x="154" y="292"/>
                      <a:pt x="173" y="275"/>
                    </a:cubicBezTo>
                    <a:cubicBezTo>
                      <a:pt x="193" y="257"/>
                      <a:pt x="205" y="236"/>
                      <a:pt x="208" y="210"/>
                    </a:cubicBezTo>
                    <a:cubicBezTo>
                      <a:pt x="255" y="210"/>
                      <a:pt x="255" y="210"/>
                      <a:pt x="255" y="210"/>
                    </a:cubicBezTo>
                    <a:cubicBezTo>
                      <a:pt x="260" y="210"/>
                      <a:pt x="264" y="208"/>
                      <a:pt x="267" y="204"/>
                    </a:cubicBezTo>
                    <a:cubicBezTo>
                      <a:pt x="349" y="94"/>
                      <a:pt x="349" y="94"/>
                      <a:pt x="349" y="94"/>
                    </a:cubicBezTo>
                    <a:cubicBezTo>
                      <a:pt x="365" y="117"/>
                      <a:pt x="365" y="117"/>
                      <a:pt x="365" y="117"/>
                    </a:cubicBezTo>
                    <a:cubicBezTo>
                      <a:pt x="354" y="127"/>
                      <a:pt x="345" y="139"/>
                      <a:pt x="339" y="152"/>
                    </a:cubicBezTo>
                    <a:cubicBezTo>
                      <a:pt x="333" y="166"/>
                      <a:pt x="330" y="180"/>
                      <a:pt x="330" y="195"/>
                    </a:cubicBezTo>
                    <a:cubicBezTo>
                      <a:pt x="330" y="224"/>
                      <a:pt x="340" y="249"/>
                      <a:pt x="360" y="270"/>
                    </a:cubicBezTo>
                    <a:cubicBezTo>
                      <a:pt x="381" y="290"/>
                      <a:pt x="406" y="300"/>
                      <a:pt x="435" y="300"/>
                    </a:cubicBezTo>
                    <a:cubicBezTo>
                      <a:pt x="464" y="300"/>
                      <a:pt x="488" y="290"/>
                      <a:pt x="509" y="270"/>
                    </a:cubicBezTo>
                    <a:cubicBezTo>
                      <a:pt x="529" y="249"/>
                      <a:pt x="540" y="224"/>
                      <a:pt x="540" y="195"/>
                    </a:cubicBezTo>
                    <a:cubicBezTo>
                      <a:pt x="540" y="166"/>
                      <a:pt x="529" y="142"/>
                      <a:pt x="509" y="121"/>
                    </a:cubicBezTo>
                    <a:cubicBezTo>
                      <a:pt x="488" y="101"/>
                      <a:pt x="464" y="90"/>
                      <a:pt x="435" y="90"/>
                    </a:cubicBezTo>
                    <a:close/>
                    <a:moveTo>
                      <a:pt x="435" y="270"/>
                    </a:moveTo>
                    <a:cubicBezTo>
                      <a:pt x="414" y="270"/>
                      <a:pt x="396" y="263"/>
                      <a:pt x="382" y="248"/>
                    </a:cubicBezTo>
                    <a:cubicBezTo>
                      <a:pt x="367" y="234"/>
                      <a:pt x="360" y="216"/>
                      <a:pt x="360" y="195"/>
                    </a:cubicBezTo>
                    <a:cubicBezTo>
                      <a:pt x="360" y="175"/>
                      <a:pt x="367" y="157"/>
                      <a:pt x="381" y="143"/>
                    </a:cubicBezTo>
                    <a:cubicBezTo>
                      <a:pt x="422" y="204"/>
                      <a:pt x="422" y="204"/>
                      <a:pt x="422" y="204"/>
                    </a:cubicBezTo>
                    <a:cubicBezTo>
                      <a:pt x="425" y="208"/>
                      <a:pt x="429" y="210"/>
                      <a:pt x="435" y="210"/>
                    </a:cubicBezTo>
                    <a:cubicBezTo>
                      <a:pt x="443" y="208"/>
                      <a:pt x="443" y="208"/>
                      <a:pt x="443" y="208"/>
                    </a:cubicBezTo>
                    <a:cubicBezTo>
                      <a:pt x="447" y="206"/>
                      <a:pt x="449" y="202"/>
                      <a:pt x="449" y="198"/>
                    </a:cubicBezTo>
                    <a:cubicBezTo>
                      <a:pt x="450" y="194"/>
                      <a:pt x="449" y="190"/>
                      <a:pt x="447" y="187"/>
                    </a:cubicBezTo>
                    <a:cubicBezTo>
                      <a:pt x="406" y="126"/>
                      <a:pt x="406" y="126"/>
                      <a:pt x="406" y="126"/>
                    </a:cubicBezTo>
                    <a:cubicBezTo>
                      <a:pt x="416" y="122"/>
                      <a:pt x="425" y="120"/>
                      <a:pt x="435" y="120"/>
                    </a:cubicBezTo>
                    <a:cubicBezTo>
                      <a:pt x="455" y="120"/>
                      <a:pt x="473" y="128"/>
                      <a:pt x="488" y="142"/>
                    </a:cubicBezTo>
                    <a:cubicBezTo>
                      <a:pt x="502" y="157"/>
                      <a:pt x="510" y="175"/>
                      <a:pt x="510" y="195"/>
                    </a:cubicBezTo>
                    <a:cubicBezTo>
                      <a:pt x="510" y="216"/>
                      <a:pt x="502" y="234"/>
                      <a:pt x="488" y="248"/>
                    </a:cubicBezTo>
                    <a:cubicBezTo>
                      <a:pt x="473" y="263"/>
                      <a:pt x="455" y="270"/>
                      <a:pt x="435" y="270"/>
                    </a:cubicBezTo>
                    <a:close/>
                    <a:moveTo>
                      <a:pt x="208" y="180"/>
                    </a:moveTo>
                    <a:cubicBezTo>
                      <a:pt x="205" y="157"/>
                      <a:pt x="195" y="137"/>
                      <a:pt x="179" y="121"/>
                    </a:cubicBezTo>
                    <a:cubicBezTo>
                      <a:pt x="202" y="90"/>
                      <a:pt x="202" y="90"/>
                      <a:pt x="202" y="90"/>
                    </a:cubicBezTo>
                    <a:cubicBezTo>
                      <a:pt x="315" y="90"/>
                      <a:pt x="315" y="90"/>
                      <a:pt x="315" y="90"/>
                    </a:cubicBezTo>
                    <a:cubicBezTo>
                      <a:pt x="247" y="180"/>
                      <a:pt x="247" y="180"/>
                      <a:pt x="247" y="180"/>
                    </a:cubicBezTo>
                    <a:lnTo>
                      <a:pt x="208" y="180"/>
                    </a:lnTo>
                    <a:close/>
                    <a:moveTo>
                      <a:pt x="161" y="146"/>
                    </a:moveTo>
                    <a:cubicBezTo>
                      <a:pt x="170" y="155"/>
                      <a:pt x="175" y="167"/>
                      <a:pt x="178" y="180"/>
                    </a:cubicBezTo>
                    <a:cubicBezTo>
                      <a:pt x="135" y="180"/>
                      <a:pt x="135" y="180"/>
                      <a:pt x="135" y="180"/>
                    </a:cubicBezTo>
                    <a:lnTo>
                      <a:pt x="161" y="146"/>
                    </a:lnTo>
                    <a:close/>
                    <a:moveTo>
                      <a:pt x="152" y="253"/>
                    </a:moveTo>
                    <a:cubicBezTo>
                      <a:pt x="138" y="265"/>
                      <a:pt x="123" y="270"/>
                      <a:pt x="105" y="270"/>
                    </a:cubicBezTo>
                    <a:cubicBezTo>
                      <a:pt x="84" y="270"/>
                      <a:pt x="66" y="263"/>
                      <a:pt x="52" y="248"/>
                    </a:cubicBezTo>
                    <a:cubicBezTo>
                      <a:pt x="37" y="234"/>
                      <a:pt x="30" y="216"/>
                      <a:pt x="30" y="195"/>
                    </a:cubicBezTo>
                    <a:cubicBezTo>
                      <a:pt x="30" y="175"/>
                      <a:pt x="37" y="157"/>
                      <a:pt x="52" y="142"/>
                    </a:cubicBezTo>
                    <a:cubicBezTo>
                      <a:pt x="66" y="128"/>
                      <a:pt x="84" y="120"/>
                      <a:pt x="105" y="120"/>
                    </a:cubicBezTo>
                    <a:cubicBezTo>
                      <a:pt x="116" y="120"/>
                      <a:pt x="127" y="123"/>
                      <a:pt x="137" y="128"/>
                    </a:cubicBezTo>
                    <a:cubicBezTo>
                      <a:pt x="93" y="186"/>
                      <a:pt x="93" y="186"/>
                      <a:pt x="93" y="186"/>
                    </a:cubicBezTo>
                    <a:cubicBezTo>
                      <a:pt x="89" y="191"/>
                      <a:pt x="88" y="197"/>
                      <a:pt x="91" y="202"/>
                    </a:cubicBezTo>
                    <a:cubicBezTo>
                      <a:pt x="94" y="208"/>
                      <a:pt x="98" y="210"/>
                      <a:pt x="105" y="210"/>
                    </a:cubicBezTo>
                    <a:cubicBezTo>
                      <a:pt x="178" y="210"/>
                      <a:pt x="178" y="210"/>
                      <a:pt x="178" y="210"/>
                    </a:cubicBezTo>
                    <a:cubicBezTo>
                      <a:pt x="175" y="228"/>
                      <a:pt x="166" y="242"/>
                      <a:pt x="152" y="253"/>
                    </a:cubicBezTo>
                    <a:close/>
                  </a:path>
                </a:pathLst>
              </a:custGeom>
              <a:solidFill>
                <a:srgbClr val="4A4B4C"/>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lang="en-CA" sz="1800" dirty="0">
                  <a:solidFill>
                    <a:srgbClr val="000000"/>
                  </a:solidFill>
                  <a:latin typeface="Arial"/>
                  <a:ea typeface="Arial"/>
                  <a:cs typeface="Arial"/>
                  <a:sym typeface="Arial"/>
                </a:endParaRPr>
              </a:p>
            </p:txBody>
          </p:sp>
        </p:grpSp>
        <p:sp>
          <p:nvSpPr>
            <p:cNvPr id="16" name="Title 2">
              <a:extLst>
                <a:ext uri="{FF2B5EF4-FFF2-40B4-BE49-F238E27FC236}">
                  <a16:creationId xmlns:a16="http://schemas.microsoft.com/office/drawing/2014/main" id="{9FC768E5-1F64-2B56-E0C1-44C03EE92B56}"/>
                </a:ext>
              </a:extLst>
            </p:cNvPr>
            <p:cNvSpPr txBox="1">
              <a:spLocks/>
            </p:cNvSpPr>
            <p:nvPr>
              <p:custDataLst>
                <p:tags r:id="rId7"/>
              </p:custDataLst>
            </p:nvPr>
          </p:nvSpPr>
          <p:spPr>
            <a:xfrm>
              <a:off x="2578923" y="2219562"/>
              <a:ext cx="4078669" cy="60990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lang="en-CA" sz="2100" b="1" dirty="0">
                  <a:latin typeface="+mn-lt"/>
                  <a:cs typeface="Arial" panose="020B0604020202020204" pitchFamily="34" charset="0"/>
                </a:rPr>
                <a:t>Example of neighborhoods</a:t>
              </a:r>
              <a:endParaRPr kumimoji="0" lang="en-CA" sz="2100" b="1" i="0" strike="noStrike" kern="1200" cap="none" spc="0" normalizeH="0" baseline="0" noProof="0" dirty="0">
                <a:ln>
                  <a:noFill/>
                </a:ln>
                <a:effectLst/>
                <a:uLnTx/>
                <a:uFillTx/>
                <a:latin typeface="+mn-lt"/>
                <a:cs typeface="Arial" panose="020B0604020202020204" pitchFamily="34" charset="0"/>
              </a:endParaRPr>
            </a:p>
          </p:txBody>
        </p:sp>
      </p:grpSp>
    </p:spTree>
    <p:extLst>
      <p:ext uri="{BB962C8B-B14F-4D97-AF65-F5344CB8AC3E}">
        <p14:creationId xmlns:p14="http://schemas.microsoft.com/office/powerpoint/2010/main" val="1022071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A1C67A-4FAB-556C-5C8D-241597F9DA1B}"/>
              </a:ext>
              <a:ext uri="{C183D7F6-B498-43B3-948B-1728B52AA6E4}">
                <adec:decorative xmlns:adec="http://schemas.microsoft.com/office/drawing/2017/decorative" val="1"/>
              </a:ext>
            </a:extLst>
          </p:cNvPr>
          <p:cNvSpPr/>
          <p:nvPr>
            <p:custDataLst>
              <p:tags r:id="rId1"/>
            </p:custDataLst>
          </p:nvPr>
        </p:nvSpPr>
        <p:spPr>
          <a:xfrm>
            <a:off x="0" y="0"/>
            <a:ext cx="12192000" cy="740664"/>
          </a:xfrm>
          <a:prstGeom prst="rect">
            <a:avLst/>
          </a:prstGeom>
          <a:solidFill>
            <a:srgbClr val="5B5B5B"/>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dirty="0"/>
          </a:p>
        </p:txBody>
      </p:sp>
      <p:sp>
        <p:nvSpPr>
          <p:cNvPr id="4" name="Title 1">
            <a:extLst>
              <a:ext uri="{FF2B5EF4-FFF2-40B4-BE49-F238E27FC236}">
                <a16:creationId xmlns:a16="http://schemas.microsoft.com/office/drawing/2014/main" id="{6E84A27E-2844-316E-6672-1236545BDBDC}"/>
              </a:ext>
            </a:extLst>
          </p:cNvPr>
          <p:cNvSpPr txBox="1">
            <a:spLocks noGrp="1"/>
          </p:cNvSpPr>
          <p:nvPr>
            <p:ph type="title" idx="4294967295"/>
            <p:custDataLst>
              <p:tags r:id="rId2"/>
            </p:custDataLst>
          </p:nvPr>
        </p:nvSpPr>
        <p:spPr>
          <a:xfrm>
            <a:off x="206500" y="36753"/>
            <a:ext cx="8414986"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en-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Contribute to the success of the initiative</a:t>
            </a:r>
          </a:p>
        </p:txBody>
      </p:sp>
      <p:pic>
        <p:nvPicPr>
          <p:cNvPr id="3" name="Content Placeholder 10">
            <a:extLst>
              <a:ext uri="{FF2B5EF4-FFF2-40B4-BE49-F238E27FC236}">
                <a16:creationId xmlns:a16="http://schemas.microsoft.com/office/drawing/2014/main" id="{FA486D70-CC58-8A4B-29FE-3602F3FC2401}"/>
              </a:ext>
              <a:ext uri="{C183D7F6-B498-43B3-948B-1728B52AA6E4}">
                <adec:decorative xmlns:adec="http://schemas.microsoft.com/office/drawing/2017/decorative" val="1"/>
              </a:ext>
            </a:extLst>
          </p:cNvPr>
          <p:cNvPicPr>
            <a:picLocks noChangeAspect="1"/>
          </p:cNvPicPr>
          <p:nvPr>
            <p:custDataLst>
              <p:tags r:id="rId3"/>
            </p:custDataLst>
          </p:nvPr>
        </p:nvPicPr>
        <p:blipFill>
          <a:blip r:embed="rId7">
            <a:biLevel thresh="25000"/>
            <a:extLst>
              <a:ext uri="{28A0092B-C50C-407E-A947-70E740481C1C}">
                <a14:useLocalDpi xmlns:a14="http://schemas.microsoft.com/office/drawing/2010/main" val="0"/>
              </a:ext>
            </a:extLst>
          </a:blip>
          <a:srcRect/>
          <a:stretch/>
        </p:blipFill>
        <p:spPr>
          <a:xfrm>
            <a:off x="11529530" y="72265"/>
            <a:ext cx="531869" cy="580758"/>
          </a:xfrm>
          <a:prstGeom prst="rect">
            <a:avLst/>
          </a:prstGeom>
        </p:spPr>
      </p:pic>
      <p:graphicFrame>
        <p:nvGraphicFramePr>
          <p:cNvPr id="17" name="Diagramme 16" descr="Experiement, think of others and be patient">
            <a:extLst>
              <a:ext uri="{FF2B5EF4-FFF2-40B4-BE49-F238E27FC236}">
                <a16:creationId xmlns:a16="http://schemas.microsoft.com/office/drawing/2014/main" id="{C41D58B7-6B00-125B-22E9-8018C129AE87}"/>
              </a:ext>
            </a:extLst>
          </p:cNvPr>
          <p:cNvGraphicFramePr/>
          <p:nvPr>
            <p:custDataLst>
              <p:tags r:id="rId4"/>
            </p:custDataLst>
            <p:extLst>
              <p:ext uri="{D42A27DB-BD31-4B8C-83A1-F6EECF244321}">
                <p14:modId xmlns:p14="http://schemas.microsoft.com/office/powerpoint/2010/main" val="1348437187"/>
              </p:ext>
            </p:extLst>
          </p:nvPr>
        </p:nvGraphicFramePr>
        <p:xfrm>
          <a:off x="1880753" y="1123699"/>
          <a:ext cx="8595591" cy="461086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27833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A1C67A-4FAB-556C-5C8D-241597F9DA1B}"/>
              </a:ext>
              <a:ext uri="{C183D7F6-B498-43B3-948B-1728B52AA6E4}">
                <adec:decorative xmlns:adec="http://schemas.microsoft.com/office/drawing/2017/decorative" val="1"/>
              </a:ext>
            </a:extLst>
          </p:cNvPr>
          <p:cNvSpPr/>
          <p:nvPr>
            <p:custDataLst>
              <p:tags r:id="rId1"/>
            </p:custDataLst>
          </p:nvPr>
        </p:nvSpPr>
        <p:spPr>
          <a:xfrm>
            <a:off x="0" y="0"/>
            <a:ext cx="12192000" cy="740664"/>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dirty="0"/>
          </a:p>
        </p:txBody>
      </p:sp>
      <p:sp>
        <p:nvSpPr>
          <p:cNvPr id="4" name="Title 1">
            <a:extLst>
              <a:ext uri="{FF2B5EF4-FFF2-40B4-BE49-F238E27FC236}">
                <a16:creationId xmlns:a16="http://schemas.microsoft.com/office/drawing/2014/main" id="{6E84A27E-2844-316E-6672-1236545BDBDC}"/>
              </a:ext>
            </a:extLst>
          </p:cNvPr>
          <p:cNvSpPr txBox="1">
            <a:spLocks noGrp="1"/>
          </p:cNvSpPr>
          <p:nvPr>
            <p:ph type="title" idx="4294967295"/>
            <p:custDataLst>
              <p:tags r:id="rId2"/>
            </p:custDataLst>
          </p:nvPr>
        </p:nvSpPr>
        <p:spPr>
          <a:xfrm>
            <a:off x="206500" y="36753"/>
            <a:ext cx="6567162"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Timeline</a:t>
            </a:r>
          </a:p>
        </p:txBody>
      </p:sp>
      <p:pic>
        <p:nvPicPr>
          <p:cNvPr id="3" name="Content Placeholder 10">
            <a:extLst>
              <a:ext uri="{FF2B5EF4-FFF2-40B4-BE49-F238E27FC236}">
                <a16:creationId xmlns:a16="http://schemas.microsoft.com/office/drawing/2014/main" id="{FA486D70-CC58-8A4B-29FE-3602F3FC2401}"/>
              </a:ext>
              <a:ext uri="{C183D7F6-B498-43B3-948B-1728B52AA6E4}">
                <adec:decorative xmlns:adec="http://schemas.microsoft.com/office/drawing/2017/decorative" val="1"/>
              </a:ext>
            </a:extLst>
          </p:cNvPr>
          <p:cNvPicPr>
            <a:picLocks noChangeAspect="1"/>
          </p:cNvPicPr>
          <p:nvPr>
            <p:custDataLst>
              <p:tags r:id="rId3"/>
            </p:custDataLst>
          </p:nvPr>
        </p:nvPicPr>
        <p:blipFill>
          <a:blip r:embed="rId59">
            <a:biLevel thresh="25000"/>
            <a:extLst>
              <a:ext uri="{28A0092B-C50C-407E-A947-70E740481C1C}">
                <a14:useLocalDpi xmlns:a14="http://schemas.microsoft.com/office/drawing/2010/main" val="0"/>
              </a:ext>
            </a:extLst>
          </a:blip>
          <a:srcRect/>
          <a:stretch/>
        </p:blipFill>
        <p:spPr>
          <a:xfrm>
            <a:off x="11529530" y="72265"/>
            <a:ext cx="531869" cy="580758"/>
          </a:xfrm>
          <a:prstGeom prst="rect">
            <a:avLst/>
          </a:prstGeom>
        </p:spPr>
      </p:pic>
      <p:sp>
        <p:nvSpPr>
          <p:cNvPr id="16" name="ZoneTexte 15">
            <a:extLst>
              <a:ext uri="{FF2B5EF4-FFF2-40B4-BE49-F238E27FC236}">
                <a16:creationId xmlns:a16="http://schemas.microsoft.com/office/drawing/2014/main" id="{2C35CEA1-D994-28EA-4A4F-631EDF5BE865}"/>
              </a:ext>
            </a:extLst>
          </p:cNvPr>
          <p:cNvSpPr txBox="1"/>
          <p:nvPr>
            <p:custDataLst>
              <p:tags r:id="rId4"/>
            </p:custDataLst>
          </p:nvPr>
        </p:nvSpPr>
        <p:spPr>
          <a:xfrm>
            <a:off x="138419" y="2178538"/>
            <a:ext cx="2223252" cy="523220"/>
          </a:xfrm>
          <a:prstGeom prst="rect">
            <a:avLst/>
          </a:prstGeom>
          <a:noFill/>
        </p:spPr>
        <p:txBody>
          <a:bodyPr wrap="square" rtlCol="0">
            <a:spAutoFit/>
          </a:bodyPr>
          <a:lstStyle/>
          <a:p>
            <a:pPr algn="ctr"/>
            <a:r>
              <a:rPr lang="fr-CA" sz="1400" dirty="0"/>
              <a:t>Communication and change management</a:t>
            </a:r>
          </a:p>
        </p:txBody>
      </p:sp>
      <p:sp>
        <p:nvSpPr>
          <p:cNvPr id="5" name="ZoneTexte 4">
            <a:extLst>
              <a:ext uri="{FF2B5EF4-FFF2-40B4-BE49-F238E27FC236}">
                <a16:creationId xmlns:a16="http://schemas.microsoft.com/office/drawing/2014/main" id="{A4374EFD-96BA-20EC-CC27-A13CEB0C6400}"/>
              </a:ext>
            </a:extLst>
          </p:cNvPr>
          <p:cNvSpPr txBox="1"/>
          <p:nvPr>
            <p:custDataLst>
              <p:tags r:id="rId5"/>
            </p:custDataLst>
          </p:nvPr>
        </p:nvSpPr>
        <p:spPr>
          <a:xfrm>
            <a:off x="1181605" y="4989616"/>
            <a:ext cx="2063105" cy="369332"/>
          </a:xfrm>
          <a:prstGeom prst="rect">
            <a:avLst/>
          </a:prstGeom>
          <a:noFill/>
        </p:spPr>
        <p:txBody>
          <a:bodyPr wrap="square" rtlCol="0">
            <a:spAutoFit/>
          </a:bodyPr>
          <a:lstStyle/>
          <a:p>
            <a:pPr algn="ctr"/>
            <a:r>
              <a:rPr lang="fr-CA" dirty="0"/>
              <a:t>Date</a:t>
            </a:r>
          </a:p>
        </p:txBody>
      </p:sp>
      <p:sp>
        <p:nvSpPr>
          <p:cNvPr id="6" name="ZoneTexte 5">
            <a:extLst>
              <a:ext uri="{FF2B5EF4-FFF2-40B4-BE49-F238E27FC236}">
                <a16:creationId xmlns:a16="http://schemas.microsoft.com/office/drawing/2014/main" id="{1EEE46AB-E199-BFF5-8717-7CE4227F668E}"/>
              </a:ext>
            </a:extLst>
          </p:cNvPr>
          <p:cNvSpPr txBox="1"/>
          <p:nvPr>
            <p:custDataLst>
              <p:tags r:id="rId6"/>
            </p:custDataLst>
          </p:nvPr>
        </p:nvSpPr>
        <p:spPr>
          <a:xfrm>
            <a:off x="443883" y="5342908"/>
            <a:ext cx="3625075" cy="646331"/>
          </a:xfrm>
          <a:prstGeom prst="rect">
            <a:avLst/>
          </a:prstGeom>
          <a:noFill/>
        </p:spPr>
        <p:txBody>
          <a:bodyPr wrap="square" rtlCol="0">
            <a:spAutoFit/>
          </a:bodyPr>
          <a:lstStyle/>
          <a:p>
            <a:pPr algn="ctr"/>
            <a:r>
              <a:rPr lang="fr-CA" b="1" dirty="0"/>
              <a:t>Removal of personal and business assets </a:t>
            </a:r>
          </a:p>
        </p:txBody>
      </p:sp>
      <p:sp>
        <p:nvSpPr>
          <p:cNvPr id="7" name="ZoneTexte 6">
            <a:extLst>
              <a:ext uri="{FF2B5EF4-FFF2-40B4-BE49-F238E27FC236}">
                <a16:creationId xmlns:a16="http://schemas.microsoft.com/office/drawing/2014/main" id="{F6FC4EB5-6A97-F3B8-AEBA-5B4EDA1C15B9}"/>
              </a:ext>
            </a:extLst>
          </p:cNvPr>
          <p:cNvSpPr txBox="1"/>
          <p:nvPr>
            <p:custDataLst>
              <p:tags r:id="rId7"/>
            </p:custDataLst>
          </p:nvPr>
        </p:nvSpPr>
        <p:spPr>
          <a:xfrm>
            <a:off x="2770660" y="888139"/>
            <a:ext cx="2374521" cy="369332"/>
          </a:xfrm>
          <a:prstGeom prst="rect">
            <a:avLst/>
          </a:prstGeom>
          <a:noFill/>
        </p:spPr>
        <p:txBody>
          <a:bodyPr wrap="square" rtlCol="0">
            <a:spAutoFit/>
          </a:bodyPr>
          <a:lstStyle/>
          <a:p>
            <a:pPr algn="ctr"/>
            <a:r>
              <a:rPr lang="fr-CA" dirty="0"/>
              <a:t>Date</a:t>
            </a:r>
          </a:p>
        </p:txBody>
      </p:sp>
      <p:sp>
        <p:nvSpPr>
          <p:cNvPr id="10" name="ZoneTexte 9">
            <a:extLst>
              <a:ext uri="{FF2B5EF4-FFF2-40B4-BE49-F238E27FC236}">
                <a16:creationId xmlns:a16="http://schemas.microsoft.com/office/drawing/2014/main" id="{64B9E736-275C-70FF-647F-AD66A2CAF66F}"/>
              </a:ext>
            </a:extLst>
          </p:cNvPr>
          <p:cNvSpPr txBox="1"/>
          <p:nvPr>
            <p:custDataLst>
              <p:tags r:id="rId8"/>
            </p:custDataLst>
          </p:nvPr>
        </p:nvSpPr>
        <p:spPr>
          <a:xfrm>
            <a:off x="2304365" y="1260772"/>
            <a:ext cx="3471187" cy="369332"/>
          </a:xfrm>
          <a:prstGeom prst="rect">
            <a:avLst/>
          </a:prstGeom>
          <a:noFill/>
        </p:spPr>
        <p:txBody>
          <a:bodyPr wrap="square" rtlCol="0">
            <a:spAutoFit/>
          </a:bodyPr>
          <a:lstStyle/>
          <a:p>
            <a:pPr algn="ctr"/>
            <a:r>
              <a:rPr lang="fr-CA" b="1" dirty="0"/>
              <a:t>Closing the XYZ floor</a:t>
            </a:r>
          </a:p>
        </p:txBody>
      </p:sp>
      <p:sp>
        <p:nvSpPr>
          <p:cNvPr id="9" name="ZoneTexte 8">
            <a:extLst>
              <a:ext uri="{FF2B5EF4-FFF2-40B4-BE49-F238E27FC236}">
                <a16:creationId xmlns:a16="http://schemas.microsoft.com/office/drawing/2014/main" id="{92F5A39C-7194-FD3B-3DAF-BF8DE677C204}"/>
              </a:ext>
            </a:extLst>
          </p:cNvPr>
          <p:cNvSpPr txBox="1"/>
          <p:nvPr>
            <p:custDataLst>
              <p:tags r:id="rId9"/>
            </p:custDataLst>
          </p:nvPr>
        </p:nvSpPr>
        <p:spPr>
          <a:xfrm>
            <a:off x="4744000" y="5027841"/>
            <a:ext cx="2063105" cy="369332"/>
          </a:xfrm>
          <a:prstGeom prst="rect">
            <a:avLst/>
          </a:prstGeom>
          <a:noFill/>
        </p:spPr>
        <p:txBody>
          <a:bodyPr wrap="square" rtlCol="0">
            <a:spAutoFit/>
          </a:bodyPr>
          <a:lstStyle/>
          <a:p>
            <a:pPr algn="ctr"/>
            <a:r>
              <a:rPr lang="fr-CA" dirty="0"/>
              <a:t>Date</a:t>
            </a:r>
          </a:p>
        </p:txBody>
      </p:sp>
      <p:sp>
        <p:nvSpPr>
          <p:cNvPr id="12" name="ZoneTexte 11">
            <a:extLst>
              <a:ext uri="{FF2B5EF4-FFF2-40B4-BE49-F238E27FC236}">
                <a16:creationId xmlns:a16="http://schemas.microsoft.com/office/drawing/2014/main" id="{5A496BE1-88E1-E380-0EE2-6F47622AF956}"/>
              </a:ext>
            </a:extLst>
          </p:cNvPr>
          <p:cNvSpPr txBox="1"/>
          <p:nvPr>
            <p:custDataLst>
              <p:tags r:id="rId10"/>
            </p:custDataLst>
          </p:nvPr>
        </p:nvSpPr>
        <p:spPr>
          <a:xfrm>
            <a:off x="4219152" y="5325388"/>
            <a:ext cx="3471187" cy="369332"/>
          </a:xfrm>
          <a:prstGeom prst="rect">
            <a:avLst/>
          </a:prstGeom>
          <a:noFill/>
        </p:spPr>
        <p:txBody>
          <a:bodyPr wrap="square" rtlCol="0">
            <a:spAutoFit/>
          </a:bodyPr>
          <a:lstStyle/>
          <a:p>
            <a:pPr algn="ctr"/>
            <a:r>
              <a:rPr lang="fr-CA" b="1" dirty="0"/>
              <a:t>Closing the XYZ floor</a:t>
            </a:r>
          </a:p>
        </p:txBody>
      </p:sp>
      <p:sp>
        <p:nvSpPr>
          <p:cNvPr id="11" name="ZoneTexte 10">
            <a:extLst>
              <a:ext uri="{FF2B5EF4-FFF2-40B4-BE49-F238E27FC236}">
                <a16:creationId xmlns:a16="http://schemas.microsoft.com/office/drawing/2014/main" id="{801E6EFE-3786-B503-900D-AB1C052C5DC7}"/>
              </a:ext>
            </a:extLst>
          </p:cNvPr>
          <p:cNvSpPr txBox="1"/>
          <p:nvPr>
            <p:custDataLst>
              <p:tags r:id="rId11"/>
            </p:custDataLst>
          </p:nvPr>
        </p:nvSpPr>
        <p:spPr>
          <a:xfrm>
            <a:off x="6534013" y="865752"/>
            <a:ext cx="1976523" cy="369332"/>
          </a:xfrm>
          <a:prstGeom prst="rect">
            <a:avLst/>
          </a:prstGeom>
          <a:noFill/>
        </p:spPr>
        <p:txBody>
          <a:bodyPr wrap="square" rtlCol="0">
            <a:spAutoFit/>
          </a:bodyPr>
          <a:lstStyle/>
          <a:p>
            <a:pPr algn="ctr"/>
            <a:r>
              <a:rPr lang="fr-CA" dirty="0"/>
              <a:t>Date</a:t>
            </a:r>
          </a:p>
        </p:txBody>
      </p:sp>
      <p:sp>
        <p:nvSpPr>
          <p:cNvPr id="13" name="ZoneTexte 12">
            <a:extLst>
              <a:ext uri="{FF2B5EF4-FFF2-40B4-BE49-F238E27FC236}">
                <a16:creationId xmlns:a16="http://schemas.microsoft.com/office/drawing/2014/main" id="{918BF31B-5C95-6A42-7144-947D2223A772}"/>
              </a:ext>
            </a:extLst>
          </p:cNvPr>
          <p:cNvSpPr txBox="1"/>
          <p:nvPr>
            <p:custDataLst>
              <p:tags r:id="rId12"/>
            </p:custDataLst>
          </p:nvPr>
        </p:nvSpPr>
        <p:spPr>
          <a:xfrm>
            <a:off x="5849772" y="1257471"/>
            <a:ext cx="3487205" cy="369332"/>
          </a:xfrm>
          <a:prstGeom prst="rect">
            <a:avLst/>
          </a:prstGeom>
          <a:noFill/>
        </p:spPr>
        <p:txBody>
          <a:bodyPr wrap="square" rtlCol="0">
            <a:spAutoFit/>
          </a:bodyPr>
          <a:lstStyle/>
          <a:p>
            <a:pPr algn="ctr"/>
            <a:r>
              <a:rPr lang="fr-CA" b="1" dirty="0"/>
              <a:t>Closing the XYZ floor</a:t>
            </a:r>
          </a:p>
        </p:txBody>
      </p:sp>
      <p:sp>
        <p:nvSpPr>
          <p:cNvPr id="14" name="ZoneTexte 13">
            <a:extLst>
              <a:ext uri="{FF2B5EF4-FFF2-40B4-BE49-F238E27FC236}">
                <a16:creationId xmlns:a16="http://schemas.microsoft.com/office/drawing/2014/main" id="{CCB72D98-435F-5CEC-6FB4-919D7DBD56AE}"/>
              </a:ext>
            </a:extLst>
          </p:cNvPr>
          <p:cNvSpPr txBox="1"/>
          <p:nvPr>
            <p:custDataLst>
              <p:tags r:id="rId13"/>
            </p:custDataLst>
          </p:nvPr>
        </p:nvSpPr>
        <p:spPr>
          <a:xfrm>
            <a:off x="8296913" y="5056419"/>
            <a:ext cx="2155227" cy="369332"/>
          </a:xfrm>
          <a:prstGeom prst="rect">
            <a:avLst/>
          </a:prstGeom>
          <a:noFill/>
        </p:spPr>
        <p:txBody>
          <a:bodyPr wrap="square" rtlCol="0">
            <a:spAutoFit/>
          </a:bodyPr>
          <a:lstStyle/>
          <a:p>
            <a:pPr algn="ctr"/>
            <a:r>
              <a:rPr lang="fr-CA" dirty="0"/>
              <a:t>Date</a:t>
            </a:r>
          </a:p>
        </p:txBody>
      </p:sp>
      <p:sp>
        <p:nvSpPr>
          <p:cNvPr id="15" name="ZoneTexte 14">
            <a:extLst>
              <a:ext uri="{FF2B5EF4-FFF2-40B4-BE49-F238E27FC236}">
                <a16:creationId xmlns:a16="http://schemas.microsoft.com/office/drawing/2014/main" id="{88223E01-4461-3929-D0F3-0D9E480586ED}"/>
              </a:ext>
            </a:extLst>
          </p:cNvPr>
          <p:cNvSpPr txBox="1"/>
          <p:nvPr>
            <p:custDataLst>
              <p:tags r:id="rId14"/>
            </p:custDataLst>
          </p:nvPr>
        </p:nvSpPr>
        <p:spPr>
          <a:xfrm>
            <a:off x="7926569" y="5392121"/>
            <a:ext cx="3034194" cy="646331"/>
          </a:xfrm>
          <a:prstGeom prst="rect">
            <a:avLst/>
          </a:prstGeom>
          <a:noFill/>
        </p:spPr>
        <p:txBody>
          <a:bodyPr wrap="square" rtlCol="0">
            <a:spAutoFit/>
          </a:bodyPr>
          <a:lstStyle/>
          <a:p>
            <a:pPr algn="ctr"/>
            <a:r>
              <a:rPr lang="fr-CA" b="1" dirty="0"/>
              <a:t>Optimization completed</a:t>
            </a:r>
          </a:p>
        </p:txBody>
      </p:sp>
      <p:sp>
        <p:nvSpPr>
          <p:cNvPr id="17" name="Ellipse 16">
            <a:extLst>
              <a:ext uri="{FF2B5EF4-FFF2-40B4-BE49-F238E27FC236}">
                <a16:creationId xmlns:a16="http://schemas.microsoft.com/office/drawing/2014/main" id="{66FF4875-49A7-FD78-EF0A-747DFB4CD1C8}"/>
              </a:ext>
              <a:ext uri="{C183D7F6-B498-43B3-948B-1728B52AA6E4}">
                <adec:decorative xmlns:adec="http://schemas.microsoft.com/office/drawing/2017/decorative" val="1"/>
              </a:ext>
            </a:extLst>
          </p:cNvPr>
          <p:cNvSpPr/>
          <p:nvPr>
            <p:custDataLst>
              <p:tags r:id="rId15"/>
            </p:custDataLst>
          </p:nvPr>
        </p:nvSpPr>
        <p:spPr>
          <a:xfrm>
            <a:off x="1769254" y="2905642"/>
            <a:ext cx="857249" cy="871870"/>
          </a:xfrm>
          <a:prstGeom prst="ellipse">
            <a:avLst/>
          </a:prstGeom>
          <a:noFill/>
          <a:ln w="285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8" name="Ellipse 17">
            <a:extLst>
              <a:ext uri="{FF2B5EF4-FFF2-40B4-BE49-F238E27FC236}">
                <a16:creationId xmlns:a16="http://schemas.microsoft.com/office/drawing/2014/main" id="{DBB57DC8-4628-1B79-318B-666FC4670D91}"/>
              </a:ext>
              <a:ext uri="{C183D7F6-B498-43B3-948B-1728B52AA6E4}">
                <adec:decorative xmlns:adec="http://schemas.microsoft.com/office/drawing/2017/decorative" val="1"/>
              </a:ext>
            </a:extLst>
          </p:cNvPr>
          <p:cNvSpPr/>
          <p:nvPr>
            <p:custDataLst>
              <p:tags r:id="rId16"/>
            </p:custDataLst>
          </p:nvPr>
        </p:nvSpPr>
        <p:spPr>
          <a:xfrm>
            <a:off x="1862159" y="3000159"/>
            <a:ext cx="689318" cy="682436"/>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9" name="Ellipse 18">
            <a:extLst>
              <a:ext uri="{FF2B5EF4-FFF2-40B4-BE49-F238E27FC236}">
                <a16:creationId xmlns:a16="http://schemas.microsoft.com/office/drawing/2014/main" id="{AF495A8B-A250-7A4D-21E3-921C682454ED}"/>
              </a:ext>
              <a:ext uri="{C183D7F6-B498-43B3-948B-1728B52AA6E4}">
                <adec:decorative xmlns:adec="http://schemas.microsoft.com/office/drawing/2017/decorative" val="1"/>
              </a:ext>
            </a:extLst>
          </p:cNvPr>
          <p:cNvSpPr/>
          <p:nvPr>
            <p:custDataLst>
              <p:tags r:id="rId17"/>
            </p:custDataLst>
          </p:nvPr>
        </p:nvSpPr>
        <p:spPr>
          <a:xfrm>
            <a:off x="2029021" y="3202053"/>
            <a:ext cx="235376" cy="265029"/>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0" name="Cercle : creux 19">
            <a:extLst>
              <a:ext uri="{FF2B5EF4-FFF2-40B4-BE49-F238E27FC236}">
                <a16:creationId xmlns:a16="http://schemas.microsoft.com/office/drawing/2014/main" id="{CFA085D6-0099-ED89-398A-18F25D593F88}"/>
              </a:ext>
              <a:ext uri="{C183D7F6-B498-43B3-948B-1728B52AA6E4}">
                <adec:decorative xmlns:adec="http://schemas.microsoft.com/office/drawing/2017/decorative" val="1"/>
              </a:ext>
            </a:extLst>
          </p:cNvPr>
          <p:cNvSpPr/>
          <p:nvPr>
            <p:custDataLst>
              <p:tags r:id="rId18"/>
            </p:custDataLst>
          </p:nvPr>
        </p:nvSpPr>
        <p:spPr>
          <a:xfrm>
            <a:off x="1895739" y="3035038"/>
            <a:ext cx="609458" cy="611757"/>
          </a:xfrm>
          <a:prstGeom prst="donu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solidFill>
                <a:schemeClr val="tx1"/>
              </a:solidFill>
            </a:endParaRPr>
          </a:p>
        </p:txBody>
      </p:sp>
      <p:cxnSp>
        <p:nvCxnSpPr>
          <p:cNvPr id="21" name="Connecteur droit 20">
            <a:extLst>
              <a:ext uri="{FF2B5EF4-FFF2-40B4-BE49-F238E27FC236}">
                <a16:creationId xmlns:a16="http://schemas.microsoft.com/office/drawing/2014/main" id="{FA7C870F-1F8C-F607-CBAC-3540C33D8445}"/>
              </a:ext>
              <a:ext uri="{C183D7F6-B498-43B3-948B-1728B52AA6E4}">
                <adec:decorative xmlns:adec="http://schemas.microsoft.com/office/drawing/2017/decorative" val="1"/>
              </a:ext>
            </a:extLst>
          </p:cNvPr>
          <p:cNvCxnSpPr>
            <a:cxnSpLocks/>
          </p:cNvCxnSpPr>
          <p:nvPr>
            <p:custDataLst>
              <p:tags r:id="rId19"/>
            </p:custDataLst>
          </p:nvPr>
        </p:nvCxnSpPr>
        <p:spPr>
          <a:xfrm>
            <a:off x="2213158" y="3777512"/>
            <a:ext cx="0" cy="1027873"/>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22" name="Arc 21">
            <a:extLst>
              <a:ext uri="{FF2B5EF4-FFF2-40B4-BE49-F238E27FC236}">
                <a16:creationId xmlns:a16="http://schemas.microsoft.com/office/drawing/2014/main" id="{C612F677-64CF-8D3A-4DB1-4DE1B2AF9EA1}"/>
              </a:ext>
              <a:ext uri="{C183D7F6-B498-43B3-948B-1728B52AA6E4}">
                <adec:decorative xmlns:adec="http://schemas.microsoft.com/office/drawing/2017/decorative" val="1"/>
              </a:ext>
            </a:extLst>
          </p:cNvPr>
          <p:cNvSpPr/>
          <p:nvPr>
            <p:custDataLst>
              <p:tags r:id="rId20"/>
            </p:custDataLst>
          </p:nvPr>
        </p:nvSpPr>
        <p:spPr>
          <a:xfrm rot="12134810">
            <a:off x="1665990" y="2778883"/>
            <a:ext cx="1130785" cy="1134745"/>
          </a:xfrm>
          <a:prstGeom prst="arc">
            <a:avLst>
              <a:gd name="adj1" fmla="val 14938993"/>
              <a:gd name="adj2" fmla="val 20293196"/>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dirty="0"/>
          </a:p>
        </p:txBody>
      </p:sp>
      <p:cxnSp>
        <p:nvCxnSpPr>
          <p:cNvPr id="23" name="Connecteur droit 22">
            <a:extLst>
              <a:ext uri="{FF2B5EF4-FFF2-40B4-BE49-F238E27FC236}">
                <a16:creationId xmlns:a16="http://schemas.microsoft.com/office/drawing/2014/main" id="{60956224-3BBE-B324-6C51-85BF60ED8D62}"/>
              </a:ext>
              <a:ext uri="{C183D7F6-B498-43B3-948B-1728B52AA6E4}">
                <adec:decorative xmlns:adec="http://schemas.microsoft.com/office/drawing/2017/decorative" val="1"/>
              </a:ext>
            </a:extLst>
          </p:cNvPr>
          <p:cNvCxnSpPr>
            <a:cxnSpLocks/>
            <a:endCxn id="19" idx="2"/>
          </p:cNvCxnSpPr>
          <p:nvPr>
            <p:custDataLst>
              <p:tags r:id="rId21"/>
            </p:custDataLst>
          </p:nvPr>
        </p:nvCxnSpPr>
        <p:spPr>
          <a:xfrm>
            <a:off x="15172" y="3322232"/>
            <a:ext cx="2013849" cy="12336"/>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24" name="Ellipse 23">
            <a:extLst>
              <a:ext uri="{FF2B5EF4-FFF2-40B4-BE49-F238E27FC236}">
                <a16:creationId xmlns:a16="http://schemas.microsoft.com/office/drawing/2014/main" id="{46475CA0-5389-EEDC-9749-512BE3642A63}"/>
              </a:ext>
              <a:ext uri="{C183D7F6-B498-43B3-948B-1728B52AA6E4}">
                <adec:decorative xmlns:adec="http://schemas.microsoft.com/office/drawing/2017/decorative" val="1"/>
              </a:ext>
            </a:extLst>
          </p:cNvPr>
          <p:cNvSpPr/>
          <p:nvPr>
            <p:custDataLst>
              <p:tags r:id="rId22"/>
            </p:custDataLst>
          </p:nvPr>
        </p:nvSpPr>
        <p:spPr>
          <a:xfrm>
            <a:off x="2130136" y="4794993"/>
            <a:ext cx="165432" cy="16694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5" name="Ellipse 24">
            <a:extLst>
              <a:ext uri="{FF2B5EF4-FFF2-40B4-BE49-F238E27FC236}">
                <a16:creationId xmlns:a16="http://schemas.microsoft.com/office/drawing/2014/main" id="{9D314767-FE2C-346B-8209-21ED556BD3C8}"/>
              </a:ext>
              <a:ext uri="{C183D7F6-B498-43B3-948B-1728B52AA6E4}">
                <adec:decorative xmlns:adec="http://schemas.microsoft.com/office/drawing/2017/decorative" val="1"/>
              </a:ext>
            </a:extLst>
          </p:cNvPr>
          <p:cNvSpPr/>
          <p:nvPr>
            <p:custDataLst>
              <p:tags r:id="rId23"/>
            </p:custDataLst>
          </p:nvPr>
        </p:nvSpPr>
        <p:spPr>
          <a:xfrm>
            <a:off x="3573815" y="2891786"/>
            <a:ext cx="857249" cy="871870"/>
          </a:xfrm>
          <a:prstGeom prst="ellipse">
            <a:avLst/>
          </a:prstGeom>
          <a:noFill/>
          <a:ln w="285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6" name="Ellipse 25">
            <a:extLst>
              <a:ext uri="{FF2B5EF4-FFF2-40B4-BE49-F238E27FC236}">
                <a16:creationId xmlns:a16="http://schemas.microsoft.com/office/drawing/2014/main" id="{324E2945-CFA9-E091-39A7-0B3A162EC931}"/>
              </a:ext>
              <a:ext uri="{C183D7F6-B498-43B3-948B-1728B52AA6E4}">
                <adec:decorative xmlns:adec="http://schemas.microsoft.com/office/drawing/2017/decorative" val="1"/>
              </a:ext>
            </a:extLst>
          </p:cNvPr>
          <p:cNvSpPr/>
          <p:nvPr>
            <p:custDataLst>
              <p:tags r:id="rId24"/>
            </p:custDataLst>
          </p:nvPr>
        </p:nvSpPr>
        <p:spPr>
          <a:xfrm>
            <a:off x="3666720" y="2986303"/>
            <a:ext cx="689318" cy="682436"/>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7" name="Ellipse 26">
            <a:extLst>
              <a:ext uri="{FF2B5EF4-FFF2-40B4-BE49-F238E27FC236}">
                <a16:creationId xmlns:a16="http://schemas.microsoft.com/office/drawing/2014/main" id="{11ECA5C9-9824-DF69-5A99-FCF83FBBF07E}"/>
              </a:ext>
              <a:ext uri="{C183D7F6-B498-43B3-948B-1728B52AA6E4}">
                <adec:decorative xmlns:adec="http://schemas.microsoft.com/office/drawing/2017/decorative" val="1"/>
              </a:ext>
            </a:extLst>
          </p:cNvPr>
          <p:cNvSpPr/>
          <p:nvPr>
            <p:custDataLst>
              <p:tags r:id="rId25"/>
            </p:custDataLst>
          </p:nvPr>
        </p:nvSpPr>
        <p:spPr>
          <a:xfrm>
            <a:off x="3833582" y="3188197"/>
            <a:ext cx="235376" cy="265029"/>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8" name="Cercle : creux 27">
            <a:extLst>
              <a:ext uri="{FF2B5EF4-FFF2-40B4-BE49-F238E27FC236}">
                <a16:creationId xmlns:a16="http://schemas.microsoft.com/office/drawing/2014/main" id="{0A62947A-5147-AF36-8215-7461ED6217C6}"/>
              </a:ext>
              <a:ext uri="{C183D7F6-B498-43B3-948B-1728B52AA6E4}">
                <adec:decorative xmlns:adec="http://schemas.microsoft.com/office/drawing/2017/decorative" val="1"/>
              </a:ext>
            </a:extLst>
          </p:cNvPr>
          <p:cNvSpPr/>
          <p:nvPr>
            <p:custDataLst>
              <p:tags r:id="rId26"/>
            </p:custDataLst>
          </p:nvPr>
        </p:nvSpPr>
        <p:spPr>
          <a:xfrm>
            <a:off x="3700300" y="3021182"/>
            <a:ext cx="609458" cy="611757"/>
          </a:xfrm>
          <a:prstGeom prst="donu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solidFill>
                <a:schemeClr val="tx1"/>
              </a:solidFill>
            </a:endParaRPr>
          </a:p>
        </p:txBody>
      </p:sp>
      <p:cxnSp>
        <p:nvCxnSpPr>
          <p:cNvPr id="29" name="Connecteur droit 28">
            <a:extLst>
              <a:ext uri="{FF2B5EF4-FFF2-40B4-BE49-F238E27FC236}">
                <a16:creationId xmlns:a16="http://schemas.microsoft.com/office/drawing/2014/main" id="{EB765993-0C2A-63E9-2E8E-2A0287F7F400}"/>
              </a:ext>
              <a:ext uri="{C183D7F6-B498-43B3-948B-1728B52AA6E4}">
                <adec:decorative xmlns:adec="http://schemas.microsoft.com/office/drawing/2017/decorative" val="1"/>
              </a:ext>
            </a:extLst>
          </p:cNvPr>
          <p:cNvCxnSpPr>
            <a:cxnSpLocks/>
          </p:cNvCxnSpPr>
          <p:nvPr>
            <p:custDataLst>
              <p:tags r:id="rId27"/>
            </p:custDataLst>
          </p:nvPr>
        </p:nvCxnSpPr>
        <p:spPr>
          <a:xfrm>
            <a:off x="4006694" y="1863913"/>
            <a:ext cx="0" cy="1027873"/>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30" name="Arc 29">
            <a:extLst>
              <a:ext uri="{FF2B5EF4-FFF2-40B4-BE49-F238E27FC236}">
                <a16:creationId xmlns:a16="http://schemas.microsoft.com/office/drawing/2014/main" id="{2ACFEF68-1F4C-FC65-92A8-C60D7FC9DA1B}"/>
              </a:ext>
              <a:ext uri="{C183D7F6-B498-43B3-948B-1728B52AA6E4}">
                <adec:decorative xmlns:adec="http://schemas.microsoft.com/office/drawing/2017/decorative" val="1"/>
              </a:ext>
            </a:extLst>
          </p:cNvPr>
          <p:cNvSpPr/>
          <p:nvPr>
            <p:custDataLst>
              <p:tags r:id="rId28"/>
            </p:custDataLst>
          </p:nvPr>
        </p:nvSpPr>
        <p:spPr>
          <a:xfrm rot="17357701">
            <a:off x="3444416" y="2770163"/>
            <a:ext cx="1155909" cy="1124470"/>
          </a:xfrm>
          <a:prstGeom prst="arc">
            <a:avLst>
              <a:gd name="adj1" fmla="val 14938993"/>
              <a:gd name="adj2" fmla="val 20293196"/>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dirty="0"/>
          </a:p>
        </p:txBody>
      </p:sp>
      <p:sp>
        <p:nvSpPr>
          <p:cNvPr id="31" name="Ellipse 30">
            <a:extLst>
              <a:ext uri="{FF2B5EF4-FFF2-40B4-BE49-F238E27FC236}">
                <a16:creationId xmlns:a16="http://schemas.microsoft.com/office/drawing/2014/main" id="{F1FC45FA-1DF2-7C17-C659-9ED369795783}"/>
              </a:ext>
              <a:ext uri="{C183D7F6-B498-43B3-948B-1728B52AA6E4}">
                <adec:decorative xmlns:adec="http://schemas.microsoft.com/office/drawing/2017/decorative" val="1"/>
              </a:ext>
            </a:extLst>
          </p:cNvPr>
          <p:cNvSpPr/>
          <p:nvPr>
            <p:custDataLst>
              <p:tags r:id="rId29"/>
            </p:custDataLst>
          </p:nvPr>
        </p:nvSpPr>
        <p:spPr>
          <a:xfrm>
            <a:off x="3903526" y="1733181"/>
            <a:ext cx="165432" cy="166947"/>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cxnSp>
        <p:nvCxnSpPr>
          <p:cNvPr id="32" name="Connecteur droit 31">
            <a:extLst>
              <a:ext uri="{FF2B5EF4-FFF2-40B4-BE49-F238E27FC236}">
                <a16:creationId xmlns:a16="http://schemas.microsoft.com/office/drawing/2014/main" id="{C41D0D38-D37A-C702-1711-C04AE3FE434C}"/>
              </a:ext>
              <a:ext uri="{C183D7F6-B498-43B3-948B-1728B52AA6E4}">
                <adec:decorative xmlns:adec="http://schemas.microsoft.com/office/drawing/2017/decorative" val="1"/>
              </a:ext>
            </a:extLst>
          </p:cNvPr>
          <p:cNvCxnSpPr>
            <a:cxnSpLocks/>
          </p:cNvCxnSpPr>
          <p:nvPr>
            <p:custDataLst>
              <p:tags r:id="rId30"/>
            </p:custDataLst>
          </p:nvPr>
        </p:nvCxnSpPr>
        <p:spPr>
          <a:xfrm>
            <a:off x="2348602" y="3341377"/>
            <a:ext cx="1508359" cy="12336"/>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33" name="Ellipse 32">
            <a:extLst>
              <a:ext uri="{FF2B5EF4-FFF2-40B4-BE49-F238E27FC236}">
                <a16:creationId xmlns:a16="http://schemas.microsoft.com/office/drawing/2014/main" id="{B52E6772-4247-DF96-8615-5FF05951886D}"/>
              </a:ext>
              <a:ext uri="{C183D7F6-B498-43B3-948B-1728B52AA6E4}">
                <adec:decorative xmlns:adec="http://schemas.microsoft.com/office/drawing/2017/decorative" val="1"/>
              </a:ext>
            </a:extLst>
          </p:cNvPr>
          <p:cNvSpPr/>
          <p:nvPr>
            <p:custDataLst>
              <p:tags r:id="rId31"/>
            </p:custDataLst>
          </p:nvPr>
        </p:nvSpPr>
        <p:spPr>
          <a:xfrm>
            <a:off x="5361049" y="2902177"/>
            <a:ext cx="857249" cy="871870"/>
          </a:xfrm>
          <a:prstGeom prst="ellipse">
            <a:avLst/>
          </a:prstGeom>
          <a:noFill/>
          <a:ln w="285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4" name="Ellipse 33">
            <a:extLst>
              <a:ext uri="{FF2B5EF4-FFF2-40B4-BE49-F238E27FC236}">
                <a16:creationId xmlns:a16="http://schemas.microsoft.com/office/drawing/2014/main" id="{F7AE0944-3100-D1BD-EAD8-DD82CA214995}"/>
              </a:ext>
              <a:ext uri="{C183D7F6-B498-43B3-948B-1728B52AA6E4}">
                <adec:decorative xmlns:adec="http://schemas.microsoft.com/office/drawing/2017/decorative" val="1"/>
              </a:ext>
            </a:extLst>
          </p:cNvPr>
          <p:cNvSpPr/>
          <p:nvPr>
            <p:custDataLst>
              <p:tags r:id="rId32"/>
            </p:custDataLst>
          </p:nvPr>
        </p:nvSpPr>
        <p:spPr>
          <a:xfrm>
            <a:off x="5453954" y="2996694"/>
            <a:ext cx="689318" cy="682436"/>
          </a:xfrm>
          <a:prstGeom prst="ellipse">
            <a:avLst/>
          </a:prstGeom>
          <a:solidFill>
            <a:srgbClr val="51864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5" name="Ellipse 34">
            <a:extLst>
              <a:ext uri="{FF2B5EF4-FFF2-40B4-BE49-F238E27FC236}">
                <a16:creationId xmlns:a16="http://schemas.microsoft.com/office/drawing/2014/main" id="{A45381C8-31CD-44E3-FCCB-74232805A5CB}"/>
              </a:ext>
              <a:ext uri="{C183D7F6-B498-43B3-948B-1728B52AA6E4}">
                <adec:decorative xmlns:adec="http://schemas.microsoft.com/office/drawing/2017/decorative" val="1"/>
              </a:ext>
            </a:extLst>
          </p:cNvPr>
          <p:cNvSpPr/>
          <p:nvPr>
            <p:custDataLst>
              <p:tags r:id="rId33"/>
            </p:custDataLst>
          </p:nvPr>
        </p:nvSpPr>
        <p:spPr>
          <a:xfrm>
            <a:off x="5672771" y="3198588"/>
            <a:ext cx="235376" cy="265029"/>
          </a:xfrm>
          <a:prstGeom prst="ellipse">
            <a:avLst/>
          </a:prstGeom>
          <a:solidFill>
            <a:srgbClr val="51864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6" name="Cercle : creux 35">
            <a:extLst>
              <a:ext uri="{FF2B5EF4-FFF2-40B4-BE49-F238E27FC236}">
                <a16:creationId xmlns:a16="http://schemas.microsoft.com/office/drawing/2014/main" id="{9FA4E66A-B415-8D50-2224-E9B708C19B9F}"/>
              </a:ext>
              <a:ext uri="{C183D7F6-B498-43B3-948B-1728B52AA6E4}">
                <adec:decorative xmlns:adec="http://schemas.microsoft.com/office/drawing/2017/decorative" val="1"/>
              </a:ext>
            </a:extLst>
          </p:cNvPr>
          <p:cNvSpPr/>
          <p:nvPr>
            <p:custDataLst>
              <p:tags r:id="rId34"/>
            </p:custDataLst>
          </p:nvPr>
        </p:nvSpPr>
        <p:spPr>
          <a:xfrm>
            <a:off x="5487534" y="3031573"/>
            <a:ext cx="609458" cy="611757"/>
          </a:xfrm>
          <a:prstGeom prst="donu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solidFill>
                <a:schemeClr val="tx1"/>
              </a:solidFill>
            </a:endParaRPr>
          </a:p>
        </p:txBody>
      </p:sp>
      <p:cxnSp>
        <p:nvCxnSpPr>
          <p:cNvPr id="37" name="Connecteur droit 36">
            <a:extLst>
              <a:ext uri="{FF2B5EF4-FFF2-40B4-BE49-F238E27FC236}">
                <a16:creationId xmlns:a16="http://schemas.microsoft.com/office/drawing/2014/main" id="{28AFBD7B-8DB2-DBD0-C274-7148A919B674}"/>
              </a:ext>
              <a:ext uri="{C183D7F6-B498-43B3-948B-1728B52AA6E4}">
                <adec:decorative xmlns:adec="http://schemas.microsoft.com/office/drawing/2017/decorative" val="1"/>
              </a:ext>
            </a:extLst>
          </p:cNvPr>
          <p:cNvCxnSpPr>
            <a:cxnSpLocks/>
          </p:cNvCxnSpPr>
          <p:nvPr>
            <p:custDataLst>
              <p:tags r:id="rId35"/>
            </p:custDataLst>
          </p:nvPr>
        </p:nvCxnSpPr>
        <p:spPr>
          <a:xfrm>
            <a:off x="5804953" y="3774047"/>
            <a:ext cx="0" cy="1027873"/>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38" name="Ellipse 37">
            <a:extLst>
              <a:ext uri="{FF2B5EF4-FFF2-40B4-BE49-F238E27FC236}">
                <a16:creationId xmlns:a16="http://schemas.microsoft.com/office/drawing/2014/main" id="{75825BFD-0590-0064-1DB0-3560C4BC6CBC}"/>
              </a:ext>
              <a:ext uri="{C183D7F6-B498-43B3-948B-1728B52AA6E4}">
                <adec:decorative xmlns:adec="http://schemas.microsoft.com/office/drawing/2017/decorative" val="1"/>
              </a:ext>
            </a:extLst>
          </p:cNvPr>
          <p:cNvSpPr/>
          <p:nvPr>
            <p:custDataLst>
              <p:tags r:id="rId36"/>
            </p:custDataLst>
          </p:nvPr>
        </p:nvSpPr>
        <p:spPr>
          <a:xfrm>
            <a:off x="5721931" y="4791528"/>
            <a:ext cx="165432" cy="16694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cxnSp>
        <p:nvCxnSpPr>
          <p:cNvPr id="39" name="Connecteur droit 38">
            <a:extLst>
              <a:ext uri="{FF2B5EF4-FFF2-40B4-BE49-F238E27FC236}">
                <a16:creationId xmlns:a16="http://schemas.microsoft.com/office/drawing/2014/main" id="{E49B0FD2-5582-BF26-495F-0F4CB8A7FDD1}"/>
              </a:ext>
              <a:ext uri="{C183D7F6-B498-43B3-948B-1728B52AA6E4}">
                <adec:decorative xmlns:adec="http://schemas.microsoft.com/office/drawing/2017/decorative" val="1"/>
              </a:ext>
            </a:extLst>
          </p:cNvPr>
          <p:cNvCxnSpPr>
            <a:cxnSpLocks/>
          </p:cNvCxnSpPr>
          <p:nvPr>
            <p:custDataLst>
              <p:tags r:id="rId37"/>
            </p:custDataLst>
          </p:nvPr>
        </p:nvCxnSpPr>
        <p:spPr>
          <a:xfrm>
            <a:off x="4142766" y="3327521"/>
            <a:ext cx="1508359" cy="12336"/>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40" name="Ellipse 39">
            <a:extLst>
              <a:ext uri="{FF2B5EF4-FFF2-40B4-BE49-F238E27FC236}">
                <a16:creationId xmlns:a16="http://schemas.microsoft.com/office/drawing/2014/main" id="{543AE277-053A-1846-322B-402EC8E55235}"/>
              </a:ext>
              <a:ext uri="{C183D7F6-B498-43B3-948B-1728B52AA6E4}">
                <adec:decorative xmlns:adec="http://schemas.microsoft.com/office/drawing/2017/decorative" val="1"/>
              </a:ext>
            </a:extLst>
          </p:cNvPr>
          <p:cNvSpPr/>
          <p:nvPr>
            <p:custDataLst>
              <p:tags r:id="rId38"/>
            </p:custDataLst>
          </p:nvPr>
        </p:nvSpPr>
        <p:spPr>
          <a:xfrm>
            <a:off x="7144820" y="2898712"/>
            <a:ext cx="857249" cy="871870"/>
          </a:xfrm>
          <a:prstGeom prst="ellipse">
            <a:avLst/>
          </a:prstGeom>
          <a:noFill/>
          <a:ln w="285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41" name="Ellipse 40">
            <a:extLst>
              <a:ext uri="{FF2B5EF4-FFF2-40B4-BE49-F238E27FC236}">
                <a16:creationId xmlns:a16="http://schemas.microsoft.com/office/drawing/2014/main" id="{6CC2F477-C447-01DD-A0EF-2C71D12FA9E7}"/>
              </a:ext>
              <a:ext uri="{C183D7F6-B498-43B3-948B-1728B52AA6E4}">
                <adec:decorative xmlns:adec="http://schemas.microsoft.com/office/drawing/2017/decorative" val="1"/>
              </a:ext>
            </a:extLst>
          </p:cNvPr>
          <p:cNvSpPr/>
          <p:nvPr>
            <p:custDataLst>
              <p:tags r:id="rId39"/>
            </p:custDataLst>
          </p:nvPr>
        </p:nvSpPr>
        <p:spPr>
          <a:xfrm>
            <a:off x="7237725" y="2993229"/>
            <a:ext cx="689318" cy="682436"/>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42" name="Ellipse 41">
            <a:extLst>
              <a:ext uri="{FF2B5EF4-FFF2-40B4-BE49-F238E27FC236}">
                <a16:creationId xmlns:a16="http://schemas.microsoft.com/office/drawing/2014/main" id="{69A35460-9369-E06A-5878-2E3A1790FD06}"/>
              </a:ext>
              <a:ext uri="{C183D7F6-B498-43B3-948B-1728B52AA6E4}">
                <adec:decorative xmlns:adec="http://schemas.microsoft.com/office/drawing/2017/decorative" val="1"/>
              </a:ext>
            </a:extLst>
          </p:cNvPr>
          <p:cNvSpPr/>
          <p:nvPr>
            <p:custDataLst>
              <p:tags r:id="rId40"/>
            </p:custDataLst>
          </p:nvPr>
        </p:nvSpPr>
        <p:spPr>
          <a:xfrm>
            <a:off x="7404587" y="3195123"/>
            <a:ext cx="235376" cy="265029"/>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43" name="Cercle : creux 42">
            <a:extLst>
              <a:ext uri="{FF2B5EF4-FFF2-40B4-BE49-F238E27FC236}">
                <a16:creationId xmlns:a16="http://schemas.microsoft.com/office/drawing/2014/main" id="{9EBD7031-D6B8-3C3F-6C21-36F88D9BB280}"/>
              </a:ext>
              <a:ext uri="{C183D7F6-B498-43B3-948B-1728B52AA6E4}">
                <adec:decorative xmlns:adec="http://schemas.microsoft.com/office/drawing/2017/decorative" val="1"/>
              </a:ext>
            </a:extLst>
          </p:cNvPr>
          <p:cNvSpPr/>
          <p:nvPr>
            <p:custDataLst>
              <p:tags r:id="rId41"/>
            </p:custDataLst>
          </p:nvPr>
        </p:nvSpPr>
        <p:spPr>
          <a:xfrm>
            <a:off x="7271305" y="3028108"/>
            <a:ext cx="609458" cy="611757"/>
          </a:xfrm>
          <a:prstGeom prst="donu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solidFill>
                <a:schemeClr val="tx1"/>
              </a:solidFill>
            </a:endParaRPr>
          </a:p>
        </p:txBody>
      </p:sp>
      <p:cxnSp>
        <p:nvCxnSpPr>
          <p:cNvPr id="44" name="Connecteur droit 43">
            <a:extLst>
              <a:ext uri="{FF2B5EF4-FFF2-40B4-BE49-F238E27FC236}">
                <a16:creationId xmlns:a16="http://schemas.microsoft.com/office/drawing/2014/main" id="{BBBCF7AD-D691-FEB7-4DC9-3FDC9ED648A5}"/>
              </a:ext>
              <a:ext uri="{C183D7F6-B498-43B3-948B-1728B52AA6E4}">
                <adec:decorative xmlns:adec="http://schemas.microsoft.com/office/drawing/2017/decorative" val="1"/>
              </a:ext>
            </a:extLst>
          </p:cNvPr>
          <p:cNvCxnSpPr>
            <a:cxnSpLocks/>
          </p:cNvCxnSpPr>
          <p:nvPr>
            <p:custDataLst>
              <p:tags r:id="rId42"/>
            </p:custDataLst>
          </p:nvPr>
        </p:nvCxnSpPr>
        <p:spPr>
          <a:xfrm>
            <a:off x="7577699" y="1870839"/>
            <a:ext cx="0" cy="1027873"/>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45" name="Arc 44">
            <a:extLst>
              <a:ext uri="{FF2B5EF4-FFF2-40B4-BE49-F238E27FC236}">
                <a16:creationId xmlns:a16="http://schemas.microsoft.com/office/drawing/2014/main" id="{1ECE98B4-7BDD-F02D-1EB2-4363C482AD8C}"/>
              </a:ext>
              <a:ext uri="{C183D7F6-B498-43B3-948B-1728B52AA6E4}">
                <adec:decorative xmlns:adec="http://schemas.microsoft.com/office/drawing/2017/decorative" val="1"/>
              </a:ext>
            </a:extLst>
          </p:cNvPr>
          <p:cNvSpPr/>
          <p:nvPr>
            <p:custDataLst>
              <p:tags r:id="rId43"/>
            </p:custDataLst>
          </p:nvPr>
        </p:nvSpPr>
        <p:spPr>
          <a:xfrm rot="17357701">
            <a:off x="7015421" y="2777089"/>
            <a:ext cx="1155909" cy="1124470"/>
          </a:xfrm>
          <a:prstGeom prst="arc">
            <a:avLst>
              <a:gd name="adj1" fmla="val 14938993"/>
              <a:gd name="adj2" fmla="val 20293196"/>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dirty="0"/>
          </a:p>
        </p:txBody>
      </p:sp>
      <p:sp>
        <p:nvSpPr>
          <p:cNvPr id="46" name="Ellipse 45">
            <a:extLst>
              <a:ext uri="{FF2B5EF4-FFF2-40B4-BE49-F238E27FC236}">
                <a16:creationId xmlns:a16="http://schemas.microsoft.com/office/drawing/2014/main" id="{038B6E04-26C2-25D3-B757-F068727BE88E}"/>
              </a:ext>
              <a:ext uri="{C183D7F6-B498-43B3-948B-1728B52AA6E4}">
                <adec:decorative xmlns:adec="http://schemas.microsoft.com/office/drawing/2017/decorative" val="1"/>
              </a:ext>
            </a:extLst>
          </p:cNvPr>
          <p:cNvSpPr/>
          <p:nvPr>
            <p:custDataLst>
              <p:tags r:id="rId44"/>
            </p:custDataLst>
          </p:nvPr>
        </p:nvSpPr>
        <p:spPr>
          <a:xfrm>
            <a:off x="7474531" y="1740107"/>
            <a:ext cx="165432" cy="166947"/>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cxnSp>
        <p:nvCxnSpPr>
          <p:cNvPr id="47" name="Connecteur droit 46">
            <a:extLst>
              <a:ext uri="{FF2B5EF4-FFF2-40B4-BE49-F238E27FC236}">
                <a16:creationId xmlns:a16="http://schemas.microsoft.com/office/drawing/2014/main" id="{FDB8C5F9-1293-B0D8-5E61-88BC09F5547E}"/>
              </a:ext>
              <a:ext uri="{C183D7F6-B498-43B3-948B-1728B52AA6E4}">
                <adec:decorative xmlns:adec="http://schemas.microsoft.com/office/drawing/2017/decorative" val="1"/>
              </a:ext>
            </a:extLst>
          </p:cNvPr>
          <p:cNvCxnSpPr>
            <a:cxnSpLocks/>
          </p:cNvCxnSpPr>
          <p:nvPr>
            <p:custDataLst>
              <p:tags r:id="rId45"/>
            </p:custDataLst>
          </p:nvPr>
        </p:nvCxnSpPr>
        <p:spPr>
          <a:xfrm>
            <a:off x="5923106" y="3355902"/>
            <a:ext cx="1508359" cy="12336"/>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48" name="Arc 47">
            <a:extLst>
              <a:ext uri="{FF2B5EF4-FFF2-40B4-BE49-F238E27FC236}">
                <a16:creationId xmlns:a16="http://schemas.microsoft.com/office/drawing/2014/main" id="{5A7F9F9E-9175-F5DF-2A93-F1044995B2FB}"/>
              </a:ext>
              <a:ext uri="{C183D7F6-B498-43B3-948B-1728B52AA6E4}">
                <adec:decorative xmlns:adec="http://schemas.microsoft.com/office/drawing/2017/decorative" val="1"/>
              </a:ext>
            </a:extLst>
          </p:cNvPr>
          <p:cNvSpPr/>
          <p:nvPr>
            <p:custDataLst>
              <p:tags r:id="rId46"/>
            </p:custDataLst>
          </p:nvPr>
        </p:nvSpPr>
        <p:spPr>
          <a:xfrm rot="12134810">
            <a:off x="5257785" y="2765027"/>
            <a:ext cx="1130785" cy="1134745"/>
          </a:xfrm>
          <a:prstGeom prst="arc">
            <a:avLst>
              <a:gd name="adj1" fmla="val 14938993"/>
              <a:gd name="adj2" fmla="val 20293196"/>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dirty="0"/>
          </a:p>
        </p:txBody>
      </p:sp>
      <p:sp>
        <p:nvSpPr>
          <p:cNvPr id="49" name="Ellipse 48">
            <a:extLst>
              <a:ext uri="{FF2B5EF4-FFF2-40B4-BE49-F238E27FC236}">
                <a16:creationId xmlns:a16="http://schemas.microsoft.com/office/drawing/2014/main" id="{A91144D3-0AAE-DE72-53BE-E833CED731E5}"/>
              </a:ext>
              <a:ext uri="{C183D7F6-B498-43B3-948B-1728B52AA6E4}">
                <adec:decorative xmlns:adec="http://schemas.microsoft.com/office/drawing/2017/decorative" val="1"/>
              </a:ext>
            </a:extLst>
          </p:cNvPr>
          <p:cNvSpPr/>
          <p:nvPr>
            <p:custDataLst>
              <p:tags r:id="rId47"/>
            </p:custDataLst>
          </p:nvPr>
        </p:nvSpPr>
        <p:spPr>
          <a:xfrm>
            <a:off x="8945903" y="2954132"/>
            <a:ext cx="857249" cy="871870"/>
          </a:xfrm>
          <a:prstGeom prst="ellipse">
            <a:avLst/>
          </a:prstGeom>
          <a:noFill/>
          <a:ln w="285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50" name="Ellipse 49">
            <a:extLst>
              <a:ext uri="{FF2B5EF4-FFF2-40B4-BE49-F238E27FC236}">
                <a16:creationId xmlns:a16="http://schemas.microsoft.com/office/drawing/2014/main" id="{C12ED88E-D26B-D688-B79C-4074BFFD53F2}"/>
              </a:ext>
              <a:ext uri="{C183D7F6-B498-43B3-948B-1728B52AA6E4}">
                <adec:decorative xmlns:adec="http://schemas.microsoft.com/office/drawing/2017/decorative" val="1"/>
              </a:ext>
            </a:extLst>
          </p:cNvPr>
          <p:cNvSpPr/>
          <p:nvPr>
            <p:custDataLst>
              <p:tags r:id="rId48"/>
            </p:custDataLst>
          </p:nvPr>
        </p:nvSpPr>
        <p:spPr>
          <a:xfrm>
            <a:off x="9038808" y="3048649"/>
            <a:ext cx="689318" cy="682436"/>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51" name="Ellipse 50">
            <a:extLst>
              <a:ext uri="{FF2B5EF4-FFF2-40B4-BE49-F238E27FC236}">
                <a16:creationId xmlns:a16="http://schemas.microsoft.com/office/drawing/2014/main" id="{879975FA-9ACA-8B4E-D7F8-5C70F88FD56A}"/>
              </a:ext>
              <a:ext uri="{C183D7F6-B498-43B3-948B-1728B52AA6E4}">
                <adec:decorative xmlns:adec="http://schemas.microsoft.com/office/drawing/2017/decorative" val="1"/>
              </a:ext>
            </a:extLst>
          </p:cNvPr>
          <p:cNvSpPr/>
          <p:nvPr>
            <p:custDataLst>
              <p:tags r:id="rId49"/>
            </p:custDataLst>
          </p:nvPr>
        </p:nvSpPr>
        <p:spPr>
          <a:xfrm>
            <a:off x="9205670" y="3250543"/>
            <a:ext cx="235376" cy="265029"/>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52" name="Cercle : creux 51">
            <a:extLst>
              <a:ext uri="{FF2B5EF4-FFF2-40B4-BE49-F238E27FC236}">
                <a16:creationId xmlns:a16="http://schemas.microsoft.com/office/drawing/2014/main" id="{6058D165-FCA6-59E9-C32C-0F1C61DC16FD}"/>
              </a:ext>
              <a:ext uri="{C183D7F6-B498-43B3-948B-1728B52AA6E4}">
                <adec:decorative xmlns:adec="http://schemas.microsoft.com/office/drawing/2017/decorative" val="1"/>
              </a:ext>
            </a:extLst>
          </p:cNvPr>
          <p:cNvSpPr/>
          <p:nvPr>
            <p:custDataLst>
              <p:tags r:id="rId50"/>
            </p:custDataLst>
          </p:nvPr>
        </p:nvSpPr>
        <p:spPr>
          <a:xfrm>
            <a:off x="9072388" y="3083528"/>
            <a:ext cx="609458" cy="611757"/>
          </a:xfrm>
          <a:prstGeom prst="donu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solidFill>
                <a:schemeClr val="tx1"/>
              </a:solidFill>
            </a:endParaRPr>
          </a:p>
        </p:txBody>
      </p:sp>
      <p:cxnSp>
        <p:nvCxnSpPr>
          <p:cNvPr id="53" name="Connecteur droit 52">
            <a:extLst>
              <a:ext uri="{FF2B5EF4-FFF2-40B4-BE49-F238E27FC236}">
                <a16:creationId xmlns:a16="http://schemas.microsoft.com/office/drawing/2014/main" id="{247E69B8-4C2E-D203-B1A6-289EBF09FF47}"/>
              </a:ext>
              <a:ext uri="{C183D7F6-B498-43B3-948B-1728B52AA6E4}">
                <adec:decorative xmlns:adec="http://schemas.microsoft.com/office/drawing/2017/decorative" val="1"/>
              </a:ext>
            </a:extLst>
          </p:cNvPr>
          <p:cNvCxnSpPr>
            <a:cxnSpLocks/>
          </p:cNvCxnSpPr>
          <p:nvPr>
            <p:custDataLst>
              <p:tags r:id="rId51"/>
            </p:custDataLst>
          </p:nvPr>
        </p:nvCxnSpPr>
        <p:spPr>
          <a:xfrm>
            <a:off x="9389807" y="3826002"/>
            <a:ext cx="0" cy="1027873"/>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54" name="Arc 53">
            <a:extLst>
              <a:ext uri="{FF2B5EF4-FFF2-40B4-BE49-F238E27FC236}">
                <a16:creationId xmlns:a16="http://schemas.microsoft.com/office/drawing/2014/main" id="{5E7B02DF-2558-19D5-EC05-27B8F4C6D40F}"/>
              </a:ext>
              <a:ext uri="{C183D7F6-B498-43B3-948B-1728B52AA6E4}">
                <adec:decorative xmlns:adec="http://schemas.microsoft.com/office/drawing/2017/decorative" val="1"/>
              </a:ext>
            </a:extLst>
          </p:cNvPr>
          <p:cNvSpPr/>
          <p:nvPr>
            <p:custDataLst>
              <p:tags r:id="rId52"/>
            </p:custDataLst>
          </p:nvPr>
        </p:nvSpPr>
        <p:spPr>
          <a:xfrm rot="12134810">
            <a:off x="8842639" y="2827373"/>
            <a:ext cx="1130785" cy="1134745"/>
          </a:xfrm>
          <a:prstGeom prst="arc">
            <a:avLst>
              <a:gd name="adj1" fmla="val 14938993"/>
              <a:gd name="adj2" fmla="val 20293196"/>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dirty="0"/>
          </a:p>
        </p:txBody>
      </p:sp>
      <p:sp>
        <p:nvSpPr>
          <p:cNvPr id="55" name="Ellipse 54">
            <a:extLst>
              <a:ext uri="{FF2B5EF4-FFF2-40B4-BE49-F238E27FC236}">
                <a16:creationId xmlns:a16="http://schemas.microsoft.com/office/drawing/2014/main" id="{55142A24-5EA0-F55D-51BB-D0DC887A2440}"/>
              </a:ext>
              <a:ext uri="{C183D7F6-B498-43B3-948B-1728B52AA6E4}">
                <adec:decorative xmlns:adec="http://schemas.microsoft.com/office/drawing/2017/decorative" val="1"/>
              </a:ext>
            </a:extLst>
          </p:cNvPr>
          <p:cNvSpPr/>
          <p:nvPr>
            <p:custDataLst>
              <p:tags r:id="rId53"/>
            </p:custDataLst>
          </p:nvPr>
        </p:nvSpPr>
        <p:spPr>
          <a:xfrm>
            <a:off x="9306785" y="4843483"/>
            <a:ext cx="165432" cy="16694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cxnSp>
        <p:nvCxnSpPr>
          <p:cNvPr id="56" name="Connecteur droit 55">
            <a:extLst>
              <a:ext uri="{FF2B5EF4-FFF2-40B4-BE49-F238E27FC236}">
                <a16:creationId xmlns:a16="http://schemas.microsoft.com/office/drawing/2014/main" id="{BD62BE99-7E43-F3E2-3AC9-8D1D1B910FE6}"/>
              </a:ext>
              <a:ext uri="{C183D7F6-B498-43B3-948B-1728B52AA6E4}">
                <adec:decorative xmlns:adec="http://schemas.microsoft.com/office/drawing/2017/decorative" val="1"/>
              </a:ext>
            </a:extLst>
          </p:cNvPr>
          <p:cNvCxnSpPr>
            <a:cxnSpLocks/>
            <a:endCxn id="51" idx="2"/>
          </p:cNvCxnSpPr>
          <p:nvPr>
            <p:custDataLst>
              <p:tags r:id="rId54"/>
            </p:custDataLst>
          </p:nvPr>
        </p:nvCxnSpPr>
        <p:spPr>
          <a:xfrm>
            <a:off x="7690339" y="3368238"/>
            <a:ext cx="1515331" cy="14820"/>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cxnSp>
        <p:nvCxnSpPr>
          <p:cNvPr id="57" name="Connecteur droit 56">
            <a:extLst>
              <a:ext uri="{FF2B5EF4-FFF2-40B4-BE49-F238E27FC236}">
                <a16:creationId xmlns:a16="http://schemas.microsoft.com/office/drawing/2014/main" id="{69D49AD1-DF40-D8F6-3AEA-DCDBB884942B}"/>
              </a:ext>
              <a:ext uri="{C183D7F6-B498-43B3-948B-1728B52AA6E4}">
                <adec:decorative xmlns:adec="http://schemas.microsoft.com/office/drawing/2017/decorative" val="1"/>
              </a:ext>
            </a:extLst>
          </p:cNvPr>
          <p:cNvCxnSpPr>
            <a:cxnSpLocks/>
          </p:cNvCxnSpPr>
          <p:nvPr>
            <p:custDataLst>
              <p:tags r:id="rId55"/>
            </p:custDataLst>
          </p:nvPr>
        </p:nvCxnSpPr>
        <p:spPr>
          <a:xfrm flipV="1">
            <a:off x="9539095" y="3375648"/>
            <a:ext cx="2633241" cy="14219"/>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cxnSp>
        <p:nvCxnSpPr>
          <p:cNvPr id="58" name="Connecteur droit avec flèche 57">
            <a:extLst>
              <a:ext uri="{FF2B5EF4-FFF2-40B4-BE49-F238E27FC236}">
                <a16:creationId xmlns:a16="http://schemas.microsoft.com/office/drawing/2014/main" id="{73A11CBD-27CB-DF5A-70FD-69B0EF2C1262}"/>
              </a:ext>
              <a:ext uri="{C183D7F6-B498-43B3-948B-1728B52AA6E4}">
                <adec:decorative xmlns:adec="http://schemas.microsoft.com/office/drawing/2017/decorative" val="1"/>
              </a:ext>
            </a:extLst>
          </p:cNvPr>
          <p:cNvCxnSpPr>
            <a:cxnSpLocks/>
          </p:cNvCxnSpPr>
          <p:nvPr>
            <p:custDataLst>
              <p:tags r:id="rId56"/>
            </p:custDataLst>
          </p:nvPr>
        </p:nvCxnSpPr>
        <p:spPr>
          <a:xfrm>
            <a:off x="2413255" y="2426849"/>
            <a:ext cx="7910616" cy="0"/>
          </a:xfrm>
          <a:prstGeom prst="straightConnector1">
            <a:avLst/>
          </a:prstGeom>
          <a:ln>
            <a:prstDash val="dash"/>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6905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A1C67A-4FAB-556C-5C8D-241597F9DA1B}"/>
              </a:ext>
              <a:ext uri="{C183D7F6-B498-43B3-948B-1728B52AA6E4}">
                <adec:decorative xmlns:adec="http://schemas.microsoft.com/office/drawing/2017/decorative" val="1"/>
              </a:ext>
            </a:extLst>
          </p:cNvPr>
          <p:cNvSpPr/>
          <p:nvPr>
            <p:custDataLst>
              <p:tags r:id="rId1"/>
            </p:custDataLst>
          </p:nvPr>
        </p:nvSpPr>
        <p:spPr>
          <a:xfrm>
            <a:off x="0" y="0"/>
            <a:ext cx="12192000" cy="740664"/>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dirty="0"/>
          </a:p>
        </p:txBody>
      </p:sp>
      <p:sp>
        <p:nvSpPr>
          <p:cNvPr id="4" name="Title 1">
            <a:extLst>
              <a:ext uri="{FF2B5EF4-FFF2-40B4-BE49-F238E27FC236}">
                <a16:creationId xmlns:a16="http://schemas.microsoft.com/office/drawing/2014/main" id="{6E84A27E-2844-316E-6672-1236545BDBDC}"/>
              </a:ext>
            </a:extLst>
          </p:cNvPr>
          <p:cNvSpPr txBox="1">
            <a:spLocks noGrp="1"/>
          </p:cNvSpPr>
          <p:nvPr>
            <p:ph type="title" idx="4294967295"/>
            <p:custDataLst>
              <p:tags r:id="rId2"/>
            </p:custDataLst>
          </p:nvPr>
        </p:nvSpPr>
        <p:spPr>
          <a:xfrm>
            <a:off x="206500" y="36753"/>
            <a:ext cx="6567162"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en-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Next steps</a:t>
            </a:r>
          </a:p>
        </p:txBody>
      </p:sp>
      <p:sp>
        <p:nvSpPr>
          <p:cNvPr id="12" name="TextBox 11">
            <a:extLst>
              <a:ext uri="{FF2B5EF4-FFF2-40B4-BE49-F238E27FC236}">
                <a16:creationId xmlns:a16="http://schemas.microsoft.com/office/drawing/2014/main" id="{49BC1508-1F65-AA39-033E-D60F15B261D2}"/>
              </a:ext>
            </a:extLst>
          </p:cNvPr>
          <p:cNvSpPr txBox="1"/>
          <p:nvPr>
            <p:custDataLst>
              <p:tags r:id="rId3"/>
            </p:custDataLst>
          </p:nvPr>
        </p:nvSpPr>
        <p:spPr>
          <a:xfrm>
            <a:off x="581229" y="1201526"/>
            <a:ext cx="10362388" cy="2031325"/>
          </a:xfrm>
          <a:prstGeom prst="rect">
            <a:avLst/>
          </a:prstGeom>
          <a:noFill/>
        </p:spPr>
        <p:txBody>
          <a:bodyPr wrap="square">
            <a:spAutoFit/>
          </a:bodyPr>
          <a:lstStyle/>
          <a:p>
            <a:pPr marL="285750" indent="-285750">
              <a:buFont typeface="Arial" panose="020B0604020202020204" pitchFamily="34" charset="0"/>
              <a:buChar char="•"/>
            </a:pPr>
            <a:r>
              <a:rPr lang="en-CA" sz="1800" dirty="0">
                <a:latin typeface="Avenir Next LT Pro" panose="020B0504020202020204" pitchFamily="34" charset="0"/>
              </a:rPr>
              <a:t>Involvement </a:t>
            </a:r>
            <a:r>
              <a:rPr lang="en-CA" dirty="0">
                <a:latin typeface="Avenir Next LT Pro" panose="020B0504020202020204" pitchFamily="34" charset="0"/>
              </a:rPr>
              <a:t>with </a:t>
            </a:r>
            <a:r>
              <a:rPr lang="en-CA" sz="1800" dirty="0">
                <a:latin typeface="Avenir Next LT Pro" panose="020B0504020202020204" pitchFamily="34" charset="0"/>
              </a:rPr>
              <a:t>committees and networks.</a:t>
            </a:r>
          </a:p>
          <a:p>
            <a:pPr marL="285750" indent="-285750">
              <a:buFont typeface="Arial" panose="020B0604020202020204" pitchFamily="34" charset="0"/>
              <a:buChar char="•"/>
            </a:pPr>
            <a:endParaRPr lang="en-CA" sz="1800" dirty="0">
              <a:latin typeface="Avenir Next LT Pro" panose="020B0504020202020204" pitchFamily="34" charset="0"/>
            </a:endParaRPr>
          </a:p>
          <a:p>
            <a:pPr marL="285750" indent="-285750">
              <a:buFont typeface="Arial" panose="020B0604020202020204" pitchFamily="34" charset="0"/>
              <a:buChar char="•"/>
            </a:pPr>
            <a:r>
              <a:rPr lang="en-CA" dirty="0">
                <a:latin typeface="Avenir Next LT Pro" panose="020B0504020202020204" pitchFamily="34" charset="0"/>
              </a:rPr>
              <a:t>Organizing removal of business and personal assets.</a:t>
            </a:r>
          </a:p>
          <a:p>
            <a:endParaRPr lang="en-CA" dirty="0">
              <a:latin typeface="Avenir Next LT Pro" panose="020B0504020202020204" pitchFamily="34" charset="0"/>
            </a:endParaRPr>
          </a:p>
          <a:p>
            <a:pPr marL="285750" indent="-285750">
              <a:buFont typeface="Arial" panose="020B0604020202020204" pitchFamily="34" charset="0"/>
              <a:buChar char="•"/>
            </a:pPr>
            <a:r>
              <a:rPr lang="en-CA" dirty="0">
                <a:latin typeface="Avenir Next LT Pro" panose="020B0504020202020204" pitchFamily="34" charset="0"/>
              </a:rPr>
              <a:t>Launch of our first communication tools.</a:t>
            </a:r>
          </a:p>
          <a:p>
            <a:pPr marL="285750" indent="-285750">
              <a:buFont typeface="Arial" panose="020B0604020202020204" pitchFamily="34" charset="0"/>
              <a:buChar char="•"/>
            </a:pPr>
            <a:endParaRPr lang="en-CA" dirty="0">
              <a:latin typeface="Avenir Next LT Pro" panose="020B0504020202020204" pitchFamily="34" charset="0"/>
            </a:endParaRPr>
          </a:p>
          <a:p>
            <a:endParaRPr lang="en-CA" dirty="0"/>
          </a:p>
        </p:txBody>
      </p:sp>
      <p:pic>
        <p:nvPicPr>
          <p:cNvPr id="3" name="Content Placeholder 10">
            <a:extLst>
              <a:ext uri="{FF2B5EF4-FFF2-40B4-BE49-F238E27FC236}">
                <a16:creationId xmlns:a16="http://schemas.microsoft.com/office/drawing/2014/main" id="{FA486D70-CC58-8A4B-29FE-3602F3FC2401}"/>
              </a:ext>
              <a:ext uri="{C183D7F6-B498-43B3-948B-1728B52AA6E4}">
                <adec:decorative xmlns:adec="http://schemas.microsoft.com/office/drawing/2017/decorative" val="1"/>
              </a:ext>
            </a:extLst>
          </p:cNvPr>
          <p:cNvPicPr>
            <a:picLocks noChangeAspect="1"/>
          </p:cNvPicPr>
          <p:nvPr>
            <p:custDataLst>
              <p:tags r:id="rId4"/>
            </p:custDataLst>
          </p:nvPr>
        </p:nvPicPr>
        <p:blipFill>
          <a:blip r:embed="rId7">
            <a:biLevel thresh="25000"/>
            <a:extLst>
              <a:ext uri="{28A0092B-C50C-407E-A947-70E740481C1C}">
                <a14:useLocalDpi xmlns:a14="http://schemas.microsoft.com/office/drawing/2010/main" val="0"/>
              </a:ext>
            </a:extLst>
          </a:blip>
          <a:srcRect/>
          <a:stretch/>
        </p:blipFill>
        <p:spPr>
          <a:xfrm>
            <a:off x="11529530" y="72265"/>
            <a:ext cx="531869" cy="580758"/>
          </a:xfrm>
          <a:prstGeom prst="rect">
            <a:avLst/>
          </a:prstGeom>
        </p:spPr>
      </p:pic>
    </p:spTree>
    <p:extLst>
      <p:ext uri="{BB962C8B-B14F-4D97-AF65-F5344CB8AC3E}">
        <p14:creationId xmlns:p14="http://schemas.microsoft.com/office/powerpoint/2010/main" val="3254786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A1C67A-4FAB-556C-5C8D-241597F9DA1B}"/>
              </a:ext>
              <a:ext uri="{C183D7F6-B498-43B3-948B-1728B52AA6E4}">
                <adec:decorative xmlns:adec="http://schemas.microsoft.com/office/drawing/2017/decorative" val="1"/>
              </a:ext>
            </a:extLst>
          </p:cNvPr>
          <p:cNvSpPr/>
          <p:nvPr>
            <p:custDataLst>
              <p:tags r:id="rId1"/>
            </p:custDataLst>
          </p:nvPr>
        </p:nvSpPr>
        <p:spPr>
          <a:xfrm>
            <a:off x="0" y="0"/>
            <a:ext cx="12192000" cy="740664"/>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dirty="0"/>
          </a:p>
        </p:txBody>
      </p:sp>
      <p:sp>
        <p:nvSpPr>
          <p:cNvPr id="4" name="Title 1">
            <a:extLst>
              <a:ext uri="{FF2B5EF4-FFF2-40B4-BE49-F238E27FC236}">
                <a16:creationId xmlns:a16="http://schemas.microsoft.com/office/drawing/2014/main" id="{6E84A27E-2844-316E-6672-1236545BDBDC}"/>
              </a:ext>
            </a:extLst>
          </p:cNvPr>
          <p:cNvSpPr txBox="1">
            <a:spLocks noGrp="1"/>
          </p:cNvSpPr>
          <p:nvPr>
            <p:ph type="title" idx="4294967295"/>
            <p:custDataLst>
              <p:tags r:id="rId2"/>
            </p:custDataLst>
          </p:nvPr>
        </p:nvSpPr>
        <p:spPr>
          <a:xfrm>
            <a:off x="206500" y="36753"/>
            <a:ext cx="6567162"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en-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Stay tuned</a:t>
            </a:r>
          </a:p>
        </p:txBody>
      </p:sp>
      <p:pic>
        <p:nvPicPr>
          <p:cNvPr id="3" name="Content Placeholder 10">
            <a:extLst>
              <a:ext uri="{FF2B5EF4-FFF2-40B4-BE49-F238E27FC236}">
                <a16:creationId xmlns:a16="http://schemas.microsoft.com/office/drawing/2014/main" id="{FA486D70-CC58-8A4B-29FE-3602F3FC2401}"/>
              </a:ext>
              <a:ext uri="{C183D7F6-B498-43B3-948B-1728B52AA6E4}">
                <adec:decorative xmlns:adec="http://schemas.microsoft.com/office/drawing/2017/decorative" val="1"/>
              </a:ext>
            </a:extLst>
          </p:cNvPr>
          <p:cNvPicPr>
            <a:picLocks noChangeAspect="1"/>
          </p:cNvPicPr>
          <p:nvPr>
            <p:custDataLst>
              <p:tags r:id="rId3"/>
            </p:custDataLst>
          </p:nvPr>
        </p:nvPicPr>
        <p:blipFill>
          <a:blip r:embed="rId10">
            <a:biLevel thresh="25000"/>
            <a:extLst>
              <a:ext uri="{28A0092B-C50C-407E-A947-70E740481C1C}">
                <a14:useLocalDpi xmlns:a14="http://schemas.microsoft.com/office/drawing/2010/main" val="0"/>
              </a:ext>
            </a:extLst>
          </a:blip>
          <a:srcRect/>
          <a:stretch/>
        </p:blipFill>
        <p:spPr>
          <a:xfrm>
            <a:off x="11529530" y="72265"/>
            <a:ext cx="531869" cy="580758"/>
          </a:xfrm>
          <a:prstGeom prst="rect">
            <a:avLst/>
          </a:prstGeom>
        </p:spPr>
      </p:pic>
      <p:pic>
        <p:nvPicPr>
          <p:cNvPr id="11" name="Graphique 10" descr="Adresse de courrier avec un remplissage uni">
            <a:extLst>
              <a:ext uri="{FF2B5EF4-FFF2-40B4-BE49-F238E27FC236}">
                <a16:creationId xmlns:a16="http://schemas.microsoft.com/office/drawing/2014/main" id="{34E26041-226E-BB54-F354-A606DDC5B170}"/>
              </a:ext>
            </a:extLst>
          </p:cNvPr>
          <p:cNvPicPr>
            <a:picLocks noChangeAspect="1"/>
          </p:cNvPicPr>
          <p:nvPr>
            <p:custDataLst>
              <p:tags r:id="rId4"/>
            </p:custDataLst>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65017" y="1435185"/>
            <a:ext cx="914400" cy="914400"/>
          </a:xfrm>
          <a:prstGeom prst="rect">
            <a:avLst/>
          </a:prstGeom>
        </p:spPr>
      </p:pic>
      <p:sp>
        <p:nvSpPr>
          <p:cNvPr id="12" name="ZoneTexte 11">
            <a:extLst>
              <a:ext uri="{FF2B5EF4-FFF2-40B4-BE49-F238E27FC236}">
                <a16:creationId xmlns:a16="http://schemas.microsoft.com/office/drawing/2014/main" id="{9E7EA0FB-96DA-D309-DAD0-3AA33FFD40BB}"/>
              </a:ext>
            </a:extLst>
          </p:cNvPr>
          <p:cNvSpPr txBox="1"/>
          <p:nvPr>
            <p:custDataLst>
              <p:tags r:id="rId5"/>
            </p:custDataLst>
          </p:nvPr>
        </p:nvSpPr>
        <p:spPr>
          <a:xfrm>
            <a:off x="2047829" y="1795736"/>
            <a:ext cx="6183085" cy="461665"/>
          </a:xfrm>
          <a:prstGeom prst="rect">
            <a:avLst/>
          </a:prstGeom>
          <a:noFill/>
        </p:spPr>
        <p:txBody>
          <a:bodyPr wrap="square" lIns="91440" tIns="45720" rIns="91440" bIns="45720" rtlCol="0" anchor="t">
            <a:spAutoFit/>
          </a:bodyPr>
          <a:lstStyle/>
          <a:p>
            <a:r>
              <a:rPr lang="en-CA" sz="2400" dirty="0">
                <a:latin typeface="Avenir Next LT Pro"/>
              </a:rPr>
              <a:t>Write us at </a:t>
            </a:r>
            <a:r>
              <a:rPr lang="en-CA" sz="2400" dirty="0">
                <a:highlight>
                  <a:srgbClr val="FFFF00"/>
                </a:highlight>
                <a:latin typeface="Avenir Next LT Pro"/>
              </a:rPr>
              <a:t>(insert e-mail address)</a:t>
            </a:r>
          </a:p>
        </p:txBody>
      </p:sp>
      <p:pic>
        <p:nvPicPr>
          <p:cNvPr id="6" name="Graphique 5" descr="Internet avec un remplissage uni">
            <a:extLst>
              <a:ext uri="{FF2B5EF4-FFF2-40B4-BE49-F238E27FC236}">
                <a16:creationId xmlns:a16="http://schemas.microsoft.com/office/drawing/2014/main" id="{ECCA0B59-DF14-4002-3BE9-97B46FAEC121}"/>
              </a:ext>
            </a:extLst>
          </p:cNvPr>
          <p:cNvPicPr>
            <a:picLocks noChangeAspect="1"/>
          </p:cNvPicPr>
          <p:nvPr>
            <p:custDataLst>
              <p:tags r:id="rId6"/>
            </p:custDataLst>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24353" y="2630909"/>
            <a:ext cx="1195728" cy="1195728"/>
          </a:xfrm>
          <a:prstGeom prst="rect">
            <a:avLst/>
          </a:prstGeom>
        </p:spPr>
      </p:pic>
      <p:sp>
        <p:nvSpPr>
          <p:cNvPr id="7" name="ZoneTexte 6">
            <a:extLst>
              <a:ext uri="{FF2B5EF4-FFF2-40B4-BE49-F238E27FC236}">
                <a16:creationId xmlns:a16="http://schemas.microsoft.com/office/drawing/2014/main" id="{35341F70-17E8-89A5-84EF-DA67A9FDF4D9}"/>
              </a:ext>
            </a:extLst>
          </p:cNvPr>
          <p:cNvSpPr txBox="1"/>
          <p:nvPr>
            <p:custDataLst>
              <p:tags r:id="rId7"/>
            </p:custDataLst>
          </p:nvPr>
        </p:nvSpPr>
        <p:spPr>
          <a:xfrm>
            <a:off x="2134916" y="3044107"/>
            <a:ext cx="8424227" cy="461665"/>
          </a:xfrm>
          <a:prstGeom prst="rect">
            <a:avLst/>
          </a:prstGeom>
          <a:noFill/>
        </p:spPr>
        <p:txBody>
          <a:bodyPr wrap="square" lIns="91440" tIns="45720" rIns="91440" bIns="45720" rtlCol="0" anchor="t">
            <a:spAutoFit/>
          </a:bodyPr>
          <a:lstStyle/>
          <a:p>
            <a:r>
              <a:rPr lang="en-CA" sz="2400" dirty="0">
                <a:latin typeface="Avenir Next LT Pro"/>
              </a:rPr>
              <a:t>Visit the page (</a:t>
            </a:r>
            <a:r>
              <a:rPr lang="en-CA" sz="2400" dirty="0">
                <a:highlight>
                  <a:srgbClr val="FFFF00"/>
                </a:highlight>
                <a:latin typeface="Avenir Next LT Pro"/>
              </a:rPr>
              <a:t>insert hyperlink to your intranet)</a:t>
            </a:r>
          </a:p>
        </p:txBody>
      </p:sp>
    </p:spTree>
    <p:extLst>
      <p:ext uri="{BB962C8B-B14F-4D97-AF65-F5344CB8AC3E}">
        <p14:creationId xmlns:p14="http://schemas.microsoft.com/office/powerpoint/2010/main" val="2106271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Google Shape;274;p2">
            <a:extLst>
              <a:ext uri="{FF2B5EF4-FFF2-40B4-BE49-F238E27FC236}">
                <a16:creationId xmlns:a16="http://schemas.microsoft.com/office/drawing/2014/main" id="{249EDED2-ACA5-E482-22BD-5F1403FEDBE4}"/>
              </a:ext>
            </a:extLst>
          </p:cNvPr>
          <p:cNvSpPr txBox="1"/>
          <p:nvPr>
            <p:custDataLst>
              <p:tags r:id="rId1"/>
            </p:custDataLst>
          </p:nvPr>
        </p:nvSpPr>
        <p:spPr>
          <a:xfrm>
            <a:off x="3668358" y="55284"/>
            <a:ext cx="5360535" cy="369332"/>
          </a:xfrm>
          <a:prstGeom prst="rect">
            <a:avLst/>
          </a:prstGeom>
          <a:solidFill>
            <a:schemeClr val="accent5">
              <a:lumMod val="20000"/>
              <a:lumOff val="80000"/>
            </a:schemeClr>
          </a:solidFill>
          <a:ln>
            <a:noFill/>
          </a:ln>
        </p:spPr>
        <p:txBody>
          <a:bodyPr spcFirstLastPara="1" wrap="square" lIns="91425" tIns="45700" rIns="91425" bIns="45700" anchor="t" anchorCtr="0">
            <a:spAutoFit/>
          </a:bodyPr>
          <a:lstStyle/>
          <a:p>
            <a:r>
              <a:rPr lang="en-CA" i="1" dirty="0">
                <a:solidFill>
                  <a:srgbClr val="C00000"/>
                </a:solidFill>
              </a:rPr>
              <a:t>Instructions </a:t>
            </a:r>
            <a:r>
              <a:rPr lang="en-CA" sz="1800" i="1" dirty="0">
                <a:solidFill>
                  <a:srgbClr val="C00000"/>
                </a:solidFill>
                <a:latin typeface="+mn-lt"/>
              </a:rPr>
              <a:t>- Remove this page before use</a:t>
            </a:r>
          </a:p>
        </p:txBody>
      </p:sp>
      <p:sp>
        <p:nvSpPr>
          <p:cNvPr id="8" name="Google Shape;272;p2">
            <a:extLst>
              <a:ext uri="{FF2B5EF4-FFF2-40B4-BE49-F238E27FC236}">
                <a16:creationId xmlns:a16="http://schemas.microsoft.com/office/drawing/2014/main" id="{58BD4A98-E2BD-BCB3-4425-DC3B6B10B60C}"/>
              </a:ext>
            </a:extLst>
          </p:cNvPr>
          <p:cNvSpPr txBox="1">
            <a:spLocks noGrp="1"/>
          </p:cNvSpPr>
          <p:nvPr>
            <p:ph type="title" idx="4294967295"/>
            <p:custDataLst>
              <p:tags r:id="rId2"/>
            </p:custDataLst>
          </p:nvPr>
        </p:nvSpPr>
        <p:spPr>
          <a:xfrm>
            <a:off x="251426" y="453574"/>
            <a:ext cx="11175825" cy="642216"/>
          </a:xfrm>
          <a:prstGeom prst="rect">
            <a:avLst/>
          </a:prstGeom>
          <a:noFill/>
          <a:ln>
            <a:noFill/>
            <a:prstDash/>
          </a:ln>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ts val="0"/>
              </a:spcBef>
              <a:spcAft>
                <a:spcPts val="0"/>
              </a:spcAft>
              <a:buClr>
                <a:schemeClr val="dk1"/>
              </a:buClr>
              <a:buSzPts val="2800"/>
              <a:buFont typeface="Arial"/>
              <a:buNone/>
              <a:tabLst/>
              <a:defRPr/>
            </a:pPr>
            <a:r>
              <a:rPr lang="en-CA" sz="3200" dirty="0">
                <a:solidFill>
                  <a:schemeClr val="accent5"/>
                </a:solidFill>
                <a:latin typeface="Arial Rounded MT Bold" panose="020F0704030504030204" pitchFamily="34" charset="0"/>
              </a:rPr>
              <a:t>How to use this document</a:t>
            </a:r>
            <a:endParaRPr kumimoji="0" lang="en-CA" sz="3200" b="1" i="0" u="none" strike="noStrike" kern="1200" cap="none" spc="0" normalizeH="0" baseline="0" dirty="0">
              <a:ln>
                <a:noFill/>
              </a:ln>
              <a:solidFill>
                <a:schemeClr val="accent5"/>
              </a:solidFill>
              <a:effectLst/>
              <a:uLnTx/>
              <a:uFillTx/>
              <a:latin typeface="Arial Rounded MT Bold" panose="020F0704030504030204" pitchFamily="34" charset="0"/>
            </a:endParaRPr>
          </a:p>
        </p:txBody>
      </p:sp>
      <p:sp>
        <p:nvSpPr>
          <p:cNvPr id="10" name="TextBox 9">
            <a:extLst>
              <a:ext uri="{FF2B5EF4-FFF2-40B4-BE49-F238E27FC236}">
                <a16:creationId xmlns:a16="http://schemas.microsoft.com/office/drawing/2014/main" id="{000D524A-320F-6BB4-B947-05E0A947FBA7}"/>
              </a:ext>
            </a:extLst>
          </p:cNvPr>
          <p:cNvSpPr txBox="1"/>
          <p:nvPr>
            <p:custDataLst>
              <p:tags r:id="rId3"/>
            </p:custDataLst>
          </p:nvPr>
        </p:nvSpPr>
        <p:spPr>
          <a:xfrm>
            <a:off x="535511" y="1352416"/>
            <a:ext cx="11511593" cy="4770537"/>
          </a:xfrm>
          <a:prstGeom prst="rect">
            <a:avLst/>
          </a:prstGeom>
          <a:solidFill>
            <a:schemeClr val="accent5">
              <a:lumMod val="20000"/>
              <a:lumOff val="80000"/>
            </a:schemeClr>
          </a:solidFill>
        </p:spPr>
        <p:txBody>
          <a:bodyPr wrap="square">
            <a:spAutoFit/>
          </a:bodyPr>
          <a:lstStyle/>
          <a:p>
            <a:pPr algn="just">
              <a:spcAft>
                <a:spcPts val="1200"/>
              </a:spcAft>
            </a:pPr>
            <a:r>
              <a:rPr lang="en-CA" sz="1600" b="1" i="0" u="none" strike="noStrike" cap="none" dirty="0">
                <a:latin typeface="Calibri Light" panose="020F0302020204030204" pitchFamily="34" charset="0"/>
                <a:ea typeface="Calibri Light" panose="020F0302020204030204" pitchFamily="34" charset="0"/>
                <a:cs typeface="Calibri Light" panose="020F0302020204030204" pitchFamily="34" charset="0"/>
                <a:sym typeface="Calibri"/>
              </a:rPr>
              <a:t>PURPOSE AND TARGET: </a:t>
            </a:r>
            <a:r>
              <a:rPr lang="en-CA" sz="1600" i="0" u="none" strike="noStrike" cap="none" dirty="0">
                <a:latin typeface="Calibri Light" panose="020F0302020204030204" pitchFamily="34" charset="0"/>
                <a:ea typeface="Calibri Light" panose="020F0302020204030204" pitchFamily="34" charset="0"/>
                <a:cs typeface="Calibri Light" panose="020F0302020204030204" pitchFamily="34" charset="0"/>
                <a:sym typeface="Calibri"/>
              </a:rPr>
              <a:t>The purpose of this presentation is to </a:t>
            </a:r>
            <a:r>
              <a:rPr lang="en-CA" sz="1600" dirty="0">
                <a:latin typeface="Calibri Light" panose="020F0302020204030204" pitchFamily="34" charset="0"/>
                <a:ea typeface="Calibri Light" panose="020F0302020204030204" pitchFamily="34" charset="0"/>
                <a:cs typeface="Calibri Light" panose="020F0302020204030204" pitchFamily="34" charset="0"/>
                <a:sym typeface="Calibri"/>
              </a:rPr>
              <a:t>announce the optimization project to employees. It is a presentation that could be inserted into the agenda of an all-staff meeting or as an information session where the project is the only subject covered. </a:t>
            </a:r>
            <a:endParaRPr lang="en-CA" sz="1600" i="0" u="none" strike="noStrike" cap="none" dirty="0">
              <a:latin typeface="Calibri Light" panose="020F0302020204030204" pitchFamily="34" charset="0"/>
              <a:ea typeface="Calibri Light" panose="020F0302020204030204" pitchFamily="34" charset="0"/>
              <a:cs typeface="Calibri Light" panose="020F0302020204030204" pitchFamily="34" charset="0"/>
              <a:sym typeface="Calibri"/>
            </a:endParaRPr>
          </a:p>
          <a:p>
            <a:pPr algn="just">
              <a:spcAft>
                <a:spcPts val="1200"/>
              </a:spcAft>
            </a:pPr>
            <a:r>
              <a:rPr lang="en-CA" sz="1600" b="1" i="0" u="none" strike="noStrike" cap="none" dirty="0">
                <a:latin typeface="Calibri Light" panose="020F0302020204030204" pitchFamily="34" charset="0"/>
                <a:ea typeface="Calibri Light" panose="020F0302020204030204" pitchFamily="34" charset="0"/>
                <a:cs typeface="Calibri Light" panose="020F0302020204030204" pitchFamily="34" charset="0"/>
                <a:sym typeface="Calibri"/>
              </a:rPr>
              <a:t>WHEN: </a:t>
            </a:r>
            <a:r>
              <a:rPr lang="en-CA" sz="1600" dirty="0">
                <a:latin typeface="Calibri Light" panose="020F0302020204030204" pitchFamily="34" charset="0"/>
                <a:ea typeface="Calibri Light" panose="020F0302020204030204" pitchFamily="34" charset="0"/>
                <a:cs typeface="Calibri Light" panose="020F0302020204030204" pitchFamily="34" charset="0"/>
                <a:sym typeface="Calibri"/>
              </a:rPr>
              <a:t>This presentation takes place early in the project, once the key players have been identified, i.e., when the sponsor and key project team members have been appointed.</a:t>
            </a:r>
          </a:p>
          <a:p>
            <a:pPr algn="just">
              <a:spcAft>
                <a:spcPts val="1200"/>
              </a:spcAft>
            </a:pPr>
            <a:r>
              <a:rPr lang="en-CA" sz="1600" i="0" u="none" strike="noStrike" cap="none" dirty="0">
                <a:latin typeface="Calibri Light" panose="020F0302020204030204" pitchFamily="34" charset="0"/>
                <a:ea typeface="Calibri Light" panose="020F0302020204030204" pitchFamily="34" charset="0"/>
                <a:cs typeface="Calibri Light" panose="020F0302020204030204" pitchFamily="34" charset="0"/>
                <a:sym typeface="Calibri"/>
              </a:rPr>
              <a:t>It's important that this event takes place soon after the executive and manager engagement activities, i.e., 48 to 72 hours later, to avoid the information being circulated informally. Make sure that executives and managers have received the FAQ and have had a chance to familiarize themselves with its content before the event.</a:t>
            </a:r>
          </a:p>
          <a:p>
            <a:pPr algn="just">
              <a:spcAft>
                <a:spcPts val="1200"/>
              </a:spcAft>
            </a:pPr>
            <a:r>
              <a:rPr lang="en-CA" sz="1600" b="1" i="0" u="none" strike="noStrike" cap="none" dirty="0">
                <a:latin typeface="Calibri Light" panose="020F0302020204030204" pitchFamily="34" charset="0"/>
                <a:ea typeface="Calibri Light" panose="020F0302020204030204" pitchFamily="34" charset="0"/>
                <a:cs typeface="Calibri Light" panose="020F0302020204030204" pitchFamily="34" charset="0"/>
                <a:sym typeface="Calibri"/>
              </a:rPr>
              <a:t>HOW: </a:t>
            </a:r>
            <a:r>
              <a:rPr lang="en-CA" sz="1600" dirty="0">
                <a:latin typeface="Calibri Light" panose="020F0302020204030204" pitchFamily="34" charset="0"/>
                <a:ea typeface="Calibri Light" panose="020F0302020204030204" pitchFamily="34" charset="0"/>
                <a:cs typeface="Calibri Light" panose="020F0302020204030204" pitchFamily="34" charset="0"/>
                <a:sym typeface="Calibri"/>
              </a:rPr>
              <a:t>First, you need to personalize and adapt the presentation to your organization's reality. Include real-life examples and situations inspired by the way staff in your organization work. </a:t>
            </a:r>
          </a:p>
          <a:p>
            <a:pPr algn="just">
              <a:spcAft>
                <a:spcPts val="1200"/>
              </a:spcAft>
            </a:pPr>
            <a:r>
              <a:rPr lang="en-CA" sz="1600" dirty="0">
                <a:latin typeface="Calibri Light" panose="020F0302020204030204" pitchFamily="34" charset="0"/>
                <a:ea typeface="Calibri Light" panose="020F0302020204030204" pitchFamily="34" charset="0"/>
                <a:cs typeface="Calibri Light" panose="020F0302020204030204" pitchFamily="34" charset="0"/>
                <a:sym typeface="Calibri"/>
              </a:rPr>
              <a:t>Use the notes section as a guide for preparing speaking notes for your presentation.</a:t>
            </a:r>
          </a:p>
          <a:p>
            <a:pPr algn="just">
              <a:spcAft>
                <a:spcPts val="1200"/>
              </a:spcAft>
            </a:pPr>
            <a:r>
              <a:rPr lang="en-CA" sz="1600" i="0" u="none" strike="noStrike" cap="none" dirty="0">
                <a:latin typeface="Calibri Light" panose="020F0302020204030204" pitchFamily="34" charset="0"/>
                <a:ea typeface="Calibri Light" panose="020F0302020204030204" pitchFamily="34" charset="0"/>
                <a:cs typeface="Calibri Light" panose="020F0302020204030204" pitchFamily="34" charset="0"/>
                <a:sym typeface="Calibri"/>
              </a:rPr>
              <a:t>The </a:t>
            </a:r>
            <a:r>
              <a:rPr lang="en-CA" sz="1600" dirty="0">
                <a:latin typeface="Calibri Light" panose="020F0302020204030204" pitchFamily="34" charset="0"/>
                <a:ea typeface="Calibri Light" panose="020F0302020204030204" pitchFamily="34" charset="0"/>
                <a:cs typeface="Calibri Light" panose="020F0302020204030204" pitchFamily="34" charset="0"/>
                <a:sym typeface="Calibri"/>
              </a:rPr>
              <a:t>executive and project sponsors are expected to co-host this session.</a:t>
            </a:r>
          </a:p>
          <a:p>
            <a:pPr algn="just">
              <a:spcAft>
                <a:spcPts val="1200"/>
              </a:spcAft>
            </a:pPr>
            <a:r>
              <a:rPr lang="en-CA" sz="1600" dirty="0">
                <a:latin typeface="Calibri Light" panose="020F0302020204030204" pitchFamily="34" charset="0"/>
                <a:ea typeface="Calibri Light" panose="020F0302020204030204" pitchFamily="34" charset="0"/>
                <a:cs typeface="Calibri Light" panose="020F0302020204030204" pitchFamily="34" charset="0"/>
                <a:sym typeface="Calibri"/>
              </a:rPr>
              <a:t>Allow time for questions. Avoid anonymous, publicly visible platforms (such as sli.do) for these, as they may distract from the topic at hand.</a:t>
            </a:r>
            <a:endParaRPr lang="en-CA" sz="1600" dirty="0">
              <a:solidFill>
                <a:srgbClr val="FF0000"/>
              </a:solidFill>
              <a:effectLst/>
              <a:latin typeface="Calibri Light" panose="020F0302020204030204" pitchFamily="34" charset="0"/>
              <a:ea typeface="Calibri" panose="020F0502020204030204" pitchFamily="34" charset="0"/>
            </a:endParaRPr>
          </a:p>
          <a:p>
            <a:pPr algn="just">
              <a:spcAft>
                <a:spcPts val="1200"/>
              </a:spcAft>
            </a:pPr>
            <a:r>
              <a:rPr lang="en-CA" sz="1600" i="1" dirty="0">
                <a:solidFill>
                  <a:srgbClr val="C00000"/>
                </a:solidFill>
                <a:effectLst/>
                <a:latin typeface="Calibri Light" panose="020F0302020204030204" pitchFamily="34" charset="0"/>
                <a:ea typeface="Calibri" panose="020F0502020204030204" pitchFamily="34" charset="0"/>
              </a:rPr>
              <a:t>The </a:t>
            </a:r>
            <a:r>
              <a:rPr lang="en-CA" sz="1600" i="1" dirty="0">
                <a:solidFill>
                  <a:srgbClr val="C00000"/>
                </a:solidFill>
                <a:latin typeface="Calibri Light" panose="020F0302020204030204" pitchFamily="34" charset="0"/>
                <a:ea typeface="Calibri" panose="020F0502020204030204" pitchFamily="34" charset="0"/>
              </a:rPr>
              <a:t>French</a:t>
            </a:r>
            <a:r>
              <a:rPr lang="en-CA" sz="1600" i="1" dirty="0">
                <a:solidFill>
                  <a:srgbClr val="C00000"/>
                </a:solidFill>
                <a:effectLst/>
                <a:latin typeface="Calibri Light" panose="020F0302020204030204" pitchFamily="34" charset="0"/>
                <a:ea typeface="Calibri" panose="020F0502020204030204" pitchFamily="34" charset="0"/>
              </a:rPr>
              <a:t> version of this document is </a:t>
            </a:r>
            <a:r>
              <a:rPr lang="en-CA" sz="1600" i="1" dirty="0">
                <a:solidFill>
                  <a:srgbClr val="C00000"/>
                </a:solidFill>
                <a:latin typeface="Calibri Light" panose="020F0302020204030204" pitchFamily="34" charset="0"/>
                <a:ea typeface="Calibri" panose="020F0502020204030204" pitchFamily="34" charset="0"/>
              </a:rPr>
              <a:t>available </a:t>
            </a:r>
            <a:r>
              <a:rPr lang="en-CA" sz="1600" i="1" dirty="0">
                <a:solidFill>
                  <a:srgbClr val="C00000"/>
                </a:solidFill>
                <a:effectLst/>
                <a:latin typeface="Calibri Light" panose="020F0302020204030204" pitchFamily="34" charset="0"/>
                <a:ea typeface="Calibri" panose="020F0502020204030204" pitchFamily="34" charset="0"/>
              </a:rPr>
              <a:t>here: </a:t>
            </a:r>
            <a:r>
              <a:rPr lang="en-CA" sz="1600" i="1" dirty="0">
                <a:solidFill>
                  <a:srgbClr val="C00000"/>
                </a:solidFill>
                <a:effectLst/>
                <a:highlight>
                  <a:srgbClr val="FFFF00"/>
                </a:highlight>
                <a:latin typeface="Calibri Light" panose="020F0302020204030204" pitchFamily="34" charset="0"/>
                <a:ea typeface="Calibri" panose="020F0502020204030204" pitchFamily="34" charset="0"/>
                <a:hlinkClick r:id="rId6"/>
              </a:rPr>
              <a:t>version </a:t>
            </a:r>
            <a:r>
              <a:rPr lang="en-CA" sz="1600" i="1" dirty="0">
                <a:solidFill>
                  <a:srgbClr val="C00000"/>
                </a:solidFill>
                <a:highlight>
                  <a:srgbClr val="FFFF00"/>
                </a:highlight>
                <a:latin typeface="Calibri Light" panose="020F0302020204030204" pitchFamily="34" charset="0"/>
                <a:ea typeface="Calibri" panose="020F0502020204030204" pitchFamily="34" charset="0"/>
                <a:hlinkClick r:id="rId6"/>
              </a:rPr>
              <a:t>FR</a:t>
            </a:r>
            <a:endParaRPr lang="en-CA" sz="1600" i="1" dirty="0">
              <a:solidFill>
                <a:srgbClr val="C00000"/>
              </a:solidFill>
              <a:highlight>
                <a:srgbClr val="FFFF00"/>
              </a:highlight>
              <a:latin typeface="Calibri Light" panose="020F0302020204030204" pitchFamily="34" charset="0"/>
              <a:ea typeface="Calibri Light" panose="020F0302020204030204" pitchFamily="34" charset="0"/>
              <a:cs typeface="Calibri Light" panose="020F0302020204030204" pitchFamily="34" charset="0"/>
            </a:endParaRPr>
          </a:p>
          <a:p>
            <a:pPr algn="just">
              <a:spcAft>
                <a:spcPts val="1200"/>
              </a:spcAft>
            </a:pPr>
            <a:endParaRPr lang="en-CA" sz="1600" dirty="0">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499923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90E4937-9203-80F1-1D3B-46A2B6309F3A}"/>
              </a:ext>
              <a:ext uri="{C183D7F6-B498-43B3-948B-1728B52AA6E4}">
                <adec:decorative xmlns:adec="http://schemas.microsoft.com/office/drawing/2017/decorative" val="1"/>
              </a:ext>
            </a:extLst>
          </p:cNvPr>
          <p:cNvSpPr/>
          <p:nvPr>
            <p:custDataLst>
              <p:tags r:id="rId1"/>
            </p:custDataLst>
          </p:nvPr>
        </p:nvSpPr>
        <p:spPr>
          <a:xfrm>
            <a:off x="0" y="0"/>
            <a:ext cx="12192000" cy="72237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CA" dirty="0"/>
          </a:p>
        </p:txBody>
      </p:sp>
      <p:sp>
        <p:nvSpPr>
          <p:cNvPr id="2" name="Title 1">
            <a:extLst>
              <a:ext uri="{FF2B5EF4-FFF2-40B4-BE49-F238E27FC236}">
                <a16:creationId xmlns:a16="http://schemas.microsoft.com/office/drawing/2014/main" id="{E2A90173-C9BE-15AB-2F1B-343129698A10}"/>
              </a:ext>
            </a:extLst>
          </p:cNvPr>
          <p:cNvSpPr txBox="1">
            <a:spLocks noGrp="1"/>
          </p:cNvSpPr>
          <p:nvPr>
            <p:ph type="title" idx="4294967295"/>
            <p:custDataLst>
              <p:tags r:id="rId2"/>
            </p:custDataLst>
          </p:nvPr>
        </p:nvSpPr>
        <p:spPr>
          <a:xfrm>
            <a:off x="206500" y="36753"/>
            <a:ext cx="11323030"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Agenda</a:t>
            </a:r>
          </a:p>
        </p:txBody>
      </p:sp>
      <p:sp>
        <p:nvSpPr>
          <p:cNvPr id="3" name="TextBox 2">
            <a:extLst>
              <a:ext uri="{FF2B5EF4-FFF2-40B4-BE49-F238E27FC236}">
                <a16:creationId xmlns:a16="http://schemas.microsoft.com/office/drawing/2014/main" id="{7A78167E-F052-C9E8-04C8-15DFB9851FEC}"/>
              </a:ext>
            </a:extLst>
          </p:cNvPr>
          <p:cNvSpPr txBox="1"/>
          <p:nvPr>
            <p:custDataLst>
              <p:tags r:id="rId3"/>
            </p:custDataLst>
          </p:nvPr>
        </p:nvSpPr>
        <p:spPr>
          <a:xfrm>
            <a:off x="581229" y="1201526"/>
            <a:ext cx="10362388" cy="3323987"/>
          </a:xfrm>
          <a:prstGeom prst="rect">
            <a:avLst/>
          </a:prstGeom>
          <a:noFill/>
        </p:spPr>
        <p:txBody>
          <a:bodyPr wrap="square">
            <a:spAutoFit/>
          </a:bodyPr>
          <a:lstStyle/>
          <a:p>
            <a:pPr marL="285750" indent="-285750">
              <a:lnSpc>
                <a:spcPct val="200000"/>
              </a:lnSpc>
              <a:buFont typeface="Arial" panose="020B0604020202020204" pitchFamily="34" charset="0"/>
              <a:buChar char="•"/>
            </a:pPr>
            <a:r>
              <a:rPr lang="fr-CA" sz="2400" dirty="0">
                <a:latin typeface="Avenir Next LT Pro" panose="020B0504020202020204" pitchFamily="34" charset="0"/>
              </a:rPr>
              <a:t>Context</a:t>
            </a:r>
          </a:p>
          <a:p>
            <a:pPr marL="285750" indent="-285750">
              <a:lnSpc>
                <a:spcPct val="200000"/>
              </a:lnSpc>
              <a:buFont typeface="Arial" panose="020B0604020202020204" pitchFamily="34" charset="0"/>
              <a:buChar char="•"/>
            </a:pPr>
            <a:r>
              <a:rPr lang="fr-CA" sz="2400" dirty="0">
                <a:latin typeface="Avenir Next LT Pro" panose="020B0504020202020204" pitchFamily="34" charset="0"/>
              </a:rPr>
              <a:t>Our optimization project</a:t>
            </a:r>
          </a:p>
          <a:p>
            <a:pPr marL="285750" indent="-285750">
              <a:lnSpc>
                <a:spcPct val="200000"/>
              </a:lnSpc>
              <a:buFont typeface="Arial" panose="020B0604020202020204" pitchFamily="34" charset="0"/>
              <a:buChar char="•"/>
            </a:pPr>
            <a:r>
              <a:rPr lang="fr-CA" sz="2400" dirty="0">
                <a:latin typeface="Avenir Next LT Pro" panose="020B0504020202020204" pitchFamily="34" charset="0"/>
              </a:rPr>
              <a:t>New ways of using space</a:t>
            </a:r>
          </a:p>
          <a:p>
            <a:pPr marL="285750" indent="-285750">
              <a:lnSpc>
                <a:spcPct val="200000"/>
              </a:lnSpc>
              <a:buFont typeface="Arial" panose="020B0604020202020204" pitchFamily="34" charset="0"/>
              <a:buChar char="•"/>
            </a:pPr>
            <a:r>
              <a:rPr lang="fr-CA" sz="2400" dirty="0">
                <a:latin typeface="Avenir Next LT Pro" panose="020B0504020202020204" pitchFamily="34" charset="0"/>
              </a:rPr>
              <a:t>Timelines and next steps</a:t>
            </a:r>
          </a:p>
          <a:p>
            <a:r>
              <a:rPr lang="fr-CA" sz="1800" dirty="0">
                <a:latin typeface="Avenir Next LT Pro" panose="020B0504020202020204" pitchFamily="34" charset="0"/>
              </a:rPr>
              <a:t> </a:t>
            </a:r>
            <a:endParaRPr lang="fr-CA" dirty="0"/>
          </a:p>
        </p:txBody>
      </p:sp>
      <p:pic>
        <p:nvPicPr>
          <p:cNvPr id="4" name="Content Placeholder 10">
            <a:extLst>
              <a:ext uri="{FF2B5EF4-FFF2-40B4-BE49-F238E27FC236}">
                <a16:creationId xmlns:a16="http://schemas.microsoft.com/office/drawing/2014/main" id="{D4402F8A-8A9E-5164-5B84-3A9EF2641609}"/>
              </a:ext>
              <a:ext uri="{C183D7F6-B498-43B3-948B-1728B52AA6E4}">
                <adec:decorative xmlns:adec="http://schemas.microsoft.com/office/drawing/2017/decorative" val="1"/>
              </a:ext>
            </a:extLst>
          </p:cNvPr>
          <p:cNvPicPr>
            <a:picLocks noChangeAspect="1"/>
          </p:cNvPicPr>
          <p:nvPr>
            <p:custDataLst>
              <p:tags r:id="rId4"/>
            </p:custDataLst>
          </p:nvPr>
        </p:nvPicPr>
        <p:blipFill>
          <a:blip r:embed="rId7">
            <a:biLevel thresh="25000"/>
            <a:extLst>
              <a:ext uri="{28A0092B-C50C-407E-A947-70E740481C1C}">
                <a14:useLocalDpi xmlns:a14="http://schemas.microsoft.com/office/drawing/2010/main" val="0"/>
              </a:ext>
            </a:extLst>
          </a:blip>
          <a:srcRect/>
          <a:stretch/>
        </p:blipFill>
        <p:spPr>
          <a:xfrm>
            <a:off x="11529530" y="63387"/>
            <a:ext cx="531869" cy="580758"/>
          </a:xfrm>
          <a:prstGeom prst="rect">
            <a:avLst/>
          </a:prstGeom>
        </p:spPr>
      </p:pic>
    </p:spTree>
    <p:extLst>
      <p:ext uri="{BB962C8B-B14F-4D97-AF65-F5344CB8AC3E}">
        <p14:creationId xmlns:p14="http://schemas.microsoft.com/office/powerpoint/2010/main" val="630006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7028C89E-7266-12B8-5E10-8C399FCFA7CF}"/>
              </a:ext>
              <a:ext uri="{C183D7F6-B498-43B3-948B-1728B52AA6E4}">
                <adec:decorative xmlns:adec="http://schemas.microsoft.com/office/drawing/2017/decorative" val="1"/>
              </a:ext>
            </a:extLst>
          </p:cNvPr>
          <p:cNvSpPr/>
          <p:nvPr>
            <p:custDataLst>
              <p:tags r:id="rId1"/>
            </p:custDataLst>
          </p:nvPr>
        </p:nvSpPr>
        <p:spPr>
          <a:xfrm>
            <a:off x="-896" y="-25756"/>
            <a:ext cx="12192000" cy="740664"/>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dirty="0"/>
          </a:p>
        </p:txBody>
      </p:sp>
      <p:sp>
        <p:nvSpPr>
          <p:cNvPr id="3" name="Title 1">
            <a:extLst>
              <a:ext uri="{FF2B5EF4-FFF2-40B4-BE49-F238E27FC236}">
                <a16:creationId xmlns:a16="http://schemas.microsoft.com/office/drawing/2014/main" id="{41BE6B50-88EB-D2A5-67D3-AD36A9027E26}"/>
              </a:ext>
            </a:extLst>
          </p:cNvPr>
          <p:cNvSpPr txBox="1">
            <a:spLocks noGrp="1"/>
          </p:cNvSpPr>
          <p:nvPr>
            <p:ph type="title" idx="4294967295"/>
            <p:custDataLst>
              <p:tags r:id="rId2"/>
            </p:custDataLst>
          </p:nvPr>
        </p:nvSpPr>
        <p:spPr>
          <a:xfrm>
            <a:off x="206500" y="107142"/>
            <a:ext cx="11323030"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en-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Context: Budget 2024</a:t>
            </a:r>
          </a:p>
        </p:txBody>
      </p:sp>
      <p:sp>
        <p:nvSpPr>
          <p:cNvPr id="5" name="TextBox 4">
            <a:extLst>
              <a:ext uri="{FF2B5EF4-FFF2-40B4-BE49-F238E27FC236}">
                <a16:creationId xmlns:a16="http://schemas.microsoft.com/office/drawing/2014/main" id="{D0DACE9A-1229-9EEE-A180-51B071D4E977}"/>
              </a:ext>
            </a:extLst>
          </p:cNvPr>
          <p:cNvSpPr txBox="1"/>
          <p:nvPr>
            <p:custDataLst>
              <p:tags r:id="rId3"/>
            </p:custDataLst>
          </p:nvPr>
        </p:nvSpPr>
        <p:spPr>
          <a:xfrm>
            <a:off x="305924" y="1093352"/>
            <a:ext cx="10995349" cy="369332"/>
          </a:xfrm>
          <a:prstGeom prst="rect">
            <a:avLst/>
          </a:prstGeom>
          <a:noFill/>
        </p:spPr>
        <p:txBody>
          <a:bodyPr wrap="square" lIns="91440" tIns="45720" rIns="91440" bIns="45720" anchor="t">
            <a:spAutoFit/>
          </a:bodyPr>
          <a:lstStyle/>
          <a:p>
            <a:r>
              <a:rPr lang="en-CA" sz="1800" dirty="0">
                <a:latin typeface="Avenir Next LT Pro"/>
              </a:rPr>
              <a:t>The Government of Canada has announced that it will reduce its </a:t>
            </a:r>
            <a:r>
              <a:rPr lang="en-CA" sz="1800" b="1" dirty="0">
                <a:latin typeface="Avenir Next LT Pro"/>
              </a:rPr>
              <a:t>office portfolio</a:t>
            </a:r>
            <a:r>
              <a:rPr lang="en-CA" sz="1800" dirty="0">
                <a:latin typeface="Avenir Next LT Pro"/>
              </a:rPr>
              <a:t>.  </a:t>
            </a:r>
            <a:endParaRPr lang="en-CA" dirty="0">
              <a:latin typeface="Avenir Next LT Pro"/>
            </a:endParaRPr>
          </a:p>
        </p:txBody>
      </p:sp>
      <p:pic>
        <p:nvPicPr>
          <p:cNvPr id="2" name="Content Placeholder 10">
            <a:extLst>
              <a:ext uri="{FF2B5EF4-FFF2-40B4-BE49-F238E27FC236}">
                <a16:creationId xmlns:a16="http://schemas.microsoft.com/office/drawing/2014/main" id="{0E9612D6-45F7-B170-9554-337FDA335619}"/>
              </a:ext>
              <a:ext uri="{C183D7F6-B498-43B3-948B-1728B52AA6E4}">
                <adec:decorative xmlns:adec="http://schemas.microsoft.com/office/drawing/2017/decorative" val="1"/>
              </a:ext>
            </a:extLst>
          </p:cNvPr>
          <p:cNvPicPr>
            <a:picLocks noChangeAspect="1"/>
          </p:cNvPicPr>
          <p:nvPr>
            <p:custDataLst>
              <p:tags r:id="rId4"/>
            </p:custDataLst>
          </p:nvPr>
        </p:nvPicPr>
        <p:blipFill>
          <a:blip r:embed="rId15">
            <a:biLevel thresh="25000"/>
            <a:extLst>
              <a:ext uri="{28A0092B-C50C-407E-A947-70E740481C1C}">
                <a14:useLocalDpi xmlns:a14="http://schemas.microsoft.com/office/drawing/2010/main" val="0"/>
              </a:ext>
            </a:extLst>
          </a:blip>
          <a:srcRect/>
          <a:stretch/>
        </p:blipFill>
        <p:spPr>
          <a:xfrm>
            <a:off x="11529530" y="63387"/>
            <a:ext cx="531869" cy="580758"/>
          </a:xfrm>
          <a:prstGeom prst="rect">
            <a:avLst/>
          </a:prstGeom>
        </p:spPr>
      </p:pic>
      <p:sp>
        <p:nvSpPr>
          <p:cNvPr id="6" name="Rectangle : coins arrondis 5" descr="50% over 10 years">
            <a:extLst>
              <a:ext uri="{FF2B5EF4-FFF2-40B4-BE49-F238E27FC236}">
                <a16:creationId xmlns:a16="http://schemas.microsoft.com/office/drawing/2014/main" id="{C37AB966-CDBE-2C55-3F98-CA62BB152F01}"/>
              </a:ext>
            </a:extLst>
          </p:cNvPr>
          <p:cNvSpPr/>
          <p:nvPr>
            <p:custDataLst>
              <p:tags r:id="rId5"/>
            </p:custDataLst>
          </p:nvPr>
        </p:nvSpPr>
        <p:spPr>
          <a:xfrm>
            <a:off x="2197224" y="1899314"/>
            <a:ext cx="1784412" cy="1754326"/>
          </a:xfrm>
          <a:prstGeom prst="roundRect">
            <a:avLst/>
          </a:prstGeom>
          <a:solidFill>
            <a:schemeClr val="accent1">
              <a:lumMod val="75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7" name="Flèche : bas 6">
            <a:extLst>
              <a:ext uri="{FF2B5EF4-FFF2-40B4-BE49-F238E27FC236}">
                <a16:creationId xmlns:a16="http://schemas.microsoft.com/office/drawing/2014/main" id="{C62EB4E4-F735-AD30-5AD4-F4E6B822F95C}"/>
              </a:ext>
              <a:ext uri="{C183D7F6-B498-43B3-948B-1728B52AA6E4}">
                <adec:decorative xmlns:adec="http://schemas.microsoft.com/office/drawing/2017/decorative" val="1"/>
              </a:ext>
            </a:extLst>
          </p:cNvPr>
          <p:cNvSpPr/>
          <p:nvPr>
            <p:custDataLst>
              <p:tags r:id="rId6"/>
            </p:custDataLst>
          </p:nvPr>
        </p:nvSpPr>
        <p:spPr>
          <a:xfrm>
            <a:off x="2414727" y="2126777"/>
            <a:ext cx="381740" cy="754602"/>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8" name="ZoneTexte 7">
            <a:extLst>
              <a:ext uri="{FF2B5EF4-FFF2-40B4-BE49-F238E27FC236}">
                <a16:creationId xmlns:a16="http://schemas.microsoft.com/office/drawing/2014/main" id="{44BC3EAC-3980-4F07-943B-6EC20B7A7BDE}"/>
              </a:ext>
            </a:extLst>
          </p:cNvPr>
          <p:cNvSpPr txBox="1"/>
          <p:nvPr>
            <p:custDataLst>
              <p:tags r:id="rId7"/>
            </p:custDataLst>
          </p:nvPr>
        </p:nvSpPr>
        <p:spPr>
          <a:xfrm>
            <a:off x="2796468" y="2211690"/>
            <a:ext cx="1233996" cy="584775"/>
          </a:xfrm>
          <a:prstGeom prst="rect">
            <a:avLst/>
          </a:prstGeom>
          <a:noFill/>
          <a:ln>
            <a:noFill/>
          </a:ln>
        </p:spPr>
        <p:txBody>
          <a:bodyPr wrap="square" rtlCol="0">
            <a:spAutoFit/>
          </a:bodyPr>
          <a:lstStyle/>
          <a:p>
            <a:r>
              <a:rPr lang="en-CA"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50 %</a:t>
            </a:r>
          </a:p>
        </p:txBody>
      </p:sp>
      <p:sp>
        <p:nvSpPr>
          <p:cNvPr id="9" name="ZoneTexte 8">
            <a:extLst>
              <a:ext uri="{FF2B5EF4-FFF2-40B4-BE49-F238E27FC236}">
                <a16:creationId xmlns:a16="http://schemas.microsoft.com/office/drawing/2014/main" id="{AAE94596-646F-19F0-2DAB-4EB93FB2F7D0}"/>
              </a:ext>
            </a:extLst>
          </p:cNvPr>
          <p:cNvSpPr txBox="1"/>
          <p:nvPr>
            <p:custDataLst>
              <p:tags r:id="rId8"/>
            </p:custDataLst>
          </p:nvPr>
        </p:nvSpPr>
        <p:spPr>
          <a:xfrm>
            <a:off x="2197224" y="3005829"/>
            <a:ext cx="1780324" cy="369332"/>
          </a:xfrm>
          <a:prstGeom prst="rect">
            <a:avLst/>
          </a:prstGeom>
          <a:noFill/>
        </p:spPr>
        <p:txBody>
          <a:bodyPr wrap="square" rtlCol="0">
            <a:spAutoFit/>
          </a:bodyPr>
          <a:lstStyle/>
          <a:p>
            <a:r>
              <a:rPr lang="en-CA" b="1" dirty="0">
                <a:solidFill>
                  <a:schemeClr val="bg1"/>
                </a:solidFill>
              </a:rPr>
              <a:t>Over 10 years</a:t>
            </a:r>
          </a:p>
        </p:txBody>
      </p:sp>
      <p:sp>
        <p:nvSpPr>
          <p:cNvPr id="10" name="Flèche : droite 9">
            <a:extLst>
              <a:ext uri="{FF2B5EF4-FFF2-40B4-BE49-F238E27FC236}">
                <a16:creationId xmlns:a16="http://schemas.microsoft.com/office/drawing/2014/main" id="{DB8B833A-09AE-E2B0-B009-6B66BB533DDE}"/>
              </a:ext>
              <a:ext uri="{C183D7F6-B498-43B3-948B-1728B52AA6E4}">
                <adec:decorative xmlns:adec="http://schemas.microsoft.com/office/drawing/2017/decorative" val="1"/>
              </a:ext>
            </a:extLst>
          </p:cNvPr>
          <p:cNvSpPr/>
          <p:nvPr>
            <p:custDataLst>
              <p:tags r:id="rId9"/>
            </p:custDataLst>
          </p:nvPr>
        </p:nvSpPr>
        <p:spPr>
          <a:xfrm>
            <a:off x="4474345" y="2557920"/>
            <a:ext cx="1926455" cy="461639"/>
          </a:xfrm>
          <a:prstGeom prst="rightArrow">
            <a:avLst/>
          </a:prstGeom>
          <a:solidFill>
            <a:schemeClr val="bg1"/>
          </a:solidFill>
          <a:ln>
            <a:solidFill>
              <a:srgbClr val="40978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0" name="ZoneTexte 69">
            <a:extLst>
              <a:ext uri="{FF2B5EF4-FFF2-40B4-BE49-F238E27FC236}">
                <a16:creationId xmlns:a16="http://schemas.microsoft.com/office/drawing/2014/main" id="{48FE0CE4-8128-A030-4177-E94AA3CC9B94}"/>
              </a:ext>
            </a:extLst>
          </p:cNvPr>
          <p:cNvSpPr txBox="1"/>
          <p:nvPr>
            <p:custDataLst>
              <p:tags r:id="rId10"/>
            </p:custDataLst>
          </p:nvPr>
        </p:nvSpPr>
        <p:spPr>
          <a:xfrm>
            <a:off x="5848906" y="3489940"/>
            <a:ext cx="4722920" cy="338554"/>
          </a:xfrm>
          <a:prstGeom prst="rect">
            <a:avLst/>
          </a:prstGeom>
          <a:noFill/>
        </p:spPr>
        <p:txBody>
          <a:bodyPr wrap="square" rtlCol="0">
            <a:spAutoFit/>
          </a:bodyPr>
          <a:lstStyle/>
          <a:p>
            <a:pPr algn="ctr"/>
            <a:r>
              <a:rPr lang="en-CA" sz="1600" dirty="0"/>
              <a:t>Housing and other community priorities</a:t>
            </a:r>
          </a:p>
        </p:txBody>
      </p:sp>
      <p:sp>
        <p:nvSpPr>
          <p:cNvPr id="12" name="ZoneTexte 11">
            <a:extLst>
              <a:ext uri="{FF2B5EF4-FFF2-40B4-BE49-F238E27FC236}">
                <a16:creationId xmlns:a16="http://schemas.microsoft.com/office/drawing/2014/main" id="{6A3B9CD2-AFBF-BEF4-7CE5-AED963949FAC}"/>
              </a:ext>
            </a:extLst>
          </p:cNvPr>
          <p:cNvSpPr txBox="1"/>
          <p:nvPr>
            <p:custDataLst>
              <p:tags r:id="rId11"/>
            </p:custDataLst>
          </p:nvPr>
        </p:nvSpPr>
        <p:spPr>
          <a:xfrm>
            <a:off x="512507" y="4061536"/>
            <a:ext cx="10333608" cy="1477328"/>
          </a:xfrm>
          <a:prstGeom prst="rect">
            <a:avLst/>
          </a:prstGeom>
          <a:noFill/>
        </p:spPr>
        <p:txBody>
          <a:bodyPr wrap="square" lIns="91440" tIns="45720" rIns="91440" bIns="45720" anchor="t">
            <a:spAutoFit/>
          </a:bodyPr>
          <a:lstStyle/>
          <a:p>
            <a:r>
              <a:rPr lang="en-CA" dirty="0">
                <a:latin typeface="Avenir Next LT Pro"/>
              </a:rPr>
              <a:t>For the government to optimize its office portfolio while supporting community and housing priorities, departments and agencies need to change their ways of doing things and use space:</a:t>
            </a:r>
          </a:p>
          <a:p>
            <a:endParaRPr lang="en-CA" dirty="0">
              <a:latin typeface="Avenir Next LT Pro" panose="020B0504020202020204" pitchFamily="34" charset="0"/>
            </a:endParaRPr>
          </a:p>
          <a:p>
            <a:pPr marL="285750" indent="-285750">
              <a:buFont typeface="Arial" panose="020B0604020202020204" pitchFamily="34" charset="0"/>
              <a:buChar char="•"/>
            </a:pPr>
            <a:r>
              <a:rPr lang="en-CA" dirty="0">
                <a:latin typeface="Avenir Next LT Pro" panose="020B0504020202020204" pitchFamily="34" charset="0"/>
              </a:rPr>
              <a:t>Adopting a hybrid work model</a:t>
            </a:r>
          </a:p>
          <a:p>
            <a:pPr marL="285750" indent="-285750">
              <a:buFont typeface="Arial" panose="020B0604020202020204" pitchFamily="34" charset="0"/>
              <a:buChar char="•"/>
            </a:pPr>
            <a:r>
              <a:rPr lang="en-CA" dirty="0">
                <a:latin typeface="Avenir Next LT Pro" panose="020B0504020202020204" pitchFamily="34" charset="0"/>
              </a:rPr>
              <a:t>Making the transition to unassigned seating by default</a:t>
            </a:r>
          </a:p>
        </p:txBody>
      </p:sp>
      <p:grpSp>
        <p:nvGrpSpPr>
          <p:cNvPr id="15" name="Google Shape;1309;p104">
            <a:extLst>
              <a:ext uri="{FF2B5EF4-FFF2-40B4-BE49-F238E27FC236}">
                <a16:creationId xmlns:a16="http://schemas.microsoft.com/office/drawing/2014/main" id="{8DA5BD1B-687F-A8E9-DD81-60E314CBA84F}"/>
              </a:ext>
              <a:ext uri="{C183D7F6-B498-43B3-948B-1728B52AA6E4}">
                <adec:decorative xmlns:adec="http://schemas.microsoft.com/office/drawing/2017/decorative" val="1"/>
              </a:ext>
            </a:extLst>
          </p:cNvPr>
          <p:cNvGrpSpPr/>
          <p:nvPr>
            <p:custDataLst>
              <p:tags r:id="rId12"/>
            </p:custDataLst>
          </p:nvPr>
        </p:nvGrpSpPr>
        <p:grpSpPr>
          <a:xfrm>
            <a:off x="7175842" y="1847516"/>
            <a:ext cx="1337152" cy="1551210"/>
            <a:chOff x="7398008" y="2595759"/>
            <a:chExt cx="1871109" cy="2456352"/>
          </a:xfrm>
        </p:grpSpPr>
        <p:grpSp>
          <p:nvGrpSpPr>
            <p:cNvPr id="20" name="Google Shape;1310;p104">
              <a:extLst>
                <a:ext uri="{FF2B5EF4-FFF2-40B4-BE49-F238E27FC236}">
                  <a16:creationId xmlns:a16="http://schemas.microsoft.com/office/drawing/2014/main" id="{54E522D1-3F15-F04A-701F-5DBD60C54904}"/>
                </a:ext>
              </a:extLst>
            </p:cNvPr>
            <p:cNvGrpSpPr/>
            <p:nvPr/>
          </p:nvGrpSpPr>
          <p:grpSpPr>
            <a:xfrm>
              <a:off x="7398008" y="2595759"/>
              <a:ext cx="1871109" cy="2456352"/>
              <a:chOff x="7397720" y="2595653"/>
              <a:chExt cx="2188176" cy="2872590"/>
            </a:xfrm>
          </p:grpSpPr>
          <p:grpSp>
            <p:nvGrpSpPr>
              <p:cNvPr id="23" name="Google Shape;1311;p104">
                <a:extLst>
                  <a:ext uri="{FF2B5EF4-FFF2-40B4-BE49-F238E27FC236}">
                    <a16:creationId xmlns:a16="http://schemas.microsoft.com/office/drawing/2014/main" id="{B8E6D17F-0D88-177F-E5AD-B28E2F12C9BC}"/>
                  </a:ext>
                </a:extLst>
              </p:cNvPr>
              <p:cNvGrpSpPr/>
              <p:nvPr/>
            </p:nvGrpSpPr>
            <p:grpSpPr>
              <a:xfrm>
                <a:off x="7397720" y="2595653"/>
                <a:ext cx="2188176" cy="2857332"/>
                <a:chOff x="3782854" y="2244933"/>
                <a:chExt cx="2722628" cy="3555222"/>
              </a:xfrm>
            </p:grpSpPr>
            <p:sp>
              <p:nvSpPr>
                <p:cNvPr id="29" name="Google Shape;1312;p104">
                  <a:extLst>
                    <a:ext uri="{FF2B5EF4-FFF2-40B4-BE49-F238E27FC236}">
                      <a16:creationId xmlns:a16="http://schemas.microsoft.com/office/drawing/2014/main" id="{A0E6025E-4C39-C492-A915-0923EEAF50C3}"/>
                    </a:ext>
                  </a:extLst>
                </p:cNvPr>
                <p:cNvSpPr/>
                <p:nvPr/>
              </p:nvSpPr>
              <p:spPr>
                <a:xfrm>
                  <a:off x="4252588" y="2416348"/>
                  <a:ext cx="1743300" cy="3339600"/>
                </a:xfrm>
                <a:prstGeom prst="roundRect">
                  <a:avLst>
                    <a:gd name="adj" fmla="val 3657"/>
                  </a:avLst>
                </a:prstGeom>
                <a:solidFill>
                  <a:srgbClr val="DEE0E0"/>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30" name="Google Shape;1313;p104">
                  <a:extLst>
                    <a:ext uri="{FF2B5EF4-FFF2-40B4-BE49-F238E27FC236}">
                      <a16:creationId xmlns:a16="http://schemas.microsoft.com/office/drawing/2014/main" id="{AAAE6B21-C3F0-6199-D232-26038649B816}"/>
                    </a:ext>
                  </a:extLst>
                </p:cNvPr>
                <p:cNvSpPr/>
                <p:nvPr/>
              </p:nvSpPr>
              <p:spPr>
                <a:xfrm>
                  <a:off x="4994447" y="5210860"/>
                  <a:ext cx="338700" cy="510900"/>
                </a:xfrm>
                <a:prstGeom prst="round2SameRect">
                  <a:avLst>
                    <a:gd name="adj1" fmla="val 16667"/>
                    <a:gd name="adj2" fmla="val 0"/>
                  </a:avLst>
                </a:prstGeom>
                <a:solidFill>
                  <a:srgbClr val="F1F2F2"/>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31" name="Google Shape;1314;p104">
                  <a:extLst>
                    <a:ext uri="{FF2B5EF4-FFF2-40B4-BE49-F238E27FC236}">
                      <a16:creationId xmlns:a16="http://schemas.microsoft.com/office/drawing/2014/main" id="{89E509A3-75F3-8F87-9867-A8DE1833F316}"/>
                    </a:ext>
                  </a:extLst>
                </p:cNvPr>
                <p:cNvSpPr/>
                <p:nvPr/>
              </p:nvSpPr>
              <p:spPr>
                <a:xfrm>
                  <a:off x="4520683" y="2244933"/>
                  <a:ext cx="1267500" cy="120300"/>
                </a:xfrm>
                <a:prstGeom prst="round2SameRect">
                  <a:avLst>
                    <a:gd name="adj1" fmla="val 48327"/>
                    <a:gd name="adj2" fmla="val 0"/>
                  </a:avLst>
                </a:prstGeom>
                <a:solidFill>
                  <a:srgbClr val="DEE0E0"/>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32" name="Google Shape;1315;p104">
                  <a:extLst>
                    <a:ext uri="{FF2B5EF4-FFF2-40B4-BE49-F238E27FC236}">
                      <a16:creationId xmlns:a16="http://schemas.microsoft.com/office/drawing/2014/main" id="{ECF0CEEC-AB10-73F8-FF53-285777A5B406}"/>
                    </a:ext>
                  </a:extLst>
                </p:cNvPr>
                <p:cNvSpPr/>
                <p:nvPr/>
              </p:nvSpPr>
              <p:spPr>
                <a:xfrm>
                  <a:off x="4408827" y="2517271"/>
                  <a:ext cx="216900" cy="216900"/>
                </a:xfrm>
                <a:prstGeom prst="roundRect">
                  <a:avLst>
                    <a:gd name="adj" fmla="val 16667"/>
                  </a:avLst>
                </a:prstGeom>
                <a:solidFill>
                  <a:srgbClr val="FADDA6"/>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33" name="Google Shape;1316;p104">
                  <a:extLst>
                    <a:ext uri="{FF2B5EF4-FFF2-40B4-BE49-F238E27FC236}">
                      <a16:creationId xmlns:a16="http://schemas.microsoft.com/office/drawing/2014/main" id="{0FCF7426-61A4-CE77-0571-2803ED7E58A4}"/>
                    </a:ext>
                  </a:extLst>
                </p:cNvPr>
                <p:cNvSpPr/>
                <p:nvPr/>
              </p:nvSpPr>
              <p:spPr>
                <a:xfrm>
                  <a:off x="4716593" y="2517271"/>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34" name="Google Shape;1317;p104">
                  <a:extLst>
                    <a:ext uri="{FF2B5EF4-FFF2-40B4-BE49-F238E27FC236}">
                      <a16:creationId xmlns:a16="http://schemas.microsoft.com/office/drawing/2014/main" id="{FA3BA803-3597-2254-D69E-CD3D12F6567E}"/>
                    </a:ext>
                  </a:extLst>
                </p:cNvPr>
                <p:cNvSpPr/>
                <p:nvPr/>
              </p:nvSpPr>
              <p:spPr>
                <a:xfrm>
                  <a:off x="5024359" y="2517271"/>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35" name="Google Shape;1318;p104">
                  <a:extLst>
                    <a:ext uri="{FF2B5EF4-FFF2-40B4-BE49-F238E27FC236}">
                      <a16:creationId xmlns:a16="http://schemas.microsoft.com/office/drawing/2014/main" id="{93B4F391-5FE1-2DEB-CFAE-4D5EDFFA556E}"/>
                    </a:ext>
                  </a:extLst>
                </p:cNvPr>
                <p:cNvSpPr/>
                <p:nvPr/>
              </p:nvSpPr>
              <p:spPr>
                <a:xfrm>
                  <a:off x="5332125" y="2517271"/>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36" name="Google Shape;1304;p104">
                  <a:extLst>
                    <a:ext uri="{FF2B5EF4-FFF2-40B4-BE49-F238E27FC236}">
                      <a16:creationId xmlns:a16="http://schemas.microsoft.com/office/drawing/2014/main" id="{59532803-71DA-1110-F913-BCDFFF195AA2}"/>
                    </a:ext>
                  </a:extLst>
                </p:cNvPr>
                <p:cNvSpPr/>
                <p:nvPr/>
              </p:nvSpPr>
              <p:spPr>
                <a:xfrm>
                  <a:off x="5639891" y="2517271"/>
                  <a:ext cx="216900" cy="216900"/>
                </a:xfrm>
                <a:prstGeom prst="roundRect">
                  <a:avLst>
                    <a:gd name="adj" fmla="val 16667"/>
                  </a:avLst>
                </a:prstGeom>
                <a:solidFill>
                  <a:srgbClr val="FADDA6"/>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37" name="Google Shape;1319;p104">
                  <a:extLst>
                    <a:ext uri="{FF2B5EF4-FFF2-40B4-BE49-F238E27FC236}">
                      <a16:creationId xmlns:a16="http://schemas.microsoft.com/office/drawing/2014/main" id="{94A45180-175A-1288-BEF0-14A28278F207}"/>
                    </a:ext>
                  </a:extLst>
                </p:cNvPr>
                <p:cNvSpPr/>
                <p:nvPr/>
              </p:nvSpPr>
              <p:spPr>
                <a:xfrm>
                  <a:off x="4408827" y="2898722"/>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38" name="Google Shape;1320;p104">
                  <a:extLst>
                    <a:ext uri="{FF2B5EF4-FFF2-40B4-BE49-F238E27FC236}">
                      <a16:creationId xmlns:a16="http://schemas.microsoft.com/office/drawing/2014/main" id="{F54DE717-ED71-3083-7314-4CD9D1EEF68D}"/>
                    </a:ext>
                  </a:extLst>
                </p:cNvPr>
                <p:cNvSpPr/>
                <p:nvPr/>
              </p:nvSpPr>
              <p:spPr>
                <a:xfrm>
                  <a:off x="4716593" y="2898722"/>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39" name="Google Shape;1321;p104">
                  <a:extLst>
                    <a:ext uri="{FF2B5EF4-FFF2-40B4-BE49-F238E27FC236}">
                      <a16:creationId xmlns:a16="http://schemas.microsoft.com/office/drawing/2014/main" id="{0A9CADB0-5230-F233-24FF-594559B7912B}"/>
                    </a:ext>
                  </a:extLst>
                </p:cNvPr>
                <p:cNvSpPr/>
                <p:nvPr/>
              </p:nvSpPr>
              <p:spPr>
                <a:xfrm>
                  <a:off x="5024358" y="2898723"/>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40" name="Google Shape;1322;p104">
                  <a:extLst>
                    <a:ext uri="{FF2B5EF4-FFF2-40B4-BE49-F238E27FC236}">
                      <a16:creationId xmlns:a16="http://schemas.microsoft.com/office/drawing/2014/main" id="{1B407058-991F-EA26-99EE-3547CE642656}"/>
                    </a:ext>
                  </a:extLst>
                </p:cNvPr>
                <p:cNvSpPr/>
                <p:nvPr/>
              </p:nvSpPr>
              <p:spPr>
                <a:xfrm>
                  <a:off x="5332124" y="2898723"/>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41" name="Google Shape;1297;p104">
                  <a:extLst>
                    <a:ext uri="{FF2B5EF4-FFF2-40B4-BE49-F238E27FC236}">
                      <a16:creationId xmlns:a16="http://schemas.microsoft.com/office/drawing/2014/main" id="{E9EE14A2-571E-EE6E-80E4-9E70EE820063}"/>
                    </a:ext>
                  </a:extLst>
                </p:cNvPr>
                <p:cNvSpPr/>
                <p:nvPr/>
              </p:nvSpPr>
              <p:spPr>
                <a:xfrm>
                  <a:off x="5639890" y="2898723"/>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42" name="Google Shape;1323;p104">
                  <a:extLst>
                    <a:ext uri="{FF2B5EF4-FFF2-40B4-BE49-F238E27FC236}">
                      <a16:creationId xmlns:a16="http://schemas.microsoft.com/office/drawing/2014/main" id="{DA1B0F08-AC42-81A8-48B4-A009F9707157}"/>
                    </a:ext>
                  </a:extLst>
                </p:cNvPr>
                <p:cNvSpPr/>
                <p:nvPr/>
              </p:nvSpPr>
              <p:spPr>
                <a:xfrm>
                  <a:off x="4412188" y="3272389"/>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43" name="Google Shape;1324;p104">
                  <a:extLst>
                    <a:ext uri="{FF2B5EF4-FFF2-40B4-BE49-F238E27FC236}">
                      <a16:creationId xmlns:a16="http://schemas.microsoft.com/office/drawing/2014/main" id="{06E350D4-531C-9E88-E71B-AD07ED026359}"/>
                    </a:ext>
                  </a:extLst>
                </p:cNvPr>
                <p:cNvSpPr/>
                <p:nvPr/>
              </p:nvSpPr>
              <p:spPr>
                <a:xfrm>
                  <a:off x="4719954" y="3272389"/>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44" name="Google Shape;1325;p104">
                  <a:extLst>
                    <a:ext uri="{FF2B5EF4-FFF2-40B4-BE49-F238E27FC236}">
                      <a16:creationId xmlns:a16="http://schemas.microsoft.com/office/drawing/2014/main" id="{E1A37DB1-37E6-480D-F6A3-4B4B43F9EED5}"/>
                    </a:ext>
                  </a:extLst>
                </p:cNvPr>
                <p:cNvSpPr/>
                <p:nvPr/>
              </p:nvSpPr>
              <p:spPr>
                <a:xfrm>
                  <a:off x="5027720" y="3272388"/>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45" name="Google Shape;1326;p104">
                  <a:extLst>
                    <a:ext uri="{FF2B5EF4-FFF2-40B4-BE49-F238E27FC236}">
                      <a16:creationId xmlns:a16="http://schemas.microsoft.com/office/drawing/2014/main" id="{4B8B2B05-931F-4821-C654-43809A0C6398}"/>
                    </a:ext>
                  </a:extLst>
                </p:cNvPr>
                <p:cNvSpPr/>
                <p:nvPr/>
              </p:nvSpPr>
              <p:spPr>
                <a:xfrm>
                  <a:off x="5335486" y="3272388"/>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46" name="Google Shape;1327;p104">
                  <a:extLst>
                    <a:ext uri="{FF2B5EF4-FFF2-40B4-BE49-F238E27FC236}">
                      <a16:creationId xmlns:a16="http://schemas.microsoft.com/office/drawing/2014/main" id="{E05CDB04-758F-A16E-0C7C-81482A944D84}"/>
                    </a:ext>
                  </a:extLst>
                </p:cNvPr>
                <p:cNvSpPr/>
                <p:nvPr/>
              </p:nvSpPr>
              <p:spPr>
                <a:xfrm>
                  <a:off x="5643252" y="3272388"/>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47" name="Google Shape;1328;p104">
                  <a:extLst>
                    <a:ext uri="{FF2B5EF4-FFF2-40B4-BE49-F238E27FC236}">
                      <a16:creationId xmlns:a16="http://schemas.microsoft.com/office/drawing/2014/main" id="{41D15CB2-0185-C50E-B34A-7DC9BAFEC86E}"/>
                    </a:ext>
                  </a:extLst>
                </p:cNvPr>
                <p:cNvSpPr/>
                <p:nvPr/>
              </p:nvSpPr>
              <p:spPr>
                <a:xfrm>
                  <a:off x="4421383" y="3653839"/>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chemeClr val="accent4">
                        <a:lumMod val="40000"/>
                        <a:lumOff val="60000"/>
                      </a:schemeClr>
                    </a:solidFill>
                    <a:latin typeface="Avenir Next LT Pro" panose="020B0504020202020204" pitchFamily="34" charset="0"/>
                    <a:ea typeface="Arial"/>
                    <a:cs typeface="Arial"/>
                    <a:sym typeface="Arial"/>
                  </a:endParaRPr>
                </a:p>
              </p:txBody>
            </p:sp>
            <p:sp>
              <p:nvSpPr>
                <p:cNvPr id="48" name="Google Shape;1329;p104">
                  <a:extLst>
                    <a:ext uri="{FF2B5EF4-FFF2-40B4-BE49-F238E27FC236}">
                      <a16:creationId xmlns:a16="http://schemas.microsoft.com/office/drawing/2014/main" id="{75E7B4C9-F60F-E60D-1203-37883966A6FD}"/>
                    </a:ext>
                  </a:extLst>
                </p:cNvPr>
                <p:cNvSpPr/>
                <p:nvPr/>
              </p:nvSpPr>
              <p:spPr>
                <a:xfrm>
                  <a:off x="4729149" y="3653839"/>
                  <a:ext cx="216900" cy="216900"/>
                </a:xfrm>
                <a:prstGeom prst="roundRect">
                  <a:avLst>
                    <a:gd name="adj" fmla="val 16667"/>
                  </a:avLst>
                </a:prstGeom>
                <a:solidFill>
                  <a:srgbClr val="FADDA6"/>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49" name="Google Shape;1330;p104">
                  <a:extLst>
                    <a:ext uri="{FF2B5EF4-FFF2-40B4-BE49-F238E27FC236}">
                      <a16:creationId xmlns:a16="http://schemas.microsoft.com/office/drawing/2014/main" id="{467CA39C-152F-D143-16E6-F0AEBF1F0EF6}"/>
                    </a:ext>
                  </a:extLst>
                </p:cNvPr>
                <p:cNvSpPr/>
                <p:nvPr/>
              </p:nvSpPr>
              <p:spPr>
                <a:xfrm>
                  <a:off x="5036914" y="3653840"/>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50" name="Google Shape;1331;p104">
                  <a:extLst>
                    <a:ext uri="{FF2B5EF4-FFF2-40B4-BE49-F238E27FC236}">
                      <a16:creationId xmlns:a16="http://schemas.microsoft.com/office/drawing/2014/main" id="{169AFF5D-67CE-AA9F-C71D-910F3D59E065}"/>
                    </a:ext>
                  </a:extLst>
                </p:cNvPr>
                <p:cNvSpPr/>
                <p:nvPr/>
              </p:nvSpPr>
              <p:spPr>
                <a:xfrm>
                  <a:off x="5344680" y="3653840"/>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51" name="Google Shape;1332;p104">
                  <a:extLst>
                    <a:ext uri="{FF2B5EF4-FFF2-40B4-BE49-F238E27FC236}">
                      <a16:creationId xmlns:a16="http://schemas.microsoft.com/office/drawing/2014/main" id="{17644F83-71B6-9560-AF3E-09A8872C809B}"/>
                    </a:ext>
                  </a:extLst>
                </p:cNvPr>
                <p:cNvSpPr/>
                <p:nvPr/>
              </p:nvSpPr>
              <p:spPr>
                <a:xfrm>
                  <a:off x="5652446" y="3653840"/>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52" name="Google Shape;1333;p104">
                  <a:extLst>
                    <a:ext uri="{FF2B5EF4-FFF2-40B4-BE49-F238E27FC236}">
                      <a16:creationId xmlns:a16="http://schemas.microsoft.com/office/drawing/2014/main" id="{D9375901-672F-F732-57F8-D153D824344D}"/>
                    </a:ext>
                  </a:extLst>
                </p:cNvPr>
                <p:cNvSpPr/>
                <p:nvPr/>
              </p:nvSpPr>
              <p:spPr>
                <a:xfrm>
                  <a:off x="4426319" y="4032129"/>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53" name="Google Shape;1334;p104">
                  <a:extLst>
                    <a:ext uri="{FF2B5EF4-FFF2-40B4-BE49-F238E27FC236}">
                      <a16:creationId xmlns:a16="http://schemas.microsoft.com/office/drawing/2014/main" id="{B9F6722B-6928-3A6A-BBB8-231A8B9E3259}"/>
                    </a:ext>
                  </a:extLst>
                </p:cNvPr>
                <p:cNvSpPr/>
                <p:nvPr/>
              </p:nvSpPr>
              <p:spPr>
                <a:xfrm>
                  <a:off x="4734085" y="4032129"/>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54" name="Google Shape;1335;p104">
                  <a:extLst>
                    <a:ext uri="{FF2B5EF4-FFF2-40B4-BE49-F238E27FC236}">
                      <a16:creationId xmlns:a16="http://schemas.microsoft.com/office/drawing/2014/main" id="{15F08EEC-C863-3F61-556F-64BE7ED31590}"/>
                    </a:ext>
                  </a:extLst>
                </p:cNvPr>
                <p:cNvSpPr/>
                <p:nvPr/>
              </p:nvSpPr>
              <p:spPr>
                <a:xfrm>
                  <a:off x="5041851" y="4032129"/>
                  <a:ext cx="216900" cy="216900"/>
                </a:xfrm>
                <a:prstGeom prst="roundRect">
                  <a:avLst>
                    <a:gd name="adj" fmla="val 16667"/>
                  </a:avLst>
                </a:prstGeom>
                <a:solidFill>
                  <a:srgbClr val="FADDA6"/>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55" name="Google Shape;1336;p104">
                  <a:extLst>
                    <a:ext uri="{FF2B5EF4-FFF2-40B4-BE49-F238E27FC236}">
                      <a16:creationId xmlns:a16="http://schemas.microsoft.com/office/drawing/2014/main" id="{731C5ADA-D8AA-6942-B963-257CD97AA0F9}"/>
                    </a:ext>
                  </a:extLst>
                </p:cNvPr>
                <p:cNvSpPr/>
                <p:nvPr/>
              </p:nvSpPr>
              <p:spPr>
                <a:xfrm>
                  <a:off x="5349617" y="4032129"/>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chemeClr val="accent4">
                        <a:lumMod val="40000"/>
                        <a:lumOff val="60000"/>
                      </a:schemeClr>
                    </a:solidFill>
                    <a:latin typeface="Avenir Next LT Pro" panose="020B0504020202020204" pitchFamily="34" charset="0"/>
                    <a:ea typeface="Arial"/>
                    <a:cs typeface="Arial"/>
                    <a:sym typeface="Arial"/>
                  </a:endParaRPr>
                </a:p>
              </p:txBody>
            </p:sp>
            <p:sp>
              <p:nvSpPr>
                <p:cNvPr id="56" name="Google Shape;1337;p104">
                  <a:extLst>
                    <a:ext uri="{FF2B5EF4-FFF2-40B4-BE49-F238E27FC236}">
                      <a16:creationId xmlns:a16="http://schemas.microsoft.com/office/drawing/2014/main" id="{6C95EF8D-478B-B864-D6F8-128D10DBE16A}"/>
                    </a:ext>
                  </a:extLst>
                </p:cNvPr>
                <p:cNvSpPr/>
                <p:nvPr/>
              </p:nvSpPr>
              <p:spPr>
                <a:xfrm>
                  <a:off x="5657383" y="4032129"/>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57" name="Google Shape;1338;p104">
                  <a:extLst>
                    <a:ext uri="{FF2B5EF4-FFF2-40B4-BE49-F238E27FC236}">
                      <a16:creationId xmlns:a16="http://schemas.microsoft.com/office/drawing/2014/main" id="{816207AB-4332-E282-4740-48B60179E40B}"/>
                    </a:ext>
                  </a:extLst>
                </p:cNvPr>
                <p:cNvSpPr/>
                <p:nvPr/>
              </p:nvSpPr>
              <p:spPr>
                <a:xfrm>
                  <a:off x="4421382" y="4406686"/>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58" name="Google Shape;1339;p104">
                  <a:extLst>
                    <a:ext uri="{FF2B5EF4-FFF2-40B4-BE49-F238E27FC236}">
                      <a16:creationId xmlns:a16="http://schemas.microsoft.com/office/drawing/2014/main" id="{DCF93223-AC8F-F71A-B2CD-96C59C41CF86}"/>
                    </a:ext>
                  </a:extLst>
                </p:cNvPr>
                <p:cNvSpPr/>
                <p:nvPr/>
              </p:nvSpPr>
              <p:spPr>
                <a:xfrm>
                  <a:off x="4729149" y="4406687"/>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chemeClr val="accent4">
                        <a:lumMod val="40000"/>
                        <a:lumOff val="60000"/>
                      </a:schemeClr>
                    </a:solidFill>
                    <a:latin typeface="Avenir Next LT Pro" panose="020B0504020202020204" pitchFamily="34" charset="0"/>
                    <a:ea typeface="Arial"/>
                    <a:cs typeface="Arial"/>
                    <a:sym typeface="Arial"/>
                  </a:endParaRPr>
                </a:p>
              </p:txBody>
            </p:sp>
            <p:sp>
              <p:nvSpPr>
                <p:cNvPr id="59" name="Google Shape;1340;p104">
                  <a:extLst>
                    <a:ext uri="{FF2B5EF4-FFF2-40B4-BE49-F238E27FC236}">
                      <a16:creationId xmlns:a16="http://schemas.microsoft.com/office/drawing/2014/main" id="{EA713421-7FA7-25D0-032C-C974F1F3841F}"/>
                    </a:ext>
                  </a:extLst>
                </p:cNvPr>
                <p:cNvSpPr/>
                <p:nvPr/>
              </p:nvSpPr>
              <p:spPr>
                <a:xfrm>
                  <a:off x="5036915" y="4406687"/>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chemeClr val="accent4">
                        <a:lumMod val="40000"/>
                        <a:lumOff val="60000"/>
                      </a:schemeClr>
                    </a:solidFill>
                    <a:latin typeface="Avenir Next LT Pro" panose="020B0504020202020204" pitchFamily="34" charset="0"/>
                    <a:ea typeface="Arial"/>
                    <a:cs typeface="Arial"/>
                    <a:sym typeface="Arial"/>
                  </a:endParaRPr>
                </a:p>
              </p:txBody>
            </p:sp>
            <p:sp>
              <p:nvSpPr>
                <p:cNvPr id="60" name="Google Shape;1341;p104">
                  <a:extLst>
                    <a:ext uri="{FF2B5EF4-FFF2-40B4-BE49-F238E27FC236}">
                      <a16:creationId xmlns:a16="http://schemas.microsoft.com/office/drawing/2014/main" id="{8A37BC0E-C32F-FF48-941E-D60AD0227F5D}"/>
                    </a:ext>
                  </a:extLst>
                </p:cNvPr>
                <p:cNvSpPr/>
                <p:nvPr/>
              </p:nvSpPr>
              <p:spPr>
                <a:xfrm>
                  <a:off x="5344681" y="4406687"/>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61" name="Google Shape;1342;p104">
                  <a:extLst>
                    <a:ext uri="{FF2B5EF4-FFF2-40B4-BE49-F238E27FC236}">
                      <a16:creationId xmlns:a16="http://schemas.microsoft.com/office/drawing/2014/main" id="{3CC2548D-A9D4-809D-5138-69D680046072}"/>
                    </a:ext>
                  </a:extLst>
                </p:cNvPr>
                <p:cNvSpPr/>
                <p:nvPr/>
              </p:nvSpPr>
              <p:spPr>
                <a:xfrm>
                  <a:off x="5652447" y="4406687"/>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62" name="Google Shape;1343;p104">
                  <a:extLst>
                    <a:ext uri="{FF2B5EF4-FFF2-40B4-BE49-F238E27FC236}">
                      <a16:creationId xmlns:a16="http://schemas.microsoft.com/office/drawing/2014/main" id="{308C2919-034B-E990-F46C-54F7529BB2C5}"/>
                    </a:ext>
                  </a:extLst>
                </p:cNvPr>
                <p:cNvSpPr/>
                <p:nvPr/>
              </p:nvSpPr>
              <p:spPr>
                <a:xfrm>
                  <a:off x="4422629" y="4768323"/>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chemeClr val="accent4">
                        <a:lumMod val="40000"/>
                        <a:lumOff val="60000"/>
                      </a:schemeClr>
                    </a:solidFill>
                    <a:latin typeface="Avenir Next LT Pro" panose="020B0504020202020204" pitchFamily="34" charset="0"/>
                    <a:ea typeface="Arial"/>
                    <a:cs typeface="Arial"/>
                    <a:sym typeface="Arial"/>
                  </a:endParaRPr>
                </a:p>
              </p:txBody>
            </p:sp>
            <p:sp>
              <p:nvSpPr>
                <p:cNvPr id="63" name="Google Shape;1344;p104">
                  <a:extLst>
                    <a:ext uri="{FF2B5EF4-FFF2-40B4-BE49-F238E27FC236}">
                      <a16:creationId xmlns:a16="http://schemas.microsoft.com/office/drawing/2014/main" id="{DA5F4491-E61A-07F2-0208-60274B9E6707}"/>
                    </a:ext>
                  </a:extLst>
                </p:cNvPr>
                <p:cNvSpPr/>
                <p:nvPr/>
              </p:nvSpPr>
              <p:spPr>
                <a:xfrm>
                  <a:off x="4730395" y="4768323"/>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64" name="Google Shape;1345;p104">
                  <a:extLst>
                    <a:ext uri="{FF2B5EF4-FFF2-40B4-BE49-F238E27FC236}">
                      <a16:creationId xmlns:a16="http://schemas.microsoft.com/office/drawing/2014/main" id="{07095B1B-CF08-8CAF-A324-30985537A043}"/>
                    </a:ext>
                  </a:extLst>
                </p:cNvPr>
                <p:cNvSpPr/>
                <p:nvPr/>
              </p:nvSpPr>
              <p:spPr>
                <a:xfrm>
                  <a:off x="5038161" y="4768323"/>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65" name="Google Shape;1346;p104">
                  <a:extLst>
                    <a:ext uri="{FF2B5EF4-FFF2-40B4-BE49-F238E27FC236}">
                      <a16:creationId xmlns:a16="http://schemas.microsoft.com/office/drawing/2014/main" id="{63DCCFF5-A839-38FB-1D37-132A92D472C1}"/>
                    </a:ext>
                  </a:extLst>
                </p:cNvPr>
                <p:cNvSpPr/>
                <p:nvPr/>
              </p:nvSpPr>
              <p:spPr>
                <a:xfrm>
                  <a:off x="5345927" y="4768323"/>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66" name="Google Shape;1347;p104">
                  <a:extLst>
                    <a:ext uri="{FF2B5EF4-FFF2-40B4-BE49-F238E27FC236}">
                      <a16:creationId xmlns:a16="http://schemas.microsoft.com/office/drawing/2014/main" id="{244FED0A-5548-C9BD-83C4-8A71A61A4405}"/>
                    </a:ext>
                  </a:extLst>
                </p:cNvPr>
                <p:cNvSpPr/>
                <p:nvPr/>
              </p:nvSpPr>
              <p:spPr>
                <a:xfrm>
                  <a:off x="5653693" y="4768323"/>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chemeClr val="accent4">
                        <a:lumMod val="40000"/>
                        <a:lumOff val="60000"/>
                      </a:schemeClr>
                    </a:solidFill>
                    <a:latin typeface="Avenir Next LT Pro" panose="020B0504020202020204" pitchFamily="34" charset="0"/>
                    <a:ea typeface="Arial"/>
                    <a:cs typeface="Arial"/>
                    <a:sym typeface="Arial"/>
                  </a:endParaRPr>
                </a:p>
              </p:txBody>
            </p:sp>
            <p:sp>
              <p:nvSpPr>
                <p:cNvPr id="67" name="Google Shape;1348;p104">
                  <a:extLst>
                    <a:ext uri="{FF2B5EF4-FFF2-40B4-BE49-F238E27FC236}">
                      <a16:creationId xmlns:a16="http://schemas.microsoft.com/office/drawing/2014/main" id="{B1258444-2B11-A1B0-2A18-A67A25E28034}"/>
                    </a:ext>
                  </a:extLst>
                </p:cNvPr>
                <p:cNvSpPr/>
                <p:nvPr/>
              </p:nvSpPr>
              <p:spPr>
                <a:xfrm>
                  <a:off x="4417692" y="5142881"/>
                  <a:ext cx="4290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68" name="Google Shape;1349;p104">
                  <a:extLst>
                    <a:ext uri="{FF2B5EF4-FFF2-40B4-BE49-F238E27FC236}">
                      <a16:creationId xmlns:a16="http://schemas.microsoft.com/office/drawing/2014/main" id="{AF06FDE0-3596-1A96-94A8-B82FAFB78ACC}"/>
                    </a:ext>
                  </a:extLst>
                </p:cNvPr>
                <p:cNvSpPr/>
                <p:nvPr/>
              </p:nvSpPr>
              <p:spPr>
                <a:xfrm>
                  <a:off x="5470853" y="5142881"/>
                  <a:ext cx="394800" cy="216900"/>
                </a:xfrm>
                <a:prstGeom prst="roundRect">
                  <a:avLst>
                    <a:gd name="adj" fmla="val 16667"/>
                  </a:avLst>
                </a:prstGeom>
                <a:solidFill>
                  <a:srgbClr val="FADDA6"/>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69" name="Google Shape;1350;p104">
                  <a:extLst>
                    <a:ext uri="{FF2B5EF4-FFF2-40B4-BE49-F238E27FC236}">
                      <a16:creationId xmlns:a16="http://schemas.microsoft.com/office/drawing/2014/main" id="{F4A13062-53F2-6F84-B496-2634DB2E87AF}"/>
                    </a:ext>
                  </a:extLst>
                </p:cNvPr>
                <p:cNvSpPr/>
                <p:nvPr/>
              </p:nvSpPr>
              <p:spPr>
                <a:xfrm>
                  <a:off x="3782854" y="5684244"/>
                  <a:ext cx="2722628" cy="115911"/>
                </a:xfrm>
                <a:prstGeom prst="roundRect">
                  <a:avLst>
                    <a:gd name="adj" fmla="val 50000"/>
                  </a:avLst>
                </a:prstGeom>
                <a:solidFill>
                  <a:srgbClr val="9BB023"/>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grpSp>
          <p:sp>
            <p:nvSpPr>
              <p:cNvPr id="24" name="Google Shape;1351;p104">
                <a:extLst>
                  <a:ext uri="{FF2B5EF4-FFF2-40B4-BE49-F238E27FC236}">
                    <a16:creationId xmlns:a16="http://schemas.microsoft.com/office/drawing/2014/main" id="{55E0100F-188C-1B9D-8084-05834FD5FF64}"/>
                  </a:ext>
                </a:extLst>
              </p:cNvPr>
              <p:cNvSpPr/>
              <p:nvPr/>
            </p:nvSpPr>
            <p:spPr>
              <a:xfrm>
                <a:off x="7683610" y="4967108"/>
                <a:ext cx="59400" cy="396600"/>
              </a:xfrm>
              <a:prstGeom prst="round2SameRect">
                <a:avLst>
                  <a:gd name="adj1" fmla="val 50000"/>
                  <a:gd name="adj2" fmla="val 0"/>
                </a:avLst>
              </a:prstGeom>
              <a:solidFill>
                <a:srgbClr val="827866"/>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25" name="Google Shape;1352;p104">
                <a:extLst>
                  <a:ext uri="{FF2B5EF4-FFF2-40B4-BE49-F238E27FC236}">
                    <a16:creationId xmlns:a16="http://schemas.microsoft.com/office/drawing/2014/main" id="{7E4519B3-99F1-CC09-4C1F-244341920E23}"/>
                  </a:ext>
                </a:extLst>
              </p:cNvPr>
              <p:cNvSpPr/>
              <p:nvPr/>
            </p:nvSpPr>
            <p:spPr>
              <a:xfrm>
                <a:off x="7613882" y="4571524"/>
                <a:ext cx="227100" cy="569700"/>
              </a:xfrm>
              <a:prstGeom prst="roundRect">
                <a:avLst>
                  <a:gd name="adj" fmla="val 50000"/>
                </a:avLst>
              </a:prstGeom>
              <a:solidFill>
                <a:srgbClr val="9BB023">
                  <a:alpha val="80000"/>
                </a:srgb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grpSp>
            <p:nvGrpSpPr>
              <p:cNvPr id="26" name="Google Shape;1353;p104">
                <a:extLst>
                  <a:ext uri="{FF2B5EF4-FFF2-40B4-BE49-F238E27FC236}">
                    <a16:creationId xmlns:a16="http://schemas.microsoft.com/office/drawing/2014/main" id="{FCB437F6-4474-3C14-9F73-750B80249742}"/>
                  </a:ext>
                </a:extLst>
              </p:cNvPr>
              <p:cNvGrpSpPr/>
              <p:nvPr/>
            </p:nvGrpSpPr>
            <p:grpSpPr>
              <a:xfrm>
                <a:off x="7402085" y="4400279"/>
                <a:ext cx="306080" cy="1067964"/>
                <a:chOff x="3146566" y="4705830"/>
                <a:chExt cx="275700" cy="823920"/>
              </a:xfrm>
            </p:grpSpPr>
            <p:sp>
              <p:nvSpPr>
                <p:cNvPr id="27" name="Google Shape;1354;p104">
                  <a:extLst>
                    <a:ext uri="{FF2B5EF4-FFF2-40B4-BE49-F238E27FC236}">
                      <a16:creationId xmlns:a16="http://schemas.microsoft.com/office/drawing/2014/main" id="{65E9AD83-F111-1708-33A6-EE8AFE212572}"/>
                    </a:ext>
                  </a:extLst>
                </p:cNvPr>
                <p:cNvSpPr/>
                <p:nvPr/>
              </p:nvSpPr>
              <p:spPr>
                <a:xfrm>
                  <a:off x="3248276" y="5117250"/>
                  <a:ext cx="72300" cy="412500"/>
                </a:xfrm>
                <a:prstGeom prst="round2SameRect">
                  <a:avLst>
                    <a:gd name="adj1" fmla="val 50000"/>
                    <a:gd name="adj2" fmla="val 0"/>
                  </a:avLst>
                </a:prstGeom>
                <a:solidFill>
                  <a:srgbClr val="827866"/>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28" name="Google Shape;1355;p104">
                  <a:extLst>
                    <a:ext uri="{FF2B5EF4-FFF2-40B4-BE49-F238E27FC236}">
                      <a16:creationId xmlns:a16="http://schemas.microsoft.com/office/drawing/2014/main" id="{CB36570A-847F-6211-9E8D-F1FC8D86F233}"/>
                    </a:ext>
                  </a:extLst>
                </p:cNvPr>
                <p:cNvSpPr/>
                <p:nvPr/>
              </p:nvSpPr>
              <p:spPr>
                <a:xfrm>
                  <a:off x="3146566" y="4705830"/>
                  <a:ext cx="275700" cy="592500"/>
                </a:xfrm>
                <a:prstGeom prst="roundRect">
                  <a:avLst>
                    <a:gd name="adj" fmla="val 50000"/>
                  </a:avLst>
                </a:prstGeom>
                <a:solidFill>
                  <a:srgbClr val="C3D941">
                    <a:alpha val="81960"/>
                  </a:srgb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grpSp>
        </p:grpSp>
        <p:pic>
          <p:nvPicPr>
            <p:cNvPr id="21" name="Google Shape;1356;p104" descr="Picnic table with solid fill">
              <a:extLst>
                <a:ext uri="{FF2B5EF4-FFF2-40B4-BE49-F238E27FC236}">
                  <a16:creationId xmlns:a16="http://schemas.microsoft.com/office/drawing/2014/main" id="{6B2FB0C5-D6D6-09C9-323E-524BDA1F9AE2}"/>
                </a:ext>
              </a:extLst>
            </p:cNvPr>
            <p:cNvPicPr preferRelativeResize="0"/>
            <p:nvPr/>
          </p:nvPicPr>
          <p:blipFill rotWithShape="1">
            <a:blip r:embed="rId16">
              <a:alphaModFix/>
            </a:blip>
            <a:srcRect/>
            <a:stretch/>
          </p:blipFill>
          <p:spPr>
            <a:xfrm>
              <a:off x="8854378" y="4753095"/>
              <a:ext cx="261700" cy="261700"/>
            </a:xfrm>
            <a:prstGeom prst="rect">
              <a:avLst/>
            </a:prstGeom>
            <a:noFill/>
            <a:ln>
              <a:noFill/>
            </a:ln>
          </p:spPr>
        </p:pic>
        <p:sp>
          <p:nvSpPr>
            <p:cNvPr id="22" name="Google Shape;1357;p104" descr="Bicycle Icon">
              <a:extLst>
                <a:ext uri="{FF2B5EF4-FFF2-40B4-BE49-F238E27FC236}">
                  <a16:creationId xmlns:a16="http://schemas.microsoft.com/office/drawing/2014/main" id="{D584EBA7-CBDB-A407-2BDD-101FF8371B4B}"/>
                </a:ext>
              </a:extLst>
            </p:cNvPr>
            <p:cNvSpPr/>
            <p:nvPr/>
          </p:nvSpPr>
          <p:spPr>
            <a:xfrm>
              <a:off x="7791129" y="4781652"/>
              <a:ext cx="361076" cy="200346"/>
            </a:xfrm>
            <a:custGeom>
              <a:avLst/>
              <a:gdLst/>
              <a:ahLst/>
              <a:cxnLst/>
              <a:rect l="l" t="t" r="r" b="b"/>
              <a:pathLst>
                <a:path w="540" h="300" extrusionOk="0">
                  <a:moveTo>
                    <a:pt x="435" y="90"/>
                  </a:moveTo>
                  <a:cubicBezTo>
                    <a:pt x="419" y="90"/>
                    <a:pt x="404" y="94"/>
                    <a:pt x="390" y="101"/>
                  </a:cubicBezTo>
                  <a:cubicBezTo>
                    <a:pt x="327" y="7"/>
                    <a:pt x="327" y="7"/>
                    <a:pt x="327" y="7"/>
                  </a:cubicBezTo>
                  <a:cubicBezTo>
                    <a:pt x="324" y="2"/>
                    <a:pt x="320" y="0"/>
                    <a:pt x="315" y="0"/>
                  </a:cubicBezTo>
                  <a:cubicBezTo>
                    <a:pt x="255" y="0"/>
                    <a:pt x="255" y="0"/>
                    <a:pt x="255" y="0"/>
                  </a:cubicBezTo>
                  <a:cubicBezTo>
                    <a:pt x="251" y="0"/>
                    <a:pt x="247" y="2"/>
                    <a:pt x="244" y="5"/>
                  </a:cubicBezTo>
                  <a:cubicBezTo>
                    <a:pt x="241" y="8"/>
                    <a:pt x="240" y="11"/>
                    <a:pt x="240" y="15"/>
                  </a:cubicBezTo>
                  <a:cubicBezTo>
                    <a:pt x="240" y="19"/>
                    <a:pt x="241" y="23"/>
                    <a:pt x="244" y="26"/>
                  </a:cubicBezTo>
                  <a:cubicBezTo>
                    <a:pt x="247" y="29"/>
                    <a:pt x="251" y="30"/>
                    <a:pt x="255" y="30"/>
                  </a:cubicBezTo>
                  <a:cubicBezTo>
                    <a:pt x="307" y="30"/>
                    <a:pt x="307" y="30"/>
                    <a:pt x="307" y="30"/>
                  </a:cubicBezTo>
                  <a:cubicBezTo>
                    <a:pt x="327" y="60"/>
                    <a:pt x="327" y="60"/>
                    <a:pt x="327" y="60"/>
                  </a:cubicBezTo>
                  <a:cubicBezTo>
                    <a:pt x="225" y="60"/>
                    <a:pt x="225" y="60"/>
                    <a:pt x="225" y="60"/>
                  </a:cubicBezTo>
                  <a:cubicBezTo>
                    <a:pt x="225" y="30"/>
                    <a:pt x="225" y="30"/>
                    <a:pt x="225" y="30"/>
                  </a:cubicBezTo>
                  <a:cubicBezTo>
                    <a:pt x="135" y="30"/>
                    <a:pt x="135" y="30"/>
                    <a:pt x="135" y="30"/>
                  </a:cubicBezTo>
                  <a:cubicBezTo>
                    <a:pt x="131" y="30"/>
                    <a:pt x="127" y="32"/>
                    <a:pt x="124" y="35"/>
                  </a:cubicBezTo>
                  <a:cubicBezTo>
                    <a:pt x="121" y="38"/>
                    <a:pt x="120" y="41"/>
                    <a:pt x="120" y="45"/>
                  </a:cubicBezTo>
                  <a:cubicBezTo>
                    <a:pt x="120" y="49"/>
                    <a:pt x="121" y="53"/>
                    <a:pt x="124" y="56"/>
                  </a:cubicBezTo>
                  <a:cubicBezTo>
                    <a:pt x="127" y="59"/>
                    <a:pt x="131" y="60"/>
                    <a:pt x="135" y="60"/>
                  </a:cubicBezTo>
                  <a:cubicBezTo>
                    <a:pt x="187" y="60"/>
                    <a:pt x="187" y="60"/>
                    <a:pt x="187" y="60"/>
                  </a:cubicBezTo>
                  <a:cubicBezTo>
                    <a:pt x="155" y="103"/>
                    <a:pt x="155" y="103"/>
                    <a:pt x="155" y="103"/>
                  </a:cubicBezTo>
                  <a:cubicBezTo>
                    <a:pt x="139" y="95"/>
                    <a:pt x="122" y="90"/>
                    <a:pt x="105" y="90"/>
                  </a:cubicBezTo>
                  <a:cubicBezTo>
                    <a:pt x="76" y="90"/>
                    <a:pt x="51" y="101"/>
                    <a:pt x="30" y="121"/>
                  </a:cubicBezTo>
                  <a:cubicBezTo>
                    <a:pt x="10" y="142"/>
                    <a:pt x="0" y="166"/>
                    <a:pt x="0" y="195"/>
                  </a:cubicBezTo>
                  <a:cubicBezTo>
                    <a:pt x="0" y="224"/>
                    <a:pt x="10" y="249"/>
                    <a:pt x="30" y="270"/>
                  </a:cubicBezTo>
                  <a:cubicBezTo>
                    <a:pt x="51" y="290"/>
                    <a:pt x="76" y="300"/>
                    <a:pt x="105" y="300"/>
                  </a:cubicBezTo>
                  <a:cubicBezTo>
                    <a:pt x="131" y="300"/>
                    <a:pt x="154" y="292"/>
                    <a:pt x="173" y="275"/>
                  </a:cubicBezTo>
                  <a:cubicBezTo>
                    <a:pt x="193" y="257"/>
                    <a:pt x="205" y="236"/>
                    <a:pt x="208" y="210"/>
                  </a:cubicBezTo>
                  <a:cubicBezTo>
                    <a:pt x="255" y="210"/>
                    <a:pt x="255" y="210"/>
                    <a:pt x="255" y="210"/>
                  </a:cubicBezTo>
                  <a:cubicBezTo>
                    <a:pt x="260" y="210"/>
                    <a:pt x="264" y="208"/>
                    <a:pt x="267" y="204"/>
                  </a:cubicBezTo>
                  <a:cubicBezTo>
                    <a:pt x="349" y="94"/>
                    <a:pt x="349" y="94"/>
                    <a:pt x="349" y="94"/>
                  </a:cubicBezTo>
                  <a:cubicBezTo>
                    <a:pt x="365" y="117"/>
                    <a:pt x="365" y="117"/>
                    <a:pt x="365" y="117"/>
                  </a:cubicBezTo>
                  <a:cubicBezTo>
                    <a:pt x="354" y="127"/>
                    <a:pt x="345" y="139"/>
                    <a:pt x="339" y="152"/>
                  </a:cubicBezTo>
                  <a:cubicBezTo>
                    <a:pt x="333" y="166"/>
                    <a:pt x="330" y="180"/>
                    <a:pt x="330" y="195"/>
                  </a:cubicBezTo>
                  <a:cubicBezTo>
                    <a:pt x="330" y="224"/>
                    <a:pt x="340" y="249"/>
                    <a:pt x="360" y="270"/>
                  </a:cubicBezTo>
                  <a:cubicBezTo>
                    <a:pt x="381" y="290"/>
                    <a:pt x="406" y="300"/>
                    <a:pt x="435" y="300"/>
                  </a:cubicBezTo>
                  <a:cubicBezTo>
                    <a:pt x="464" y="300"/>
                    <a:pt x="488" y="290"/>
                    <a:pt x="509" y="270"/>
                  </a:cubicBezTo>
                  <a:cubicBezTo>
                    <a:pt x="529" y="249"/>
                    <a:pt x="540" y="224"/>
                    <a:pt x="540" y="195"/>
                  </a:cubicBezTo>
                  <a:cubicBezTo>
                    <a:pt x="540" y="166"/>
                    <a:pt x="529" y="142"/>
                    <a:pt x="509" y="121"/>
                  </a:cubicBezTo>
                  <a:cubicBezTo>
                    <a:pt x="488" y="101"/>
                    <a:pt x="464" y="90"/>
                    <a:pt x="435" y="90"/>
                  </a:cubicBezTo>
                  <a:close/>
                  <a:moveTo>
                    <a:pt x="435" y="270"/>
                  </a:moveTo>
                  <a:cubicBezTo>
                    <a:pt x="414" y="270"/>
                    <a:pt x="396" y="263"/>
                    <a:pt x="382" y="248"/>
                  </a:cubicBezTo>
                  <a:cubicBezTo>
                    <a:pt x="367" y="234"/>
                    <a:pt x="360" y="216"/>
                    <a:pt x="360" y="195"/>
                  </a:cubicBezTo>
                  <a:cubicBezTo>
                    <a:pt x="360" y="175"/>
                    <a:pt x="367" y="157"/>
                    <a:pt x="381" y="143"/>
                  </a:cubicBezTo>
                  <a:cubicBezTo>
                    <a:pt x="422" y="204"/>
                    <a:pt x="422" y="204"/>
                    <a:pt x="422" y="204"/>
                  </a:cubicBezTo>
                  <a:cubicBezTo>
                    <a:pt x="425" y="208"/>
                    <a:pt x="429" y="210"/>
                    <a:pt x="435" y="210"/>
                  </a:cubicBezTo>
                  <a:cubicBezTo>
                    <a:pt x="443" y="208"/>
                    <a:pt x="443" y="208"/>
                    <a:pt x="443" y="208"/>
                  </a:cubicBezTo>
                  <a:cubicBezTo>
                    <a:pt x="447" y="206"/>
                    <a:pt x="449" y="202"/>
                    <a:pt x="449" y="198"/>
                  </a:cubicBezTo>
                  <a:cubicBezTo>
                    <a:pt x="450" y="194"/>
                    <a:pt x="449" y="190"/>
                    <a:pt x="447" y="187"/>
                  </a:cubicBezTo>
                  <a:cubicBezTo>
                    <a:pt x="406" y="126"/>
                    <a:pt x="406" y="126"/>
                    <a:pt x="406" y="126"/>
                  </a:cubicBezTo>
                  <a:cubicBezTo>
                    <a:pt x="416" y="122"/>
                    <a:pt x="425" y="120"/>
                    <a:pt x="435" y="120"/>
                  </a:cubicBezTo>
                  <a:cubicBezTo>
                    <a:pt x="455" y="120"/>
                    <a:pt x="473" y="128"/>
                    <a:pt x="488" y="142"/>
                  </a:cubicBezTo>
                  <a:cubicBezTo>
                    <a:pt x="502" y="157"/>
                    <a:pt x="510" y="175"/>
                    <a:pt x="510" y="195"/>
                  </a:cubicBezTo>
                  <a:cubicBezTo>
                    <a:pt x="510" y="216"/>
                    <a:pt x="502" y="234"/>
                    <a:pt x="488" y="248"/>
                  </a:cubicBezTo>
                  <a:cubicBezTo>
                    <a:pt x="473" y="263"/>
                    <a:pt x="455" y="270"/>
                    <a:pt x="435" y="270"/>
                  </a:cubicBezTo>
                  <a:close/>
                  <a:moveTo>
                    <a:pt x="208" y="180"/>
                  </a:moveTo>
                  <a:cubicBezTo>
                    <a:pt x="205" y="157"/>
                    <a:pt x="195" y="137"/>
                    <a:pt x="179" y="121"/>
                  </a:cubicBezTo>
                  <a:cubicBezTo>
                    <a:pt x="202" y="90"/>
                    <a:pt x="202" y="90"/>
                    <a:pt x="202" y="90"/>
                  </a:cubicBezTo>
                  <a:cubicBezTo>
                    <a:pt x="315" y="90"/>
                    <a:pt x="315" y="90"/>
                    <a:pt x="315" y="90"/>
                  </a:cubicBezTo>
                  <a:cubicBezTo>
                    <a:pt x="247" y="180"/>
                    <a:pt x="247" y="180"/>
                    <a:pt x="247" y="180"/>
                  </a:cubicBezTo>
                  <a:lnTo>
                    <a:pt x="208" y="180"/>
                  </a:lnTo>
                  <a:close/>
                  <a:moveTo>
                    <a:pt x="161" y="146"/>
                  </a:moveTo>
                  <a:cubicBezTo>
                    <a:pt x="170" y="155"/>
                    <a:pt x="175" y="167"/>
                    <a:pt x="178" y="180"/>
                  </a:cubicBezTo>
                  <a:cubicBezTo>
                    <a:pt x="135" y="180"/>
                    <a:pt x="135" y="180"/>
                    <a:pt x="135" y="180"/>
                  </a:cubicBezTo>
                  <a:lnTo>
                    <a:pt x="161" y="146"/>
                  </a:lnTo>
                  <a:close/>
                  <a:moveTo>
                    <a:pt x="152" y="253"/>
                  </a:moveTo>
                  <a:cubicBezTo>
                    <a:pt x="138" y="265"/>
                    <a:pt x="123" y="270"/>
                    <a:pt x="105" y="270"/>
                  </a:cubicBezTo>
                  <a:cubicBezTo>
                    <a:pt x="84" y="270"/>
                    <a:pt x="66" y="263"/>
                    <a:pt x="52" y="248"/>
                  </a:cubicBezTo>
                  <a:cubicBezTo>
                    <a:pt x="37" y="234"/>
                    <a:pt x="30" y="216"/>
                    <a:pt x="30" y="195"/>
                  </a:cubicBezTo>
                  <a:cubicBezTo>
                    <a:pt x="30" y="175"/>
                    <a:pt x="37" y="157"/>
                    <a:pt x="52" y="142"/>
                  </a:cubicBezTo>
                  <a:cubicBezTo>
                    <a:pt x="66" y="128"/>
                    <a:pt x="84" y="120"/>
                    <a:pt x="105" y="120"/>
                  </a:cubicBezTo>
                  <a:cubicBezTo>
                    <a:pt x="116" y="120"/>
                    <a:pt x="127" y="123"/>
                    <a:pt x="137" y="128"/>
                  </a:cubicBezTo>
                  <a:cubicBezTo>
                    <a:pt x="93" y="186"/>
                    <a:pt x="93" y="186"/>
                    <a:pt x="93" y="186"/>
                  </a:cubicBezTo>
                  <a:cubicBezTo>
                    <a:pt x="89" y="191"/>
                    <a:pt x="88" y="197"/>
                    <a:pt x="91" y="202"/>
                  </a:cubicBezTo>
                  <a:cubicBezTo>
                    <a:pt x="94" y="208"/>
                    <a:pt x="98" y="210"/>
                    <a:pt x="105" y="210"/>
                  </a:cubicBezTo>
                  <a:cubicBezTo>
                    <a:pt x="178" y="210"/>
                    <a:pt x="178" y="210"/>
                    <a:pt x="178" y="210"/>
                  </a:cubicBezTo>
                  <a:cubicBezTo>
                    <a:pt x="175" y="228"/>
                    <a:pt x="166" y="242"/>
                    <a:pt x="152" y="253"/>
                  </a:cubicBezTo>
                  <a:close/>
                </a:path>
              </a:pathLst>
            </a:custGeom>
            <a:solidFill>
              <a:srgbClr val="4A4B4C"/>
            </a:solidFill>
            <a:ln>
              <a:noFill/>
            </a:ln>
          </p:spPr>
          <p:txBody>
            <a:bodyPr spcFirstLastPara="1" wrap="square" lIns="91425" tIns="45700" rIns="91425" bIns="4570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rtl="0">
                <a:spcBef>
                  <a:spcPts val="0"/>
                </a:spcBef>
                <a:spcAft>
                  <a:spcPts val="0"/>
                </a:spcAft>
                <a:buNone/>
              </a:pPr>
              <a:endParaRPr lang="en-CA" sz="1800" dirty="0">
                <a:solidFill>
                  <a:srgbClr val="000000"/>
                </a:solidFill>
                <a:latin typeface="Avenir Next LT Pro" panose="020B0504020202020204" pitchFamily="34" charset="0"/>
                <a:ea typeface="Arial"/>
                <a:cs typeface="Arial"/>
                <a:sym typeface="Arial"/>
              </a:endParaRPr>
            </a:p>
          </p:txBody>
        </p:sp>
      </p:grpSp>
    </p:spTree>
    <p:extLst>
      <p:ext uri="{BB962C8B-B14F-4D97-AF65-F5344CB8AC3E}">
        <p14:creationId xmlns:p14="http://schemas.microsoft.com/office/powerpoint/2010/main" val="2643018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E109C5DE-2F60-F210-2203-131E1C4A07EF}"/>
              </a:ext>
              <a:ext uri="{C183D7F6-B498-43B3-948B-1728B52AA6E4}">
                <adec:decorative xmlns:adec="http://schemas.microsoft.com/office/drawing/2017/decorative" val="1"/>
              </a:ext>
            </a:extLst>
          </p:cNvPr>
          <p:cNvSpPr/>
          <p:nvPr>
            <p:custDataLst>
              <p:tags r:id="rId1"/>
            </p:custDataLst>
          </p:nvPr>
        </p:nvSpPr>
        <p:spPr>
          <a:xfrm>
            <a:off x="10188" y="-16566"/>
            <a:ext cx="12192000" cy="740664"/>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dirty="0"/>
          </a:p>
        </p:txBody>
      </p:sp>
      <p:sp>
        <p:nvSpPr>
          <p:cNvPr id="3" name="Title 1">
            <a:extLst>
              <a:ext uri="{FF2B5EF4-FFF2-40B4-BE49-F238E27FC236}">
                <a16:creationId xmlns:a16="http://schemas.microsoft.com/office/drawing/2014/main" id="{41BE6B50-88EB-D2A5-67D3-AD36A9027E26}"/>
              </a:ext>
            </a:extLst>
          </p:cNvPr>
          <p:cNvSpPr txBox="1">
            <a:spLocks noGrp="1"/>
          </p:cNvSpPr>
          <p:nvPr>
            <p:ph type="title" idx="4294967295"/>
            <p:custDataLst>
              <p:tags r:id="rId2"/>
            </p:custDataLst>
          </p:nvPr>
        </p:nvSpPr>
        <p:spPr>
          <a:xfrm>
            <a:off x="206500" y="16001"/>
            <a:ext cx="11323030"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en-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What this means for </a:t>
            </a:r>
            <a:r>
              <a:rPr kumimoji="0" lang="en-CA" sz="3200" b="1" i="0" u="none" strike="noStrike" kern="1200" cap="none" spc="0" normalizeH="0" baseline="0" noProof="0" dirty="0">
                <a:ln>
                  <a:noFill/>
                </a:ln>
                <a:solidFill>
                  <a:schemeClr val="bg1"/>
                </a:solidFill>
                <a:effectLst/>
                <a:uLnTx/>
                <a:uFillTx/>
                <a:latin typeface="Avenir Next LT Pro Demi" panose="020B0704020202020204" pitchFamily="34" charset="0"/>
                <a:ea typeface="+mj-ea"/>
                <a:cs typeface="Arial" panose="020B0604020202020204" pitchFamily="34" charset="0"/>
              </a:rPr>
              <a:t>[</a:t>
            </a:r>
            <a:r>
              <a:rPr kumimoji="0" lang="en-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Name of organization</a:t>
            </a:r>
            <a:r>
              <a:rPr kumimoji="0" lang="en-CA" sz="3200" b="1" i="0" u="none" strike="noStrike" kern="1200" cap="none" spc="0" normalizeH="0" baseline="0" noProof="0" dirty="0">
                <a:ln>
                  <a:noFill/>
                </a:ln>
                <a:solidFill>
                  <a:schemeClr val="bg1"/>
                </a:solidFill>
                <a:effectLst/>
                <a:uLnTx/>
                <a:uFillTx/>
                <a:latin typeface="Avenir Next LT Pro Demi" panose="020B0704020202020204" pitchFamily="34" charset="0"/>
                <a:ea typeface="+mj-ea"/>
                <a:cs typeface="Arial" panose="020B0604020202020204" pitchFamily="34" charset="0"/>
              </a:rPr>
              <a:t>]</a:t>
            </a:r>
            <a:endParaRPr kumimoji="0" lang="en-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pic>
        <p:nvPicPr>
          <p:cNvPr id="2" name="Content Placeholder 10">
            <a:extLst>
              <a:ext uri="{FF2B5EF4-FFF2-40B4-BE49-F238E27FC236}">
                <a16:creationId xmlns:a16="http://schemas.microsoft.com/office/drawing/2014/main" id="{0E9612D6-45F7-B170-9554-337FDA335619}"/>
              </a:ext>
              <a:ext uri="{C183D7F6-B498-43B3-948B-1728B52AA6E4}">
                <adec:decorative xmlns:adec="http://schemas.microsoft.com/office/drawing/2017/decorative" val="1"/>
              </a:ext>
            </a:extLst>
          </p:cNvPr>
          <p:cNvPicPr>
            <a:picLocks noChangeAspect="1"/>
          </p:cNvPicPr>
          <p:nvPr>
            <p:custDataLst>
              <p:tags r:id="rId3"/>
            </p:custDataLst>
          </p:nvPr>
        </p:nvPicPr>
        <p:blipFill>
          <a:blip r:embed="rId25">
            <a:biLevel thresh="25000"/>
            <a:extLst>
              <a:ext uri="{28A0092B-C50C-407E-A947-70E740481C1C}">
                <a14:useLocalDpi xmlns:a14="http://schemas.microsoft.com/office/drawing/2010/main" val="0"/>
              </a:ext>
            </a:extLst>
          </a:blip>
          <a:srcRect/>
          <a:stretch/>
        </p:blipFill>
        <p:spPr>
          <a:xfrm>
            <a:off x="11529530" y="63387"/>
            <a:ext cx="531869" cy="580758"/>
          </a:xfrm>
          <a:prstGeom prst="rect">
            <a:avLst/>
          </a:prstGeom>
        </p:spPr>
      </p:pic>
      <p:grpSp>
        <p:nvGrpSpPr>
          <p:cNvPr id="6" name="Gruppieren 269">
            <a:extLst>
              <a:ext uri="{FF2B5EF4-FFF2-40B4-BE49-F238E27FC236}">
                <a16:creationId xmlns:a16="http://schemas.microsoft.com/office/drawing/2014/main" id="{836673FF-D0BB-C36D-C2D5-F3A93BF20D2F}"/>
              </a:ext>
              <a:ext uri="{C183D7F6-B498-43B3-948B-1728B52AA6E4}">
                <adec:decorative xmlns:adec="http://schemas.microsoft.com/office/drawing/2017/decorative" val="1"/>
              </a:ext>
            </a:extLst>
          </p:cNvPr>
          <p:cNvGrpSpPr>
            <a:grpSpLocks noChangeAspect="1"/>
          </p:cNvGrpSpPr>
          <p:nvPr>
            <p:custDataLst>
              <p:tags r:id="rId4"/>
            </p:custDataLst>
          </p:nvPr>
        </p:nvGrpSpPr>
        <p:grpSpPr bwMode="gray">
          <a:xfrm>
            <a:off x="1523526" y="1264633"/>
            <a:ext cx="603603" cy="480230"/>
            <a:chOff x="7230825" y="5801578"/>
            <a:chExt cx="541734" cy="431006"/>
          </a:xfrm>
          <a:solidFill>
            <a:schemeClr val="tx2">
              <a:lumMod val="75000"/>
            </a:schemeClr>
          </a:solidFill>
        </p:grpSpPr>
        <p:sp>
          <p:nvSpPr>
            <p:cNvPr id="7" name="Freeform 1546">
              <a:extLst>
                <a:ext uri="{FF2B5EF4-FFF2-40B4-BE49-F238E27FC236}">
                  <a16:creationId xmlns:a16="http://schemas.microsoft.com/office/drawing/2014/main" id="{DF1B54B1-FDC7-272E-ACD2-429233288AAA}"/>
                </a:ext>
              </a:extLst>
            </p:cNvPr>
            <p:cNvSpPr>
              <a:spLocks noEditPoints="1"/>
            </p:cNvSpPr>
            <p:nvPr/>
          </p:nvSpPr>
          <p:spPr bwMode="gray">
            <a:xfrm>
              <a:off x="7629684" y="5908734"/>
              <a:ext cx="142875" cy="323850"/>
            </a:xfrm>
            <a:custGeom>
              <a:avLst/>
              <a:gdLst>
                <a:gd name="T0" fmla="*/ 40 w 51"/>
                <a:gd name="T1" fmla="*/ 0 h 115"/>
                <a:gd name="T2" fmla="*/ 0 w 51"/>
                <a:gd name="T3" fmla="*/ 0 h 115"/>
                <a:gd name="T4" fmla="*/ 0 w 51"/>
                <a:gd name="T5" fmla="*/ 115 h 115"/>
                <a:gd name="T6" fmla="*/ 51 w 51"/>
                <a:gd name="T7" fmla="*/ 115 h 115"/>
                <a:gd name="T8" fmla="*/ 51 w 51"/>
                <a:gd name="T9" fmla="*/ 11 h 115"/>
                <a:gd name="T10" fmla="*/ 40 w 51"/>
                <a:gd name="T11" fmla="*/ 0 h 115"/>
                <a:gd name="T12" fmla="*/ 34 w 51"/>
                <a:gd name="T13" fmla="*/ 91 h 115"/>
                <a:gd name="T14" fmla="*/ 16 w 51"/>
                <a:gd name="T15" fmla="*/ 91 h 115"/>
                <a:gd name="T16" fmla="*/ 16 w 51"/>
                <a:gd name="T17" fmla="*/ 74 h 115"/>
                <a:gd name="T18" fmla="*/ 34 w 51"/>
                <a:gd name="T19" fmla="*/ 74 h 115"/>
                <a:gd name="T20" fmla="*/ 34 w 51"/>
                <a:gd name="T21" fmla="*/ 91 h 115"/>
                <a:gd name="T22" fmla="*/ 34 w 51"/>
                <a:gd name="T23" fmla="*/ 62 h 115"/>
                <a:gd name="T24" fmla="*/ 16 w 51"/>
                <a:gd name="T25" fmla="*/ 62 h 115"/>
                <a:gd name="T26" fmla="*/ 16 w 51"/>
                <a:gd name="T27" fmla="*/ 45 h 115"/>
                <a:gd name="T28" fmla="*/ 34 w 51"/>
                <a:gd name="T29" fmla="*/ 45 h 115"/>
                <a:gd name="T30" fmla="*/ 34 w 51"/>
                <a:gd name="T31" fmla="*/ 62 h 115"/>
                <a:gd name="T32" fmla="*/ 34 w 51"/>
                <a:gd name="T33" fmla="*/ 35 h 115"/>
                <a:gd name="T34" fmla="*/ 16 w 51"/>
                <a:gd name="T35" fmla="*/ 35 h 115"/>
                <a:gd name="T36" fmla="*/ 16 w 51"/>
                <a:gd name="T37" fmla="*/ 18 h 115"/>
                <a:gd name="T38" fmla="*/ 34 w 51"/>
                <a:gd name="T39" fmla="*/ 18 h 115"/>
                <a:gd name="T40" fmla="*/ 34 w 51"/>
                <a:gd name="T41"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 h="115">
                  <a:moveTo>
                    <a:pt x="40" y="0"/>
                  </a:moveTo>
                  <a:cubicBezTo>
                    <a:pt x="0" y="0"/>
                    <a:pt x="0" y="0"/>
                    <a:pt x="0" y="0"/>
                  </a:cubicBezTo>
                  <a:cubicBezTo>
                    <a:pt x="0" y="115"/>
                    <a:pt x="0" y="115"/>
                    <a:pt x="0" y="115"/>
                  </a:cubicBezTo>
                  <a:cubicBezTo>
                    <a:pt x="51" y="115"/>
                    <a:pt x="51" y="115"/>
                    <a:pt x="51" y="115"/>
                  </a:cubicBezTo>
                  <a:cubicBezTo>
                    <a:pt x="51" y="11"/>
                    <a:pt x="51" y="11"/>
                    <a:pt x="51" y="11"/>
                  </a:cubicBezTo>
                  <a:cubicBezTo>
                    <a:pt x="51" y="5"/>
                    <a:pt x="46" y="0"/>
                    <a:pt x="40" y="0"/>
                  </a:cubicBezTo>
                  <a:close/>
                  <a:moveTo>
                    <a:pt x="34" y="91"/>
                  </a:moveTo>
                  <a:cubicBezTo>
                    <a:pt x="16" y="91"/>
                    <a:pt x="16" y="91"/>
                    <a:pt x="16" y="91"/>
                  </a:cubicBezTo>
                  <a:cubicBezTo>
                    <a:pt x="16" y="74"/>
                    <a:pt x="16" y="74"/>
                    <a:pt x="16" y="74"/>
                  </a:cubicBezTo>
                  <a:cubicBezTo>
                    <a:pt x="34" y="74"/>
                    <a:pt x="34" y="74"/>
                    <a:pt x="34" y="74"/>
                  </a:cubicBezTo>
                  <a:lnTo>
                    <a:pt x="34" y="91"/>
                  </a:lnTo>
                  <a:close/>
                  <a:moveTo>
                    <a:pt x="34" y="62"/>
                  </a:moveTo>
                  <a:cubicBezTo>
                    <a:pt x="16" y="62"/>
                    <a:pt x="16" y="62"/>
                    <a:pt x="16" y="62"/>
                  </a:cubicBezTo>
                  <a:cubicBezTo>
                    <a:pt x="16" y="45"/>
                    <a:pt x="16" y="45"/>
                    <a:pt x="16" y="45"/>
                  </a:cubicBezTo>
                  <a:cubicBezTo>
                    <a:pt x="34" y="45"/>
                    <a:pt x="34" y="45"/>
                    <a:pt x="34" y="45"/>
                  </a:cubicBezTo>
                  <a:lnTo>
                    <a:pt x="34" y="62"/>
                  </a:lnTo>
                  <a:close/>
                  <a:moveTo>
                    <a:pt x="34" y="35"/>
                  </a:moveTo>
                  <a:cubicBezTo>
                    <a:pt x="16" y="35"/>
                    <a:pt x="16" y="35"/>
                    <a:pt x="16" y="35"/>
                  </a:cubicBezTo>
                  <a:cubicBezTo>
                    <a:pt x="16" y="18"/>
                    <a:pt x="16" y="18"/>
                    <a:pt x="16" y="18"/>
                  </a:cubicBezTo>
                  <a:cubicBezTo>
                    <a:pt x="34" y="18"/>
                    <a:pt x="34" y="18"/>
                    <a:pt x="34" y="18"/>
                  </a:cubicBezTo>
                  <a:lnTo>
                    <a:pt x="34"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CA" dirty="0"/>
            </a:p>
          </p:txBody>
        </p:sp>
        <p:sp>
          <p:nvSpPr>
            <p:cNvPr id="8" name="Freeform 1547">
              <a:extLst>
                <a:ext uri="{FF2B5EF4-FFF2-40B4-BE49-F238E27FC236}">
                  <a16:creationId xmlns:a16="http://schemas.microsoft.com/office/drawing/2014/main" id="{33327C22-3B62-383E-8C0F-5910728BA2F8}"/>
                </a:ext>
              </a:extLst>
            </p:cNvPr>
            <p:cNvSpPr>
              <a:spLocks noEditPoints="1"/>
            </p:cNvSpPr>
            <p:nvPr/>
          </p:nvSpPr>
          <p:spPr bwMode="gray">
            <a:xfrm>
              <a:off x="7387988" y="5801578"/>
              <a:ext cx="227410" cy="431006"/>
            </a:xfrm>
            <a:custGeom>
              <a:avLst/>
              <a:gdLst>
                <a:gd name="T0" fmla="*/ 71 w 81"/>
                <a:gd name="T1" fmla="*/ 0 h 153"/>
                <a:gd name="T2" fmla="*/ 10 w 81"/>
                <a:gd name="T3" fmla="*/ 0 h 153"/>
                <a:gd name="T4" fmla="*/ 0 w 81"/>
                <a:gd name="T5" fmla="*/ 10 h 153"/>
                <a:gd name="T6" fmla="*/ 0 w 81"/>
                <a:gd name="T7" fmla="*/ 153 h 153"/>
                <a:gd name="T8" fmla="*/ 30 w 81"/>
                <a:gd name="T9" fmla="*/ 153 h 153"/>
                <a:gd name="T10" fmla="*/ 30 w 81"/>
                <a:gd name="T11" fmla="*/ 117 h 153"/>
                <a:gd name="T12" fmla="*/ 51 w 81"/>
                <a:gd name="T13" fmla="*/ 117 h 153"/>
                <a:gd name="T14" fmla="*/ 51 w 81"/>
                <a:gd name="T15" fmla="*/ 153 h 153"/>
                <a:gd name="T16" fmla="*/ 81 w 81"/>
                <a:gd name="T17" fmla="*/ 153 h 153"/>
                <a:gd name="T18" fmla="*/ 81 w 81"/>
                <a:gd name="T19" fmla="*/ 10 h 153"/>
                <a:gd name="T20" fmla="*/ 71 w 81"/>
                <a:gd name="T21" fmla="*/ 0 h 153"/>
                <a:gd name="T22" fmla="*/ 34 w 81"/>
                <a:gd name="T23" fmla="*/ 97 h 153"/>
                <a:gd name="T24" fmla="*/ 17 w 81"/>
                <a:gd name="T25" fmla="*/ 97 h 153"/>
                <a:gd name="T26" fmla="*/ 17 w 81"/>
                <a:gd name="T27" fmla="*/ 80 h 153"/>
                <a:gd name="T28" fmla="*/ 34 w 81"/>
                <a:gd name="T29" fmla="*/ 80 h 153"/>
                <a:gd name="T30" fmla="*/ 34 w 81"/>
                <a:gd name="T31" fmla="*/ 97 h 153"/>
                <a:gd name="T32" fmla="*/ 34 w 81"/>
                <a:gd name="T33" fmla="*/ 68 h 153"/>
                <a:gd name="T34" fmla="*/ 17 w 81"/>
                <a:gd name="T35" fmla="*/ 68 h 153"/>
                <a:gd name="T36" fmla="*/ 17 w 81"/>
                <a:gd name="T37" fmla="*/ 52 h 153"/>
                <a:gd name="T38" fmla="*/ 34 w 81"/>
                <a:gd name="T39" fmla="*/ 52 h 153"/>
                <a:gd name="T40" fmla="*/ 34 w 81"/>
                <a:gd name="T41" fmla="*/ 68 h 153"/>
                <a:gd name="T42" fmla="*/ 34 w 81"/>
                <a:gd name="T43" fmla="*/ 41 h 153"/>
                <a:gd name="T44" fmla="*/ 17 w 81"/>
                <a:gd name="T45" fmla="*/ 41 h 153"/>
                <a:gd name="T46" fmla="*/ 17 w 81"/>
                <a:gd name="T47" fmla="*/ 24 h 153"/>
                <a:gd name="T48" fmla="*/ 34 w 81"/>
                <a:gd name="T49" fmla="*/ 24 h 153"/>
                <a:gd name="T50" fmla="*/ 34 w 81"/>
                <a:gd name="T51" fmla="*/ 41 h 153"/>
                <a:gd name="T52" fmla="*/ 64 w 81"/>
                <a:gd name="T53" fmla="*/ 97 h 153"/>
                <a:gd name="T54" fmla="*/ 47 w 81"/>
                <a:gd name="T55" fmla="*/ 97 h 153"/>
                <a:gd name="T56" fmla="*/ 47 w 81"/>
                <a:gd name="T57" fmla="*/ 80 h 153"/>
                <a:gd name="T58" fmla="*/ 64 w 81"/>
                <a:gd name="T59" fmla="*/ 80 h 153"/>
                <a:gd name="T60" fmla="*/ 64 w 81"/>
                <a:gd name="T61" fmla="*/ 97 h 153"/>
                <a:gd name="T62" fmla="*/ 64 w 81"/>
                <a:gd name="T63" fmla="*/ 69 h 153"/>
                <a:gd name="T64" fmla="*/ 47 w 81"/>
                <a:gd name="T65" fmla="*/ 69 h 153"/>
                <a:gd name="T66" fmla="*/ 47 w 81"/>
                <a:gd name="T67" fmla="*/ 52 h 153"/>
                <a:gd name="T68" fmla="*/ 64 w 81"/>
                <a:gd name="T69" fmla="*/ 52 h 153"/>
                <a:gd name="T70" fmla="*/ 64 w 81"/>
                <a:gd name="T71" fmla="*/ 69 h 153"/>
                <a:gd name="T72" fmla="*/ 64 w 81"/>
                <a:gd name="T73" fmla="*/ 41 h 153"/>
                <a:gd name="T74" fmla="*/ 47 w 81"/>
                <a:gd name="T75" fmla="*/ 41 h 153"/>
                <a:gd name="T76" fmla="*/ 47 w 81"/>
                <a:gd name="T77" fmla="*/ 24 h 153"/>
                <a:gd name="T78" fmla="*/ 64 w 81"/>
                <a:gd name="T79" fmla="*/ 24 h 153"/>
                <a:gd name="T80" fmla="*/ 64 w 81"/>
                <a:gd name="T81" fmla="*/ 41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1" h="153">
                  <a:moveTo>
                    <a:pt x="71" y="0"/>
                  </a:moveTo>
                  <a:cubicBezTo>
                    <a:pt x="10" y="0"/>
                    <a:pt x="10" y="0"/>
                    <a:pt x="10" y="0"/>
                  </a:cubicBezTo>
                  <a:cubicBezTo>
                    <a:pt x="4" y="0"/>
                    <a:pt x="0" y="5"/>
                    <a:pt x="0" y="10"/>
                  </a:cubicBezTo>
                  <a:cubicBezTo>
                    <a:pt x="0" y="153"/>
                    <a:pt x="0" y="153"/>
                    <a:pt x="0" y="153"/>
                  </a:cubicBezTo>
                  <a:cubicBezTo>
                    <a:pt x="30" y="153"/>
                    <a:pt x="30" y="153"/>
                    <a:pt x="30" y="153"/>
                  </a:cubicBezTo>
                  <a:cubicBezTo>
                    <a:pt x="30" y="117"/>
                    <a:pt x="30" y="117"/>
                    <a:pt x="30" y="117"/>
                  </a:cubicBezTo>
                  <a:cubicBezTo>
                    <a:pt x="51" y="117"/>
                    <a:pt x="51" y="117"/>
                    <a:pt x="51" y="117"/>
                  </a:cubicBezTo>
                  <a:cubicBezTo>
                    <a:pt x="51" y="153"/>
                    <a:pt x="51" y="153"/>
                    <a:pt x="51" y="153"/>
                  </a:cubicBezTo>
                  <a:cubicBezTo>
                    <a:pt x="81" y="153"/>
                    <a:pt x="81" y="153"/>
                    <a:pt x="81" y="153"/>
                  </a:cubicBezTo>
                  <a:cubicBezTo>
                    <a:pt x="81" y="10"/>
                    <a:pt x="81" y="10"/>
                    <a:pt x="81" y="10"/>
                  </a:cubicBezTo>
                  <a:cubicBezTo>
                    <a:pt x="81" y="5"/>
                    <a:pt x="76" y="0"/>
                    <a:pt x="71" y="0"/>
                  </a:cubicBezTo>
                  <a:close/>
                  <a:moveTo>
                    <a:pt x="34" y="97"/>
                  </a:moveTo>
                  <a:cubicBezTo>
                    <a:pt x="17" y="97"/>
                    <a:pt x="17" y="97"/>
                    <a:pt x="17" y="97"/>
                  </a:cubicBezTo>
                  <a:cubicBezTo>
                    <a:pt x="17" y="80"/>
                    <a:pt x="17" y="80"/>
                    <a:pt x="17" y="80"/>
                  </a:cubicBezTo>
                  <a:cubicBezTo>
                    <a:pt x="34" y="80"/>
                    <a:pt x="34" y="80"/>
                    <a:pt x="34" y="80"/>
                  </a:cubicBezTo>
                  <a:lnTo>
                    <a:pt x="34" y="97"/>
                  </a:lnTo>
                  <a:close/>
                  <a:moveTo>
                    <a:pt x="34" y="68"/>
                  </a:moveTo>
                  <a:cubicBezTo>
                    <a:pt x="17" y="68"/>
                    <a:pt x="17" y="68"/>
                    <a:pt x="17" y="68"/>
                  </a:cubicBezTo>
                  <a:cubicBezTo>
                    <a:pt x="17" y="52"/>
                    <a:pt x="17" y="52"/>
                    <a:pt x="17" y="52"/>
                  </a:cubicBezTo>
                  <a:cubicBezTo>
                    <a:pt x="34" y="52"/>
                    <a:pt x="34" y="52"/>
                    <a:pt x="34" y="52"/>
                  </a:cubicBezTo>
                  <a:lnTo>
                    <a:pt x="34" y="68"/>
                  </a:lnTo>
                  <a:close/>
                  <a:moveTo>
                    <a:pt x="34" y="41"/>
                  </a:moveTo>
                  <a:cubicBezTo>
                    <a:pt x="17" y="41"/>
                    <a:pt x="17" y="41"/>
                    <a:pt x="17" y="41"/>
                  </a:cubicBezTo>
                  <a:cubicBezTo>
                    <a:pt x="17" y="24"/>
                    <a:pt x="17" y="24"/>
                    <a:pt x="17" y="24"/>
                  </a:cubicBezTo>
                  <a:cubicBezTo>
                    <a:pt x="34" y="24"/>
                    <a:pt x="34" y="24"/>
                    <a:pt x="34" y="24"/>
                  </a:cubicBezTo>
                  <a:lnTo>
                    <a:pt x="34" y="41"/>
                  </a:lnTo>
                  <a:close/>
                  <a:moveTo>
                    <a:pt x="64" y="97"/>
                  </a:moveTo>
                  <a:cubicBezTo>
                    <a:pt x="47" y="97"/>
                    <a:pt x="47" y="97"/>
                    <a:pt x="47" y="97"/>
                  </a:cubicBezTo>
                  <a:cubicBezTo>
                    <a:pt x="47" y="80"/>
                    <a:pt x="47" y="80"/>
                    <a:pt x="47" y="80"/>
                  </a:cubicBezTo>
                  <a:cubicBezTo>
                    <a:pt x="64" y="80"/>
                    <a:pt x="64" y="80"/>
                    <a:pt x="64" y="80"/>
                  </a:cubicBezTo>
                  <a:lnTo>
                    <a:pt x="64" y="97"/>
                  </a:lnTo>
                  <a:close/>
                  <a:moveTo>
                    <a:pt x="64" y="69"/>
                  </a:moveTo>
                  <a:cubicBezTo>
                    <a:pt x="47" y="69"/>
                    <a:pt x="47" y="69"/>
                    <a:pt x="47" y="69"/>
                  </a:cubicBezTo>
                  <a:cubicBezTo>
                    <a:pt x="47" y="52"/>
                    <a:pt x="47" y="52"/>
                    <a:pt x="47" y="52"/>
                  </a:cubicBezTo>
                  <a:cubicBezTo>
                    <a:pt x="64" y="52"/>
                    <a:pt x="64" y="52"/>
                    <a:pt x="64" y="52"/>
                  </a:cubicBezTo>
                  <a:lnTo>
                    <a:pt x="64" y="69"/>
                  </a:lnTo>
                  <a:close/>
                  <a:moveTo>
                    <a:pt x="64" y="41"/>
                  </a:moveTo>
                  <a:cubicBezTo>
                    <a:pt x="47" y="41"/>
                    <a:pt x="47" y="41"/>
                    <a:pt x="47" y="41"/>
                  </a:cubicBezTo>
                  <a:cubicBezTo>
                    <a:pt x="47" y="24"/>
                    <a:pt x="47" y="24"/>
                    <a:pt x="47" y="24"/>
                  </a:cubicBezTo>
                  <a:cubicBezTo>
                    <a:pt x="64" y="24"/>
                    <a:pt x="64" y="24"/>
                    <a:pt x="64" y="24"/>
                  </a:cubicBezTo>
                  <a:lnTo>
                    <a:pt x="64" y="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CA" dirty="0"/>
            </a:p>
          </p:txBody>
        </p:sp>
        <p:sp>
          <p:nvSpPr>
            <p:cNvPr id="9" name="Freeform 1548">
              <a:extLst>
                <a:ext uri="{FF2B5EF4-FFF2-40B4-BE49-F238E27FC236}">
                  <a16:creationId xmlns:a16="http://schemas.microsoft.com/office/drawing/2014/main" id="{BEF3A216-9A22-0368-8CF4-1C7173CCA6B6}"/>
                </a:ext>
              </a:extLst>
            </p:cNvPr>
            <p:cNvSpPr>
              <a:spLocks noEditPoints="1"/>
            </p:cNvSpPr>
            <p:nvPr/>
          </p:nvSpPr>
          <p:spPr bwMode="gray">
            <a:xfrm>
              <a:off x="7230825" y="5908734"/>
              <a:ext cx="142875" cy="323850"/>
            </a:xfrm>
            <a:custGeom>
              <a:avLst/>
              <a:gdLst>
                <a:gd name="T0" fmla="*/ 10 w 51"/>
                <a:gd name="T1" fmla="*/ 0 h 115"/>
                <a:gd name="T2" fmla="*/ 0 w 51"/>
                <a:gd name="T3" fmla="*/ 11 h 115"/>
                <a:gd name="T4" fmla="*/ 0 w 51"/>
                <a:gd name="T5" fmla="*/ 115 h 115"/>
                <a:gd name="T6" fmla="*/ 51 w 51"/>
                <a:gd name="T7" fmla="*/ 115 h 115"/>
                <a:gd name="T8" fmla="*/ 51 w 51"/>
                <a:gd name="T9" fmla="*/ 0 h 115"/>
                <a:gd name="T10" fmla="*/ 10 w 51"/>
                <a:gd name="T11" fmla="*/ 0 h 115"/>
                <a:gd name="T12" fmla="*/ 34 w 51"/>
                <a:gd name="T13" fmla="*/ 91 h 115"/>
                <a:gd name="T14" fmla="*/ 17 w 51"/>
                <a:gd name="T15" fmla="*/ 91 h 115"/>
                <a:gd name="T16" fmla="*/ 17 w 51"/>
                <a:gd name="T17" fmla="*/ 74 h 115"/>
                <a:gd name="T18" fmla="*/ 34 w 51"/>
                <a:gd name="T19" fmla="*/ 74 h 115"/>
                <a:gd name="T20" fmla="*/ 34 w 51"/>
                <a:gd name="T21" fmla="*/ 91 h 115"/>
                <a:gd name="T22" fmla="*/ 34 w 51"/>
                <a:gd name="T23" fmla="*/ 62 h 115"/>
                <a:gd name="T24" fmla="*/ 17 w 51"/>
                <a:gd name="T25" fmla="*/ 62 h 115"/>
                <a:gd name="T26" fmla="*/ 17 w 51"/>
                <a:gd name="T27" fmla="*/ 45 h 115"/>
                <a:gd name="T28" fmla="*/ 34 w 51"/>
                <a:gd name="T29" fmla="*/ 45 h 115"/>
                <a:gd name="T30" fmla="*/ 34 w 51"/>
                <a:gd name="T31" fmla="*/ 62 h 115"/>
                <a:gd name="T32" fmla="*/ 34 w 51"/>
                <a:gd name="T33" fmla="*/ 35 h 115"/>
                <a:gd name="T34" fmla="*/ 17 w 51"/>
                <a:gd name="T35" fmla="*/ 35 h 115"/>
                <a:gd name="T36" fmla="*/ 17 w 51"/>
                <a:gd name="T37" fmla="*/ 18 h 115"/>
                <a:gd name="T38" fmla="*/ 34 w 51"/>
                <a:gd name="T39" fmla="*/ 18 h 115"/>
                <a:gd name="T40" fmla="*/ 34 w 51"/>
                <a:gd name="T41"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 h="115">
                  <a:moveTo>
                    <a:pt x="10" y="0"/>
                  </a:moveTo>
                  <a:cubicBezTo>
                    <a:pt x="5" y="0"/>
                    <a:pt x="0" y="5"/>
                    <a:pt x="0" y="11"/>
                  </a:cubicBezTo>
                  <a:cubicBezTo>
                    <a:pt x="0" y="115"/>
                    <a:pt x="0" y="115"/>
                    <a:pt x="0" y="115"/>
                  </a:cubicBezTo>
                  <a:cubicBezTo>
                    <a:pt x="51" y="115"/>
                    <a:pt x="51" y="115"/>
                    <a:pt x="51" y="115"/>
                  </a:cubicBezTo>
                  <a:cubicBezTo>
                    <a:pt x="51" y="0"/>
                    <a:pt x="51" y="0"/>
                    <a:pt x="51" y="0"/>
                  </a:cubicBezTo>
                  <a:lnTo>
                    <a:pt x="10" y="0"/>
                  </a:lnTo>
                  <a:close/>
                  <a:moveTo>
                    <a:pt x="34" y="91"/>
                  </a:moveTo>
                  <a:cubicBezTo>
                    <a:pt x="17" y="91"/>
                    <a:pt x="17" y="91"/>
                    <a:pt x="17" y="91"/>
                  </a:cubicBezTo>
                  <a:cubicBezTo>
                    <a:pt x="17" y="74"/>
                    <a:pt x="17" y="74"/>
                    <a:pt x="17" y="74"/>
                  </a:cubicBezTo>
                  <a:cubicBezTo>
                    <a:pt x="34" y="74"/>
                    <a:pt x="34" y="74"/>
                    <a:pt x="34" y="74"/>
                  </a:cubicBezTo>
                  <a:lnTo>
                    <a:pt x="34" y="91"/>
                  </a:lnTo>
                  <a:close/>
                  <a:moveTo>
                    <a:pt x="34" y="62"/>
                  </a:moveTo>
                  <a:cubicBezTo>
                    <a:pt x="17" y="62"/>
                    <a:pt x="17" y="62"/>
                    <a:pt x="17" y="62"/>
                  </a:cubicBezTo>
                  <a:cubicBezTo>
                    <a:pt x="17" y="45"/>
                    <a:pt x="17" y="45"/>
                    <a:pt x="17" y="45"/>
                  </a:cubicBezTo>
                  <a:cubicBezTo>
                    <a:pt x="34" y="45"/>
                    <a:pt x="34" y="45"/>
                    <a:pt x="34" y="45"/>
                  </a:cubicBezTo>
                  <a:lnTo>
                    <a:pt x="34" y="62"/>
                  </a:lnTo>
                  <a:close/>
                  <a:moveTo>
                    <a:pt x="34" y="35"/>
                  </a:moveTo>
                  <a:cubicBezTo>
                    <a:pt x="17" y="35"/>
                    <a:pt x="17" y="35"/>
                    <a:pt x="17" y="35"/>
                  </a:cubicBezTo>
                  <a:cubicBezTo>
                    <a:pt x="17" y="18"/>
                    <a:pt x="17" y="18"/>
                    <a:pt x="17" y="18"/>
                  </a:cubicBezTo>
                  <a:cubicBezTo>
                    <a:pt x="34" y="18"/>
                    <a:pt x="34" y="18"/>
                    <a:pt x="34" y="18"/>
                  </a:cubicBezTo>
                  <a:lnTo>
                    <a:pt x="34"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CA" dirty="0"/>
            </a:p>
          </p:txBody>
        </p:sp>
        <p:sp>
          <p:nvSpPr>
            <p:cNvPr id="10" name="Freeform 1549">
              <a:extLst>
                <a:ext uri="{FF2B5EF4-FFF2-40B4-BE49-F238E27FC236}">
                  <a16:creationId xmlns:a16="http://schemas.microsoft.com/office/drawing/2014/main" id="{924FC582-7982-B973-AF78-F42BE18EFCE6}"/>
                </a:ext>
              </a:extLst>
            </p:cNvPr>
            <p:cNvSpPr>
              <a:spLocks/>
            </p:cNvSpPr>
            <p:nvPr/>
          </p:nvSpPr>
          <p:spPr bwMode="gray">
            <a:xfrm>
              <a:off x="7295119" y="5869444"/>
              <a:ext cx="78581" cy="27385"/>
            </a:xfrm>
            <a:custGeom>
              <a:avLst/>
              <a:gdLst>
                <a:gd name="T0" fmla="*/ 10 w 28"/>
                <a:gd name="T1" fmla="*/ 0 h 10"/>
                <a:gd name="T2" fmla="*/ 0 w 28"/>
                <a:gd name="T3" fmla="*/ 10 h 10"/>
                <a:gd name="T4" fmla="*/ 28 w 28"/>
                <a:gd name="T5" fmla="*/ 10 h 10"/>
                <a:gd name="T6" fmla="*/ 28 w 28"/>
                <a:gd name="T7" fmla="*/ 0 h 10"/>
                <a:gd name="T8" fmla="*/ 10 w 28"/>
                <a:gd name="T9" fmla="*/ 0 h 10"/>
              </a:gdLst>
              <a:ahLst/>
              <a:cxnLst>
                <a:cxn ang="0">
                  <a:pos x="T0" y="T1"/>
                </a:cxn>
                <a:cxn ang="0">
                  <a:pos x="T2" y="T3"/>
                </a:cxn>
                <a:cxn ang="0">
                  <a:pos x="T4" y="T5"/>
                </a:cxn>
                <a:cxn ang="0">
                  <a:pos x="T6" y="T7"/>
                </a:cxn>
                <a:cxn ang="0">
                  <a:pos x="T8" y="T9"/>
                </a:cxn>
              </a:cxnLst>
              <a:rect l="0" t="0" r="r" b="b"/>
              <a:pathLst>
                <a:path w="28" h="10">
                  <a:moveTo>
                    <a:pt x="10" y="0"/>
                  </a:moveTo>
                  <a:cubicBezTo>
                    <a:pt x="4" y="0"/>
                    <a:pt x="0" y="5"/>
                    <a:pt x="0" y="10"/>
                  </a:cubicBezTo>
                  <a:cubicBezTo>
                    <a:pt x="28" y="10"/>
                    <a:pt x="28" y="10"/>
                    <a:pt x="28" y="10"/>
                  </a:cubicBezTo>
                  <a:cubicBezTo>
                    <a:pt x="28" y="0"/>
                    <a:pt x="28" y="0"/>
                    <a:pt x="28" y="0"/>
                  </a:cubicBezTo>
                  <a:lnTo>
                    <a:pt x="1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CA" dirty="0"/>
            </a:p>
          </p:txBody>
        </p:sp>
        <p:sp>
          <p:nvSpPr>
            <p:cNvPr id="11" name="Freeform 1550">
              <a:extLst>
                <a:ext uri="{FF2B5EF4-FFF2-40B4-BE49-F238E27FC236}">
                  <a16:creationId xmlns:a16="http://schemas.microsoft.com/office/drawing/2014/main" id="{7FAB6D7A-2579-7F4E-E1F9-1C892DC4A1AB}"/>
                </a:ext>
              </a:extLst>
            </p:cNvPr>
            <p:cNvSpPr>
              <a:spLocks/>
            </p:cNvSpPr>
            <p:nvPr/>
          </p:nvSpPr>
          <p:spPr bwMode="gray">
            <a:xfrm>
              <a:off x="7629684" y="5869444"/>
              <a:ext cx="78581" cy="27385"/>
            </a:xfrm>
            <a:custGeom>
              <a:avLst/>
              <a:gdLst>
                <a:gd name="T0" fmla="*/ 18 w 28"/>
                <a:gd name="T1" fmla="*/ 0 h 10"/>
                <a:gd name="T2" fmla="*/ 28 w 28"/>
                <a:gd name="T3" fmla="*/ 10 h 10"/>
                <a:gd name="T4" fmla="*/ 0 w 28"/>
                <a:gd name="T5" fmla="*/ 10 h 10"/>
                <a:gd name="T6" fmla="*/ 0 w 28"/>
                <a:gd name="T7" fmla="*/ 0 h 10"/>
                <a:gd name="T8" fmla="*/ 18 w 28"/>
                <a:gd name="T9" fmla="*/ 0 h 10"/>
              </a:gdLst>
              <a:ahLst/>
              <a:cxnLst>
                <a:cxn ang="0">
                  <a:pos x="T0" y="T1"/>
                </a:cxn>
                <a:cxn ang="0">
                  <a:pos x="T2" y="T3"/>
                </a:cxn>
                <a:cxn ang="0">
                  <a:pos x="T4" y="T5"/>
                </a:cxn>
                <a:cxn ang="0">
                  <a:pos x="T6" y="T7"/>
                </a:cxn>
                <a:cxn ang="0">
                  <a:pos x="T8" y="T9"/>
                </a:cxn>
              </a:cxnLst>
              <a:rect l="0" t="0" r="r" b="b"/>
              <a:pathLst>
                <a:path w="28" h="10">
                  <a:moveTo>
                    <a:pt x="18" y="0"/>
                  </a:moveTo>
                  <a:cubicBezTo>
                    <a:pt x="23" y="0"/>
                    <a:pt x="28" y="5"/>
                    <a:pt x="28" y="10"/>
                  </a:cubicBezTo>
                  <a:cubicBezTo>
                    <a:pt x="0" y="10"/>
                    <a:pt x="0" y="10"/>
                    <a:pt x="0" y="10"/>
                  </a:cubicBezTo>
                  <a:cubicBezTo>
                    <a:pt x="0" y="0"/>
                    <a:pt x="0" y="0"/>
                    <a:pt x="0" y="0"/>
                  </a:cubicBezTo>
                  <a:lnTo>
                    <a:pt x="1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CA" dirty="0"/>
            </a:p>
          </p:txBody>
        </p:sp>
      </p:grpSp>
      <p:sp>
        <p:nvSpPr>
          <p:cNvPr id="12" name="Rectangle 11">
            <a:extLst>
              <a:ext uri="{FF2B5EF4-FFF2-40B4-BE49-F238E27FC236}">
                <a16:creationId xmlns:a16="http://schemas.microsoft.com/office/drawing/2014/main" id="{B5E05B46-CF1C-10E8-CF27-43FD5B4CD2B6}"/>
              </a:ext>
            </a:extLst>
          </p:cNvPr>
          <p:cNvSpPr/>
          <p:nvPr>
            <p:custDataLst>
              <p:tags r:id="rId5"/>
            </p:custDataLst>
          </p:nvPr>
        </p:nvSpPr>
        <p:spPr>
          <a:xfrm>
            <a:off x="2301842" y="1340249"/>
            <a:ext cx="1593205" cy="40461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CA" sz="1800" b="1" i="0" u="none" strike="noStrike" kern="1200" cap="none" spc="0" normalizeH="0" baseline="0" dirty="0">
                <a:ln>
                  <a:noFill/>
                </a:ln>
                <a:solidFill>
                  <a:schemeClr val="bg1"/>
                </a:solidFill>
                <a:effectLst/>
                <a:uLnTx/>
                <a:uFillTx/>
                <a:latin typeface="Avenir Next LT Pro" panose="020B0504020202020204" pitchFamily="34" charset="0"/>
              </a:rPr>
              <a:t>N</a:t>
            </a:r>
            <a:r>
              <a:rPr kumimoji="0" lang="en-CA" sz="1800" b="1" i="0" u="none" strike="noStrike" kern="1200" cap="none" spc="0" normalizeH="0" baseline="0" dirty="0">
                <a:ln>
                  <a:noFill/>
                </a:ln>
                <a:solidFill>
                  <a:schemeClr val="bg1"/>
                </a:solidFill>
                <a:effectLst/>
                <a:uLnTx/>
                <a:uFillTx/>
                <a:latin typeface="Avenir Next LT Pro" panose="020B0504020202020204" pitchFamily="34" charset="0"/>
              </a:rPr>
              <a:t>ow</a:t>
            </a:r>
          </a:p>
        </p:txBody>
      </p:sp>
      <p:sp>
        <p:nvSpPr>
          <p:cNvPr id="13" name="Rectangle: Rounded Corners 248">
            <a:extLst>
              <a:ext uri="{FF2B5EF4-FFF2-40B4-BE49-F238E27FC236}">
                <a16:creationId xmlns:a16="http://schemas.microsoft.com/office/drawing/2014/main" id="{24D3B48C-3E45-5072-0313-084DCF56D01C}"/>
              </a:ext>
            </a:extLst>
          </p:cNvPr>
          <p:cNvSpPr/>
          <p:nvPr>
            <p:custDataLst>
              <p:tags r:id="rId6"/>
            </p:custDataLst>
          </p:nvPr>
        </p:nvSpPr>
        <p:spPr>
          <a:xfrm>
            <a:off x="792054" y="2019566"/>
            <a:ext cx="3583251" cy="360836"/>
          </a:xfrm>
          <a:prstGeom prst="roundRect">
            <a:avLst/>
          </a:prstGeom>
          <a:solidFill>
            <a:schemeClr val="tx2">
              <a:lumMod val="20000"/>
              <a:lumOff val="80000"/>
            </a:schemeClr>
          </a:solid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CA" sz="1600" b="1" dirty="0">
                <a:solidFill>
                  <a:schemeClr val="tx1"/>
                </a:solidFill>
                <a:latin typeface="Avenir Next LT Pro" panose="020B0504020202020204" pitchFamily="34" charset="0"/>
              </a:rPr>
              <a:t>Address</a:t>
            </a:r>
            <a:endParaRPr lang="en-CA" sz="1600" dirty="0">
              <a:solidFill>
                <a:srgbClr val="FF0000"/>
              </a:solidFill>
              <a:highlight>
                <a:srgbClr val="FFFF00"/>
              </a:highlight>
              <a:latin typeface="Avenir Next LT Pro" panose="020B0504020202020204" pitchFamily="34" charset="0"/>
            </a:endParaRPr>
          </a:p>
        </p:txBody>
      </p:sp>
      <p:sp>
        <p:nvSpPr>
          <p:cNvPr id="14" name="Rectangle: Rounded Corners 249">
            <a:extLst>
              <a:ext uri="{FF2B5EF4-FFF2-40B4-BE49-F238E27FC236}">
                <a16:creationId xmlns:a16="http://schemas.microsoft.com/office/drawing/2014/main" id="{D8AE10C8-3898-213E-7C33-47F8EE2CB0CA}"/>
              </a:ext>
            </a:extLst>
          </p:cNvPr>
          <p:cNvSpPr/>
          <p:nvPr>
            <p:custDataLst>
              <p:tags r:id="rId7"/>
            </p:custDataLst>
          </p:nvPr>
        </p:nvSpPr>
        <p:spPr>
          <a:xfrm>
            <a:off x="792053" y="2581456"/>
            <a:ext cx="3583251" cy="360836"/>
          </a:xfrm>
          <a:prstGeom prst="roundRect">
            <a:avLst/>
          </a:prstGeom>
          <a:solidFill>
            <a:schemeClr val="tx2">
              <a:lumMod val="20000"/>
              <a:lumOff val="80000"/>
            </a:schemeClr>
          </a:solid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CA" sz="1600" dirty="0">
                <a:solidFill>
                  <a:schemeClr val="tx1"/>
                </a:solidFill>
                <a:latin typeface="Avenir Next LT Pro" panose="020B0504020202020204" pitchFamily="34" charset="0"/>
              </a:rPr>
              <a:t>Number of floors</a:t>
            </a:r>
          </a:p>
        </p:txBody>
      </p:sp>
      <p:sp>
        <p:nvSpPr>
          <p:cNvPr id="15" name="Rectangle: Rounded Corners 152" descr="Assigned workstation for one individual">
            <a:extLst>
              <a:ext uri="{FF2B5EF4-FFF2-40B4-BE49-F238E27FC236}">
                <a16:creationId xmlns:a16="http://schemas.microsoft.com/office/drawing/2014/main" id="{250D293B-CD7C-D21D-0290-87DD62438189}"/>
              </a:ext>
            </a:extLst>
          </p:cNvPr>
          <p:cNvSpPr/>
          <p:nvPr>
            <p:custDataLst>
              <p:tags r:id="rId8"/>
            </p:custDataLst>
          </p:nvPr>
        </p:nvSpPr>
        <p:spPr>
          <a:xfrm>
            <a:off x="792053" y="3250814"/>
            <a:ext cx="3583251" cy="1159713"/>
          </a:xfrm>
          <a:prstGeom prst="roundRect">
            <a:avLst>
              <a:gd name="adj" fmla="val 5112"/>
            </a:avLst>
          </a:prstGeom>
          <a:noFill/>
          <a:ln w="19050">
            <a:solidFill>
              <a:schemeClr val="accent1"/>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CA" dirty="0"/>
          </a:p>
        </p:txBody>
      </p:sp>
      <p:sp>
        <p:nvSpPr>
          <p:cNvPr id="16" name="TextBox 151">
            <a:extLst>
              <a:ext uri="{FF2B5EF4-FFF2-40B4-BE49-F238E27FC236}">
                <a16:creationId xmlns:a16="http://schemas.microsoft.com/office/drawing/2014/main" id="{491B984F-4AFE-70B5-52DF-3AC5E21CC468}"/>
              </a:ext>
              <a:ext uri="{C183D7F6-B498-43B3-948B-1728B52AA6E4}">
                <adec:decorative xmlns:adec="http://schemas.microsoft.com/office/drawing/2017/decorative" val="1"/>
              </a:ext>
            </a:extLst>
          </p:cNvPr>
          <p:cNvSpPr txBox="1"/>
          <p:nvPr>
            <p:custDataLst>
              <p:tags r:id="rId9"/>
            </p:custDataLst>
          </p:nvPr>
        </p:nvSpPr>
        <p:spPr>
          <a:xfrm>
            <a:off x="967666" y="3538282"/>
            <a:ext cx="1873925" cy="58477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CA" sz="1600" b="1" dirty="0">
                <a:latin typeface="Avenir Next LT Pro" panose="020B0504020202020204" pitchFamily="34" charset="0"/>
              </a:rPr>
              <a:t>Assigned 1:1 workstations</a:t>
            </a:r>
          </a:p>
        </p:txBody>
      </p:sp>
      <p:pic>
        <p:nvPicPr>
          <p:cNvPr id="17" name="Picture 148">
            <a:extLst>
              <a:ext uri="{FF2B5EF4-FFF2-40B4-BE49-F238E27FC236}">
                <a16:creationId xmlns:a16="http://schemas.microsoft.com/office/drawing/2014/main" id="{275EB9EA-242E-E32A-7DF8-E542F80E1164}"/>
              </a:ext>
              <a:ext uri="{C183D7F6-B498-43B3-948B-1728B52AA6E4}">
                <adec:decorative xmlns:adec="http://schemas.microsoft.com/office/drawing/2017/decorative" val="1"/>
              </a:ext>
            </a:extLst>
          </p:cNvPr>
          <p:cNvPicPr>
            <a:picLocks noChangeAspect="1"/>
          </p:cNvPicPr>
          <p:nvPr>
            <p:custDataLst>
              <p:tags r:id="rId10"/>
            </p:custDataLst>
          </p:nvPr>
        </p:nvPicPr>
        <p:blipFill>
          <a:blip r:embed="rId26" cstate="screen">
            <a:extLst>
              <a:ext uri="{28A0092B-C50C-407E-A947-70E740481C1C}">
                <a14:useLocalDpi xmlns:a14="http://schemas.microsoft.com/office/drawing/2010/main" val="0"/>
              </a:ext>
            </a:extLst>
          </a:blip>
          <a:stretch>
            <a:fillRect/>
          </a:stretch>
        </p:blipFill>
        <p:spPr>
          <a:xfrm>
            <a:off x="3118573" y="3374894"/>
            <a:ext cx="492134" cy="929265"/>
          </a:xfrm>
          <a:prstGeom prst="rect">
            <a:avLst/>
          </a:prstGeom>
        </p:spPr>
      </p:pic>
      <p:pic>
        <p:nvPicPr>
          <p:cNvPr id="18" name="Picture 149">
            <a:extLst>
              <a:ext uri="{FF2B5EF4-FFF2-40B4-BE49-F238E27FC236}">
                <a16:creationId xmlns:a16="http://schemas.microsoft.com/office/drawing/2014/main" id="{82BBBD58-FA6F-6EC8-AECE-391F7F6F74D3}"/>
              </a:ext>
              <a:ext uri="{C183D7F6-B498-43B3-948B-1728B52AA6E4}">
                <adec:decorative xmlns:adec="http://schemas.microsoft.com/office/drawing/2017/decorative" val="1"/>
              </a:ext>
            </a:extLst>
          </p:cNvPr>
          <p:cNvPicPr>
            <a:picLocks noChangeAspect="1"/>
          </p:cNvPicPr>
          <p:nvPr>
            <p:custDataLst>
              <p:tags r:id="rId11"/>
            </p:custDataLst>
          </p:nvPr>
        </p:nvPicPr>
        <p:blipFill>
          <a:blip r:embed="rId27" cstate="screen">
            <a:extLst>
              <a:ext uri="{28A0092B-C50C-407E-A947-70E740481C1C}">
                <a14:useLocalDpi xmlns:a14="http://schemas.microsoft.com/office/drawing/2010/main" val="0"/>
              </a:ext>
            </a:extLst>
          </a:blip>
          <a:stretch>
            <a:fillRect/>
          </a:stretch>
        </p:blipFill>
        <p:spPr>
          <a:xfrm>
            <a:off x="3638709" y="4240030"/>
            <a:ext cx="469801" cy="848938"/>
          </a:xfrm>
          <a:prstGeom prst="rect">
            <a:avLst/>
          </a:prstGeom>
        </p:spPr>
      </p:pic>
      <p:sp>
        <p:nvSpPr>
          <p:cNvPr id="19" name="Freeform: Shape 247">
            <a:extLst>
              <a:ext uri="{FF2B5EF4-FFF2-40B4-BE49-F238E27FC236}">
                <a16:creationId xmlns:a16="http://schemas.microsoft.com/office/drawing/2014/main" id="{F04B82CF-8286-8190-4CBE-7BDA4BB27B00}"/>
              </a:ext>
              <a:ext uri="{C183D7F6-B498-43B3-948B-1728B52AA6E4}">
                <adec:decorative xmlns:adec="http://schemas.microsoft.com/office/drawing/2017/decorative" val="1"/>
              </a:ext>
            </a:extLst>
          </p:cNvPr>
          <p:cNvSpPr/>
          <p:nvPr>
            <p:custDataLst>
              <p:tags r:id="rId12"/>
            </p:custDataLst>
          </p:nvPr>
        </p:nvSpPr>
        <p:spPr>
          <a:xfrm>
            <a:off x="3998520" y="1310584"/>
            <a:ext cx="3220151" cy="305726"/>
          </a:xfrm>
          <a:custGeom>
            <a:avLst/>
            <a:gdLst>
              <a:gd name="connsiteX0" fmla="*/ 0 w 3333136"/>
              <a:gd name="connsiteY0" fmla="*/ 196646 h 289799"/>
              <a:gd name="connsiteX1" fmla="*/ 167149 w 3333136"/>
              <a:gd name="connsiteY1" fmla="*/ 176981 h 289799"/>
              <a:gd name="connsiteX2" fmla="*/ 265471 w 3333136"/>
              <a:gd name="connsiteY2" fmla="*/ 167149 h 289799"/>
              <a:gd name="connsiteX3" fmla="*/ 314633 w 3333136"/>
              <a:gd name="connsiteY3" fmla="*/ 157317 h 289799"/>
              <a:gd name="connsiteX4" fmla="*/ 570271 w 3333136"/>
              <a:gd name="connsiteY4" fmla="*/ 117987 h 289799"/>
              <a:gd name="connsiteX5" fmla="*/ 717755 w 3333136"/>
              <a:gd name="connsiteY5" fmla="*/ 78658 h 289799"/>
              <a:gd name="connsiteX6" fmla="*/ 875071 w 3333136"/>
              <a:gd name="connsiteY6" fmla="*/ 39329 h 289799"/>
              <a:gd name="connsiteX7" fmla="*/ 953729 w 3333136"/>
              <a:gd name="connsiteY7" fmla="*/ 19665 h 289799"/>
              <a:gd name="connsiteX8" fmla="*/ 1081549 w 3333136"/>
              <a:gd name="connsiteY8" fmla="*/ 0 h 289799"/>
              <a:gd name="connsiteX9" fmla="*/ 1533833 w 3333136"/>
              <a:gd name="connsiteY9" fmla="*/ 9833 h 289799"/>
              <a:gd name="connsiteX10" fmla="*/ 1573162 w 3333136"/>
              <a:gd name="connsiteY10" fmla="*/ 19665 h 289799"/>
              <a:gd name="connsiteX11" fmla="*/ 1622323 w 3333136"/>
              <a:gd name="connsiteY11" fmla="*/ 29497 h 289799"/>
              <a:gd name="connsiteX12" fmla="*/ 1730478 w 3333136"/>
              <a:gd name="connsiteY12" fmla="*/ 58994 h 289799"/>
              <a:gd name="connsiteX13" fmla="*/ 1789471 w 3333136"/>
              <a:gd name="connsiteY13" fmla="*/ 68826 h 289799"/>
              <a:gd name="connsiteX14" fmla="*/ 1887794 w 3333136"/>
              <a:gd name="connsiteY14" fmla="*/ 98323 h 289799"/>
              <a:gd name="connsiteX15" fmla="*/ 1946787 w 3333136"/>
              <a:gd name="connsiteY15" fmla="*/ 117987 h 289799"/>
              <a:gd name="connsiteX16" fmla="*/ 2143433 w 3333136"/>
              <a:gd name="connsiteY16" fmla="*/ 157317 h 289799"/>
              <a:gd name="connsiteX17" fmla="*/ 2241755 w 3333136"/>
              <a:gd name="connsiteY17" fmla="*/ 176981 h 289799"/>
              <a:gd name="connsiteX18" fmla="*/ 2458065 w 3333136"/>
              <a:gd name="connsiteY18" fmla="*/ 216310 h 289799"/>
              <a:gd name="connsiteX19" fmla="*/ 2556387 w 3333136"/>
              <a:gd name="connsiteY19" fmla="*/ 226142 h 289799"/>
              <a:gd name="connsiteX20" fmla="*/ 2644878 w 3333136"/>
              <a:gd name="connsiteY20" fmla="*/ 235975 h 289799"/>
              <a:gd name="connsiteX21" fmla="*/ 2713704 w 3333136"/>
              <a:gd name="connsiteY21" fmla="*/ 255639 h 289799"/>
              <a:gd name="connsiteX22" fmla="*/ 3048000 w 3333136"/>
              <a:gd name="connsiteY22" fmla="*/ 275304 h 289799"/>
              <a:gd name="connsiteX23" fmla="*/ 3333136 w 3333136"/>
              <a:gd name="connsiteY23" fmla="*/ 285136 h 28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333136" h="289799">
                <a:moveTo>
                  <a:pt x="0" y="196646"/>
                </a:moveTo>
                <a:lnTo>
                  <a:pt x="167149" y="176981"/>
                </a:lnTo>
                <a:cubicBezTo>
                  <a:pt x="199885" y="173344"/>
                  <a:pt x="232822" y="171502"/>
                  <a:pt x="265471" y="167149"/>
                </a:cubicBezTo>
                <a:cubicBezTo>
                  <a:pt x="282036" y="164940"/>
                  <a:pt x="298089" y="159680"/>
                  <a:pt x="314633" y="157317"/>
                </a:cubicBezTo>
                <a:cubicBezTo>
                  <a:pt x="481511" y="133477"/>
                  <a:pt x="435056" y="148035"/>
                  <a:pt x="570271" y="117987"/>
                </a:cubicBezTo>
                <a:cubicBezTo>
                  <a:pt x="667973" y="96275"/>
                  <a:pt x="626566" y="102447"/>
                  <a:pt x="717755" y="78658"/>
                </a:cubicBezTo>
                <a:cubicBezTo>
                  <a:pt x="770057" y="65014"/>
                  <a:pt x="822632" y="52439"/>
                  <a:pt x="875071" y="39329"/>
                </a:cubicBezTo>
                <a:cubicBezTo>
                  <a:pt x="901290" y="32774"/>
                  <a:pt x="927070" y="24108"/>
                  <a:pt x="953729" y="19665"/>
                </a:cubicBezTo>
                <a:cubicBezTo>
                  <a:pt x="1035583" y="6023"/>
                  <a:pt x="992987" y="12653"/>
                  <a:pt x="1081549" y="0"/>
                </a:cubicBezTo>
                <a:lnTo>
                  <a:pt x="1533833" y="9833"/>
                </a:lnTo>
                <a:cubicBezTo>
                  <a:pt x="1547335" y="10373"/>
                  <a:pt x="1559971" y="16734"/>
                  <a:pt x="1573162" y="19665"/>
                </a:cubicBezTo>
                <a:cubicBezTo>
                  <a:pt x="1589476" y="23290"/>
                  <a:pt x="1606110" y="25444"/>
                  <a:pt x="1622323" y="29497"/>
                </a:cubicBezTo>
                <a:cubicBezTo>
                  <a:pt x="1658576" y="38560"/>
                  <a:pt x="1694103" y="50435"/>
                  <a:pt x="1730478" y="58994"/>
                </a:cubicBezTo>
                <a:cubicBezTo>
                  <a:pt x="1749884" y="63560"/>
                  <a:pt x="1770131" y="63991"/>
                  <a:pt x="1789471" y="68826"/>
                </a:cubicBezTo>
                <a:cubicBezTo>
                  <a:pt x="1822667" y="77125"/>
                  <a:pt x="1855134" y="88117"/>
                  <a:pt x="1887794" y="98323"/>
                </a:cubicBezTo>
                <a:cubicBezTo>
                  <a:pt x="1907578" y="104506"/>
                  <a:pt x="1926590" y="113326"/>
                  <a:pt x="1946787" y="117987"/>
                </a:cubicBezTo>
                <a:cubicBezTo>
                  <a:pt x="2011922" y="133018"/>
                  <a:pt x="2077884" y="144207"/>
                  <a:pt x="2143433" y="157317"/>
                </a:cubicBezTo>
                <a:lnTo>
                  <a:pt x="2241755" y="176981"/>
                </a:lnTo>
                <a:cubicBezTo>
                  <a:pt x="2318931" y="192416"/>
                  <a:pt x="2378976" y="205525"/>
                  <a:pt x="2458065" y="216310"/>
                </a:cubicBezTo>
                <a:cubicBezTo>
                  <a:pt x="2490700" y="220760"/>
                  <a:pt x="2523631" y="222694"/>
                  <a:pt x="2556387" y="226142"/>
                </a:cubicBezTo>
                <a:lnTo>
                  <a:pt x="2644878" y="235975"/>
                </a:lnTo>
                <a:cubicBezTo>
                  <a:pt x="2667820" y="242530"/>
                  <a:pt x="2690374" y="250640"/>
                  <a:pt x="2713704" y="255639"/>
                </a:cubicBezTo>
                <a:cubicBezTo>
                  <a:pt x="2807128" y="275658"/>
                  <a:pt x="3000332" y="273538"/>
                  <a:pt x="3048000" y="275304"/>
                </a:cubicBezTo>
                <a:cubicBezTo>
                  <a:pt x="3174293" y="300561"/>
                  <a:pt x="3080450" y="285136"/>
                  <a:pt x="3333136" y="285136"/>
                </a:cubicBezTo>
              </a:path>
            </a:pathLst>
          </a:custGeom>
          <a:noFill/>
          <a:ln>
            <a:prstDash val="lgDash"/>
            <a:headEnd type="none" w="med" len="med"/>
            <a:tailEnd type="triangle" w="lg" len="med"/>
            <a:extLst>
              <a:ext uri="{C807C97D-BFC1-408E-A445-0C87EB9F89A2}">
                <ask:lineSketchStyleProps xmlns:ask="http://schemas.microsoft.com/office/drawing/2018/sketchyshapes" sd="1219033472">
                  <a:custGeom>
                    <a:avLst/>
                    <a:gdLst>
                      <a:gd name="connsiteX0" fmla="*/ 0 w 3220151"/>
                      <a:gd name="connsiteY0" fmla="*/ 207453 h 305726"/>
                      <a:gd name="connsiteX1" fmla="*/ 161483 w 3220151"/>
                      <a:gd name="connsiteY1" fmla="*/ 186707 h 305726"/>
                      <a:gd name="connsiteX2" fmla="*/ 256472 w 3220151"/>
                      <a:gd name="connsiteY2" fmla="*/ 176335 h 305726"/>
                      <a:gd name="connsiteX3" fmla="*/ 303967 w 3220151"/>
                      <a:gd name="connsiteY3" fmla="*/ 165962 h 305726"/>
                      <a:gd name="connsiteX4" fmla="*/ 550940 w 3220151"/>
                      <a:gd name="connsiteY4" fmla="*/ 124471 h 305726"/>
                      <a:gd name="connsiteX5" fmla="*/ 693424 w 3220151"/>
                      <a:gd name="connsiteY5" fmla="*/ 82980 h 305726"/>
                      <a:gd name="connsiteX6" fmla="*/ 845408 w 3220151"/>
                      <a:gd name="connsiteY6" fmla="*/ 41490 h 305726"/>
                      <a:gd name="connsiteX7" fmla="*/ 921399 w 3220151"/>
                      <a:gd name="connsiteY7" fmla="*/ 20745 h 305726"/>
                      <a:gd name="connsiteX8" fmla="*/ 1044887 w 3220151"/>
                      <a:gd name="connsiteY8" fmla="*/ 0 h 305726"/>
                      <a:gd name="connsiteX9" fmla="*/ 1481839 w 3220151"/>
                      <a:gd name="connsiteY9" fmla="*/ 10373 h 305726"/>
                      <a:gd name="connsiteX10" fmla="*/ 1519835 w 3220151"/>
                      <a:gd name="connsiteY10" fmla="*/ 20745 h 305726"/>
                      <a:gd name="connsiteX11" fmla="*/ 1567330 w 3220151"/>
                      <a:gd name="connsiteY11" fmla="*/ 31118 h 305726"/>
                      <a:gd name="connsiteX12" fmla="*/ 1671819 w 3220151"/>
                      <a:gd name="connsiteY12" fmla="*/ 62236 h 305726"/>
                      <a:gd name="connsiteX13" fmla="*/ 1728812 w 3220151"/>
                      <a:gd name="connsiteY13" fmla="*/ 72608 h 305726"/>
                      <a:gd name="connsiteX14" fmla="*/ 1823802 w 3220151"/>
                      <a:gd name="connsiteY14" fmla="*/ 103726 h 305726"/>
                      <a:gd name="connsiteX15" fmla="*/ 1880795 w 3220151"/>
                      <a:gd name="connsiteY15" fmla="*/ 124471 h 305726"/>
                      <a:gd name="connsiteX16" fmla="*/ 2070775 w 3220151"/>
                      <a:gd name="connsiteY16" fmla="*/ 165962 h 305726"/>
                      <a:gd name="connsiteX17" fmla="*/ 2165765 w 3220151"/>
                      <a:gd name="connsiteY17" fmla="*/ 186707 h 305726"/>
                      <a:gd name="connsiteX18" fmla="*/ 2374742 w 3220151"/>
                      <a:gd name="connsiteY18" fmla="*/ 228198 h 305726"/>
                      <a:gd name="connsiteX19" fmla="*/ 2469731 w 3220151"/>
                      <a:gd name="connsiteY19" fmla="*/ 238570 h 305726"/>
                      <a:gd name="connsiteX20" fmla="*/ 2555223 w 3220151"/>
                      <a:gd name="connsiteY20" fmla="*/ 248943 h 305726"/>
                      <a:gd name="connsiteX21" fmla="*/ 2621716 w 3220151"/>
                      <a:gd name="connsiteY21" fmla="*/ 269688 h 305726"/>
                      <a:gd name="connsiteX22" fmla="*/ 2944680 w 3220151"/>
                      <a:gd name="connsiteY22" fmla="*/ 290434 h 305726"/>
                      <a:gd name="connsiteX23" fmla="*/ 3220151 w 3220151"/>
                      <a:gd name="connsiteY23" fmla="*/ 300806 h 305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220151" h="305726" extrusionOk="0">
                        <a:moveTo>
                          <a:pt x="0" y="207453"/>
                        </a:moveTo>
                        <a:cubicBezTo>
                          <a:pt x="60265" y="207079"/>
                          <a:pt x="125413" y="193358"/>
                          <a:pt x="161483" y="186707"/>
                        </a:cubicBezTo>
                        <a:cubicBezTo>
                          <a:pt x="195327" y="183309"/>
                          <a:pt x="223682" y="175579"/>
                          <a:pt x="256472" y="176335"/>
                        </a:cubicBezTo>
                        <a:cubicBezTo>
                          <a:pt x="271374" y="173167"/>
                          <a:pt x="287236" y="169990"/>
                          <a:pt x="303967" y="165962"/>
                        </a:cubicBezTo>
                        <a:cubicBezTo>
                          <a:pt x="465270" y="147235"/>
                          <a:pt x="417556" y="147306"/>
                          <a:pt x="550940" y="124471"/>
                        </a:cubicBezTo>
                        <a:cubicBezTo>
                          <a:pt x="647956" y="91848"/>
                          <a:pt x="604506" y="107540"/>
                          <a:pt x="693424" y="82980"/>
                        </a:cubicBezTo>
                        <a:cubicBezTo>
                          <a:pt x="750064" y="58642"/>
                          <a:pt x="792687" y="57129"/>
                          <a:pt x="845408" y="41490"/>
                        </a:cubicBezTo>
                        <a:cubicBezTo>
                          <a:pt x="874311" y="35212"/>
                          <a:pt x="894446" y="27414"/>
                          <a:pt x="921399" y="20745"/>
                        </a:cubicBezTo>
                        <a:cubicBezTo>
                          <a:pt x="995906" y="1050"/>
                          <a:pt x="960789" y="23463"/>
                          <a:pt x="1044887" y="0"/>
                        </a:cubicBezTo>
                        <a:cubicBezTo>
                          <a:pt x="1249094" y="14943"/>
                          <a:pt x="1314532" y="13445"/>
                          <a:pt x="1481839" y="10373"/>
                        </a:cubicBezTo>
                        <a:cubicBezTo>
                          <a:pt x="1495163" y="13838"/>
                          <a:pt x="1507320" y="18005"/>
                          <a:pt x="1519835" y="20745"/>
                        </a:cubicBezTo>
                        <a:cubicBezTo>
                          <a:pt x="1536168" y="25269"/>
                          <a:pt x="1552869" y="25789"/>
                          <a:pt x="1567330" y="31118"/>
                        </a:cubicBezTo>
                        <a:cubicBezTo>
                          <a:pt x="1602918" y="38027"/>
                          <a:pt x="1628940" y="54476"/>
                          <a:pt x="1671819" y="62236"/>
                        </a:cubicBezTo>
                        <a:cubicBezTo>
                          <a:pt x="1688918" y="65915"/>
                          <a:pt x="1707089" y="67291"/>
                          <a:pt x="1728812" y="72608"/>
                        </a:cubicBezTo>
                        <a:cubicBezTo>
                          <a:pt x="1757614" y="74700"/>
                          <a:pt x="1792689" y="87003"/>
                          <a:pt x="1823802" y="103726"/>
                        </a:cubicBezTo>
                        <a:cubicBezTo>
                          <a:pt x="1841620" y="111005"/>
                          <a:pt x="1860315" y="121284"/>
                          <a:pt x="1880795" y="124471"/>
                        </a:cubicBezTo>
                        <a:cubicBezTo>
                          <a:pt x="1944895" y="141200"/>
                          <a:pt x="2007059" y="161375"/>
                          <a:pt x="2070775" y="165962"/>
                        </a:cubicBezTo>
                        <a:cubicBezTo>
                          <a:pt x="2106836" y="171293"/>
                          <a:pt x="2140861" y="179382"/>
                          <a:pt x="2165765" y="186707"/>
                        </a:cubicBezTo>
                        <a:cubicBezTo>
                          <a:pt x="2241838" y="217355"/>
                          <a:pt x="2302249" y="215503"/>
                          <a:pt x="2374742" y="228198"/>
                        </a:cubicBezTo>
                        <a:cubicBezTo>
                          <a:pt x="2406058" y="227156"/>
                          <a:pt x="2445035" y="236381"/>
                          <a:pt x="2469731" y="238570"/>
                        </a:cubicBezTo>
                        <a:cubicBezTo>
                          <a:pt x="2505153" y="244727"/>
                          <a:pt x="2526792" y="242247"/>
                          <a:pt x="2555223" y="248943"/>
                        </a:cubicBezTo>
                        <a:cubicBezTo>
                          <a:pt x="2575127" y="260395"/>
                          <a:pt x="2597877" y="262690"/>
                          <a:pt x="2621716" y="269688"/>
                        </a:cubicBezTo>
                        <a:cubicBezTo>
                          <a:pt x="2713445" y="291268"/>
                          <a:pt x="2898385" y="283528"/>
                          <a:pt x="2944680" y="290434"/>
                        </a:cubicBezTo>
                        <a:cubicBezTo>
                          <a:pt x="3080171" y="325570"/>
                          <a:pt x="2962756" y="303719"/>
                          <a:pt x="3220151" y="300806"/>
                        </a:cubicBezTo>
                      </a:path>
                    </a:pathLst>
                  </a:custGeom>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CA" dirty="0"/>
          </a:p>
        </p:txBody>
      </p:sp>
      <p:grpSp>
        <p:nvGrpSpPr>
          <p:cNvPr id="20" name="Gruppieren 269">
            <a:extLst>
              <a:ext uri="{FF2B5EF4-FFF2-40B4-BE49-F238E27FC236}">
                <a16:creationId xmlns:a16="http://schemas.microsoft.com/office/drawing/2014/main" id="{DCF7A223-1B46-DCE0-C185-178B672ADE30}"/>
              </a:ext>
              <a:ext uri="{C183D7F6-B498-43B3-948B-1728B52AA6E4}">
                <adec:decorative xmlns:adec="http://schemas.microsoft.com/office/drawing/2017/decorative" val="1"/>
              </a:ext>
            </a:extLst>
          </p:cNvPr>
          <p:cNvGrpSpPr>
            <a:grpSpLocks noChangeAspect="1"/>
          </p:cNvGrpSpPr>
          <p:nvPr>
            <p:custDataLst>
              <p:tags r:id="rId13"/>
            </p:custDataLst>
          </p:nvPr>
        </p:nvGrpSpPr>
        <p:grpSpPr bwMode="gray">
          <a:xfrm>
            <a:off x="7393384" y="1264632"/>
            <a:ext cx="603603" cy="480230"/>
            <a:chOff x="7230825" y="5801578"/>
            <a:chExt cx="541734" cy="431006"/>
          </a:xfrm>
          <a:solidFill>
            <a:srgbClr val="76B49F"/>
          </a:solidFill>
        </p:grpSpPr>
        <p:sp>
          <p:nvSpPr>
            <p:cNvPr id="21" name="Freeform 1546">
              <a:extLst>
                <a:ext uri="{FF2B5EF4-FFF2-40B4-BE49-F238E27FC236}">
                  <a16:creationId xmlns:a16="http://schemas.microsoft.com/office/drawing/2014/main" id="{F9A80AC9-F28F-76B1-5684-C481593D7723}"/>
                </a:ext>
              </a:extLst>
            </p:cNvPr>
            <p:cNvSpPr>
              <a:spLocks noEditPoints="1"/>
            </p:cNvSpPr>
            <p:nvPr/>
          </p:nvSpPr>
          <p:spPr bwMode="gray">
            <a:xfrm>
              <a:off x="7629684" y="5908734"/>
              <a:ext cx="142875" cy="323850"/>
            </a:xfrm>
            <a:custGeom>
              <a:avLst/>
              <a:gdLst>
                <a:gd name="T0" fmla="*/ 40 w 51"/>
                <a:gd name="T1" fmla="*/ 0 h 115"/>
                <a:gd name="T2" fmla="*/ 0 w 51"/>
                <a:gd name="T3" fmla="*/ 0 h 115"/>
                <a:gd name="T4" fmla="*/ 0 w 51"/>
                <a:gd name="T5" fmla="*/ 115 h 115"/>
                <a:gd name="T6" fmla="*/ 51 w 51"/>
                <a:gd name="T7" fmla="*/ 115 h 115"/>
                <a:gd name="T8" fmla="*/ 51 w 51"/>
                <a:gd name="T9" fmla="*/ 11 h 115"/>
                <a:gd name="T10" fmla="*/ 40 w 51"/>
                <a:gd name="T11" fmla="*/ 0 h 115"/>
                <a:gd name="T12" fmla="*/ 34 w 51"/>
                <a:gd name="T13" fmla="*/ 91 h 115"/>
                <a:gd name="T14" fmla="*/ 16 w 51"/>
                <a:gd name="T15" fmla="*/ 91 h 115"/>
                <a:gd name="T16" fmla="*/ 16 w 51"/>
                <a:gd name="T17" fmla="*/ 74 h 115"/>
                <a:gd name="T18" fmla="*/ 34 w 51"/>
                <a:gd name="T19" fmla="*/ 74 h 115"/>
                <a:gd name="T20" fmla="*/ 34 w 51"/>
                <a:gd name="T21" fmla="*/ 91 h 115"/>
                <a:gd name="T22" fmla="*/ 34 w 51"/>
                <a:gd name="T23" fmla="*/ 62 h 115"/>
                <a:gd name="T24" fmla="*/ 16 w 51"/>
                <a:gd name="T25" fmla="*/ 62 h 115"/>
                <a:gd name="T26" fmla="*/ 16 w 51"/>
                <a:gd name="T27" fmla="*/ 45 h 115"/>
                <a:gd name="T28" fmla="*/ 34 w 51"/>
                <a:gd name="T29" fmla="*/ 45 h 115"/>
                <a:gd name="T30" fmla="*/ 34 w 51"/>
                <a:gd name="T31" fmla="*/ 62 h 115"/>
                <a:gd name="T32" fmla="*/ 34 w 51"/>
                <a:gd name="T33" fmla="*/ 35 h 115"/>
                <a:gd name="T34" fmla="*/ 16 w 51"/>
                <a:gd name="T35" fmla="*/ 35 h 115"/>
                <a:gd name="T36" fmla="*/ 16 w 51"/>
                <a:gd name="T37" fmla="*/ 18 h 115"/>
                <a:gd name="T38" fmla="*/ 34 w 51"/>
                <a:gd name="T39" fmla="*/ 18 h 115"/>
                <a:gd name="T40" fmla="*/ 34 w 51"/>
                <a:gd name="T41"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 h="115">
                  <a:moveTo>
                    <a:pt x="40" y="0"/>
                  </a:moveTo>
                  <a:cubicBezTo>
                    <a:pt x="0" y="0"/>
                    <a:pt x="0" y="0"/>
                    <a:pt x="0" y="0"/>
                  </a:cubicBezTo>
                  <a:cubicBezTo>
                    <a:pt x="0" y="115"/>
                    <a:pt x="0" y="115"/>
                    <a:pt x="0" y="115"/>
                  </a:cubicBezTo>
                  <a:cubicBezTo>
                    <a:pt x="51" y="115"/>
                    <a:pt x="51" y="115"/>
                    <a:pt x="51" y="115"/>
                  </a:cubicBezTo>
                  <a:cubicBezTo>
                    <a:pt x="51" y="11"/>
                    <a:pt x="51" y="11"/>
                    <a:pt x="51" y="11"/>
                  </a:cubicBezTo>
                  <a:cubicBezTo>
                    <a:pt x="51" y="5"/>
                    <a:pt x="46" y="0"/>
                    <a:pt x="40" y="0"/>
                  </a:cubicBezTo>
                  <a:close/>
                  <a:moveTo>
                    <a:pt x="34" y="91"/>
                  </a:moveTo>
                  <a:cubicBezTo>
                    <a:pt x="16" y="91"/>
                    <a:pt x="16" y="91"/>
                    <a:pt x="16" y="91"/>
                  </a:cubicBezTo>
                  <a:cubicBezTo>
                    <a:pt x="16" y="74"/>
                    <a:pt x="16" y="74"/>
                    <a:pt x="16" y="74"/>
                  </a:cubicBezTo>
                  <a:cubicBezTo>
                    <a:pt x="34" y="74"/>
                    <a:pt x="34" y="74"/>
                    <a:pt x="34" y="74"/>
                  </a:cubicBezTo>
                  <a:lnTo>
                    <a:pt x="34" y="91"/>
                  </a:lnTo>
                  <a:close/>
                  <a:moveTo>
                    <a:pt x="34" y="62"/>
                  </a:moveTo>
                  <a:cubicBezTo>
                    <a:pt x="16" y="62"/>
                    <a:pt x="16" y="62"/>
                    <a:pt x="16" y="62"/>
                  </a:cubicBezTo>
                  <a:cubicBezTo>
                    <a:pt x="16" y="45"/>
                    <a:pt x="16" y="45"/>
                    <a:pt x="16" y="45"/>
                  </a:cubicBezTo>
                  <a:cubicBezTo>
                    <a:pt x="34" y="45"/>
                    <a:pt x="34" y="45"/>
                    <a:pt x="34" y="45"/>
                  </a:cubicBezTo>
                  <a:lnTo>
                    <a:pt x="34" y="62"/>
                  </a:lnTo>
                  <a:close/>
                  <a:moveTo>
                    <a:pt x="34" y="35"/>
                  </a:moveTo>
                  <a:cubicBezTo>
                    <a:pt x="16" y="35"/>
                    <a:pt x="16" y="35"/>
                    <a:pt x="16" y="35"/>
                  </a:cubicBezTo>
                  <a:cubicBezTo>
                    <a:pt x="16" y="18"/>
                    <a:pt x="16" y="18"/>
                    <a:pt x="16" y="18"/>
                  </a:cubicBezTo>
                  <a:cubicBezTo>
                    <a:pt x="34" y="18"/>
                    <a:pt x="34" y="18"/>
                    <a:pt x="34" y="18"/>
                  </a:cubicBezTo>
                  <a:lnTo>
                    <a:pt x="34"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CA" dirty="0"/>
            </a:p>
          </p:txBody>
        </p:sp>
        <p:sp>
          <p:nvSpPr>
            <p:cNvPr id="22" name="Freeform 1547">
              <a:extLst>
                <a:ext uri="{FF2B5EF4-FFF2-40B4-BE49-F238E27FC236}">
                  <a16:creationId xmlns:a16="http://schemas.microsoft.com/office/drawing/2014/main" id="{89B21B3A-D85A-B8C7-48F8-3CA73E7C2320}"/>
                </a:ext>
              </a:extLst>
            </p:cNvPr>
            <p:cNvSpPr>
              <a:spLocks noEditPoints="1"/>
            </p:cNvSpPr>
            <p:nvPr/>
          </p:nvSpPr>
          <p:spPr bwMode="gray">
            <a:xfrm>
              <a:off x="7387988" y="5801578"/>
              <a:ext cx="227410" cy="431006"/>
            </a:xfrm>
            <a:custGeom>
              <a:avLst/>
              <a:gdLst>
                <a:gd name="T0" fmla="*/ 71 w 81"/>
                <a:gd name="T1" fmla="*/ 0 h 153"/>
                <a:gd name="T2" fmla="*/ 10 w 81"/>
                <a:gd name="T3" fmla="*/ 0 h 153"/>
                <a:gd name="T4" fmla="*/ 0 w 81"/>
                <a:gd name="T5" fmla="*/ 10 h 153"/>
                <a:gd name="T6" fmla="*/ 0 w 81"/>
                <a:gd name="T7" fmla="*/ 153 h 153"/>
                <a:gd name="T8" fmla="*/ 30 w 81"/>
                <a:gd name="T9" fmla="*/ 153 h 153"/>
                <a:gd name="T10" fmla="*/ 30 w 81"/>
                <a:gd name="T11" fmla="*/ 117 h 153"/>
                <a:gd name="T12" fmla="*/ 51 w 81"/>
                <a:gd name="T13" fmla="*/ 117 h 153"/>
                <a:gd name="T14" fmla="*/ 51 w 81"/>
                <a:gd name="T15" fmla="*/ 153 h 153"/>
                <a:gd name="T16" fmla="*/ 81 w 81"/>
                <a:gd name="T17" fmla="*/ 153 h 153"/>
                <a:gd name="T18" fmla="*/ 81 w 81"/>
                <a:gd name="T19" fmla="*/ 10 h 153"/>
                <a:gd name="T20" fmla="*/ 71 w 81"/>
                <a:gd name="T21" fmla="*/ 0 h 153"/>
                <a:gd name="T22" fmla="*/ 34 w 81"/>
                <a:gd name="T23" fmla="*/ 97 h 153"/>
                <a:gd name="T24" fmla="*/ 17 w 81"/>
                <a:gd name="T25" fmla="*/ 97 h 153"/>
                <a:gd name="T26" fmla="*/ 17 w 81"/>
                <a:gd name="T27" fmla="*/ 80 h 153"/>
                <a:gd name="T28" fmla="*/ 34 w 81"/>
                <a:gd name="T29" fmla="*/ 80 h 153"/>
                <a:gd name="T30" fmla="*/ 34 w 81"/>
                <a:gd name="T31" fmla="*/ 97 h 153"/>
                <a:gd name="T32" fmla="*/ 34 w 81"/>
                <a:gd name="T33" fmla="*/ 68 h 153"/>
                <a:gd name="T34" fmla="*/ 17 w 81"/>
                <a:gd name="T35" fmla="*/ 68 h 153"/>
                <a:gd name="T36" fmla="*/ 17 w 81"/>
                <a:gd name="T37" fmla="*/ 52 h 153"/>
                <a:gd name="T38" fmla="*/ 34 w 81"/>
                <a:gd name="T39" fmla="*/ 52 h 153"/>
                <a:gd name="T40" fmla="*/ 34 w 81"/>
                <a:gd name="T41" fmla="*/ 68 h 153"/>
                <a:gd name="T42" fmla="*/ 34 w 81"/>
                <a:gd name="T43" fmla="*/ 41 h 153"/>
                <a:gd name="T44" fmla="*/ 17 w 81"/>
                <a:gd name="T45" fmla="*/ 41 h 153"/>
                <a:gd name="T46" fmla="*/ 17 w 81"/>
                <a:gd name="T47" fmla="*/ 24 h 153"/>
                <a:gd name="T48" fmla="*/ 34 w 81"/>
                <a:gd name="T49" fmla="*/ 24 h 153"/>
                <a:gd name="T50" fmla="*/ 34 w 81"/>
                <a:gd name="T51" fmla="*/ 41 h 153"/>
                <a:gd name="T52" fmla="*/ 64 w 81"/>
                <a:gd name="T53" fmla="*/ 97 h 153"/>
                <a:gd name="T54" fmla="*/ 47 w 81"/>
                <a:gd name="T55" fmla="*/ 97 h 153"/>
                <a:gd name="T56" fmla="*/ 47 w 81"/>
                <a:gd name="T57" fmla="*/ 80 h 153"/>
                <a:gd name="T58" fmla="*/ 64 w 81"/>
                <a:gd name="T59" fmla="*/ 80 h 153"/>
                <a:gd name="T60" fmla="*/ 64 w 81"/>
                <a:gd name="T61" fmla="*/ 97 h 153"/>
                <a:gd name="T62" fmla="*/ 64 w 81"/>
                <a:gd name="T63" fmla="*/ 69 h 153"/>
                <a:gd name="T64" fmla="*/ 47 w 81"/>
                <a:gd name="T65" fmla="*/ 69 h 153"/>
                <a:gd name="T66" fmla="*/ 47 w 81"/>
                <a:gd name="T67" fmla="*/ 52 h 153"/>
                <a:gd name="T68" fmla="*/ 64 w 81"/>
                <a:gd name="T69" fmla="*/ 52 h 153"/>
                <a:gd name="T70" fmla="*/ 64 w 81"/>
                <a:gd name="T71" fmla="*/ 69 h 153"/>
                <a:gd name="T72" fmla="*/ 64 w 81"/>
                <a:gd name="T73" fmla="*/ 41 h 153"/>
                <a:gd name="T74" fmla="*/ 47 w 81"/>
                <a:gd name="T75" fmla="*/ 41 h 153"/>
                <a:gd name="T76" fmla="*/ 47 w 81"/>
                <a:gd name="T77" fmla="*/ 24 h 153"/>
                <a:gd name="T78" fmla="*/ 64 w 81"/>
                <a:gd name="T79" fmla="*/ 24 h 153"/>
                <a:gd name="T80" fmla="*/ 64 w 81"/>
                <a:gd name="T81" fmla="*/ 41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1" h="153">
                  <a:moveTo>
                    <a:pt x="71" y="0"/>
                  </a:moveTo>
                  <a:cubicBezTo>
                    <a:pt x="10" y="0"/>
                    <a:pt x="10" y="0"/>
                    <a:pt x="10" y="0"/>
                  </a:cubicBezTo>
                  <a:cubicBezTo>
                    <a:pt x="4" y="0"/>
                    <a:pt x="0" y="5"/>
                    <a:pt x="0" y="10"/>
                  </a:cubicBezTo>
                  <a:cubicBezTo>
                    <a:pt x="0" y="153"/>
                    <a:pt x="0" y="153"/>
                    <a:pt x="0" y="153"/>
                  </a:cubicBezTo>
                  <a:cubicBezTo>
                    <a:pt x="30" y="153"/>
                    <a:pt x="30" y="153"/>
                    <a:pt x="30" y="153"/>
                  </a:cubicBezTo>
                  <a:cubicBezTo>
                    <a:pt x="30" y="117"/>
                    <a:pt x="30" y="117"/>
                    <a:pt x="30" y="117"/>
                  </a:cubicBezTo>
                  <a:cubicBezTo>
                    <a:pt x="51" y="117"/>
                    <a:pt x="51" y="117"/>
                    <a:pt x="51" y="117"/>
                  </a:cubicBezTo>
                  <a:cubicBezTo>
                    <a:pt x="51" y="153"/>
                    <a:pt x="51" y="153"/>
                    <a:pt x="51" y="153"/>
                  </a:cubicBezTo>
                  <a:cubicBezTo>
                    <a:pt x="81" y="153"/>
                    <a:pt x="81" y="153"/>
                    <a:pt x="81" y="153"/>
                  </a:cubicBezTo>
                  <a:cubicBezTo>
                    <a:pt x="81" y="10"/>
                    <a:pt x="81" y="10"/>
                    <a:pt x="81" y="10"/>
                  </a:cubicBezTo>
                  <a:cubicBezTo>
                    <a:pt x="81" y="5"/>
                    <a:pt x="76" y="0"/>
                    <a:pt x="71" y="0"/>
                  </a:cubicBezTo>
                  <a:close/>
                  <a:moveTo>
                    <a:pt x="34" y="97"/>
                  </a:moveTo>
                  <a:cubicBezTo>
                    <a:pt x="17" y="97"/>
                    <a:pt x="17" y="97"/>
                    <a:pt x="17" y="97"/>
                  </a:cubicBezTo>
                  <a:cubicBezTo>
                    <a:pt x="17" y="80"/>
                    <a:pt x="17" y="80"/>
                    <a:pt x="17" y="80"/>
                  </a:cubicBezTo>
                  <a:cubicBezTo>
                    <a:pt x="34" y="80"/>
                    <a:pt x="34" y="80"/>
                    <a:pt x="34" y="80"/>
                  </a:cubicBezTo>
                  <a:lnTo>
                    <a:pt x="34" y="97"/>
                  </a:lnTo>
                  <a:close/>
                  <a:moveTo>
                    <a:pt x="34" y="68"/>
                  </a:moveTo>
                  <a:cubicBezTo>
                    <a:pt x="17" y="68"/>
                    <a:pt x="17" y="68"/>
                    <a:pt x="17" y="68"/>
                  </a:cubicBezTo>
                  <a:cubicBezTo>
                    <a:pt x="17" y="52"/>
                    <a:pt x="17" y="52"/>
                    <a:pt x="17" y="52"/>
                  </a:cubicBezTo>
                  <a:cubicBezTo>
                    <a:pt x="34" y="52"/>
                    <a:pt x="34" y="52"/>
                    <a:pt x="34" y="52"/>
                  </a:cubicBezTo>
                  <a:lnTo>
                    <a:pt x="34" y="68"/>
                  </a:lnTo>
                  <a:close/>
                  <a:moveTo>
                    <a:pt x="34" y="41"/>
                  </a:moveTo>
                  <a:cubicBezTo>
                    <a:pt x="17" y="41"/>
                    <a:pt x="17" y="41"/>
                    <a:pt x="17" y="41"/>
                  </a:cubicBezTo>
                  <a:cubicBezTo>
                    <a:pt x="17" y="24"/>
                    <a:pt x="17" y="24"/>
                    <a:pt x="17" y="24"/>
                  </a:cubicBezTo>
                  <a:cubicBezTo>
                    <a:pt x="34" y="24"/>
                    <a:pt x="34" y="24"/>
                    <a:pt x="34" y="24"/>
                  </a:cubicBezTo>
                  <a:lnTo>
                    <a:pt x="34" y="41"/>
                  </a:lnTo>
                  <a:close/>
                  <a:moveTo>
                    <a:pt x="64" y="97"/>
                  </a:moveTo>
                  <a:cubicBezTo>
                    <a:pt x="47" y="97"/>
                    <a:pt x="47" y="97"/>
                    <a:pt x="47" y="97"/>
                  </a:cubicBezTo>
                  <a:cubicBezTo>
                    <a:pt x="47" y="80"/>
                    <a:pt x="47" y="80"/>
                    <a:pt x="47" y="80"/>
                  </a:cubicBezTo>
                  <a:cubicBezTo>
                    <a:pt x="64" y="80"/>
                    <a:pt x="64" y="80"/>
                    <a:pt x="64" y="80"/>
                  </a:cubicBezTo>
                  <a:lnTo>
                    <a:pt x="64" y="97"/>
                  </a:lnTo>
                  <a:close/>
                  <a:moveTo>
                    <a:pt x="64" y="69"/>
                  </a:moveTo>
                  <a:cubicBezTo>
                    <a:pt x="47" y="69"/>
                    <a:pt x="47" y="69"/>
                    <a:pt x="47" y="69"/>
                  </a:cubicBezTo>
                  <a:cubicBezTo>
                    <a:pt x="47" y="52"/>
                    <a:pt x="47" y="52"/>
                    <a:pt x="47" y="52"/>
                  </a:cubicBezTo>
                  <a:cubicBezTo>
                    <a:pt x="64" y="52"/>
                    <a:pt x="64" y="52"/>
                    <a:pt x="64" y="52"/>
                  </a:cubicBezTo>
                  <a:lnTo>
                    <a:pt x="64" y="69"/>
                  </a:lnTo>
                  <a:close/>
                  <a:moveTo>
                    <a:pt x="64" y="41"/>
                  </a:moveTo>
                  <a:cubicBezTo>
                    <a:pt x="47" y="41"/>
                    <a:pt x="47" y="41"/>
                    <a:pt x="47" y="41"/>
                  </a:cubicBezTo>
                  <a:cubicBezTo>
                    <a:pt x="47" y="24"/>
                    <a:pt x="47" y="24"/>
                    <a:pt x="47" y="24"/>
                  </a:cubicBezTo>
                  <a:cubicBezTo>
                    <a:pt x="64" y="24"/>
                    <a:pt x="64" y="24"/>
                    <a:pt x="64" y="24"/>
                  </a:cubicBezTo>
                  <a:lnTo>
                    <a:pt x="64" y="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CA" dirty="0"/>
            </a:p>
          </p:txBody>
        </p:sp>
        <p:sp>
          <p:nvSpPr>
            <p:cNvPr id="23" name="Freeform 1548">
              <a:extLst>
                <a:ext uri="{FF2B5EF4-FFF2-40B4-BE49-F238E27FC236}">
                  <a16:creationId xmlns:a16="http://schemas.microsoft.com/office/drawing/2014/main" id="{4EDF1A38-1D91-82B4-3822-2C10FFC49D78}"/>
                </a:ext>
              </a:extLst>
            </p:cNvPr>
            <p:cNvSpPr>
              <a:spLocks noEditPoints="1"/>
            </p:cNvSpPr>
            <p:nvPr/>
          </p:nvSpPr>
          <p:spPr bwMode="gray">
            <a:xfrm>
              <a:off x="7230825" y="5908734"/>
              <a:ext cx="142875" cy="323850"/>
            </a:xfrm>
            <a:custGeom>
              <a:avLst/>
              <a:gdLst>
                <a:gd name="T0" fmla="*/ 10 w 51"/>
                <a:gd name="T1" fmla="*/ 0 h 115"/>
                <a:gd name="T2" fmla="*/ 0 w 51"/>
                <a:gd name="T3" fmla="*/ 11 h 115"/>
                <a:gd name="T4" fmla="*/ 0 w 51"/>
                <a:gd name="T5" fmla="*/ 115 h 115"/>
                <a:gd name="T6" fmla="*/ 51 w 51"/>
                <a:gd name="T7" fmla="*/ 115 h 115"/>
                <a:gd name="T8" fmla="*/ 51 w 51"/>
                <a:gd name="T9" fmla="*/ 0 h 115"/>
                <a:gd name="T10" fmla="*/ 10 w 51"/>
                <a:gd name="T11" fmla="*/ 0 h 115"/>
                <a:gd name="T12" fmla="*/ 34 w 51"/>
                <a:gd name="T13" fmla="*/ 91 h 115"/>
                <a:gd name="T14" fmla="*/ 17 w 51"/>
                <a:gd name="T15" fmla="*/ 91 h 115"/>
                <a:gd name="T16" fmla="*/ 17 w 51"/>
                <a:gd name="T17" fmla="*/ 74 h 115"/>
                <a:gd name="T18" fmla="*/ 34 w 51"/>
                <a:gd name="T19" fmla="*/ 74 h 115"/>
                <a:gd name="T20" fmla="*/ 34 w 51"/>
                <a:gd name="T21" fmla="*/ 91 h 115"/>
                <a:gd name="T22" fmla="*/ 34 w 51"/>
                <a:gd name="T23" fmla="*/ 62 h 115"/>
                <a:gd name="T24" fmla="*/ 17 w 51"/>
                <a:gd name="T25" fmla="*/ 62 h 115"/>
                <a:gd name="T26" fmla="*/ 17 w 51"/>
                <a:gd name="T27" fmla="*/ 45 h 115"/>
                <a:gd name="T28" fmla="*/ 34 w 51"/>
                <a:gd name="T29" fmla="*/ 45 h 115"/>
                <a:gd name="T30" fmla="*/ 34 w 51"/>
                <a:gd name="T31" fmla="*/ 62 h 115"/>
                <a:gd name="T32" fmla="*/ 34 w 51"/>
                <a:gd name="T33" fmla="*/ 35 h 115"/>
                <a:gd name="T34" fmla="*/ 17 w 51"/>
                <a:gd name="T35" fmla="*/ 35 h 115"/>
                <a:gd name="T36" fmla="*/ 17 w 51"/>
                <a:gd name="T37" fmla="*/ 18 h 115"/>
                <a:gd name="T38" fmla="*/ 34 w 51"/>
                <a:gd name="T39" fmla="*/ 18 h 115"/>
                <a:gd name="T40" fmla="*/ 34 w 51"/>
                <a:gd name="T41"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 h="115">
                  <a:moveTo>
                    <a:pt x="10" y="0"/>
                  </a:moveTo>
                  <a:cubicBezTo>
                    <a:pt x="5" y="0"/>
                    <a:pt x="0" y="5"/>
                    <a:pt x="0" y="11"/>
                  </a:cubicBezTo>
                  <a:cubicBezTo>
                    <a:pt x="0" y="115"/>
                    <a:pt x="0" y="115"/>
                    <a:pt x="0" y="115"/>
                  </a:cubicBezTo>
                  <a:cubicBezTo>
                    <a:pt x="51" y="115"/>
                    <a:pt x="51" y="115"/>
                    <a:pt x="51" y="115"/>
                  </a:cubicBezTo>
                  <a:cubicBezTo>
                    <a:pt x="51" y="0"/>
                    <a:pt x="51" y="0"/>
                    <a:pt x="51" y="0"/>
                  </a:cubicBezTo>
                  <a:lnTo>
                    <a:pt x="10" y="0"/>
                  </a:lnTo>
                  <a:close/>
                  <a:moveTo>
                    <a:pt x="34" y="91"/>
                  </a:moveTo>
                  <a:cubicBezTo>
                    <a:pt x="17" y="91"/>
                    <a:pt x="17" y="91"/>
                    <a:pt x="17" y="91"/>
                  </a:cubicBezTo>
                  <a:cubicBezTo>
                    <a:pt x="17" y="74"/>
                    <a:pt x="17" y="74"/>
                    <a:pt x="17" y="74"/>
                  </a:cubicBezTo>
                  <a:cubicBezTo>
                    <a:pt x="34" y="74"/>
                    <a:pt x="34" y="74"/>
                    <a:pt x="34" y="74"/>
                  </a:cubicBezTo>
                  <a:lnTo>
                    <a:pt x="34" y="91"/>
                  </a:lnTo>
                  <a:close/>
                  <a:moveTo>
                    <a:pt x="34" y="62"/>
                  </a:moveTo>
                  <a:cubicBezTo>
                    <a:pt x="17" y="62"/>
                    <a:pt x="17" y="62"/>
                    <a:pt x="17" y="62"/>
                  </a:cubicBezTo>
                  <a:cubicBezTo>
                    <a:pt x="17" y="45"/>
                    <a:pt x="17" y="45"/>
                    <a:pt x="17" y="45"/>
                  </a:cubicBezTo>
                  <a:cubicBezTo>
                    <a:pt x="34" y="45"/>
                    <a:pt x="34" y="45"/>
                    <a:pt x="34" y="45"/>
                  </a:cubicBezTo>
                  <a:lnTo>
                    <a:pt x="34" y="62"/>
                  </a:lnTo>
                  <a:close/>
                  <a:moveTo>
                    <a:pt x="34" y="35"/>
                  </a:moveTo>
                  <a:cubicBezTo>
                    <a:pt x="17" y="35"/>
                    <a:pt x="17" y="35"/>
                    <a:pt x="17" y="35"/>
                  </a:cubicBezTo>
                  <a:cubicBezTo>
                    <a:pt x="17" y="18"/>
                    <a:pt x="17" y="18"/>
                    <a:pt x="17" y="18"/>
                  </a:cubicBezTo>
                  <a:cubicBezTo>
                    <a:pt x="34" y="18"/>
                    <a:pt x="34" y="18"/>
                    <a:pt x="34" y="18"/>
                  </a:cubicBezTo>
                  <a:lnTo>
                    <a:pt x="34"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CA" dirty="0"/>
            </a:p>
          </p:txBody>
        </p:sp>
        <p:sp>
          <p:nvSpPr>
            <p:cNvPr id="24" name="Freeform 1549">
              <a:extLst>
                <a:ext uri="{FF2B5EF4-FFF2-40B4-BE49-F238E27FC236}">
                  <a16:creationId xmlns:a16="http://schemas.microsoft.com/office/drawing/2014/main" id="{62B1A6BC-85B8-8455-E5E4-944980977CE0}"/>
                </a:ext>
              </a:extLst>
            </p:cNvPr>
            <p:cNvSpPr>
              <a:spLocks/>
            </p:cNvSpPr>
            <p:nvPr/>
          </p:nvSpPr>
          <p:spPr bwMode="gray">
            <a:xfrm>
              <a:off x="7295119" y="5869444"/>
              <a:ext cx="78581" cy="27385"/>
            </a:xfrm>
            <a:custGeom>
              <a:avLst/>
              <a:gdLst>
                <a:gd name="T0" fmla="*/ 10 w 28"/>
                <a:gd name="T1" fmla="*/ 0 h 10"/>
                <a:gd name="T2" fmla="*/ 0 w 28"/>
                <a:gd name="T3" fmla="*/ 10 h 10"/>
                <a:gd name="T4" fmla="*/ 28 w 28"/>
                <a:gd name="T5" fmla="*/ 10 h 10"/>
                <a:gd name="T6" fmla="*/ 28 w 28"/>
                <a:gd name="T7" fmla="*/ 0 h 10"/>
                <a:gd name="T8" fmla="*/ 10 w 28"/>
                <a:gd name="T9" fmla="*/ 0 h 10"/>
              </a:gdLst>
              <a:ahLst/>
              <a:cxnLst>
                <a:cxn ang="0">
                  <a:pos x="T0" y="T1"/>
                </a:cxn>
                <a:cxn ang="0">
                  <a:pos x="T2" y="T3"/>
                </a:cxn>
                <a:cxn ang="0">
                  <a:pos x="T4" y="T5"/>
                </a:cxn>
                <a:cxn ang="0">
                  <a:pos x="T6" y="T7"/>
                </a:cxn>
                <a:cxn ang="0">
                  <a:pos x="T8" y="T9"/>
                </a:cxn>
              </a:cxnLst>
              <a:rect l="0" t="0" r="r" b="b"/>
              <a:pathLst>
                <a:path w="28" h="10">
                  <a:moveTo>
                    <a:pt x="10" y="0"/>
                  </a:moveTo>
                  <a:cubicBezTo>
                    <a:pt x="4" y="0"/>
                    <a:pt x="0" y="5"/>
                    <a:pt x="0" y="10"/>
                  </a:cubicBezTo>
                  <a:cubicBezTo>
                    <a:pt x="28" y="10"/>
                    <a:pt x="28" y="10"/>
                    <a:pt x="28" y="10"/>
                  </a:cubicBezTo>
                  <a:cubicBezTo>
                    <a:pt x="28" y="0"/>
                    <a:pt x="28" y="0"/>
                    <a:pt x="28" y="0"/>
                  </a:cubicBezTo>
                  <a:lnTo>
                    <a:pt x="1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CA" dirty="0"/>
            </a:p>
          </p:txBody>
        </p:sp>
        <p:sp>
          <p:nvSpPr>
            <p:cNvPr id="25" name="Freeform 1550">
              <a:extLst>
                <a:ext uri="{FF2B5EF4-FFF2-40B4-BE49-F238E27FC236}">
                  <a16:creationId xmlns:a16="http://schemas.microsoft.com/office/drawing/2014/main" id="{4C6558A7-8461-4B90-34AF-9C2C38721B9B}"/>
                </a:ext>
              </a:extLst>
            </p:cNvPr>
            <p:cNvSpPr>
              <a:spLocks/>
            </p:cNvSpPr>
            <p:nvPr/>
          </p:nvSpPr>
          <p:spPr bwMode="gray">
            <a:xfrm>
              <a:off x="7629684" y="5869444"/>
              <a:ext cx="78581" cy="27385"/>
            </a:xfrm>
            <a:custGeom>
              <a:avLst/>
              <a:gdLst>
                <a:gd name="T0" fmla="*/ 18 w 28"/>
                <a:gd name="T1" fmla="*/ 0 h 10"/>
                <a:gd name="T2" fmla="*/ 28 w 28"/>
                <a:gd name="T3" fmla="*/ 10 h 10"/>
                <a:gd name="T4" fmla="*/ 0 w 28"/>
                <a:gd name="T5" fmla="*/ 10 h 10"/>
                <a:gd name="T6" fmla="*/ 0 w 28"/>
                <a:gd name="T7" fmla="*/ 0 h 10"/>
                <a:gd name="T8" fmla="*/ 18 w 28"/>
                <a:gd name="T9" fmla="*/ 0 h 10"/>
              </a:gdLst>
              <a:ahLst/>
              <a:cxnLst>
                <a:cxn ang="0">
                  <a:pos x="T0" y="T1"/>
                </a:cxn>
                <a:cxn ang="0">
                  <a:pos x="T2" y="T3"/>
                </a:cxn>
                <a:cxn ang="0">
                  <a:pos x="T4" y="T5"/>
                </a:cxn>
                <a:cxn ang="0">
                  <a:pos x="T6" y="T7"/>
                </a:cxn>
                <a:cxn ang="0">
                  <a:pos x="T8" y="T9"/>
                </a:cxn>
              </a:cxnLst>
              <a:rect l="0" t="0" r="r" b="b"/>
              <a:pathLst>
                <a:path w="28" h="10">
                  <a:moveTo>
                    <a:pt x="18" y="0"/>
                  </a:moveTo>
                  <a:cubicBezTo>
                    <a:pt x="23" y="0"/>
                    <a:pt x="28" y="5"/>
                    <a:pt x="28" y="10"/>
                  </a:cubicBezTo>
                  <a:cubicBezTo>
                    <a:pt x="0" y="10"/>
                    <a:pt x="0" y="10"/>
                    <a:pt x="0" y="10"/>
                  </a:cubicBezTo>
                  <a:cubicBezTo>
                    <a:pt x="0" y="0"/>
                    <a:pt x="0" y="0"/>
                    <a:pt x="0" y="0"/>
                  </a:cubicBezTo>
                  <a:lnTo>
                    <a:pt x="1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CA" dirty="0"/>
            </a:p>
          </p:txBody>
        </p:sp>
      </p:grpSp>
      <p:sp>
        <p:nvSpPr>
          <p:cNvPr id="26" name="Rectangle 25">
            <a:extLst>
              <a:ext uri="{FF2B5EF4-FFF2-40B4-BE49-F238E27FC236}">
                <a16:creationId xmlns:a16="http://schemas.microsoft.com/office/drawing/2014/main" id="{3EB05C5D-2B3E-2DE3-4C8F-BD63A7AFA07B}"/>
              </a:ext>
            </a:extLst>
          </p:cNvPr>
          <p:cNvSpPr/>
          <p:nvPr>
            <p:custDataLst>
              <p:tags r:id="rId14"/>
            </p:custDataLst>
          </p:nvPr>
        </p:nvSpPr>
        <p:spPr>
          <a:xfrm>
            <a:off x="8171700" y="1336034"/>
            <a:ext cx="1491185" cy="404612"/>
          </a:xfrm>
          <a:prstGeom prst="rect">
            <a:avLst/>
          </a:prstGeom>
          <a:solidFill>
            <a:srgbClr val="76B49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800" b="1" i="0" u="none" strike="noStrike" kern="1200" cap="none" spc="0" normalizeH="0" baseline="0" dirty="0">
                <a:ln>
                  <a:noFill/>
                </a:ln>
                <a:solidFill>
                  <a:schemeClr val="tx1"/>
                </a:solidFill>
                <a:effectLst/>
                <a:uLnTx/>
                <a:uFillTx/>
                <a:latin typeface="Avenir Next LT Pro" panose="020B0504020202020204" pitchFamily="34" charset="0"/>
              </a:rPr>
              <a:t>20XX</a:t>
            </a:r>
          </a:p>
        </p:txBody>
      </p:sp>
      <p:sp>
        <p:nvSpPr>
          <p:cNvPr id="27" name="Rectangle: Rounded Corners 251">
            <a:extLst>
              <a:ext uri="{FF2B5EF4-FFF2-40B4-BE49-F238E27FC236}">
                <a16:creationId xmlns:a16="http://schemas.microsoft.com/office/drawing/2014/main" id="{57DEDA11-4574-71ED-2E61-C7774C243B21}"/>
              </a:ext>
            </a:extLst>
          </p:cNvPr>
          <p:cNvSpPr/>
          <p:nvPr>
            <p:custDataLst>
              <p:tags r:id="rId15"/>
            </p:custDataLst>
          </p:nvPr>
        </p:nvSpPr>
        <p:spPr>
          <a:xfrm>
            <a:off x="6794648" y="2019566"/>
            <a:ext cx="3913586" cy="360836"/>
          </a:xfrm>
          <a:prstGeom prst="roundRect">
            <a:avLst/>
          </a:prstGeom>
          <a:solidFill>
            <a:schemeClr val="accent3">
              <a:lumMod val="20000"/>
              <a:lumOff val="80000"/>
            </a:schemeClr>
          </a:solidFill>
          <a:ln w="19050">
            <a:solidFill>
              <a:srgbClr val="76B49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CA" sz="1600" b="1" dirty="0">
                <a:solidFill>
                  <a:schemeClr val="tx1"/>
                </a:solidFill>
                <a:latin typeface="Avenir Next LT Pro" panose="020B0504020202020204" pitchFamily="34" charset="0"/>
              </a:rPr>
              <a:t>New address</a:t>
            </a:r>
            <a:endParaRPr lang="en-CA" sz="1600" dirty="0">
              <a:solidFill>
                <a:srgbClr val="FF0000"/>
              </a:solidFill>
              <a:highlight>
                <a:srgbClr val="FFFF00"/>
              </a:highlight>
              <a:latin typeface="Avenir Next LT Pro" panose="020B0504020202020204" pitchFamily="34" charset="0"/>
            </a:endParaRPr>
          </a:p>
        </p:txBody>
      </p:sp>
      <p:sp>
        <p:nvSpPr>
          <p:cNvPr id="28" name="Rectangle: Rounded Corners 252">
            <a:extLst>
              <a:ext uri="{FF2B5EF4-FFF2-40B4-BE49-F238E27FC236}">
                <a16:creationId xmlns:a16="http://schemas.microsoft.com/office/drawing/2014/main" id="{59447730-6FE7-EC4E-D82B-4CDD47E25598}"/>
              </a:ext>
            </a:extLst>
          </p:cNvPr>
          <p:cNvSpPr/>
          <p:nvPr>
            <p:custDataLst>
              <p:tags r:id="rId16"/>
            </p:custDataLst>
          </p:nvPr>
        </p:nvSpPr>
        <p:spPr>
          <a:xfrm>
            <a:off x="6809832" y="2565022"/>
            <a:ext cx="3913586" cy="360836"/>
          </a:xfrm>
          <a:prstGeom prst="roundRect">
            <a:avLst/>
          </a:prstGeom>
          <a:solidFill>
            <a:schemeClr val="accent3">
              <a:lumMod val="20000"/>
              <a:lumOff val="80000"/>
            </a:schemeClr>
          </a:solidFill>
          <a:ln w="19050">
            <a:solidFill>
              <a:srgbClr val="76B49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CA" sz="1600" dirty="0">
                <a:solidFill>
                  <a:schemeClr val="tx1"/>
                </a:solidFill>
                <a:latin typeface="Avenir Next LT Pro" panose="020B0504020202020204" pitchFamily="34" charset="0"/>
              </a:rPr>
              <a:t>New number of floors</a:t>
            </a:r>
          </a:p>
        </p:txBody>
      </p:sp>
      <p:sp>
        <p:nvSpPr>
          <p:cNvPr id="29" name="TextBox 156">
            <a:extLst>
              <a:ext uri="{FF2B5EF4-FFF2-40B4-BE49-F238E27FC236}">
                <a16:creationId xmlns:a16="http://schemas.microsoft.com/office/drawing/2014/main" id="{553F35BF-1795-942C-7210-1F70701F738A}"/>
              </a:ext>
            </a:extLst>
          </p:cNvPr>
          <p:cNvSpPr txBox="1"/>
          <p:nvPr>
            <p:custDataLst>
              <p:tags r:id="rId17"/>
            </p:custDataLst>
          </p:nvPr>
        </p:nvSpPr>
        <p:spPr>
          <a:xfrm>
            <a:off x="6927445" y="3216132"/>
            <a:ext cx="3507375"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CA" sz="1600" b="1" dirty="0">
                <a:latin typeface="Avenir Next LT Pro" panose="020B0504020202020204" pitchFamily="34" charset="0"/>
              </a:rPr>
              <a:t>Unassigned seating</a:t>
            </a:r>
            <a:endParaRPr lang="en-CA" sz="1600" b="1" i="1" dirty="0">
              <a:latin typeface="Avenir Next LT Pro" panose="020B0504020202020204" pitchFamily="34" charset="0"/>
            </a:endParaRPr>
          </a:p>
        </p:txBody>
      </p:sp>
      <p:sp>
        <p:nvSpPr>
          <p:cNvPr id="30" name="Rectangle: Rounded Corners 153">
            <a:extLst>
              <a:ext uri="{FF2B5EF4-FFF2-40B4-BE49-F238E27FC236}">
                <a16:creationId xmlns:a16="http://schemas.microsoft.com/office/drawing/2014/main" id="{CF803FF0-F5AD-09EE-E848-7158D9ECA15B}"/>
              </a:ext>
              <a:ext uri="{C183D7F6-B498-43B3-948B-1728B52AA6E4}">
                <adec:decorative xmlns:adec="http://schemas.microsoft.com/office/drawing/2017/decorative" val="1"/>
              </a:ext>
            </a:extLst>
          </p:cNvPr>
          <p:cNvSpPr/>
          <p:nvPr>
            <p:custDataLst>
              <p:tags r:id="rId18"/>
            </p:custDataLst>
          </p:nvPr>
        </p:nvSpPr>
        <p:spPr>
          <a:xfrm>
            <a:off x="6826601" y="3152759"/>
            <a:ext cx="4011117" cy="1615853"/>
          </a:xfrm>
          <a:prstGeom prst="roundRect">
            <a:avLst>
              <a:gd name="adj" fmla="val 6692"/>
            </a:avLst>
          </a:prstGeom>
          <a:noFill/>
          <a:ln w="19050">
            <a:solidFill>
              <a:srgbClr val="76B49F"/>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CA" dirty="0"/>
          </a:p>
        </p:txBody>
      </p:sp>
      <p:pic>
        <p:nvPicPr>
          <p:cNvPr id="31" name="Picture 191">
            <a:extLst>
              <a:ext uri="{FF2B5EF4-FFF2-40B4-BE49-F238E27FC236}">
                <a16:creationId xmlns:a16="http://schemas.microsoft.com/office/drawing/2014/main" id="{584F3591-1389-AFE2-9988-630538612733}"/>
              </a:ext>
              <a:ext uri="{C183D7F6-B498-43B3-948B-1728B52AA6E4}">
                <adec:decorative xmlns:adec="http://schemas.microsoft.com/office/drawing/2017/decorative" val="1"/>
              </a:ext>
            </a:extLst>
          </p:cNvPr>
          <p:cNvPicPr>
            <a:picLocks noChangeAspect="1"/>
          </p:cNvPicPr>
          <p:nvPr>
            <p:custDataLst>
              <p:tags r:id="rId19"/>
            </p:custDataLst>
          </p:nvPr>
        </p:nvPicPr>
        <p:blipFill>
          <a:blip r:embed="rId28" cstate="screen">
            <a:extLst>
              <a:ext uri="{28A0092B-C50C-407E-A947-70E740481C1C}">
                <a14:useLocalDpi xmlns:a14="http://schemas.microsoft.com/office/drawing/2010/main" val="0"/>
              </a:ext>
            </a:extLst>
          </a:blip>
          <a:stretch>
            <a:fillRect/>
          </a:stretch>
        </p:blipFill>
        <p:spPr>
          <a:xfrm>
            <a:off x="9142790" y="3596115"/>
            <a:ext cx="1174806" cy="880081"/>
          </a:xfrm>
          <a:prstGeom prst="rect">
            <a:avLst/>
          </a:prstGeom>
        </p:spPr>
      </p:pic>
      <p:pic>
        <p:nvPicPr>
          <p:cNvPr id="32" name="Picture 192">
            <a:extLst>
              <a:ext uri="{FF2B5EF4-FFF2-40B4-BE49-F238E27FC236}">
                <a16:creationId xmlns:a16="http://schemas.microsoft.com/office/drawing/2014/main" id="{FDF20F69-3197-FD5C-05EB-9E1AC0557767}"/>
              </a:ext>
              <a:ext uri="{C183D7F6-B498-43B3-948B-1728B52AA6E4}">
                <adec:decorative xmlns:adec="http://schemas.microsoft.com/office/drawing/2017/decorative" val="1"/>
              </a:ext>
            </a:extLst>
          </p:cNvPr>
          <p:cNvPicPr>
            <a:picLocks noChangeAspect="1"/>
          </p:cNvPicPr>
          <p:nvPr>
            <p:custDataLst>
              <p:tags r:id="rId20"/>
            </p:custDataLst>
          </p:nvPr>
        </p:nvPicPr>
        <p:blipFill>
          <a:blip r:embed="rId29" cstate="screen">
            <a:extLst>
              <a:ext uri="{28A0092B-C50C-407E-A947-70E740481C1C}">
                <a14:useLocalDpi xmlns:a14="http://schemas.microsoft.com/office/drawing/2010/main" val="0"/>
              </a:ext>
            </a:extLst>
          </a:blip>
          <a:stretch>
            <a:fillRect/>
          </a:stretch>
        </p:blipFill>
        <p:spPr>
          <a:xfrm>
            <a:off x="6934383" y="3638059"/>
            <a:ext cx="781969" cy="848938"/>
          </a:xfrm>
          <a:prstGeom prst="rect">
            <a:avLst/>
          </a:prstGeom>
        </p:spPr>
      </p:pic>
      <p:grpSp>
        <p:nvGrpSpPr>
          <p:cNvPr id="33" name="Group 194">
            <a:extLst>
              <a:ext uri="{FF2B5EF4-FFF2-40B4-BE49-F238E27FC236}">
                <a16:creationId xmlns:a16="http://schemas.microsoft.com/office/drawing/2014/main" id="{769F25D5-0ACE-A2D5-150F-32E72CA3FC17}"/>
              </a:ext>
              <a:ext uri="{C183D7F6-B498-43B3-948B-1728B52AA6E4}">
                <adec:decorative xmlns:adec="http://schemas.microsoft.com/office/drawing/2017/decorative" val="1"/>
              </a:ext>
            </a:extLst>
          </p:cNvPr>
          <p:cNvGrpSpPr/>
          <p:nvPr>
            <p:custDataLst>
              <p:tags r:id="rId21"/>
            </p:custDataLst>
          </p:nvPr>
        </p:nvGrpSpPr>
        <p:grpSpPr>
          <a:xfrm>
            <a:off x="7815558" y="3661775"/>
            <a:ext cx="1327232" cy="816533"/>
            <a:chOff x="6312030" y="4120319"/>
            <a:chExt cx="3331283" cy="2089752"/>
          </a:xfrm>
        </p:grpSpPr>
        <p:pic>
          <p:nvPicPr>
            <p:cNvPr id="34" name="Picture 157">
              <a:extLst>
                <a:ext uri="{FF2B5EF4-FFF2-40B4-BE49-F238E27FC236}">
                  <a16:creationId xmlns:a16="http://schemas.microsoft.com/office/drawing/2014/main" id="{2FB48BB1-72DE-06A6-56B2-FC23EFB14F8B}"/>
                </a:ext>
              </a:extLst>
            </p:cNvPr>
            <p:cNvPicPr>
              <a:picLocks noChangeAspect="1"/>
            </p:cNvPicPr>
            <p:nvPr/>
          </p:nvPicPr>
          <p:blipFill>
            <a:blip r:embed="rId30" cstate="screen">
              <a:extLst>
                <a:ext uri="{28A0092B-C50C-407E-A947-70E740481C1C}">
                  <a14:useLocalDpi xmlns:a14="http://schemas.microsoft.com/office/drawing/2010/main" val="0"/>
                </a:ext>
              </a:extLst>
            </a:blip>
            <a:stretch>
              <a:fillRect/>
            </a:stretch>
          </p:blipFill>
          <p:spPr>
            <a:xfrm>
              <a:off x="6312030" y="4120319"/>
              <a:ext cx="3331283" cy="2089752"/>
            </a:xfrm>
            <a:prstGeom prst="rect">
              <a:avLst/>
            </a:prstGeom>
          </p:spPr>
        </p:pic>
        <p:pic>
          <p:nvPicPr>
            <p:cNvPr id="35" name="Picture 158">
              <a:extLst>
                <a:ext uri="{FF2B5EF4-FFF2-40B4-BE49-F238E27FC236}">
                  <a16:creationId xmlns:a16="http://schemas.microsoft.com/office/drawing/2014/main" id="{BBD661EF-B16E-1F8E-F7B2-08A14C470C0E}"/>
                </a:ext>
              </a:extLst>
            </p:cNvPr>
            <p:cNvPicPr>
              <a:picLocks noChangeAspect="1"/>
            </p:cNvPicPr>
            <p:nvPr/>
          </p:nvPicPr>
          <p:blipFill>
            <a:blip r:embed="rId31" cstate="screen">
              <a:extLst>
                <a:ext uri="{28A0092B-C50C-407E-A947-70E740481C1C}">
                  <a14:useLocalDpi xmlns:a14="http://schemas.microsoft.com/office/drawing/2010/main" val="0"/>
                </a:ext>
              </a:extLst>
            </a:blip>
            <a:stretch>
              <a:fillRect/>
            </a:stretch>
          </p:blipFill>
          <p:spPr>
            <a:xfrm>
              <a:off x="8364802" y="4770520"/>
              <a:ext cx="796645" cy="1439551"/>
            </a:xfrm>
            <a:prstGeom prst="rect">
              <a:avLst/>
            </a:prstGeom>
          </p:spPr>
        </p:pic>
        <p:pic>
          <p:nvPicPr>
            <p:cNvPr id="36" name="Picture 193">
              <a:extLst>
                <a:ext uri="{FF2B5EF4-FFF2-40B4-BE49-F238E27FC236}">
                  <a16:creationId xmlns:a16="http://schemas.microsoft.com/office/drawing/2014/main" id="{ED75FF99-3DF7-84E0-7B5B-4EFCB272051C}"/>
                </a:ext>
              </a:extLst>
            </p:cNvPr>
            <p:cNvPicPr>
              <a:picLocks noChangeAspect="1"/>
            </p:cNvPicPr>
            <p:nvPr/>
          </p:nvPicPr>
          <p:blipFill>
            <a:blip r:embed="rId32" cstate="screen">
              <a:extLst>
                <a:ext uri="{28A0092B-C50C-407E-A947-70E740481C1C}">
                  <a14:useLocalDpi xmlns:a14="http://schemas.microsoft.com/office/drawing/2010/main" val="0"/>
                </a:ext>
              </a:extLst>
            </a:blip>
            <a:stretch>
              <a:fillRect/>
            </a:stretch>
          </p:blipFill>
          <p:spPr>
            <a:xfrm>
              <a:off x="8176212" y="5087005"/>
              <a:ext cx="377179" cy="309624"/>
            </a:xfrm>
            <a:prstGeom prst="rect">
              <a:avLst/>
            </a:prstGeom>
          </p:spPr>
        </p:pic>
      </p:grpSp>
      <p:sp>
        <p:nvSpPr>
          <p:cNvPr id="37" name="Rectangle: Rounded Corners 252">
            <a:extLst>
              <a:ext uri="{FF2B5EF4-FFF2-40B4-BE49-F238E27FC236}">
                <a16:creationId xmlns:a16="http://schemas.microsoft.com/office/drawing/2014/main" id="{04E6FCF7-DB94-8921-A44C-934B7E940C36}"/>
              </a:ext>
            </a:extLst>
          </p:cNvPr>
          <p:cNvSpPr/>
          <p:nvPr>
            <p:custDataLst>
              <p:tags r:id="rId22"/>
            </p:custDataLst>
          </p:nvPr>
        </p:nvSpPr>
        <p:spPr>
          <a:xfrm>
            <a:off x="6794648" y="4903131"/>
            <a:ext cx="4043070" cy="528616"/>
          </a:xfrm>
          <a:prstGeom prst="roundRect">
            <a:avLst/>
          </a:prstGeom>
          <a:solidFill>
            <a:schemeClr val="accent3">
              <a:lumMod val="20000"/>
              <a:lumOff val="80000"/>
            </a:schemeClr>
          </a:solidFill>
          <a:ln w="19050">
            <a:solidFill>
              <a:srgbClr val="76B49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CA" sz="1600" b="1" dirty="0">
                <a:solidFill>
                  <a:schemeClr val="tx1"/>
                </a:solidFill>
                <a:latin typeface="Avenir Next LT Pro" panose="020B0504020202020204" pitchFamily="34" charset="0"/>
              </a:rPr>
              <a:t>New ways of using space</a:t>
            </a:r>
          </a:p>
        </p:txBody>
      </p:sp>
    </p:spTree>
    <p:extLst>
      <p:ext uri="{BB962C8B-B14F-4D97-AF65-F5344CB8AC3E}">
        <p14:creationId xmlns:p14="http://schemas.microsoft.com/office/powerpoint/2010/main" val="951449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4D4C3C8-8CC6-4BF9-B9F0-0B29F37F2A1C}"/>
              </a:ext>
              <a:ext uri="{C183D7F6-B498-43B3-948B-1728B52AA6E4}">
                <adec:decorative xmlns:adec="http://schemas.microsoft.com/office/drawing/2017/decorative" val="1"/>
              </a:ext>
            </a:extLst>
          </p:cNvPr>
          <p:cNvSpPr/>
          <p:nvPr>
            <p:custDataLst>
              <p:tags r:id="rId1"/>
            </p:custDataLst>
          </p:nvPr>
        </p:nvSpPr>
        <p:spPr>
          <a:xfrm>
            <a:off x="0" y="-5809"/>
            <a:ext cx="12192001" cy="719951"/>
          </a:xfrm>
          <a:prstGeom prst="rect">
            <a:avLst/>
          </a:prstGeom>
          <a:solidFill>
            <a:srgbClr val="4B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a:extLst>
              <a:ext uri="{FF2B5EF4-FFF2-40B4-BE49-F238E27FC236}">
                <a16:creationId xmlns:a16="http://schemas.microsoft.com/office/drawing/2014/main" id="{7848FF00-1347-4DA1-9437-1B4A0F154B78}"/>
              </a:ext>
            </a:extLst>
          </p:cNvPr>
          <p:cNvSpPr>
            <a:spLocks noGrp="1"/>
          </p:cNvSpPr>
          <p:nvPr>
            <p:ph type="title" idx="4294967295"/>
            <p:custDataLst>
              <p:tags r:id="rId2"/>
            </p:custDataLst>
          </p:nvPr>
        </p:nvSpPr>
        <p:spPr>
          <a:xfrm>
            <a:off x="206501" y="36753"/>
            <a:ext cx="11323029"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nSpc>
                <a:spcPts val="2400"/>
              </a:lnSpc>
              <a:spcBef>
                <a:spcPts val="1000"/>
              </a:spcBef>
              <a:buFont typeface="Arial" panose="020B0604020202020204" pitchFamily="34" charset="0"/>
            </a:pPr>
            <a:r>
              <a:rPr lang="en-CA" dirty="0">
                <a:solidFill>
                  <a:schemeClr val="bg1"/>
                </a:solidFill>
                <a:ea typeface="+mn-ea"/>
              </a:rPr>
              <a:t>Beyond a </a:t>
            </a:r>
            <a:r>
              <a:rPr lang="en-CA">
                <a:solidFill>
                  <a:schemeClr val="bg1"/>
                </a:solidFill>
                <a:ea typeface="+mn-ea"/>
              </a:rPr>
              <a:t>workplace optimization</a:t>
            </a:r>
            <a:endParaRPr lang="en-CA" dirty="0">
              <a:solidFill>
                <a:schemeClr val="bg1"/>
              </a:solidFill>
              <a:ea typeface="+mn-ea"/>
            </a:endParaRPr>
          </a:p>
        </p:txBody>
      </p:sp>
      <p:pic>
        <p:nvPicPr>
          <p:cNvPr id="11" name="Image 9">
            <a:extLst>
              <a:ext uri="{FF2B5EF4-FFF2-40B4-BE49-F238E27FC236}">
                <a16:creationId xmlns:a16="http://schemas.microsoft.com/office/drawing/2014/main" id="{4BE59BA4-5D6C-4A38-8A73-5686AAF2BAF1}"/>
              </a:ext>
              <a:ext uri="{C183D7F6-B498-43B3-948B-1728B52AA6E4}">
                <adec:decorative xmlns:adec="http://schemas.microsoft.com/office/drawing/2017/decorative" val="1"/>
              </a:ext>
            </a:extLst>
          </p:cNvPr>
          <p:cNvPicPr>
            <a:picLocks noChangeAspect="1"/>
          </p:cNvPicPr>
          <p:nvPr>
            <p:custDataLst>
              <p:tags r:id="rId3"/>
            </p:custDataLst>
          </p:nvPr>
        </p:nvPicPr>
        <p:blipFill rotWithShape="1">
          <a:blip r:embed="rId8" cstate="screen">
            <a:extLst>
              <a:ext uri="{28A0092B-C50C-407E-A947-70E740481C1C}">
                <a14:useLocalDpi xmlns:a14="http://schemas.microsoft.com/office/drawing/2010/main"/>
              </a:ext>
            </a:extLst>
          </a:blip>
          <a:srcRect b="-114"/>
          <a:stretch/>
        </p:blipFill>
        <p:spPr>
          <a:xfrm>
            <a:off x="206500" y="9121734"/>
            <a:ext cx="12196141" cy="53485"/>
          </a:xfrm>
          <a:prstGeom prst="rect">
            <a:avLst/>
          </a:prstGeom>
        </p:spPr>
      </p:pic>
      <p:pic>
        <p:nvPicPr>
          <p:cNvPr id="3" name="Content Placeholder 10">
            <a:extLst>
              <a:ext uri="{FF2B5EF4-FFF2-40B4-BE49-F238E27FC236}">
                <a16:creationId xmlns:a16="http://schemas.microsoft.com/office/drawing/2014/main" id="{4764C197-A1C5-4D1B-9772-6248B9F555B9}"/>
              </a:ext>
              <a:ext uri="{C183D7F6-B498-43B3-948B-1728B52AA6E4}">
                <adec:decorative xmlns:adec="http://schemas.microsoft.com/office/drawing/2017/decorative" val="1"/>
              </a:ext>
            </a:extLst>
          </p:cNvPr>
          <p:cNvPicPr>
            <a:picLocks noChangeAspect="1"/>
          </p:cNvPicPr>
          <p:nvPr>
            <p:custDataLst>
              <p:tags r:id="rId4"/>
            </p:custDataLst>
          </p:nvPr>
        </p:nvPicPr>
        <p:blipFill>
          <a:blip r:embed="rId9">
            <a:biLevel thresh="25000"/>
            <a:extLst>
              <a:ext uri="{28A0092B-C50C-407E-A947-70E740481C1C}">
                <a14:useLocalDpi xmlns:a14="http://schemas.microsoft.com/office/drawing/2010/main" val="0"/>
              </a:ext>
            </a:extLst>
          </a:blip>
          <a:srcRect/>
          <a:stretch/>
        </p:blipFill>
        <p:spPr>
          <a:xfrm>
            <a:off x="11529530" y="54509"/>
            <a:ext cx="531869" cy="580758"/>
          </a:xfrm>
          <a:prstGeom prst="rect">
            <a:avLst/>
          </a:prstGeom>
        </p:spPr>
      </p:pic>
      <p:graphicFrame>
        <p:nvGraphicFramePr>
          <p:cNvPr id="5" name="Diagramme 4" descr="offer a space better suited to tasks, promote accessibility and inclusion">
            <a:extLst>
              <a:ext uri="{FF2B5EF4-FFF2-40B4-BE49-F238E27FC236}">
                <a16:creationId xmlns:a16="http://schemas.microsoft.com/office/drawing/2014/main" id="{47AF23CB-9CF8-3A93-AC5C-6849E2091E92}"/>
              </a:ext>
            </a:extLst>
          </p:cNvPr>
          <p:cNvGraphicFramePr/>
          <p:nvPr>
            <p:custDataLst>
              <p:tags r:id="rId5"/>
            </p:custDataLst>
            <p:extLst>
              <p:ext uri="{D42A27DB-BD31-4B8C-83A1-F6EECF244321}">
                <p14:modId xmlns:p14="http://schemas.microsoft.com/office/powerpoint/2010/main" val="3692014740"/>
              </p:ext>
            </p:extLst>
          </p:nvPr>
        </p:nvGraphicFramePr>
        <p:xfrm>
          <a:off x="497902" y="1138059"/>
          <a:ext cx="10445715" cy="424767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782836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90E4937-9203-80F1-1D3B-46A2B6309F3A}"/>
              </a:ext>
              <a:ext uri="{C183D7F6-B498-43B3-948B-1728B52AA6E4}">
                <adec:decorative xmlns:adec="http://schemas.microsoft.com/office/drawing/2017/decorative" val="1"/>
              </a:ext>
            </a:extLst>
          </p:cNvPr>
          <p:cNvSpPr/>
          <p:nvPr>
            <p:custDataLst>
              <p:tags r:id="rId1"/>
            </p:custDataLst>
          </p:nvPr>
        </p:nvSpPr>
        <p:spPr>
          <a:xfrm>
            <a:off x="0" y="0"/>
            <a:ext cx="12192000" cy="72237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CA" dirty="0"/>
          </a:p>
        </p:txBody>
      </p:sp>
      <p:sp>
        <p:nvSpPr>
          <p:cNvPr id="2" name="Title 1">
            <a:extLst>
              <a:ext uri="{FF2B5EF4-FFF2-40B4-BE49-F238E27FC236}">
                <a16:creationId xmlns:a16="http://schemas.microsoft.com/office/drawing/2014/main" id="{E2A90173-C9BE-15AB-2F1B-343129698A10}"/>
              </a:ext>
            </a:extLst>
          </p:cNvPr>
          <p:cNvSpPr txBox="1">
            <a:spLocks noGrp="1"/>
          </p:cNvSpPr>
          <p:nvPr>
            <p:ph type="title" idx="4294967295"/>
            <p:custDataLst>
              <p:tags r:id="rId2"/>
            </p:custDataLst>
          </p:nvPr>
        </p:nvSpPr>
        <p:spPr>
          <a:xfrm>
            <a:off x="206500" y="36753"/>
            <a:ext cx="11323030"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The </a:t>
            </a:r>
            <a:r>
              <a:rPr kumimoji="0" lang="fr-CA" sz="3200" b="1"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workplace</a:t>
            </a: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a:t>
            </a:r>
            <a:r>
              <a:rPr kumimoji="0" lang="fr-CA" sz="3200" b="1"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experience</a:t>
            </a: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 </a:t>
            </a:r>
            <a:r>
              <a:rPr kumimoji="0" lang="fr-CA" sz="3200" b="1"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our</a:t>
            </a: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vision</a:t>
            </a:r>
          </a:p>
        </p:txBody>
      </p:sp>
      <p:sp>
        <p:nvSpPr>
          <p:cNvPr id="3" name="TextBox 2">
            <a:extLst>
              <a:ext uri="{FF2B5EF4-FFF2-40B4-BE49-F238E27FC236}">
                <a16:creationId xmlns:a16="http://schemas.microsoft.com/office/drawing/2014/main" id="{7A78167E-F052-C9E8-04C8-15DFB9851FEC}"/>
              </a:ext>
            </a:extLst>
          </p:cNvPr>
          <p:cNvSpPr txBox="1"/>
          <p:nvPr>
            <p:custDataLst>
              <p:tags r:id="rId3"/>
            </p:custDataLst>
          </p:nvPr>
        </p:nvSpPr>
        <p:spPr>
          <a:xfrm>
            <a:off x="581229" y="1201526"/>
            <a:ext cx="10362388" cy="369332"/>
          </a:xfrm>
          <a:prstGeom prst="rect">
            <a:avLst/>
          </a:prstGeom>
          <a:noFill/>
        </p:spPr>
        <p:txBody>
          <a:bodyPr wrap="square">
            <a:spAutoFit/>
          </a:bodyPr>
          <a:lstStyle/>
          <a:p>
            <a:r>
              <a:rPr lang="fr-CA" i="1" dirty="0"/>
              <a:t>Insert your organization's vision of workplace experience, if applicable.</a:t>
            </a:r>
            <a:endParaRPr lang="fr-CA" dirty="0"/>
          </a:p>
        </p:txBody>
      </p:sp>
      <p:pic>
        <p:nvPicPr>
          <p:cNvPr id="4" name="Content Placeholder 10">
            <a:extLst>
              <a:ext uri="{FF2B5EF4-FFF2-40B4-BE49-F238E27FC236}">
                <a16:creationId xmlns:a16="http://schemas.microsoft.com/office/drawing/2014/main" id="{D4402F8A-8A9E-5164-5B84-3A9EF2641609}"/>
              </a:ext>
              <a:ext uri="{C183D7F6-B498-43B3-948B-1728B52AA6E4}">
                <adec:decorative xmlns:adec="http://schemas.microsoft.com/office/drawing/2017/decorative" val="1"/>
              </a:ext>
            </a:extLst>
          </p:cNvPr>
          <p:cNvPicPr>
            <a:picLocks noChangeAspect="1"/>
          </p:cNvPicPr>
          <p:nvPr>
            <p:custDataLst>
              <p:tags r:id="rId4"/>
            </p:custDataLst>
          </p:nvPr>
        </p:nvPicPr>
        <p:blipFill>
          <a:blip r:embed="rId7">
            <a:biLevel thresh="25000"/>
            <a:extLst>
              <a:ext uri="{28A0092B-C50C-407E-A947-70E740481C1C}">
                <a14:useLocalDpi xmlns:a14="http://schemas.microsoft.com/office/drawing/2010/main" val="0"/>
              </a:ext>
            </a:extLst>
          </a:blip>
          <a:srcRect/>
          <a:stretch/>
        </p:blipFill>
        <p:spPr>
          <a:xfrm>
            <a:off x="11529530" y="63387"/>
            <a:ext cx="531869" cy="580758"/>
          </a:xfrm>
          <a:prstGeom prst="rect">
            <a:avLst/>
          </a:prstGeom>
        </p:spPr>
      </p:pic>
    </p:spTree>
    <p:extLst>
      <p:ext uri="{BB962C8B-B14F-4D97-AF65-F5344CB8AC3E}">
        <p14:creationId xmlns:p14="http://schemas.microsoft.com/office/powerpoint/2010/main" val="1455389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7D0AA24E-8F9C-5384-47ED-0C5CBF0D2122}"/>
              </a:ext>
            </a:extLst>
          </p:cNvPr>
          <p:cNvSpPr>
            <a:spLocks noGrp="1"/>
          </p:cNvSpPr>
          <p:nvPr>
            <p:ph type="title" idx="4294967295"/>
            <p:custDataLst>
              <p:tags r:id="rId1"/>
            </p:custDataLst>
          </p:nvPr>
        </p:nvSpPr>
        <p:spPr>
          <a:xfrm>
            <a:off x="528638" y="2085279"/>
            <a:ext cx="11115674" cy="1712169"/>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fr-CA" sz="66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New </a:t>
            </a:r>
            <a:r>
              <a:rPr kumimoji="0" lang="fr-CA" sz="6600" b="1" i="0" u="none" strike="noStrike" kern="1200" cap="none" spc="0" normalizeH="0" baseline="0" noProof="0" dirty="0" err="1">
                <a:ln>
                  <a:noFill/>
                </a:ln>
                <a:solidFill>
                  <a:srgbClr val="002060"/>
                </a:solidFill>
                <a:effectLst/>
                <a:uLnTx/>
                <a:uFillTx/>
                <a:latin typeface="Arial" panose="020B0604020202020204" pitchFamily="34" charset="0"/>
                <a:ea typeface="+mn-ea"/>
                <a:cs typeface="Arial" panose="020B0604020202020204" pitchFamily="34" charset="0"/>
              </a:rPr>
              <a:t>ways</a:t>
            </a:r>
            <a:r>
              <a:rPr kumimoji="0" lang="fr-CA" sz="66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of </a:t>
            </a:r>
            <a:r>
              <a:rPr kumimoji="0" lang="fr-CA" sz="6600" b="1" i="0" u="none" strike="noStrike" kern="1200" cap="none" spc="0" normalizeH="0" baseline="0" noProof="0" dirty="0" err="1">
                <a:ln>
                  <a:noFill/>
                </a:ln>
                <a:solidFill>
                  <a:srgbClr val="002060"/>
                </a:solidFill>
                <a:effectLst/>
                <a:uLnTx/>
                <a:uFillTx/>
                <a:latin typeface="Arial" panose="020B0604020202020204" pitchFamily="34" charset="0"/>
                <a:ea typeface="+mn-ea"/>
                <a:cs typeface="Arial" panose="020B0604020202020204" pitchFamily="34" charset="0"/>
              </a:rPr>
              <a:t>using</a:t>
            </a:r>
            <a:r>
              <a:rPr kumimoji="0" lang="fr-CA" sz="66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a:t>
            </a:r>
            <a:r>
              <a:rPr kumimoji="0" lang="fr-CA" sz="6600" b="1" i="0" u="none" strike="noStrike" kern="1200" cap="none" spc="0" normalizeH="0" baseline="0" noProof="0" dirty="0" err="1">
                <a:ln>
                  <a:noFill/>
                </a:ln>
                <a:solidFill>
                  <a:srgbClr val="002060"/>
                </a:solidFill>
                <a:effectLst/>
                <a:uLnTx/>
                <a:uFillTx/>
                <a:latin typeface="Arial" panose="020B0604020202020204" pitchFamily="34" charset="0"/>
                <a:ea typeface="+mn-ea"/>
                <a:cs typeface="Arial" panose="020B0604020202020204" pitchFamily="34" charset="0"/>
              </a:rPr>
              <a:t>space</a:t>
            </a:r>
            <a:endParaRPr kumimoji="0" lang="fr-CA" sz="66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75145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30D77A7-4E8E-7081-F0AC-4F3053A49FAC}"/>
              </a:ext>
              <a:ext uri="{C183D7F6-B498-43B3-948B-1728B52AA6E4}">
                <adec:decorative xmlns:adec="http://schemas.microsoft.com/office/drawing/2017/decorative" val="1"/>
              </a:ext>
            </a:extLst>
          </p:cNvPr>
          <p:cNvSpPr/>
          <p:nvPr>
            <p:custDataLst>
              <p:tags r:id="rId1"/>
            </p:custDataLst>
          </p:nvPr>
        </p:nvSpPr>
        <p:spPr>
          <a:xfrm>
            <a:off x="0" y="0"/>
            <a:ext cx="12202188" cy="722376"/>
          </a:xfrm>
          <a:prstGeom prst="rect">
            <a:avLst/>
          </a:prstGeom>
          <a:solidFill>
            <a:schemeClr val="accent1">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CA" dirty="0"/>
          </a:p>
        </p:txBody>
      </p:sp>
      <p:sp>
        <p:nvSpPr>
          <p:cNvPr id="3" name="Title 1">
            <a:extLst>
              <a:ext uri="{FF2B5EF4-FFF2-40B4-BE49-F238E27FC236}">
                <a16:creationId xmlns:a16="http://schemas.microsoft.com/office/drawing/2014/main" id="{41BE6B50-88EB-D2A5-67D3-AD36A9027E26}"/>
              </a:ext>
            </a:extLst>
          </p:cNvPr>
          <p:cNvSpPr txBox="1">
            <a:spLocks noGrp="1"/>
          </p:cNvSpPr>
          <p:nvPr>
            <p:ph type="title" idx="4294967295"/>
            <p:custDataLst>
              <p:tags r:id="rId2"/>
            </p:custDataLst>
          </p:nvPr>
        </p:nvSpPr>
        <p:spPr>
          <a:xfrm>
            <a:off x="206500" y="108455"/>
            <a:ext cx="11323030"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en-CA" sz="32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Unassigned seating</a:t>
            </a:r>
          </a:p>
        </p:txBody>
      </p:sp>
      <p:sp>
        <p:nvSpPr>
          <p:cNvPr id="5" name="TextBox 4">
            <a:extLst>
              <a:ext uri="{FF2B5EF4-FFF2-40B4-BE49-F238E27FC236}">
                <a16:creationId xmlns:a16="http://schemas.microsoft.com/office/drawing/2014/main" id="{D0DACE9A-1229-9EEE-A180-51B071D4E977}"/>
              </a:ext>
            </a:extLst>
          </p:cNvPr>
          <p:cNvSpPr txBox="1"/>
          <p:nvPr>
            <p:custDataLst>
              <p:tags r:id="rId3"/>
            </p:custDataLst>
          </p:nvPr>
        </p:nvSpPr>
        <p:spPr>
          <a:xfrm>
            <a:off x="581228" y="1201526"/>
            <a:ext cx="7738683" cy="4801314"/>
          </a:xfrm>
          <a:prstGeom prst="rect">
            <a:avLst/>
          </a:prstGeom>
          <a:noFill/>
        </p:spPr>
        <p:txBody>
          <a:bodyPr wrap="square">
            <a:spAutoFit/>
          </a:bodyPr>
          <a:lstStyle/>
          <a:p>
            <a:r>
              <a:rPr lang="en-CA" sz="1800" b="1" dirty="0">
                <a:latin typeface="Avenir Next LT Pro" panose="020B0504020202020204" pitchFamily="34" charset="0"/>
              </a:rPr>
              <a:t>This means that: </a:t>
            </a:r>
          </a:p>
          <a:p>
            <a:endParaRPr lang="en-CA" dirty="0">
              <a:latin typeface="Avenir Next LT Pro" panose="020B0504020202020204" pitchFamily="34" charset="0"/>
            </a:endParaRPr>
          </a:p>
          <a:p>
            <a:pPr marL="285750" indent="-285750">
              <a:buFont typeface="Arial" panose="020B0604020202020204" pitchFamily="34" charset="0"/>
              <a:buChar char="•"/>
            </a:pPr>
            <a:r>
              <a:rPr lang="en-CA" sz="1800" dirty="0">
                <a:latin typeface="Avenir Next LT Pro" panose="020B0504020202020204" pitchFamily="34" charset="0"/>
              </a:rPr>
              <a:t>Workstations and closed offices will be shared and available to all.</a:t>
            </a:r>
          </a:p>
          <a:p>
            <a:endParaRPr lang="en-CA" sz="1800" dirty="0">
              <a:latin typeface="Avenir Next LT Pro" panose="020B0504020202020204" pitchFamily="34" charset="0"/>
            </a:endParaRPr>
          </a:p>
          <a:p>
            <a:pPr marL="285750" indent="-285750">
              <a:buFont typeface="Arial" panose="020B0604020202020204" pitchFamily="34" charset="0"/>
              <a:buChar char="•"/>
            </a:pPr>
            <a:r>
              <a:rPr lang="en-CA" dirty="0">
                <a:latin typeface="Avenir Next LT Pro" panose="020B0504020202020204" pitchFamily="34" charset="0"/>
              </a:rPr>
              <a:t>Every day, you can choose a workstation in the office that suits your needs and preferences.</a:t>
            </a:r>
          </a:p>
          <a:p>
            <a:endParaRPr lang="en-CA" dirty="0">
              <a:latin typeface="Avenir Next LT Pro" panose="020B0504020202020204" pitchFamily="34" charset="0"/>
            </a:endParaRPr>
          </a:p>
          <a:p>
            <a:r>
              <a:rPr lang="en-CA" b="1" dirty="0">
                <a:latin typeface="Avenir Next LT Pro" panose="020B0504020202020204" pitchFamily="34" charset="0"/>
              </a:rPr>
              <a:t>This also means that:</a:t>
            </a:r>
          </a:p>
          <a:p>
            <a:endParaRPr lang="en-CA" dirty="0">
              <a:latin typeface="Avenir Next LT Pro" panose="020B0504020202020204" pitchFamily="34" charset="0"/>
            </a:endParaRPr>
          </a:p>
          <a:p>
            <a:pPr marL="285750" indent="-285750">
              <a:buFont typeface="Arial" panose="020B0604020202020204" pitchFamily="34" charset="0"/>
              <a:buChar char="•"/>
            </a:pPr>
            <a:r>
              <a:rPr lang="en-CA" dirty="0">
                <a:latin typeface="Avenir Next LT Pro" panose="020B0504020202020204" pitchFamily="34" charset="0"/>
              </a:rPr>
              <a:t>You need to reserve your workpoint using an application (to manage floor capacity).</a:t>
            </a:r>
          </a:p>
          <a:p>
            <a:pPr marL="285750" indent="-285750">
              <a:buFont typeface="Arial" panose="020B0604020202020204" pitchFamily="34" charset="0"/>
              <a:buChar char="•"/>
            </a:pPr>
            <a:endParaRPr lang="en-CA" dirty="0">
              <a:latin typeface="Avenir Next LT Pro" panose="020B0504020202020204" pitchFamily="34" charset="0"/>
            </a:endParaRPr>
          </a:p>
          <a:p>
            <a:pPr marL="285750" indent="-285750">
              <a:buFont typeface="Arial" panose="020B0604020202020204" pitchFamily="34" charset="0"/>
              <a:buChar char="•"/>
            </a:pPr>
            <a:r>
              <a:rPr lang="en-CA" dirty="0">
                <a:latin typeface="Avenir Next LT Pro" panose="020B0504020202020204" pitchFamily="34" charset="0"/>
              </a:rPr>
              <a:t>You must use a locker to store your business and personal belongings.</a:t>
            </a:r>
          </a:p>
          <a:p>
            <a:endParaRPr lang="en-CA" dirty="0">
              <a:latin typeface="Avenir Next LT Pro" panose="020B0504020202020204" pitchFamily="34" charset="0"/>
            </a:endParaRPr>
          </a:p>
          <a:p>
            <a:endParaRPr lang="en-CA" dirty="0">
              <a:latin typeface="Avenir Next LT Pro" panose="020B0504020202020204" pitchFamily="34" charset="0"/>
            </a:endParaRPr>
          </a:p>
          <a:p>
            <a:endParaRPr lang="en-CA" dirty="0"/>
          </a:p>
        </p:txBody>
      </p:sp>
      <p:pic>
        <p:nvPicPr>
          <p:cNvPr id="2" name="Content Placeholder 10">
            <a:extLst>
              <a:ext uri="{FF2B5EF4-FFF2-40B4-BE49-F238E27FC236}">
                <a16:creationId xmlns:a16="http://schemas.microsoft.com/office/drawing/2014/main" id="{0E9612D6-45F7-B170-9554-337FDA335619}"/>
              </a:ext>
              <a:ext uri="{C183D7F6-B498-43B3-948B-1728B52AA6E4}">
                <adec:decorative xmlns:adec="http://schemas.microsoft.com/office/drawing/2017/decorative" val="1"/>
              </a:ext>
            </a:extLst>
          </p:cNvPr>
          <p:cNvPicPr>
            <a:picLocks noChangeAspect="1"/>
          </p:cNvPicPr>
          <p:nvPr>
            <p:custDataLst>
              <p:tags r:id="rId4"/>
            </p:custDataLst>
          </p:nvPr>
        </p:nvPicPr>
        <p:blipFill>
          <a:blip r:embed="rId8">
            <a:biLevel thresh="25000"/>
            <a:extLst>
              <a:ext uri="{28A0092B-C50C-407E-A947-70E740481C1C}">
                <a14:useLocalDpi xmlns:a14="http://schemas.microsoft.com/office/drawing/2010/main" val="0"/>
              </a:ext>
            </a:extLst>
          </a:blip>
          <a:srcRect/>
          <a:stretch/>
        </p:blipFill>
        <p:spPr>
          <a:xfrm>
            <a:off x="11529530" y="63387"/>
            <a:ext cx="531869" cy="580758"/>
          </a:xfrm>
          <a:prstGeom prst="rect">
            <a:avLst/>
          </a:prstGeom>
        </p:spPr>
      </p:pic>
      <p:sp>
        <p:nvSpPr>
          <p:cNvPr id="6" name="ZoneTexte 5">
            <a:extLst>
              <a:ext uri="{FF2B5EF4-FFF2-40B4-BE49-F238E27FC236}">
                <a16:creationId xmlns:a16="http://schemas.microsoft.com/office/drawing/2014/main" id="{55B9010B-A8A7-9B6F-B5B4-3FFDE75A9E2A}"/>
              </a:ext>
            </a:extLst>
          </p:cNvPr>
          <p:cNvSpPr txBox="1"/>
          <p:nvPr>
            <p:custDataLst>
              <p:tags r:id="rId5"/>
            </p:custDataLst>
          </p:nvPr>
        </p:nvSpPr>
        <p:spPr>
          <a:xfrm>
            <a:off x="8590844" y="1591733"/>
            <a:ext cx="3019928" cy="3139321"/>
          </a:xfrm>
          <a:prstGeom prst="rect">
            <a:avLst/>
          </a:prstGeom>
          <a:noFill/>
          <a:ln>
            <a:solidFill>
              <a:schemeClr val="tx1"/>
            </a:solidFill>
          </a:ln>
        </p:spPr>
        <p:txBody>
          <a:bodyPr wrap="square" rtlCol="0">
            <a:spAutoFit/>
          </a:bodyPr>
          <a:lstStyle/>
          <a:p>
            <a:r>
              <a:rPr lang="en-CA" dirty="0"/>
              <a:t>Image?</a:t>
            </a:r>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p:txBody>
      </p:sp>
    </p:spTree>
    <p:extLst>
      <p:ext uri="{BB962C8B-B14F-4D97-AF65-F5344CB8AC3E}">
        <p14:creationId xmlns:p14="http://schemas.microsoft.com/office/powerpoint/2010/main" val="25094893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ENGAGE" val="{&quot;SavedSwatch&quot;:&quot;-11579311|-10846711|-14797230|-8244963|-11249614|PSPC&quot;,&quot;Id&quot;:&quot;5d3782854232362d9cdb8410&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00.xml><?xml version="1.0" encoding="utf-8"?>
<p:tagLst xmlns:a="http://schemas.openxmlformats.org/drawingml/2006/main" xmlns:r="http://schemas.openxmlformats.org/officeDocument/2006/relationships" xmlns:p="http://schemas.openxmlformats.org/presentationml/2006/main">
  <p:tag name="NUM" val="10"/>
</p:tagLst>
</file>

<file path=ppt/tags/tag101.xml><?xml version="1.0" encoding="utf-8"?>
<p:tagLst xmlns:a="http://schemas.openxmlformats.org/drawingml/2006/main" xmlns:r="http://schemas.openxmlformats.org/officeDocument/2006/relationships" xmlns:p="http://schemas.openxmlformats.org/presentationml/2006/main">
  <p:tag name="NUM" val="11"/>
</p:tagLst>
</file>

<file path=ppt/tags/tag102.xml><?xml version="1.0" encoding="utf-8"?>
<p:tagLst xmlns:a="http://schemas.openxmlformats.org/drawingml/2006/main" xmlns:r="http://schemas.openxmlformats.org/officeDocument/2006/relationships" xmlns:p="http://schemas.openxmlformats.org/presentationml/2006/main">
  <p:tag name="NUM" val="12"/>
</p:tagLst>
</file>

<file path=ppt/tags/tag103.xml><?xml version="1.0" encoding="utf-8"?>
<p:tagLst xmlns:a="http://schemas.openxmlformats.org/drawingml/2006/main" xmlns:r="http://schemas.openxmlformats.org/officeDocument/2006/relationships" xmlns:p="http://schemas.openxmlformats.org/presentationml/2006/main">
  <p:tag name="NUM" val="14"/>
</p:tagLst>
</file>

<file path=ppt/tags/tag104.xml><?xml version="1.0" encoding="utf-8"?>
<p:tagLst xmlns:a="http://schemas.openxmlformats.org/drawingml/2006/main" xmlns:r="http://schemas.openxmlformats.org/officeDocument/2006/relationships" xmlns:p="http://schemas.openxmlformats.org/presentationml/2006/main">
  <p:tag name="NUM" val="15"/>
</p:tagLst>
</file>

<file path=ppt/tags/tag105.xml><?xml version="1.0" encoding="utf-8"?>
<p:tagLst xmlns:a="http://schemas.openxmlformats.org/drawingml/2006/main" xmlns:r="http://schemas.openxmlformats.org/officeDocument/2006/relationships" xmlns:p="http://schemas.openxmlformats.org/presentationml/2006/main">
  <p:tag name="NUM" val="16"/>
</p:tagLst>
</file>

<file path=ppt/tags/tag106.xml><?xml version="1.0" encoding="utf-8"?>
<p:tagLst xmlns:a="http://schemas.openxmlformats.org/drawingml/2006/main" xmlns:r="http://schemas.openxmlformats.org/officeDocument/2006/relationships" xmlns:p="http://schemas.openxmlformats.org/presentationml/2006/main">
  <p:tag name="NUM" val="17"/>
</p:tagLst>
</file>

<file path=ppt/tags/tag107.xml><?xml version="1.0" encoding="utf-8"?>
<p:tagLst xmlns:a="http://schemas.openxmlformats.org/drawingml/2006/main" xmlns:r="http://schemas.openxmlformats.org/officeDocument/2006/relationships" xmlns:p="http://schemas.openxmlformats.org/presentationml/2006/main">
  <p:tag name="NUM" val="18"/>
</p:tagLst>
</file>

<file path=ppt/tags/tag108.xml><?xml version="1.0" encoding="utf-8"?>
<p:tagLst xmlns:a="http://schemas.openxmlformats.org/drawingml/2006/main" xmlns:r="http://schemas.openxmlformats.org/officeDocument/2006/relationships" xmlns:p="http://schemas.openxmlformats.org/presentationml/2006/main">
  <p:tag name="NUM" val="19"/>
</p:tagLst>
</file>

<file path=ppt/tags/tag109.xml><?xml version="1.0" encoding="utf-8"?>
<p:tagLst xmlns:a="http://schemas.openxmlformats.org/drawingml/2006/main" xmlns:r="http://schemas.openxmlformats.org/officeDocument/2006/relationships" xmlns:p="http://schemas.openxmlformats.org/presentationml/2006/main">
  <p:tag name="NUM" val="20"/>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10.xml><?xml version="1.0" encoding="utf-8"?>
<p:tagLst xmlns:a="http://schemas.openxmlformats.org/drawingml/2006/main" xmlns:r="http://schemas.openxmlformats.org/officeDocument/2006/relationships" xmlns:p="http://schemas.openxmlformats.org/presentationml/2006/main">
  <p:tag name="NUM" val="21"/>
</p:tagLst>
</file>

<file path=ppt/tags/tag111.xml><?xml version="1.0" encoding="utf-8"?>
<p:tagLst xmlns:a="http://schemas.openxmlformats.org/drawingml/2006/main" xmlns:r="http://schemas.openxmlformats.org/officeDocument/2006/relationships" xmlns:p="http://schemas.openxmlformats.org/presentationml/2006/main">
  <p:tag name="NUM" val="22"/>
</p:tagLst>
</file>

<file path=ppt/tags/tag112.xml><?xml version="1.0" encoding="utf-8"?>
<p:tagLst xmlns:a="http://schemas.openxmlformats.org/drawingml/2006/main" xmlns:r="http://schemas.openxmlformats.org/officeDocument/2006/relationships" xmlns:p="http://schemas.openxmlformats.org/presentationml/2006/main">
  <p:tag name="NUM" val="23"/>
</p:tagLst>
</file>

<file path=ppt/tags/tag113.xml><?xml version="1.0" encoding="utf-8"?>
<p:tagLst xmlns:a="http://schemas.openxmlformats.org/drawingml/2006/main" xmlns:r="http://schemas.openxmlformats.org/officeDocument/2006/relationships" xmlns:p="http://schemas.openxmlformats.org/presentationml/2006/main">
  <p:tag name="NUM" val="24"/>
</p:tagLst>
</file>

<file path=ppt/tags/tag114.xml><?xml version="1.0" encoding="utf-8"?>
<p:tagLst xmlns:a="http://schemas.openxmlformats.org/drawingml/2006/main" xmlns:r="http://schemas.openxmlformats.org/officeDocument/2006/relationships" xmlns:p="http://schemas.openxmlformats.org/presentationml/2006/main">
  <p:tag name="NUM" val="25"/>
</p:tagLst>
</file>

<file path=ppt/tags/tag115.xml><?xml version="1.0" encoding="utf-8"?>
<p:tagLst xmlns:a="http://schemas.openxmlformats.org/drawingml/2006/main" xmlns:r="http://schemas.openxmlformats.org/officeDocument/2006/relationships" xmlns:p="http://schemas.openxmlformats.org/presentationml/2006/main">
  <p:tag name="NUM" val="26"/>
</p:tagLst>
</file>

<file path=ppt/tags/tag116.xml><?xml version="1.0" encoding="utf-8"?>
<p:tagLst xmlns:a="http://schemas.openxmlformats.org/drawingml/2006/main" xmlns:r="http://schemas.openxmlformats.org/officeDocument/2006/relationships" xmlns:p="http://schemas.openxmlformats.org/presentationml/2006/main">
  <p:tag name="NUM" val="27"/>
</p:tagLst>
</file>

<file path=ppt/tags/tag117.xml><?xml version="1.0" encoding="utf-8"?>
<p:tagLst xmlns:a="http://schemas.openxmlformats.org/drawingml/2006/main" xmlns:r="http://schemas.openxmlformats.org/officeDocument/2006/relationships" xmlns:p="http://schemas.openxmlformats.org/presentationml/2006/main">
  <p:tag name="NUM" val="28"/>
</p:tagLst>
</file>

<file path=ppt/tags/tag118.xml><?xml version="1.0" encoding="utf-8"?>
<p:tagLst xmlns:a="http://schemas.openxmlformats.org/drawingml/2006/main" xmlns:r="http://schemas.openxmlformats.org/officeDocument/2006/relationships" xmlns:p="http://schemas.openxmlformats.org/presentationml/2006/main">
  <p:tag name="NUM" val="29"/>
</p:tagLst>
</file>

<file path=ppt/tags/tag119.xml><?xml version="1.0" encoding="utf-8"?>
<p:tagLst xmlns:a="http://schemas.openxmlformats.org/drawingml/2006/main" xmlns:r="http://schemas.openxmlformats.org/officeDocument/2006/relationships" xmlns:p="http://schemas.openxmlformats.org/presentationml/2006/main">
  <p:tag name="NUM" val="30"/>
</p:tagLst>
</file>

<file path=ppt/tags/tag12.xml><?xml version="1.0" encoding="utf-8"?>
<p:tagLst xmlns:a="http://schemas.openxmlformats.org/drawingml/2006/main" xmlns:r="http://schemas.openxmlformats.org/officeDocument/2006/relationships" xmlns:p="http://schemas.openxmlformats.org/presentationml/2006/main">
  <p:tag name="NUM" val="5"/>
</p:tagLst>
</file>

<file path=ppt/tags/tag120.xml><?xml version="1.0" encoding="utf-8"?>
<p:tagLst xmlns:a="http://schemas.openxmlformats.org/drawingml/2006/main" xmlns:r="http://schemas.openxmlformats.org/officeDocument/2006/relationships" xmlns:p="http://schemas.openxmlformats.org/presentationml/2006/main">
  <p:tag name="NUM" val="31"/>
</p:tagLst>
</file>

<file path=ppt/tags/tag121.xml><?xml version="1.0" encoding="utf-8"?>
<p:tagLst xmlns:a="http://schemas.openxmlformats.org/drawingml/2006/main" xmlns:r="http://schemas.openxmlformats.org/officeDocument/2006/relationships" xmlns:p="http://schemas.openxmlformats.org/presentationml/2006/main">
  <p:tag name="NUM" val="32"/>
</p:tagLst>
</file>

<file path=ppt/tags/tag122.xml><?xml version="1.0" encoding="utf-8"?>
<p:tagLst xmlns:a="http://schemas.openxmlformats.org/drawingml/2006/main" xmlns:r="http://schemas.openxmlformats.org/officeDocument/2006/relationships" xmlns:p="http://schemas.openxmlformats.org/presentationml/2006/main">
  <p:tag name="NUM" val="33"/>
</p:tagLst>
</file>

<file path=ppt/tags/tag123.xml><?xml version="1.0" encoding="utf-8"?>
<p:tagLst xmlns:a="http://schemas.openxmlformats.org/drawingml/2006/main" xmlns:r="http://schemas.openxmlformats.org/officeDocument/2006/relationships" xmlns:p="http://schemas.openxmlformats.org/presentationml/2006/main">
  <p:tag name="NUM" val="34"/>
</p:tagLst>
</file>

<file path=ppt/tags/tag124.xml><?xml version="1.0" encoding="utf-8"?>
<p:tagLst xmlns:a="http://schemas.openxmlformats.org/drawingml/2006/main" xmlns:r="http://schemas.openxmlformats.org/officeDocument/2006/relationships" xmlns:p="http://schemas.openxmlformats.org/presentationml/2006/main">
  <p:tag name="NUM" val="35"/>
</p:tagLst>
</file>

<file path=ppt/tags/tag125.xml><?xml version="1.0" encoding="utf-8"?>
<p:tagLst xmlns:a="http://schemas.openxmlformats.org/drawingml/2006/main" xmlns:r="http://schemas.openxmlformats.org/officeDocument/2006/relationships" xmlns:p="http://schemas.openxmlformats.org/presentationml/2006/main">
  <p:tag name="NUM" val="36"/>
</p:tagLst>
</file>

<file path=ppt/tags/tag126.xml><?xml version="1.0" encoding="utf-8"?>
<p:tagLst xmlns:a="http://schemas.openxmlformats.org/drawingml/2006/main" xmlns:r="http://schemas.openxmlformats.org/officeDocument/2006/relationships" xmlns:p="http://schemas.openxmlformats.org/presentationml/2006/main">
  <p:tag name="NUM" val="37"/>
</p:tagLst>
</file>

<file path=ppt/tags/tag127.xml><?xml version="1.0" encoding="utf-8"?>
<p:tagLst xmlns:a="http://schemas.openxmlformats.org/drawingml/2006/main" xmlns:r="http://schemas.openxmlformats.org/officeDocument/2006/relationships" xmlns:p="http://schemas.openxmlformats.org/presentationml/2006/main">
  <p:tag name="NUM" val="38"/>
</p:tagLst>
</file>

<file path=ppt/tags/tag128.xml><?xml version="1.0" encoding="utf-8"?>
<p:tagLst xmlns:a="http://schemas.openxmlformats.org/drawingml/2006/main" xmlns:r="http://schemas.openxmlformats.org/officeDocument/2006/relationships" xmlns:p="http://schemas.openxmlformats.org/presentationml/2006/main">
  <p:tag name="NUM" val="39"/>
</p:tagLst>
</file>

<file path=ppt/tags/tag129.xml><?xml version="1.0" encoding="utf-8"?>
<p:tagLst xmlns:a="http://schemas.openxmlformats.org/drawingml/2006/main" xmlns:r="http://schemas.openxmlformats.org/officeDocument/2006/relationships" xmlns:p="http://schemas.openxmlformats.org/presentationml/2006/main">
  <p:tag name="NUM" val="40"/>
</p:tagLst>
</file>

<file path=ppt/tags/tag13.xml><?xml version="1.0" encoding="utf-8"?>
<p:tagLst xmlns:a="http://schemas.openxmlformats.org/drawingml/2006/main" xmlns:r="http://schemas.openxmlformats.org/officeDocument/2006/relationships" xmlns:p="http://schemas.openxmlformats.org/presentationml/2006/main">
  <p:tag name="NUM" val="6"/>
</p:tagLst>
</file>

<file path=ppt/tags/tag130.xml><?xml version="1.0" encoding="utf-8"?>
<p:tagLst xmlns:a="http://schemas.openxmlformats.org/drawingml/2006/main" xmlns:r="http://schemas.openxmlformats.org/officeDocument/2006/relationships" xmlns:p="http://schemas.openxmlformats.org/presentationml/2006/main">
  <p:tag name="NUM" val="41"/>
</p:tagLst>
</file>

<file path=ppt/tags/tag131.xml><?xml version="1.0" encoding="utf-8"?>
<p:tagLst xmlns:a="http://schemas.openxmlformats.org/drawingml/2006/main" xmlns:r="http://schemas.openxmlformats.org/officeDocument/2006/relationships" xmlns:p="http://schemas.openxmlformats.org/presentationml/2006/main">
  <p:tag name="NUM" val="42"/>
</p:tagLst>
</file>

<file path=ppt/tags/tag132.xml><?xml version="1.0" encoding="utf-8"?>
<p:tagLst xmlns:a="http://schemas.openxmlformats.org/drawingml/2006/main" xmlns:r="http://schemas.openxmlformats.org/officeDocument/2006/relationships" xmlns:p="http://schemas.openxmlformats.org/presentationml/2006/main">
  <p:tag name="NUM" val="43"/>
</p:tagLst>
</file>

<file path=ppt/tags/tag133.xml><?xml version="1.0" encoding="utf-8"?>
<p:tagLst xmlns:a="http://schemas.openxmlformats.org/drawingml/2006/main" xmlns:r="http://schemas.openxmlformats.org/officeDocument/2006/relationships" xmlns:p="http://schemas.openxmlformats.org/presentationml/2006/main">
  <p:tag name="NUM" val="44"/>
</p:tagLst>
</file>

<file path=ppt/tags/tag134.xml><?xml version="1.0" encoding="utf-8"?>
<p:tagLst xmlns:a="http://schemas.openxmlformats.org/drawingml/2006/main" xmlns:r="http://schemas.openxmlformats.org/officeDocument/2006/relationships" xmlns:p="http://schemas.openxmlformats.org/presentationml/2006/main">
  <p:tag name="NUM" val="45"/>
</p:tagLst>
</file>

<file path=ppt/tags/tag135.xml><?xml version="1.0" encoding="utf-8"?>
<p:tagLst xmlns:a="http://schemas.openxmlformats.org/drawingml/2006/main" xmlns:r="http://schemas.openxmlformats.org/officeDocument/2006/relationships" xmlns:p="http://schemas.openxmlformats.org/presentationml/2006/main">
  <p:tag name="NUM" val="46"/>
</p:tagLst>
</file>

<file path=ppt/tags/tag136.xml><?xml version="1.0" encoding="utf-8"?>
<p:tagLst xmlns:a="http://schemas.openxmlformats.org/drawingml/2006/main" xmlns:r="http://schemas.openxmlformats.org/officeDocument/2006/relationships" xmlns:p="http://schemas.openxmlformats.org/presentationml/2006/main">
  <p:tag name="NUM" val="47"/>
</p:tagLst>
</file>

<file path=ppt/tags/tag137.xml><?xml version="1.0" encoding="utf-8"?>
<p:tagLst xmlns:a="http://schemas.openxmlformats.org/drawingml/2006/main" xmlns:r="http://schemas.openxmlformats.org/officeDocument/2006/relationships" xmlns:p="http://schemas.openxmlformats.org/presentationml/2006/main">
  <p:tag name="NUM" val="48"/>
</p:tagLst>
</file>

<file path=ppt/tags/tag138.xml><?xml version="1.0" encoding="utf-8"?>
<p:tagLst xmlns:a="http://schemas.openxmlformats.org/drawingml/2006/main" xmlns:r="http://schemas.openxmlformats.org/officeDocument/2006/relationships" xmlns:p="http://schemas.openxmlformats.org/presentationml/2006/main">
  <p:tag name="NUM" val="49"/>
</p:tagLst>
</file>

<file path=ppt/tags/tag139.xml><?xml version="1.0" encoding="utf-8"?>
<p:tagLst xmlns:a="http://schemas.openxmlformats.org/drawingml/2006/main" xmlns:r="http://schemas.openxmlformats.org/officeDocument/2006/relationships" xmlns:p="http://schemas.openxmlformats.org/presentationml/2006/main">
  <p:tag name="NUM" val="50"/>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40.xml><?xml version="1.0" encoding="utf-8"?>
<p:tagLst xmlns:a="http://schemas.openxmlformats.org/drawingml/2006/main" xmlns:r="http://schemas.openxmlformats.org/officeDocument/2006/relationships" xmlns:p="http://schemas.openxmlformats.org/presentationml/2006/main">
  <p:tag name="NUM" val="51"/>
</p:tagLst>
</file>

<file path=ppt/tags/tag141.xml><?xml version="1.0" encoding="utf-8"?>
<p:tagLst xmlns:a="http://schemas.openxmlformats.org/drawingml/2006/main" xmlns:r="http://schemas.openxmlformats.org/officeDocument/2006/relationships" xmlns:p="http://schemas.openxmlformats.org/presentationml/2006/main">
  <p:tag name="NUM" val="52"/>
</p:tagLst>
</file>

<file path=ppt/tags/tag142.xml><?xml version="1.0" encoding="utf-8"?>
<p:tagLst xmlns:a="http://schemas.openxmlformats.org/drawingml/2006/main" xmlns:r="http://schemas.openxmlformats.org/officeDocument/2006/relationships" xmlns:p="http://schemas.openxmlformats.org/presentationml/2006/main">
  <p:tag name="NUM" val="53"/>
</p:tagLst>
</file>

<file path=ppt/tags/tag143.xml><?xml version="1.0" encoding="utf-8"?>
<p:tagLst xmlns:a="http://schemas.openxmlformats.org/drawingml/2006/main" xmlns:r="http://schemas.openxmlformats.org/officeDocument/2006/relationships" xmlns:p="http://schemas.openxmlformats.org/presentationml/2006/main">
  <p:tag name="NUM" val="54"/>
</p:tagLst>
</file>

<file path=ppt/tags/tag144.xml><?xml version="1.0" encoding="utf-8"?>
<p:tagLst xmlns:a="http://schemas.openxmlformats.org/drawingml/2006/main" xmlns:r="http://schemas.openxmlformats.org/officeDocument/2006/relationships" xmlns:p="http://schemas.openxmlformats.org/presentationml/2006/main">
  <p:tag name="NUM" val="55"/>
</p:tagLst>
</file>

<file path=ppt/tags/tag145.xml><?xml version="1.0" encoding="utf-8"?>
<p:tagLst xmlns:a="http://schemas.openxmlformats.org/drawingml/2006/main" xmlns:r="http://schemas.openxmlformats.org/officeDocument/2006/relationships" xmlns:p="http://schemas.openxmlformats.org/presentationml/2006/main">
  <p:tag name="NUM" val="1"/>
</p:tagLst>
</file>

<file path=ppt/tags/tag146.xml><?xml version="1.0" encoding="utf-8"?>
<p:tagLst xmlns:a="http://schemas.openxmlformats.org/drawingml/2006/main" xmlns:r="http://schemas.openxmlformats.org/officeDocument/2006/relationships" xmlns:p="http://schemas.openxmlformats.org/presentationml/2006/main">
  <p:tag name="NUM" val="3"/>
</p:tagLst>
</file>

<file path=ppt/tags/tag147.xml><?xml version="1.0" encoding="utf-8"?>
<p:tagLst xmlns:a="http://schemas.openxmlformats.org/drawingml/2006/main" xmlns:r="http://schemas.openxmlformats.org/officeDocument/2006/relationships" xmlns:p="http://schemas.openxmlformats.org/presentationml/2006/main">
  <p:tag name="NUM" val="2"/>
</p:tagLst>
</file>

<file path=ppt/tags/tag148.xml><?xml version="1.0" encoding="utf-8"?>
<p:tagLst xmlns:a="http://schemas.openxmlformats.org/drawingml/2006/main" xmlns:r="http://schemas.openxmlformats.org/officeDocument/2006/relationships" xmlns:p="http://schemas.openxmlformats.org/presentationml/2006/main">
  <p:tag name="NUM" val="4"/>
</p:tagLst>
</file>

<file path=ppt/tags/tag149.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50.xml><?xml version="1.0" encoding="utf-8"?>
<p:tagLst xmlns:a="http://schemas.openxmlformats.org/drawingml/2006/main" xmlns:r="http://schemas.openxmlformats.org/officeDocument/2006/relationships" xmlns:p="http://schemas.openxmlformats.org/presentationml/2006/main">
  <p:tag name="NUM" val="2"/>
</p:tagLst>
</file>

<file path=ppt/tags/tag151.xml><?xml version="1.0" encoding="utf-8"?>
<p:tagLst xmlns:a="http://schemas.openxmlformats.org/drawingml/2006/main" xmlns:r="http://schemas.openxmlformats.org/officeDocument/2006/relationships" xmlns:p="http://schemas.openxmlformats.org/presentationml/2006/main">
  <p:tag name="NUM" val="3"/>
</p:tagLst>
</file>

<file path=ppt/tags/tag152.xml><?xml version="1.0" encoding="utf-8"?>
<p:tagLst xmlns:a="http://schemas.openxmlformats.org/drawingml/2006/main" xmlns:r="http://schemas.openxmlformats.org/officeDocument/2006/relationships" xmlns:p="http://schemas.openxmlformats.org/presentationml/2006/main">
  <p:tag name="NUM" val="6"/>
</p:tagLst>
</file>

<file path=ppt/tags/tag153.xml><?xml version="1.0" encoding="utf-8"?>
<p:tagLst xmlns:a="http://schemas.openxmlformats.org/drawingml/2006/main" xmlns:r="http://schemas.openxmlformats.org/officeDocument/2006/relationships" xmlns:p="http://schemas.openxmlformats.org/presentationml/2006/main">
  <p:tag name="NUM" val="7"/>
</p:tagLst>
</file>

<file path=ppt/tags/tag154.xml><?xml version="1.0" encoding="utf-8"?>
<p:tagLst xmlns:a="http://schemas.openxmlformats.org/drawingml/2006/main" xmlns:r="http://schemas.openxmlformats.org/officeDocument/2006/relationships" xmlns:p="http://schemas.openxmlformats.org/presentationml/2006/main">
  <p:tag name="NUM" val="4"/>
</p:tagLst>
</file>

<file path=ppt/tags/tag155.xml><?xml version="1.0" encoding="utf-8"?>
<p:tagLst xmlns:a="http://schemas.openxmlformats.org/drawingml/2006/main" xmlns:r="http://schemas.openxmlformats.org/officeDocument/2006/relationships" xmlns:p="http://schemas.openxmlformats.org/presentationml/2006/main">
  <p:tag name="NUM" val="5"/>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NUM" val="4"/>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4"/>
</p:tagLst>
</file>

<file path=ppt/tags/tag25.xml><?xml version="1.0" encoding="utf-8"?>
<p:tagLst xmlns:a="http://schemas.openxmlformats.org/drawingml/2006/main" xmlns:r="http://schemas.openxmlformats.org/officeDocument/2006/relationships" xmlns:p="http://schemas.openxmlformats.org/presentationml/2006/main">
  <p:tag name="NUM" val="5"/>
</p:tagLst>
</file>

<file path=ppt/tags/tag26.xml><?xml version="1.0" encoding="utf-8"?>
<p:tagLst xmlns:a="http://schemas.openxmlformats.org/drawingml/2006/main" xmlns:r="http://schemas.openxmlformats.org/officeDocument/2006/relationships" xmlns:p="http://schemas.openxmlformats.org/presentationml/2006/main">
  <p:tag name="NUM" val="6"/>
</p:tagLst>
</file>

<file path=ppt/tags/tag27.xml><?xml version="1.0" encoding="utf-8"?>
<p:tagLst xmlns:a="http://schemas.openxmlformats.org/drawingml/2006/main" xmlns:r="http://schemas.openxmlformats.org/officeDocument/2006/relationships" xmlns:p="http://schemas.openxmlformats.org/presentationml/2006/main">
  <p:tag name="NUM" val="7"/>
</p:tagLst>
</file>

<file path=ppt/tags/tag28.xml><?xml version="1.0" encoding="utf-8"?>
<p:tagLst xmlns:a="http://schemas.openxmlformats.org/drawingml/2006/main" xmlns:r="http://schemas.openxmlformats.org/officeDocument/2006/relationships" xmlns:p="http://schemas.openxmlformats.org/presentationml/2006/main">
  <p:tag name="NUM" val="8"/>
</p:tagLst>
</file>

<file path=ppt/tags/tag29.xml><?xml version="1.0" encoding="utf-8"?>
<p:tagLst xmlns:a="http://schemas.openxmlformats.org/drawingml/2006/main" xmlns:r="http://schemas.openxmlformats.org/officeDocument/2006/relationships" xmlns:p="http://schemas.openxmlformats.org/presentationml/2006/main">
  <p:tag name="NUM" val="9"/>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NUM" val="12"/>
</p:tagLst>
</file>

<file path=ppt/tags/tag31.xml><?xml version="1.0" encoding="utf-8"?>
<p:tagLst xmlns:a="http://schemas.openxmlformats.org/drawingml/2006/main" xmlns:r="http://schemas.openxmlformats.org/officeDocument/2006/relationships" xmlns:p="http://schemas.openxmlformats.org/presentationml/2006/main">
  <p:tag name="NUM" val="10"/>
</p:tagLst>
</file>

<file path=ppt/tags/tag32.xml><?xml version="1.0" encoding="utf-8"?>
<p:tagLst xmlns:a="http://schemas.openxmlformats.org/drawingml/2006/main" xmlns:r="http://schemas.openxmlformats.org/officeDocument/2006/relationships" xmlns:p="http://schemas.openxmlformats.org/presentationml/2006/main">
  <p:tag name="NUM" val="11"/>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3"/>
</p:tagLst>
</file>

<file path=ppt/tags/tag36.xml><?xml version="1.0" encoding="utf-8"?>
<p:tagLst xmlns:a="http://schemas.openxmlformats.org/drawingml/2006/main" xmlns:r="http://schemas.openxmlformats.org/officeDocument/2006/relationships" xmlns:p="http://schemas.openxmlformats.org/presentationml/2006/main">
  <p:tag name="NUM" val="4"/>
</p:tagLst>
</file>

<file path=ppt/tags/tag37.xml><?xml version="1.0" encoding="utf-8"?>
<p:tagLst xmlns:a="http://schemas.openxmlformats.org/drawingml/2006/main" xmlns:r="http://schemas.openxmlformats.org/officeDocument/2006/relationships" xmlns:p="http://schemas.openxmlformats.org/presentationml/2006/main">
  <p:tag name="NUM" val="5"/>
</p:tagLst>
</file>

<file path=ppt/tags/tag38.xml><?xml version="1.0" encoding="utf-8"?>
<p:tagLst xmlns:a="http://schemas.openxmlformats.org/drawingml/2006/main" xmlns:r="http://schemas.openxmlformats.org/officeDocument/2006/relationships" xmlns:p="http://schemas.openxmlformats.org/presentationml/2006/main">
  <p:tag name="NUM" val="6"/>
</p:tagLst>
</file>

<file path=ppt/tags/tag39.xml><?xml version="1.0" encoding="utf-8"?>
<p:tagLst xmlns:a="http://schemas.openxmlformats.org/drawingml/2006/main" xmlns:r="http://schemas.openxmlformats.org/officeDocument/2006/relationships" xmlns:p="http://schemas.openxmlformats.org/presentationml/2006/main">
  <p:tag name="NUM" val="7"/>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NUM" val="8"/>
</p:tagLst>
</file>

<file path=ppt/tags/tag41.xml><?xml version="1.0" encoding="utf-8"?>
<p:tagLst xmlns:a="http://schemas.openxmlformats.org/drawingml/2006/main" xmlns:r="http://schemas.openxmlformats.org/officeDocument/2006/relationships" xmlns:p="http://schemas.openxmlformats.org/presentationml/2006/main">
  <p:tag name="NUM" val="9"/>
</p:tagLst>
</file>

<file path=ppt/tags/tag42.xml><?xml version="1.0" encoding="utf-8"?>
<p:tagLst xmlns:a="http://schemas.openxmlformats.org/drawingml/2006/main" xmlns:r="http://schemas.openxmlformats.org/officeDocument/2006/relationships" xmlns:p="http://schemas.openxmlformats.org/presentationml/2006/main">
  <p:tag name="NUM" val="10"/>
</p:tagLst>
</file>

<file path=ppt/tags/tag43.xml><?xml version="1.0" encoding="utf-8"?>
<p:tagLst xmlns:a="http://schemas.openxmlformats.org/drawingml/2006/main" xmlns:r="http://schemas.openxmlformats.org/officeDocument/2006/relationships" xmlns:p="http://schemas.openxmlformats.org/presentationml/2006/main">
  <p:tag name="NUM" val="11"/>
</p:tagLst>
</file>

<file path=ppt/tags/tag44.xml><?xml version="1.0" encoding="utf-8"?>
<p:tagLst xmlns:a="http://schemas.openxmlformats.org/drawingml/2006/main" xmlns:r="http://schemas.openxmlformats.org/officeDocument/2006/relationships" xmlns:p="http://schemas.openxmlformats.org/presentationml/2006/main">
  <p:tag name="NUM" val="12"/>
</p:tagLst>
</file>

<file path=ppt/tags/tag45.xml><?xml version="1.0" encoding="utf-8"?>
<p:tagLst xmlns:a="http://schemas.openxmlformats.org/drawingml/2006/main" xmlns:r="http://schemas.openxmlformats.org/officeDocument/2006/relationships" xmlns:p="http://schemas.openxmlformats.org/presentationml/2006/main">
  <p:tag name="NUM" val="13"/>
</p:tagLst>
</file>

<file path=ppt/tags/tag46.xml><?xml version="1.0" encoding="utf-8"?>
<p:tagLst xmlns:a="http://schemas.openxmlformats.org/drawingml/2006/main" xmlns:r="http://schemas.openxmlformats.org/officeDocument/2006/relationships" xmlns:p="http://schemas.openxmlformats.org/presentationml/2006/main">
  <p:tag name="NUM" val="14"/>
</p:tagLst>
</file>

<file path=ppt/tags/tag47.xml><?xml version="1.0" encoding="utf-8"?>
<p:tagLst xmlns:a="http://schemas.openxmlformats.org/drawingml/2006/main" xmlns:r="http://schemas.openxmlformats.org/officeDocument/2006/relationships" xmlns:p="http://schemas.openxmlformats.org/presentationml/2006/main">
  <p:tag name="NUM" val="15"/>
</p:tagLst>
</file>

<file path=ppt/tags/tag48.xml><?xml version="1.0" encoding="utf-8"?>
<p:tagLst xmlns:a="http://schemas.openxmlformats.org/drawingml/2006/main" xmlns:r="http://schemas.openxmlformats.org/officeDocument/2006/relationships" xmlns:p="http://schemas.openxmlformats.org/presentationml/2006/main">
  <p:tag name="NUM" val="16"/>
</p:tagLst>
</file>

<file path=ppt/tags/tag49.xml><?xml version="1.0" encoding="utf-8"?>
<p:tagLst xmlns:a="http://schemas.openxmlformats.org/drawingml/2006/main" xmlns:r="http://schemas.openxmlformats.org/officeDocument/2006/relationships" xmlns:p="http://schemas.openxmlformats.org/presentationml/2006/main">
  <p:tag name="NUM" val="17"/>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NUM" val="18"/>
</p:tagLst>
</file>

<file path=ppt/tags/tag51.xml><?xml version="1.0" encoding="utf-8"?>
<p:tagLst xmlns:a="http://schemas.openxmlformats.org/drawingml/2006/main" xmlns:r="http://schemas.openxmlformats.org/officeDocument/2006/relationships" xmlns:p="http://schemas.openxmlformats.org/presentationml/2006/main">
  <p:tag name="NUM" val="19"/>
</p:tagLst>
</file>

<file path=ppt/tags/tag52.xml><?xml version="1.0" encoding="utf-8"?>
<p:tagLst xmlns:a="http://schemas.openxmlformats.org/drawingml/2006/main" xmlns:r="http://schemas.openxmlformats.org/officeDocument/2006/relationships" xmlns:p="http://schemas.openxmlformats.org/presentationml/2006/main">
  <p:tag name="NUM" val="20"/>
</p:tagLst>
</file>

<file path=ppt/tags/tag53.xml><?xml version="1.0" encoding="utf-8"?>
<p:tagLst xmlns:a="http://schemas.openxmlformats.org/drawingml/2006/main" xmlns:r="http://schemas.openxmlformats.org/officeDocument/2006/relationships" xmlns:p="http://schemas.openxmlformats.org/presentationml/2006/main">
  <p:tag name="NUM" val="21"/>
</p:tagLst>
</file>

<file path=ppt/tags/tag54.xml><?xml version="1.0" encoding="utf-8"?>
<p:tagLst xmlns:a="http://schemas.openxmlformats.org/drawingml/2006/main" xmlns:r="http://schemas.openxmlformats.org/officeDocument/2006/relationships" xmlns:p="http://schemas.openxmlformats.org/presentationml/2006/main">
  <p:tag name="NUM" val="22"/>
</p:tagLst>
</file>

<file path=ppt/tags/tag55.xml><?xml version="1.0" encoding="utf-8"?>
<p:tagLst xmlns:a="http://schemas.openxmlformats.org/drawingml/2006/main" xmlns:r="http://schemas.openxmlformats.org/officeDocument/2006/relationships" xmlns:p="http://schemas.openxmlformats.org/presentationml/2006/main">
  <p:tag name="NUM" val="1"/>
</p:tagLst>
</file>

<file path=ppt/tags/tag56.xml><?xml version="1.0" encoding="utf-8"?>
<p:tagLst xmlns:a="http://schemas.openxmlformats.org/drawingml/2006/main" xmlns:r="http://schemas.openxmlformats.org/officeDocument/2006/relationships" xmlns:p="http://schemas.openxmlformats.org/presentationml/2006/main">
  <p:tag name="NUM" val="2"/>
</p:tagLst>
</file>

<file path=ppt/tags/tag57.xml><?xml version="1.0" encoding="utf-8"?>
<p:tagLst xmlns:a="http://schemas.openxmlformats.org/drawingml/2006/main" xmlns:r="http://schemas.openxmlformats.org/officeDocument/2006/relationships" xmlns:p="http://schemas.openxmlformats.org/presentationml/2006/main">
  <p:tag name="NUM" val="3"/>
</p:tagLst>
</file>

<file path=ppt/tags/tag58.xml><?xml version="1.0" encoding="utf-8"?>
<p:tagLst xmlns:a="http://schemas.openxmlformats.org/drawingml/2006/main" xmlns:r="http://schemas.openxmlformats.org/officeDocument/2006/relationships" xmlns:p="http://schemas.openxmlformats.org/presentationml/2006/main">
  <p:tag name="NUM" val="4"/>
</p:tagLst>
</file>

<file path=ppt/tags/tag59.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2"/>
</p:tagLst>
</file>

<file path=ppt/tags/tag62.xml><?xml version="1.0" encoding="utf-8"?>
<p:tagLst xmlns:a="http://schemas.openxmlformats.org/drawingml/2006/main" xmlns:r="http://schemas.openxmlformats.org/officeDocument/2006/relationships" xmlns:p="http://schemas.openxmlformats.org/presentationml/2006/main">
  <p:tag name="NUM" val="3"/>
</p:tagLst>
</file>

<file path=ppt/tags/tag63.xml><?xml version="1.0" encoding="utf-8"?>
<p:tagLst xmlns:a="http://schemas.openxmlformats.org/drawingml/2006/main" xmlns:r="http://schemas.openxmlformats.org/officeDocument/2006/relationships" xmlns:p="http://schemas.openxmlformats.org/presentationml/2006/main">
  <p:tag name="NUM" val="4"/>
</p:tagLst>
</file>

<file path=ppt/tags/tag64.xml><?xml version="1.0" encoding="utf-8"?>
<p:tagLst xmlns:a="http://schemas.openxmlformats.org/drawingml/2006/main" xmlns:r="http://schemas.openxmlformats.org/officeDocument/2006/relationships" xmlns:p="http://schemas.openxmlformats.org/presentationml/2006/main">
  <p:tag name="NUM" val="1"/>
</p:tagLst>
</file>

<file path=ppt/tags/tag65.xml><?xml version="1.0" encoding="utf-8"?>
<p:tagLst xmlns:a="http://schemas.openxmlformats.org/drawingml/2006/main" xmlns:r="http://schemas.openxmlformats.org/officeDocument/2006/relationships" xmlns:p="http://schemas.openxmlformats.org/presentationml/2006/main">
  <p:tag name="NUM" val="1"/>
</p:tagLst>
</file>

<file path=ppt/tags/tag66.xml><?xml version="1.0" encoding="utf-8"?>
<p:tagLst xmlns:a="http://schemas.openxmlformats.org/drawingml/2006/main" xmlns:r="http://schemas.openxmlformats.org/officeDocument/2006/relationships" xmlns:p="http://schemas.openxmlformats.org/presentationml/2006/main">
  <p:tag name="NUM" val="2"/>
</p:tagLst>
</file>

<file path=ppt/tags/tag67.xml><?xml version="1.0" encoding="utf-8"?>
<p:tagLst xmlns:a="http://schemas.openxmlformats.org/drawingml/2006/main" xmlns:r="http://schemas.openxmlformats.org/officeDocument/2006/relationships" xmlns:p="http://schemas.openxmlformats.org/presentationml/2006/main">
  <p:tag name="NUM" val="3"/>
</p:tagLst>
</file>

<file path=ppt/tags/tag68.xml><?xml version="1.0" encoding="utf-8"?>
<p:tagLst xmlns:a="http://schemas.openxmlformats.org/drawingml/2006/main" xmlns:r="http://schemas.openxmlformats.org/officeDocument/2006/relationships" xmlns:p="http://schemas.openxmlformats.org/presentationml/2006/main">
  <p:tag name="NUM" val="4"/>
</p:tagLst>
</file>

<file path=ppt/tags/tag69.xml><?xml version="1.0" encoding="utf-8"?>
<p:tagLst xmlns:a="http://schemas.openxmlformats.org/drawingml/2006/main" xmlns:r="http://schemas.openxmlformats.org/officeDocument/2006/relationships" xmlns:p="http://schemas.openxmlformats.org/presentationml/2006/main">
  <p:tag name="NUM" val="5"/>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0.xml><?xml version="1.0" encoding="utf-8"?>
<p:tagLst xmlns:a="http://schemas.openxmlformats.org/drawingml/2006/main" xmlns:r="http://schemas.openxmlformats.org/officeDocument/2006/relationships" xmlns:p="http://schemas.openxmlformats.org/presentationml/2006/main">
  <p:tag name="NUM" val="1"/>
</p:tagLst>
</file>

<file path=ppt/tags/tag71.xml><?xml version="1.0" encoding="utf-8"?>
<p:tagLst xmlns:a="http://schemas.openxmlformats.org/drawingml/2006/main" xmlns:r="http://schemas.openxmlformats.org/officeDocument/2006/relationships" xmlns:p="http://schemas.openxmlformats.org/presentationml/2006/main">
  <p:tag name="NUM" val="2"/>
</p:tagLst>
</file>

<file path=ppt/tags/tag72.xml><?xml version="1.0" encoding="utf-8"?>
<p:tagLst xmlns:a="http://schemas.openxmlformats.org/drawingml/2006/main" xmlns:r="http://schemas.openxmlformats.org/officeDocument/2006/relationships" xmlns:p="http://schemas.openxmlformats.org/presentationml/2006/main">
  <p:tag name="NUM" val="3"/>
</p:tagLst>
</file>

<file path=ppt/tags/tag73.xml><?xml version="1.0" encoding="utf-8"?>
<p:tagLst xmlns:a="http://schemas.openxmlformats.org/drawingml/2006/main" xmlns:r="http://schemas.openxmlformats.org/officeDocument/2006/relationships" xmlns:p="http://schemas.openxmlformats.org/presentationml/2006/main">
  <p:tag name="NUM" val="4"/>
</p:tagLst>
</file>

<file path=ppt/tags/tag74.xml><?xml version="1.0" encoding="utf-8"?>
<p:tagLst xmlns:a="http://schemas.openxmlformats.org/drawingml/2006/main" xmlns:r="http://schemas.openxmlformats.org/officeDocument/2006/relationships" xmlns:p="http://schemas.openxmlformats.org/presentationml/2006/main">
  <p:tag name="NUM" val="8"/>
</p:tagLst>
</file>

<file path=ppt/tags/tag75.xml><?xml version="1.0" encoding="utf-8"?>
<p:tagLst xmlns:a="http://schemas.openxmlformats.org/drawingml/2006/main" xmlns:r="http://schemas.openxmlformats.org/officeDocument/2006/relationships" xmlns:p="http://schemas.openxmlformats.org/presentationml/2006/main">
  <p:tag name="NUM" val="5"/>
</p:tagLst>
</file>

<file path=ppt/tags/tag76.xml><?xml version="1.0" encoding="utf-8"?>
<p:tagLst xmlns:a="http://schemas.openxmlformats.org/drawingml/2006/main" xmlns:r="http://schemas.openxmlformats.org/officeDocument/2006/relationships" xmlns:p="http://schemas.openxmlformats.org/presentationml/2006/main">
  <p:tag name="NUM" val="6"/>
</p:tagLst>
</file>

<file path=ppt/tags/tag77.xml><?xml version="1.0" encoding="utf-8"?>
<p:tagLst xmlns:a="http://schemas.openxmlformats.org/drawingml/2006/main" xmlns:r="http://schemas.openxmlformats.org/officeDocument/2006/relationships" xmlns:p="http://schemas.openxmlformats.org/presentationml/2006/main">
  <p:tag name="NUM" val="7"/>
</p:tagLst>
</file>

<file path=ppt/tags/tag78.xml><?xml version="1.0" encoding="utf-8"?>
<p:tagLst xmlns:a="http://schemas.openxmlformats.org/drawingml/2006/main" xmlns:r="http://schemas.openxmlformats.org/officeDocument/2006/relationships" xmlns:p="http://schemas.openxmlformats.org/presentationml/2006/main">
  <p:tag name="NUM" val="1"/>
</p:tagLst>
</file>

<file path=ppt/tags/tag79.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 name="NUM" val="1"/>
</p:tagLst>
</file>

<file path=ppt/tags/tag80.xml><?xml version="1.0" encoding="utf-8"?>
<p:tagLst xmlns:a="http://schemas.openxmlformats.org/drawingml/2006/main" xmlns:r="http://schemas.openxmlformats.org/officeDocument/2006/relationships" xmlns:p="http://schemas.openxmlformats.org/presentationml/2006/main">
  <p:tag name="NUM" val="3"/>
</p:tagLst>
</file>

<file path=ppt/tags/tag81.xml><?xml version="1.0" encoding="utf-8"?>
<p:tagLst xmlns:a="http://schemas.openxmlformats.org/drawingml/2006/main" xmlns:r="http://schemas.openxmlformats.org/officeDocument/2006/relationships" xmlns:p="http://schemas.openxmlformats.org/presentationml/2006/main">
  <p:tag name="NUM" val="4"/>
</p:tagLst>
</file>

<file path=ppt/tags/tag82.xml><?xml version="1.0" encoding="utf-8"?>
<p:tagLst xmlns:a="http://schemas.openxmlformats.org/drawingml/2006/main" xmlns:r="http://schemas.openxmlformats.org/officeDocument/2006/relationships" xmlns:p="http://schemas.openxmlformats.org/presentationml/2006/main">
  <p:tag name="NUM" val="5"/>
</p:tagLst>
</file>

<file path=ppt/tags/tag83.xml><?xml version="1.0" encoding="utf-8"?>
<p:tagLst xmlns:a="http://schemas.openxmlformats.org/drawingml/2006/main" xmlns:r="http://schemas.openxmlformats.org/officeDocument/2006/relationships" xmlns:p="http://schemas.openxmlformats.org/presentationml/2006/main">
  <p:tag name="NUM" val="11"/>
</p:tagLst>
</file>

<file path=ppt/tags/tag84.xml><?xml version="1.0" encoding="utf-8"?>
<p:tagLst xmlns:a="http://schemas.openxmlformats.org/drawingml/2006/main" xmlns:r="http://schemas.openxmlformats.org/officeDocument/2006/relationships" xmlns:p="http://schemas.openxmlformats.org/presentationml/2006/main">
  <p:tag name="NUM" val="18"/>
</p:tagLst>
</file>

<file path=ppt/tags/tag85.xml><?xml version="1.0" encoding="utf-8"?>
<p:tagLst xmlns:a="http://schemas.openxmlformats.org/drawingml/2006/main" xmlns:r="http://schemas.openxmlformats.org/officeDocument/2006/relationships" xmlns:p="http://schemas.openxmlformats.org/presentationml/2006/main">
  <p:tag name="NUM" val="1"/>
</p:tagLst>
</file>

<file path=ppt/tags/tag86.xml><?xml version="1.0" encoding="utf-8"?>
<p:tagLst xmlns:a="http://schemas.openxmlformats.org/drawingml/2006/main" xmlns:r="http://schemas.openxmlformats.org/officeDocument/2006/relationships" xmlns:p="http://schemas.openxmlformats.org/presentationml/2006/main">
  <p:tag name="NUM" val="2"/>
</p:tagLst>
</file>

<file path=ppt/tags/tag87.xml><?xml version="1.0" encoding="utf-8"?>
<p:tagLst xmlns:a="http://schemas.openxmlformats.org/drawingml/2006/main" xmlns:r="http://schemas.openxmlformats.org/officeDocument/2006/relationships" xmlns:p="http://schemas.openxmlformats.org/presentationml/2006/main">
  <p:tag name="NUM" val="3"/>
</p:tagLst>
</file>

<file path=ppt/tags/tag88.xml><?xml version="1.0" encoding="utf-8"?>
<p:tagLst xmlns:a="http://schemas.openxmlformats.org/drawingml/2006/main" xmlns:r="http://schemas.openxmlformats.org/officeDocument/2006/relationships" xmlns:p="http://schemas.openxmlformats.org/presentationml/2006/main">
  <p:tag name="NUM" val="4"/>
</p:tagLst>
</file>

<file path=ppt/tags/tag89.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ags/tag90.xml><?xml version="1.0" encoding="utf-8"?>
<p:tagLst xmlns:a="http://schemas.openxmlformats.org/drawingml/2006/main" xmlns:r="http://schemas.openxmlformats.org/officeDocument/2006/relationships" xmlns:p="http://schemas.openxmlformats.org/presentationml/2006/main">
  <p:tag name="NUM" val="2"/>
</p:tagLst>
</file>

<file path=ppt/tags/tag91.xml><?xml version="1.0" encoding="utf-8"?>
<p:tagLst xmlns:a="http://schemas.openxmlformats.org/drawingml/2006/main" xmlns:r="http://schemas.openxmlformats.org/officeDocument/2006/relationships" xmlns:p="http://schemas.openxmlformats.org/presentationml/2006/main">
  <p:tag name="NUM" val="3"/>
</p:tagLst>
</file>

<file path=ppt/tags/tag92.xml><?xml version="1.0" encoding="utf-8"?>
<p:tagLst xmlns:a="http://schemas.openxmlformats.org/drawingml/2006/main" xmlns:r="http://schemas.openxmlformats.org/officeDocument/2006/relationships" xmlns:p="http://schemas.openxmlformats.org/presentationml/2006/main">
  <p:tag name="NUM" val="13"/>
</p:tagLst>
</file>

<file path=ppt/tags/tag93.xml><?xml version="1.0" encoding="utf-8"?>
<p:tagLst xmlns:a="http://schemas.openxmlformats.org/drawingml/2006/main" xmlns:r="http://schemas.openxmlformats.org/officeDocument/2006/relationships" xmlns:p="http://schemas.openxmlformats.org/presentationml/2006/main">
  <p:tag name="NUM" val="4"/>
</p:tagLst>
</file>

<file path=ppt/tags/tag94.xml><?xml version="1.0" encoding="utf-8"?>
<p:tagLst xmlns:a="http://schemas.openxmlformats.org/drawingml/2006/main" xmlns:r="http://schemas.openxmlformats.org/officeDocument/2006/relationships" xmlns:p="http://schemas.openxmlformats.org/presentationml/2006/main">
  <p:tag name="NUM" val="5"/>
</p:tagLst>
</file>

<file path=ppt/tags/tag95.xml><?xml version="1.0" encoding="utf-8"?>
<p:tagLst xmlns:a="http://schemas.openxmlformats.org/drawingml/2006/main" xmlns:r="http://schemas.openxmlformats.org/officeDocument/2006/relationships" xmlns:p="http://schemas.openxmlformats.org/presentationml/2006/main">
  <p:tag name="NUM" val="6"/>
</p:tagLst>
</file>

<file path=ppt/tags/tag96.xml><?xml version="1.0" encoding="utf-8"?>
<p:tagLst xmlns:a="http://schemas.openxmlformats.org/drawingml/2006/main" xmlns:r="http://schemas.openxmlformats.org/officeDocument/2006/relationships" xmlns:p="http://schemas.openxmlformats.org/presentationml/2006/main">
  <p:tag name="NUM" val="8"/>
</p:tagLst>
</file>

<file path=ppt/tags/tag97.xml><?xml version="1.0" encoding="utf-8"?>
<p:tagLst xmlns:a="http://schemas.openxmlformats.org/drawingml/2006/main" xmlns:r="http://schemas.openxmlformats.org/officeDocument/2006/relationships" xmlns:p="http://schemas.openxmlformats.org/presentationml/2006/main">
  <p:tag name="NUM" val="7"/>
</p:tagLst>
</file>

<file path=ppt/tags/tag98.xml><?xml version="1.0" encoding="utf-8"?>
<p:tagLst xmlns:a="http://schemas.openxmlformats.org/drawingml/2006/main" xmlns:r="http://schemas.openxmlformats.org/officeDocument/2006/relationships" xmlns:p="http://schemas.openxmlformats.org/presentationml/2006/main">
  <p:tag name="NUM" val="56"/>
</p:tagLst>
</file>

<file path=ppt/tags/tag99.xml><?xml version="1.0" encoding="utf-8"?>
<p:tagLst xmlns:a="http://schemas.openxmlformats.org/drawingml/2006/main" xmlns:r="http://schemas.openxmlformats.org/officeDocument/2006/relationships" xmlns:p="http://schemas.openxmlformats.org/presentationml/2006/main">
  <p:tag name="NUM" val="9"/>
</p:tagLst>
</file>

<file path=ppt/theme/theme1.xml><?xml version="1.0" encoding="utf-8"?>
<a:theme xmlns:a="http://schemas.openxmlformats.org/drawingml/2006/main" name="1_Office Theme">
  <a:themeElements>
    <a:clrScheme name="GCworkplace">
      <a:dk1>
        <a:srgbClr val="000000"/>
      </a:dk1>
      <a:lt1>
        <a:srgbClr val="FFFFFF"/>
      </a:lt1>
      <a:dk2>
        <a:srgbClr val="77797C"/>
      </a:dk2>
      <a:lt2>
        <a:srgbClr val="E7E6E6"/>
      </a:lt2>
      <a:accent1>
        <a:srgbClr val="A8CE75"/>
      </a:accent1>
      <a:accent2>
        <a:srgbClr val="388978"/>
      </a:accent2>
      <a:accent3>
        <a:srgbClr val="18853F"/>
      </a:accent3>
      <a:accent4>
        <a:srgbClr val="B27A0A"/>
      </a:accent4>
      <a:accent5>
        <a:srgbClr val="17455C"/>
      </a:accent5>
      <a:accent6>
        <a:srgbClr val="BBBCBF"/>
      </a:accent6>
      <a:hlink>
        <a:srgbClr val="0563C1"/>
      </a:hlink>
      <a:folHlink>
        <a:srgbClr val="954F72"/>
      </a:folHlink>
    </a:clrScheme>
    <a:fontScheme name="Custom 2">
      <a:majorFont>
        <a:latin typeface="Arial"/>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39082</TotalTime>
  <Words>1504</Words>
  <Application>Microsoft Office PowerPoint</Application>
  <PresentationFormat>Widescreen</PresentationFormat>
  <Paragraphs>178</Paragraphs>
  <Slides>15</Slides>
  <Notes>15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4" baseType="lpstr">
      <vt:lpstr>Arial</vt:lpstr>
      <vt:lpstr>Arial Rounded MT Bold</vt:lpstr>
      <vt:lpstr>Avenir Next LT Pro</vt:lpstr>
      <vt:lpstr>Avenir Next LT Pro Demi</vt:lpstr>
      <vt:lpstr>Calibri</vt:lpstr>
      <vt:lpstr>Calibri Light</vt:lpstr>
      <vt:lpstr>Georgia</vt:lpstr>
      <vt:lpstr>1_Office Theme</vt:lpstr>
      <vt:lpstr>think-cell Slide</vt:lpstr>
      <vt:lpstr>Workplace Optimization Project</vt:lpstr>
      <vt:lpstr>How to use this document</vt:lpstr>
      <vt:lpstr>Agenda</vt:lpstr>
      <vt:lpstr>Context: Budget 2024</vt:lpstr>
      <vt:lpstr>What this means for [Name of organization]</vt:lpstr>
      <vt:lpstr>Beyond a workplace optimization</vt:lpstr>
      <vt:lpstr>The workplace experience - our vision</vt:lpstr>
      <vt:lpstr>New ways of using space</vt:lpstr>
      <vt:lpstr>Unassigned seating</vt:lpstr>
      <vt:lpstr>Quiet Zone</vt:lpstr>
      <vt:lpstr>Neighbourhood</vt:lpstr>
      <vt:lpstr>Contribute to the success of the initiative</vt:lpstr>
      <vt:lpstr>Timeline</vt:lpstr>
      <vt:lpstr>Next steps</vt:lpstr>
      <vt:lpstr>Stay tuned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Tu</dc:creator>
  <cp:keywords>, docId:00AC1A28BCC0909FE12B2751E1E62CE1</cp:keywords>
  <cp:lastModifiedBy>Menard, Alexandrine (SPAC/PSPC)</cp:lastModifiedBy>
  <cp:revision>730</cp:revision>
  <dcterms:created xsi:type="dcterms:W3CDTF">2018-01-23T15:59:12Z</dcterms:created>
  <dcterms:modified xsi:type="dcterms:W3CDTF">2024-11-14T16:28:33Z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34ed4f5-eae4-40c7-82be-b1cdf720a1b9_Enabled">
    <vt:lpwstr>true</vt:lpwstr>
  </property>
  <property fmtid="{D5CDD505-2E9C-101B-9397-08002B2CF9AE}" pid="3" name="MSIP_Label_834ed4f5-eae4-40c7-82be-b1cdf720a1b9_SetDate">
    <vt:lpwstr>2023-11-23T13:23:14Z</vt:lpwstr>
  </property>
  <property fmtid="{D5CDD505-2E9C-101B-9397-08002B2CF9AE}" pid="4" name="MSIP_Label_834ed4f5-eae4-40c7-82be-b1cdf720a1b9_Method">
    <vt:lpwstr>Standard</vt:lpwstr>
  </property>
  <property fmtid="{D5CDD505-2E9C-101B-9397-08002B2CF9AE}" pid="5" name="MSIP_Label_834ed4f5-eae4-40c7-82be-b1cdf720a1b9_Name">
    <vt:lpwstr>Unclassified - Non classifié</vt:lpwstr>
  </property>
  <property fmtid="{D5CDD505-2E9C-101B-9397-08002B2CF9AE}" pid="6" name="MSIP_Label_834ed4f5-eae4-40c7-82be-b1cdf720a1b9_SiteId">
    <vt:lpwstr>e0d54a3c-7bbe-4a64-9d46-f9f84a41c833</vt:lpwstr>
  </property>
  <property fmtid="{D5CDD505-2E9C-101B-9397-08002B2CF9AE}" pid="7" name="MSIP_Label_834ed4f5-eae4-40c7-82be-b1cdf720a1b9_ActionId">
    <vt:lpwstr>177c5e1c-cd09-43a7-a6d7-016a01d92eb5</vt:lpwstr>
  </property>
  <property fmtid="{D5CDD505-2E9C-101B-9397-08002B2CF9AE}" pid="8" name="MSIP_Label_834ed4f5-eae4-40c7-82be-b1cdf720a1b9_ContentBits">
    <vt:lpwstr>0</vt:lpwstr>
  </property>
</Properties>
</file>