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9.xml" ContentType="application/vnd.openxmlformats-officedocument.presentationml.tags+xml"/>
  <Override PartName="/ppt/tags/tag10.xml" ContentType="application/vnd.openxmlformats-officedocument.presentationml.tags+xml"/>
  <Override PartName="/ppt/notesSlides/notesSlide4.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5.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6.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8.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3"/>
  </p:sldMasterIdLst>
  <p:notesMasterIdLst>
    <p:notesMasterId r:id="rId15"/>
  </p:notesMasterIdLst>
  <p:handoutMasterIdLst>
    <p:handoutMasterId r:id="rId16"/>
  </p:handoutMasterIdLst>
  <p:sldIdLst>
    <p:sldId id="502" r:id="rId4"/>
    <p:sldId id="505" r:id="rId5"/>
    <p:sldId id="506" r:id="rId6"/>
    <p:sldId id="510" r:id="rId7"/>
    <p:sldId id="509" r:id="rId8"/>
    <p:sldId id="511" r:id="rId9"/>
    <p:sldId id="507" r:id="rId10"/>
    <p:sldId id="512" r:id="rId11"/>
    <p:sldId id="508" r:id="rId12"/>
    <p:sldId id="513" r:id="rId13"/>
    <p:sldId id="515" r:id="rId14"/>
  </p:sldIdLst>
  <p:sldSz cx="9144000" cy="6858000" type="screen4x3"/>
  <p:notesSz cx="7315200" cy="9601200"/>
  <p:custDataLst>
    <p:tags r:id="rId17"/>
  </p:custDataLst>
  <p:defaultTextStyle>
    <a:defPPr rtl="0">
      <a:defRPr lang="fr-FR"/>
    </a:defPPr>
    <a:lvl1pPr algn="l" rtl="0" fontAlgn="base">
      <a:lnSpc>
        <a:spcPct val="90000"/>
      </a:lnSpc>
      <a:spcBef>
        <a:spcPct val="0"/>
      </a:spcBef>
      <a:spcAft>
        <a:spcPct val="37000"/>
      </a:spcAft>
      <a:defRPr kern="1200">
        <a:solidFill>
          <a:schemeClr val="tx1"/>
        </a:solidFill>
        <a:latin typeface="Verdana" pitchFamily="34" charset="0"/>
        <a:ea typeface="+mn-ea"/>
        <a:cs typeface="+mn-cs"/>
      </a:defRPr>
    </a:lvl1pPr>
    <a:lvl2pPr marL="457200" algn="l" rtl="0" fontAlgn="base">
      <a:lnSpc>
        <a:spcPct val="90000"/>
      </a:lnSpc>
      <a:spcBef>
        <a:spcPct val="0"/>
      </a:spcBef>
      <a:spcAft>
        <a:spcPct val="37000"/>
      </a:spcAft>
      <a:defRPr kern="1200">
        <a:solidFill>
          <a:schemeClr val="tx1"/>
        </a:solidFill>
        <a:latin typeface="Verdana" pitchFamily="34" charset="0"/>
        <a:ea typeface="+mn-ea"/>
        <a:cs typeface="+mn-cs"/>
      </a:defRPr>
    </a:lvl2pPr>
    <a:lvl3pPr marL="914400" algn="l" rtl="0" fontAlgn="base">
      <a:lnSpc>
        <a:spcPct val="90000"/>
      </a:lnSpc>
      <a:spcBef>
        <a:spcPct val="0"/>
      </a:spcBef>
      <a:spcAft>
        <a:spcPct val="37000"/>
      </a:spcAft>
      <a:defRPr kern="1200">
        <a:solidFill>
          <a:schemeClr val="tx1"/>
        </a:solidFill>
        <a:latin typeface="Verdana" pitchFamily="34" charset="0"/>
        <a:ea typeface="+mn-ea"/>
        <a:cs typeface="+mn-cs"/>
      </a:defRPr>
    </a:lvl3pPr>
    <a:lvl4pPr marL="1371600" algn="l" rtl="0" fontAlgn="base">
      <a:lnSpc>
        <a:spcPct val="90000"/>
      </a:lnSpc>
      <a:spcBef>
        <a:spcPct val="0"/>
      </a:spcBef>
      <a:spcAft>
        <a:spcPct val="37000"/>
      </a:spcAft>
      <a:defRPr kern="1200">
        <a:solidFill>
          <a:schemeClr val="tx1"/>
        </a:solidFill>
        <a:latin typeface="Verdana" pitchFamily="34" charset="0"/>
        <a:ea typeface="+mn-ea"/>
        <a:cs typeface="+mn-cs"/>
      </a:defRPr>
    </a:lvl4pPr>
    <a:lvl5pPr marL="1828800" algn="l" rtl="0" fontAlgn="base">
      <a:lnSpc>
        <a:spcPct val="90000"/>
      </a:lnSpc>
      <a:spcBef>
        <a:spcPct val="0"/>
      </a:spcBef>
      <a:spcAft>
        <a:spcPct val="3700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720">
          <p15:clr>
            <a:srgbClr val="A4A3A4"/>
          </p15:clr>
        </p15:guide>
        <p15:guide id="2" pos="2880">
          <p15:clr>
            <a:srgbClr val="A4A3A4"/>
          </p15:clr>
        </p15:guide>
      </p15:sldGuideLst>
    </p:ext>
    <p:ext uri="{2D200454-40CA-4A62-9FC3-DE9A4176ACB9}">
      <p15:notesGuideLst xmlns:p15="http://schemas.microsoft.com/office/powerpoint/2012/main">
        <p15:guide id="1" orient="horz" pos="3025">
          <p15:clr>
            <a:srgbClr val="A4A3A4"/>
          </p15:clr>
        </p15:guide>
        <p15:guide id="2" pos="2305">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53754CB-79B2-D08E-925F-51E4F6D63D7F}" name="Solmes, Kim" initials="SK" userId="S::Kim.Solmes@sac-isc.gc.ca::87b79874-3c19-411a-b243-f7f552103864" providerId="AD"/>
  <p188:author id="{DD84D6FC-5D8C-CE0E-2C5F-1A02636A8EA8}" name="Lo, David" initials="LD" userId="S::David.Lo@sac-isc.gc.ca::e7678960-38c6-43f8-b92e-67e3caaae40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Adam Rhyndress" initials="AR" lastIdx="2" clrIdx="0">
    <p:extLst>
      <p:ext uri="{19B8F6BF-5375-455C-9EA6-DF929625EA0E}">
        <p15:presenceInfo xmlns:p15="http://schemas.microsoft.com/office/powerpoint/2012/main" userId="12aaed2a0c3960a8" providerId="Windows Live"/>
      </p:ext>
    </p:extLst>
  </p:cmAuthor>
  <p:cmAuthor id="2" name="Kim Solmes" initials="KS" lastIdx="6" clrIdx="1">
    <p:extLst>
      <p:ext uri="{19B8F6BF-5375-455C-9EA6-DF929625EA0E}">
        <p15:presenceInfo xmlns:p15="http://schemas.microsoft.com/office/powerpoint/2012/main" userId="Kim Solmes" providerId="None"/>
      </p:ext>
    </p:extLst>
  </p:cmAuthor>
  <p:cmAuthor id="3" name="Lorne Younghusband" initials="LY" lastIdx="17" clrIdx="2">
    <p:extLst>
      <p:ext uri="{19B8F6BF-5375-455C-9EA6-DF929625EA0E}">
        <p15:presenceInfo xmlns:p15="http://schemas.microsoft.com/office/powerpoint/2012/main" userId="S-1-5-21-56248481-1131155372-1737835142-22278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000099"/>
    <a:srgbClr val="0035DE"/>
    <a:srgbClr val="0000DE"/>
    <a:srgbClr val="567BB6"/>
    <a:srgbClr val="335C64"/>
    <a:srgbClr val="66CCFF"/>
    <a:srgbClr val="33CCF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EE511D-C367-42F2-A357-71C1EB1C9A92}" v="9" dt="2023-02-01T21:21:12.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84943" autoAdjust="0"/>
  </p:normalViewPr>
  <p:slideViewPr>
    <p:cSldViewPr snapToObjects="1">
      <p:cViewPr varScale="1">
        <p:scale>
          <a:sx n="91" d="100"/>
          <a:sy n="91" d="100"/>
        </p:scale>
        <p:origin x="78" y="2334"/>
      </p:cViewPr>
      <p:guideLst>
        <p:guide orient="horz" pos="720"/>
        <p:guide pos="2880"/>
      </p:guideLst>
    </p:cSldViewPr>
  </p:slideViewPr>
  <p:outlineViewPr>
    <p:cViewPr>
      <p:scale>
        <a:sx n="25" d="100"/>
        <a:sy n="25"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75" d="100"/>
          <a:sy n="75" d="100"/>
        </p:scale>
        <p:origin x="-3252" y="-342"/>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notesMaster" Target="notesMasters/notesMaster1.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loé Thorneloe-Paré" userId="7049a6e0-7eca-4a74-be42-3f734a80303b" providerId="ADAL" clId="{BFEE511D-C367-42F2-A357-71C1EB1C9A92}"/>
    <pc:docChg chg="custSel modSld">
      <pc:chgData name="Chloé Thorneloe-Paré" userId="7049a6e0-7eca-4a74-be42-3f734a80303b" providerId="ADAL" clId="{BFEE511D-C367-42F2-A357-71C1EB1C9A92}" dt="2023-02-01T21:22:38.383" v="38" actId="20577"/>
      <pc:docMkLst>
        <pc:docMk/>
      </pc:docMkLst>
      <pc:sldChg chg="modSp mod">
        <pc:chgData name="Chloé Thorneloe-Paré" userId="7049a6e0-7eca-4a74-be42-3f734a80303b" providerId="ADAL" clId="{BFEE511D-C367-42F2-A357-71C1EB1C9A92}" dt="2023-02-01T21:22:10.351" v="16"/>
        <pc:sldMkLst>
          <pc:docMk/>
          <pc:sldMk cId="0" sldId="502"/>
        </pc:sldMkLst>
        <pc:spChg chg="mod replST">
          <ac:chgData name="Chloé Thorneloe-Paré" userId="7049a6e0-7eca-4a74-be42-3f734a80303b" providerId="ADAL" clId="{BFEE511D-C367-42F2-A357-71C1EB1C9A92}" dt="2023-02-01T21:22:10.351" v="16"/>
          <ac:spMkLst>
            <pc:docMk/>
            <pc:sldMk cId="0" sldId="502"/>
            <ac:spMk id="2" creationId="{00000000-0000-0000-0000-000000000000}"/>
          </ac:spMkLst>
        </pc:spChg>
        <pc:spChg chg="mod replST">
          <ac:chgData name="Chloé Thorneloe-Paré" userId="7049a6e0-7eca-4a74-be42-3f734a80303b" providerId="ADAL" clId="{BFEE511D-C367-42F2-A357-71C1EB1C9A92}" dt="2023-02-01T21:22:10.337" v="15"/>
          <ac:spMkLst>
            <pc:docMk/>
            <pc:sldMk cId="0" sldId="502"/>
            <ac:spMk id="3075" creationId="{00000000-0000-0000-0000-000000000000}"/>
          </ac:spMkLst>
        </pc:spChg>
      </pc:sldChg>
      <pc:sldChg chg="modSp mod">
        <pc:chgData name="Chloé Thorneloe-Paré" userId="7049a6e0-7eca-4a74-be42-3f734a80303b" providerId="ADAL" clId="{BFEE511D-C367-42F2-A357-71C1EB1C9A92}" dt="2023-02-01T21:22:10.360" v="18"/>
        <pc:sldMkLst>
          <pc:docMk/>
          <pc:sldMk cId="2259732925" sldId="505"/>
        </pc:sldMkLst>
        <pc:spChg chg="mod replST">
          <ac:chgData name="Chloé Thorneloe-Paré" userId="7049a6e0-7eca-4a74-be42-3f734a80303b" providerId="ADAL" clId="{BFEE511D-C367-42F2-A357-71C1EB1C9A92}" dt="2023-02-01T21:22:10.356" v="17"/>
          <ac:spMkLst>
            <pc:docMk/>
            <pc:sldMk cId="2259732925" sldId="505"/>
            <ac:spMk id="2" creationId="{00000000-0000-0000-0000-000000000000}"/>
          </ac:spMkLst>
        </pc:spChg>
        <pc:spChg chg="mod replST">
          <ac:chgData name="Chloé Thorneloe-Paré" userId="7049a6e0-7eca-4a74-be42-3f734a80303b" providerId="ADAL" clId="{BFEE511D-C367-42F2-A357-71C1EB1C9A92}" dt="2023-02-01T21:22:10.360" v="18"/>
          <ac:spMkLst>
            <pc:docMk/>
            <pc:sldMk cId="2259732925" sldId="505"/>
            <ac:spMk id="3" creationId="{00000000-0000-0000-0000-000000000000}"/>
          </ac:spMkLst>
        </pc:spChg>
      </pc:sldChg>
      <pc:sldChg chg="modSp mod">
        <pc:chgData name="Chloé Thorneloe-Paré" userId="7049a6e0-7eca-4a74-be42-3f734a80303b" providerId="ADAL" clId="{BFEE511D-C367-42F2-A357-71C1EB1C9A92}" dt="2023-02-01T21:22:10.368" v="21"/>
        <pc:sldMkLst>
          <pc:docMk/>
          <pc:sldMk cId="708415020" sldId="506"/>
        </pc:sldMkLst>
        <pc:spChg chg="replST">
          <ac:chgData name="Chloé Thorneloe-Paré" userId="7049a6e0-7eca-4a74-be42-3f734a80303b" providerId="ADAL" clId="{BFEE511D-C367-42F2-A357-71C1EB1C9A92}" dt="2023-02-01T21:22:10.363" v="19"/>
          <ac:spMkLst>
            <pc:docMk/>
            <pc:sldMk cId="708415020" sldId="506"/>
            <ac:spMk id="2" creationId="{00000000-0000-0000-0000-000000000000}"/>
          </ac:spMkLst>
        </pc:spChg>
        <pc:spChg chg="replST">
          <ac:chgData name="Chloé Thorneloe-Paré" userId="7049a6e0-7eca-4a74-be42-3f734a80303b" providerId="ADAL" clId="{BFEE511D-C367-42F2-A357-71C1EB1C9A92}" dt="2023-02-01T21:22:10.365" v="20"/>
          <ac:spMkLst>
            <pc:docMk/>
            <pc:sldMk cId="708415020" sldId="506"/>
            <ac:spMk id="3" creationId="{00000000-0000-0000-0000-000000000000}"/>
          </ac:spMkLst>
        </pc:spChg>
        <pc:graphicFrameChg chg="mod replST">
          <ac:chgData name="Chloé Thorneloe-Paré" userId="7049a6e0-7eca-4a74-be42-3f734a80303b" providerId="ADAL" clId="{BFEE511D-C367-42F2-A357-71C1EB1C9A92}" dt="2023-02-01T21:22:10.368" v="21"/>
          <ac:graphicFrameMkLst>
            <pc:docMk/>
            <pc:sldMk cId="708415020" sldId="506"/>
            <ac:graphicFrameMk id="4" creationId="{00000000-0000-0000-0000-000000000000}"/>
          </ac:graphicFrameMkLst>
        </pc:graphicFrameChg>
      </pc:sldChg>
      <pc:sldChg chg="modSp mod">
        <pc:chgData name="Chloé Thorneloe-Paré" userId="7049a6e0-7eca-4a74-be42-3f734a80303b" providerId="ADAL" clId="{BFEE511D-C367-42F2-A357-71C1EB1C9A92}" dt="2023-02-01T21:22:38.383" v="38" actId="20577"/>
        <pc:sldMkLst>
          <pc:docMk/>
          <pc:sldMk cId="1329170771" sldId="507"/>
        </pc:sldMkLst>
        <pc:spChg chg="mod replST">
          <ac:chgData name="Chloé Thorneloe-Paré" userId="7049a6e0-7eca-4a74-be42-3f734a80303b" providerId="ADAL" clId="{BFEE511D-C367-42F2-A357-71C1EB1C9A92}" dt="2023-02-01T21:22:10.400" v="28"/>
          <ac:spMkLst>
            <pc:docMk/>
            <pc:sldMk cId="1329170771" sldId="507"/>
            <ac:spMk id="2" creationId="{00000000-0000-0000-0000-000000000000}"/>
          </ac:spMkLst>
        </pc:spChg>
        <pc:spChg chg="mod replST">
          <ac:chgData name="Chloé Thorneloe-Paré" userId="7049a6e0-7eca-4a74-be42-3f734a80303b" providerId="ADAL" clId="{BFEE511D-C367-42F2-A357-71C1EB1C9A92}" dt="2023-02-01T21:22:38.383" v="38" actId="20577"/>
          <ac:spMkLst>
            <pc:docMk/>
            <pc:sldMk cId="1329170771" sldId="507"/>
            <ac:spMk id="3" creationId="{00000000-0000-0000-0000-000000000000}"/>
          </ac:spMkLst>
        </pc:spChg>
      </pc:sldChg>
      <pc:sldChg chg="modSp mod">
        <pc:chgData name="Chloé Thorneloe-Paré" userId="7049a6e0-7eca-4a74-be42-3f734a80303b" providerId="ADAL" clId="{BFEE511D-C367-42F2-A357-71C1EB1C9A92}" dt="2023-02-01T21:22:10.426" v="33"/>
        <pc:sldMkLst>
          <pc:docMk/>
          <pc:sldMk cId="1812269324" sldId="508"/>
        </pc:sldMkLst>
        <pc:spChg chg="mod replST">
          <ac:chgData name="Chloé Thorneloe-Paré" userId="7049a6e0-7eca-4a74-be42-3f734a80303b" providerId="ADAL" clId="{BFEE511D-C367-42F2-A357-71C1EB1C9A92}" dt="2023-02-01T21:22:10.422" v="32"/>
          <ac:spMkLst>
            <pc:docMk/>
            <pc:sldMk cId="1812269324" sldId="508"/>
            <ac:spMk id="2" creationId="{00000000-0000-0000-0000-000000000000}"/>
          </ac:spMkLst>
        </pc:spChg>
        <pc:spChg chg="mod replST">
          <ac:chgData name="Chloé Thorneloe-Paré" userId="7049a6e0-7eca-4a74-be42-3f734a80303b" providerId="ADAL" clId="{BFEE511D-C367-42F2-A357-71C1EB1C9A92}" dt="2023-02-01T21:22:10.426" v="33"/>
          <ac:spMkLst>
            <pc:docMk/>
            <pc:sldMk cId="1812269324" sldId="508"/>
            <ac:spMk id="3" creationId="{00000000-0000-0000-0000-000000000000}"/>
          </ac:spMkLst>
        </pc:spChg>
      </pc:sldChg>
      <pc:sldChg chg="modSp mod">
        <pc:chgData name="Chloé Thorneloe-Paré" userId="7049a6e0-7eca-4a74-be42-3f734a80303b" providerId="ADAL" clId="{BFEE511D-C367-42F2-A357-71C1EB1C9A92}" dt="2023-02-01T21:22:10.385" v="25"/>
        <pc:sldMkLst>
          <pc:docMk/>
          <pc:sldMk cId="3389034407" sldId="509"/>
        </pc:sldMkLst>
        <pc:spChg chg="mod replST">
          <ac:chgData name="Chloé Thorneloe-Paré" userId="7049a6e0-7eca-4a74-be42-3f734a80303b" providerId="ADAL" clId="{BFEE511D-C367-42F2-A357-71C1EB1C9A92}" dt="2023-02-01T21:22:10.382" v="24"/>
          <ac:spMkLst>
            <pc:docMk/>
            <pc:sldMk cId="3389034407" sldId="509"/>
            <ac:spMk id="2" creationId="{00000000-0000-0000-0000-000000000000}"/>
          </ac:spMkLst>
        </pc:spChg>
        <pc:spChg chg="mod replST">
          <ac:chgData name="Chloé Thorneloe-Paré" userId="7049a6e0-7eca-4a74-be42-3f734a80303b" providerId="ADAL" clId="{BFEE511D-C367-42F2-A357-71C1EB1C9A92}" dt="2023-02-01T21:22:10.385" v="25"/>
          <ac:spMkLst>
            <pc:docMk/>
            <pc:sldMk cId="3389034407" sldId="509"/>
            <ac:spMk id="3" creationId="{00000000-0000-0000-0000-000000000000}"/>
          </ac:spMkLst>
        </pc:spChg>
      </pc:sldChg>
      <pc:sldChg chg="modSp mod">
        <pc:chgData name="Chloé Thorneloe-Paré" userId="7049a6e0-7eca-4a74-be42-3f734a80303b" providerId="ADAL" clId="{BFEE511D-C367-42F2-A357-71C1EB1C9A92}" dt="2023-02-01T21:22:10.377" v="23"/>
        <pc:sldMkLst>
          <pc:docMk/>
          <pc:sldMk cId="3550479018" sldId="510"/>
        </pc:sldMkLst>
        <pc:spChg chg="mod replST">
          <ac:chgData name="Chloé Thorneloe-Paré" userId="7049a6e0-7eca-4a74-be42-3f734a80303b" providerId="ADAL" clId="{BFEE511D-C367-42F2-A357-71C1EB1C9A92}" dt="2023-02-01T21:22:10.372" v="22"/>
          <ac:spMkLst>
            <pc:docMk/>
            <pc:sldMk cId="3550479018" sldId="510"/>
            <ac:spMk id="2" creationId="{00000000-0000-0000-0000-000000000000}"/>
          </ac:spMkLst>
        </pc:spChg>
        <pc:spChg chg="mod replST">
          <ac:chgData name="Chloé Thorneloe-Paré" userId="7049a6e0-7eca-4a74-be42-3f734a80303b" providerId="ADAL" clId="{BFEE511D-C367-42F2-A357-71C1EB1C9A92}" dt="2023-02-01T21:22:10.377" v="23"/>
          <ac:spMkLst>
            <pc:docMk/>
            <pc:sldMk cId="3550479018" sldId="510"/>
            <ac:spMk id="3" creationId="{00000000-0000-0000-0000-000000000000}"/>
          </ac:spMkLst>
        </pc:spChg>
      </pc:sldChg>
      <pc:sldChg chg="modSp mod">
        <pc:chgData name="Chloé Thorneloe-Paré" userId="7049a6e0-7eca-4a74-be42-3f734a80303b" providerId="ADAL" clId="{BFEE511D-C367-42F2-A357-71C1EB1C9A92}" dt="2023-02-01T21:22:10.395" v="27"/>
        <pc:sldMkLst>
          <pc:docMk/>
          <pc:sldMk cId="695826264" sldId="511"/>
        </pc:sldMkLst>
        <pc:spChg chg="mod replST">
          <ac:chgData name="Chloé Thorneloe-Paré" userId="7049a6e0-7eca-4a74-be42-3f734a80303b" providerId="ADAL" clId="{BFEE511D-C367-42F2-A357-71C1EB1C9A92}" dt="2023-02-01T21:22:10.391" v="26"/>
          <ac:spMkLst>
            <pc:docMk/>
            <pc:sldMk cId="695826264" sldId="511"/>
            <ac:spMk id="2" creationId="{00000000-0000-0000-0000-000000000000}"/>
          </ac:spMkLst>
        </pc:spChg>
        <pc:spChg chg="mod replST">
          <ac:chgData name="Chloé Thorneloe-Paré" userId="7049a6e0-7eca-4a74-be42-3f734a80303b" providerId="ADAL" clId="{BFEE511D-C367-42F2-A357-71C1EB1C9A92}" dt="2023-02-01T21:22:10.395" v="27"/>
          <ac:spMkLst>
            <pc:docMk/>
            <pc:sldMk cId="695826264" sldId="511"/>
            <ac:spMk id="3" creationId="{00000000-0000-0000-0000-000000000000}"/>
          </ac:spMkLst>
        </pc:spChg>
      </pc:sldChg>
      <pc:sldChg chg="modSp mod">
        <pc:chgData name="Chloé Thorneloe-Paré" userId="7049a6e0-7eca-4a74-be42-3f734a80303b" providerId="ADAL" clId="{BFEE511D-C367-42F2-A357-71C1EB1C9A92}" dt="2023-02-01T21:22:10.417" v="31"/>
        <pc:sldMkLst>
          <pc:docMk/>
          <pc:sldMk cId="3734254751" sldId="512"/>
        </pc:sldMkLst>
        <pc:spChg chg="mod replST">
          <ac:chgData name="Chloé Thorneloe-Paré" userId="7049a6e0-7eca-4a74-be42-3f734a80303b" providerId="ADAL" clId="{BFEE511D-C367-42F2-A357-71C1EB1C9A92}" dt="2023-02-01T21:22:10.415" v="30"/>
          <ac:spMkLst>
            <pc:docMk/>
            <pc:sldMk cId="3734254751" sldId="512"/>
            <ac:spMk id="2" creationId="{00000000-0000-0000-0000-000000000000}"/>
          </ac:spMkLst>
        </pc:spChg>
        <pc:spChg chg="mod replST">
          <ac:chgData name="Chloé Thorneloe-Paré" userId="7049a6e0-7eca-4a74-be42-3f734a80303b" providerId="ADAL" clId="{BFEE511D-C367-42F2-A357-71C1EB1C9A92}" dt="2023-02-01T21:22:10.417" v="31"/>
          <ac:spMkLst>
            <pc:docMk/>
            <pc:sldMk cId="3734254751" sldId="512"/>
            <ac:spMk id="3" creationId="{00000000-0000-0000-0000-000000000000}"/>
          </ac:spMkLst>
        </pc:spChg>
      </pc:sldChg>
      <pc:sldChg chg="modSp mod">
        <pc:chgData name="Chloé Thorneloe-Paré" userId="7049a6e0-7eca-4a74-be42-3f734a80303b" providerId="ADAL" clId="{BFEE511D-C367-42F2-A357-71C1EB1C9A92}" dt="2023-02-01T21:22:10.432" v="35"/>
        <pc:sldMkLst>
          <pc:docMk/>
          <pc:sldMk cId="313147963" sldId="513"/>
        </pc:sldMkLst>
        <pc:spChg chg="mod replST">
          <ac:chgData name="Chloé Thorneloe-Paré" userId="7049a6e0-7eca-4a74-be42-3f734a80303b" providerId="ADAL" clId="{BFEE511D-C367-42F2-A357-71C1EB1C9A92}" dt="2023-02-01T21:22:10.429" v="34"/>
          <ac:spMkLst>
            <pc:docMk/>
            <pc:sldMk cId="313147963" sldId="513"/>
            <ac:spMk id="2" creationId="{00000000-0000-0000-0000-000000000000}"/>
          </ac:spMkLst>
        </pc:spChg>
        <pc:spChg chg="mod replST">
          <ac:chgData name="Chloé Thorneloe-Paré" userId="7049a6e0-7eca-4a74-be42-3f734a80303b" providerId="ADAL" clId="{BFEE511D-C367-42F2-A357-71C1EB1C9A92}" dt="2023-02-01T21:22:10.432" v="35"/>
          <ac:spMkLst>
            <pc:docMk/>
            <pc:sldMk cId="313147963" sldId="513"/>
            <ac:spMk id="3" creationId="{00000000-0000-0000-0000-000000000000}"/>
          </ac:spMkLst>
        </pc:spChg>
      </pc:sldChg>
      <pc:sldChg chg="modSp mod">
        <pc:chgData name="Chloé Thorneloe-Paré" userId="7049a6e0-7eca-4a74-be42-3f734a80303b" providerId="ADAL" clId="{BFEE511D-C367-42F2-A357-71C1EB1C9A92}" dt="2023-02-01T21:22:10.437" v="37"/>
        <pc:sldMkLst>
          <pc:docMk/>
          <pc:sldMk cId="2566170311" sldId="515"/>
        </pc:sldMkLst>
        <pc:spChg chg="mod replST">
          <ac:chgData name="Chloé Thorneloe-Paré" userId="7049a6e0-7eca-4a74-be42-3f734a80303b" providerId="ADAL" clId="{BFEE511D-C367-42F2-A357-71C1EB1C9A92}" dt="2023-02-01T21:22:10.435" v="36"/>
          <ac:spMkLst>
            <pc:docMk/>
            <pc:sldMk cId="2566170311" sldId="515"/>
            <ac:spMk id="2" creationId="{00000000-0000-0000-0000-000000000000}"/>
          </ac:spMkLst>
        </pc:spChg>
        <pc:spChg chg="mod replST">
          <ac:chgData name="Chloé Thorneloe-Paré" userId="7049a6e0-7eca-4a74-be42-3f734a80303b" providerId="ADAL" clId="{BFEE511D-C367-42F2-A357-71C1EB1C9A92}" dt="2023-02-01T21:22:10.437" v="37"/>
          <ac:spMkLst>
            <pc:docMk/>
            <pc:sldMk cId="2566170311" sldId="515"/>
            <ac:spMk id="3" creationId="{00000000-0000-0000-0000-000000000000}"/>
          </ac:spMkLst>
        </pc:spChg>
      </pc:sldChg>
    </pc:docChg>
  </pc:docChgLst>
  <pc:docChgLst>
    <pc:chgData name="Adam Rhyndress" userId="12aaed2a0c3960a8" providerId="LiveId" clId="{12462B0C-F692-48D4-8A1D-A7129224A606}"/>
    <pc:docChg chg="undo custSel modSld">
      <pc:chgData name="Adam Rhyndress" userId="12aaed2a0c3960a8" providerId="LiveId" clId="{12462B0C-F692-48D4-8A1D-A7129224A606}" dt="2020-09-02T18:56:11.351" v="1181" actId="5793"/>
      <pc:docMkLst>
        <pc:docMk/>
      </pc:docMkLst>
      <pc:sldChg chg="modSp mod">
        <pc:chgData name="Adam Rhyndress" userId="12aaed2a0c3960a8" providerId="LiveId" clId="{12462B0C-F692-48D4-8A1D-A7129224A606}" dt="2020-09-01T17:05:35.599" v="374" actId="20577"/>
        <pc:sldMkLst>
          <pc:docMk/>
          <pc:sldMk cId="226044244" sldId="519"/>
        </pc:sldMkLst>
        <pc:spChg chg="mod">
          <ac:chgData name="Adam Rhyndress" userId="12aaed2a0c3960a8" providerId="LiveId" clId="{12462B0C-F692-48D4-8A1D-A7129224A606}" dt="2020-09-01T17:05:35.599" v="374" actId="20577"/>
          <ac:spMkLst>
            <pc:docMk/>
            <pc:sldMk cId="226044244" sldId="519"/>
            <ac:spMk id="3" creationId="{00000000-0000-0000-0000-000000000000}"/>
          </ac:spMkLst>
        </pc:spChg>
      </pc:sldChg>
      <pc:sldChg chg="modSp mod">
        <pc:chgData name="Adam Rhyndress" userId="12aaed2a0c3960a8" providerId="LiveId" clId="{12462B0C-F692-48D4-8A1D-A7129224A606}" dt="2020-09-01T17:09:31.254" v="513" actId="20577"/>
        <pc:sldMkLst>
          <pc:docMk/>
          <pc:sldMk cId="4097557078" sldId="520"/>
        </pc:sldMkLst>
        <pc:spChg chg="mod">
          <ac:chgData name="Adam Rhyndress" userId="12aaed2a0c3960a8" providerId="LiveId" clId="{12462B0C-F692-48D4-8A1D-A7129224A606}" dt="2020-09-01T17:09:31.254" v="513" actId="20577"/>
          <ac:spMkLst>
            <pc:docMk/>
            <pc:sldMk cId="4097557078" sldId="520"/>
            <ac:spMk id="3" creationId="{00000000-0000-0000-0000-000000000000}"/>
          </ac:spMkLst>
        </pc:spChg>
      </pc:sldChg>
      <pc:sldChg chg="modSp mod">
        <pc:chgData name="Adam Rhyndress" userId="12aaed2a0c3960a8" providerId="LiveId" clId="{12462B0C-F692-48D4-8A1D-A7129224A606}" dt="2020-09-01T17:08:19.522" v="451" actId="403"/>
        <pc:sldMkLst>
          <pc:docMk/>
          <pc:sldMk cId="1999725565" sldId="522"/>
        </pc:sldMkLst>
        <pc:spChg chg="mod">
          <ac:chgData name="Adam Rhyndress" userId="12aaed2a0c3960a8" providerId="LiveId" clId="{12462B0C-F692-48D4-8A1D-A7129224A606}" dt="2020-09-01T17:08:19.522" v="451" actId="403"/>
          <ac:spMkLst>
            <pc:docMk/>
            <pc:sldMk cId="1999725565" sldId="522"/>
            <ac:spMk id="3" creationId="{00000000-0000-0000-0000-000000000000}"/>
          </ac:spMkLst>
        </pc:spChg>
      </pc:sldChg>
      <pc:sldChg chg="modSp mod addCm delCm modCm">
        <pc:chgData name="Adam Rhyndress" userId="12aaed2a0c3960a8" providerId="LiveId" clId="{12462B0C-F692-48D4-8A1D-A7129224A606}" dt="2020-09-01T16:58:40.277" v="272" actId="20577"/>
        <pc:sldMkLst>
          <pc:docMk/>
          <pc:sldMk cId="259820406" sldId="526"/>
        </pc:sldMkLst>
        <pc:spChg chg="mod">
          <ac:chgData name="Adam Rhyndress" userId="12aaed2a0c3960a8" providerId="LiveId" clId="{12462B0C-F692-48D4-8A1D-A7129224A606}" dt="2020-09-01T16:58:40.277" v="272" actId="20577"/>
          <ac:spMkLst>
            <pc:docMk/>
            <pc:sldMk cId="259820406" sldId="526"/>
            <ac:spMk id="3" creationId="{00000000-0000-0000-0000-000000000000}"/>
          </ac:spMkLst>
        </pc:spChg>
      </pc:sldChg>
      <pc:sldChg chg="addSp delSp modSp mod">
        <pc:chgData name="Adam Rhyndress" userId="12aaed2a0c3960a8" providerId="LiveId" clId="{12462B0C-F692-48D4-8A1D-A7129224A606}" dt="2020-09-01T18:40:56.058" v="546" actId="13238"/>
        <pc:sldMkLst>
          <pc:docMk/>
          <pc:sldMk cId="4153648885" sldId="528"/>
        </pc:sldMkLst>
        <pc:spChg chg="mod">
          <ac:chgData name="Adam Rhyndress" userId="12aaed2a0c3960a8" providerId="LiveId" clId="{12462B0C-F692-48D4-8A1D-A7129224A606}" dt="2020-09-01T18:14:32.463" v="541" actId="207"/>
          <ac:spMkLst>
            <pc:docMk/>
            <pc:sldMk cId="4153648885" sldId="528"/>
            <ac:spMk id="3" creationId="{00000000-0000-0000-0000-000000000000}"/>
          </ac:spMkLst>
        </pc:spChg>
        <pc:graphicFrameChg chg="add mod modGraphic">
          <ac:chgData name="Adam Rhyndress" userId="12aaed2a0c3960a8" providerId="LiveId" clId="{12462B0C-F692-48D4-8A1D-A7129224A606}" dt="2020-09-01T18:40:56.058" v="546" actId="13238"/>
          <ac:graphicFrameMkLst>
            <pc:docMk/>
            <pc:sldMk cId="4153648885" sldId="528"/>
            <ac:graphicFrameMk id="4" creationId="{23B982E1-9534-4AF0-B62F-0FDAF04006A0}"/>
          </ac:graphicFrameMkLst>
        </pc:graphicFrameChg>
        <pc:graphicFrameChg chg="add del mod modGraphic">
          <ac:chgData name="Adam Rhyndress" userId="12aaed2a0c3960a8" providerId="LiveId" clId="{12462B0C-F692-48D4-8A1D-A7129224A606}" dt="2020-09-01T17:39:32.092" v="518" actId="21"/>
          <ac:graphicFrameMkLst>
            <pc:docMk/>
            <pc:sldMk cId="4153648885" sldId="528"/>
            <ac:graphicFrameMk id="4" creationId="{5DDBD1A8-6EB0-4425-A142-6BCF3AE43531}"/>
          </ac:graphicFrameMkLst>
        </pc:graphicFrameChg>
        <pc:graphicFrameChg chg="add del mod modGraphic">
          <ac:chgData name="Adam Rhyndress" userId="12aaed2a0c3960a8" providerId="LiveId" clId="{12462B0C-F692-48D4-8A1D-A7129224A606}" dt="2020-09-01T18:40:38.958" v="542" actId="478"/>
          <ac:graphicFrameMkLst>
            <pc:docMk/>
            <pc:sldMk cId="4153648885" sldId="528"/>
            <ac:graphicFrameMk id="5" creationId="{A4BA8E1B-1279-4E92-B590-DFCA24F22B63}"/>
          </ac:graphicFrameMkLst>
        </pc:graphicFrameChg>
      </pc:sldChg>
      <pc:sldChg chg="modSp mod">
        <pc:chgData name="Adam Rhyndress" userId="12aaed2a0c3960a8" providerId="LiveId" clId="{12462B0C-F692-48D4-8A1D-A7129224A606}" dt="2020-09-02T18:56:11.351" v="1181" actId="5793"/>
        <pc:sldMkLst>
          <pc:docMk/>
          <pc:sldMk cId="1885380897" sldId="529"/>
        </pc:sldMkLst>
        <pc:spChg chg="mod">
          <ac:chgData name="Adam Rhyndress" userId="12aaed2a0c3960a8" providerId="LiveId" clId="{12462B0C-F692-48D4-8A1D-A7129224A606}" dt="2020-09-02T18:56:11.351" v="1181" actId="5793"/>
          <ac:spMkLst>
            <pc:docMk/>
            <pc:sldMk cId="1885380897" sldId="529"/>
            <ac:spMk id="3" creationId="{00000000-0000-0000-0000-000000000000}"/>
          </ac:spMkLst>
        </pc:spChg>
      </pc:sldChg>
      <pc:sldChg chg="addSp modSp mod">
        <pc:chgData name="Adam Rhyndress" userId="12aaed2a0c3960a8" providerId="LiveId" clId="{12462B0C-F692-48D4-8A1D-A7129224A606}" dt="2020-09-01T18:43:13.978" v="567" actId="13242"/>
        <pc:sldMkLst>
          <pc:docMk/>
          <pc:sldMk cId="3452793134" sldId="530"/>
        </pc:sldMkLst>
        <pc:spChg chg="mod">
          <ac:chgData name="Adam Rhyndress" userId="12aaed2a0c3960a8" providerId="LiveId" clId="{12462B0C-F692-48D4-8A1D-A7129224A606}" dt="2020-09-01T18:43:08.305" v="564" actId="20577"/>
          <ac:spMkLst>
            <pc:docMk/>
            <pc:sldMk cId="3452793134" sldId="530"/>
            <ac:spMk id="3" creationId="{00000000-0000-0000-0000-000000000000}"/>
          </ac:spMkLst>
        </pc:spChg>
        <pc:graphicFrameChg chg="add mod modGraphic">
          <ac:chgData name="Adam Rhyndress" userId="12aaed2a0c3960a8" providerId="LiveId" clId="{12462B0C-F692-48D4-8A1D-A7129224A606}" dt="2020-09-01T18:43:13.978" v="567" actId="13242"/>
          <ac:graphicFrameMkLst>
            <pc:docMk/>
            <pc:sldMk cId="3452793134" sldId="530"/>
            <ac:graphicFrameMk id="4" creationId="{58B47F25-527D-4ADA-8B32-B4FB36EC1429}"/>
          </ac:graphicFrameMkLst>
        </pc:graphicFrameChg>
      </pc:sldChg>
      <pc:sldChg chg="addSp modSp mod">
        <pc:chgData name="Adam Rhyndress" userId="12aaed2a0c3960a8" providerId="LiveId" clId="{12462B0C-F692-48D4-8A1D-A7129224A606}" dt="2020-09-02T12:43:46.405" v="1114" actId="20577"/>
        <pc:sldMkLst>
          <pc:docMk/>
          <pc:sldMk cId="3943133018" sldId="531"/>
        </pc:sldMkLst>
        <pc:spChg chg="mod">
          <ac:chgData name="Adam Rhyndress" userId="12aaed2a0c3960a8" providerId="LiveId" clId="{12462B0C-F692-48D4-8A1D-A7129224A606}" dt="2020-09-02T12:43:46.405" v="1114" actId="20577"/>
          <ac:spMkLst>
            <pc:docMk/>
            <pc:sldMk cId="3943133018" sldId="531"/>
            <ac:spMk id="3" creationId="{00000000-0000-0000-0000-000000000000}"/>
          </ac:spMkLst>
        </pc:spChg>
        <pc:graphicFrameChg chg="add mod modGraphic">
          <ac:chgData name="Adam Rhyndress" userId="12aaed2a0c3960a8" providerId="LiveId" clId="{12462B0C-F692-48D4-8A1D-A7129224A606}" dt="2020-09-02T12:43:30.152" v="1098" actId="13242"/>
          <ac:graphicFrameMkLst>
            <pc:docMk/>
            <pc:sldMk cId="3943133018" sldId="531"/>
            <ac:graphicFrameMk id="4" creationId="{139FD03D-4C9A-4BCF-A5E3-A135ABC8B03B}"/>
          </ac:graphicFrameMkLst>
        </pc:graphicFrameChg>
      </pc:sldChg>
      <pc:sldChg chg="addSp modSp mod">
        <pc:chgData name="Adam Rhyndress" userId="12aaed2a0c3960a8" providerId="LiveId" clId="{12462B0C-F692-48D4-8A1D-A7129224A606}" dt="2020-09-02T18:55:00.878" v="1172" actId="20577"/>
        <pc:sldMkLst>
          <pc:docMk/>
          <pc:sldMk cId="3688822040" sldId="532"/>
        </pc:sldMkLst>
        <pc:spChg chg="mod">
          <ac:chgData name="Adam Rhyndress" userId="12aaed2a0c3960a8" providerId="LiveId" clId="{12462B0C-F692-48D4-8A1D-A7129224A606}" dt="2020-09-02T18:55:00.878" v="1172" actId="20577"/>
          <ac:spMkLst>
            <pc:docMk/>
            <pc:sldMk cId="3688822040" sldId="532"/>
            <ac:spMk id="3" creationId="{00000000-0000-0000-0000-000000000000}"/>
          </ac:spMkLst>
        </pc:spChg>
        <pc:graphicFrameChg chg="add mod modGraphic">
          <ac:chgData name="Adam Rhyndress" userId="12aaed2a0c3960a8" providerId="LiveId" clId="{12462B0C-F692-48D4-8A1D-A7129224A606}" dt="2020-09-02T18:53:41.773" v="1126" actId="13242"/>
          <ac:graphicFrameMkLst>
            <pc:docMk/>
            <pc:sldMk cId="3688822040" sldId="532"/>
            <ac:graphicFrameMk id="4" creationId="{A746189F-0D98-4219-8B12-662B929C8D6B}"/>
          </ac:graphicFrameMkLst>
        </pc:graphicFrameChg>
      </pc:sldChg>
      <pc:sldChg chg="modSp mod">
        <pc:chgData name="Adam Rhyndress" userId="12aaed2a0c3960a8" providerId="LiveId" clId="{12462B0C-F692-48D4-8A1D-A7129224A606}" dt="2020-09-02T12:54:49.503" v="1115" actId="20577"/>
        <pc:sldMkLst>
          <pc:docMk/>
          <pc:sldMk cId="3364620572" sldId="533"/>
        </pc:sldMkLst>
        <pc:spChg chg="mod">
          <ac:chgData name="Adam Rhyndress" userId="12aaed2a0c3960a8" providerId="LiveId" clId="{12462B0C-F692-48D4-8A1D-A7129224A606}" dt="2020-09-02T12:54:49.503" v="1115" actId="20577"/>
          <ac:spMkLst>
            <pc:docMk/>
            <pc:sldMk cId="3364620572" sldId="533"/>
            <ac:spMk id="3" creationId="{00000000-0000-0000-0000-000000000000}"/>
          </ac:spMkLst>
        </pc:spChg>
      </pc:sldChg>
      <pc:sldChg chg="modSp mod">
        <pc:chgData name="Adam Rhyndress" userId="12aaed2a0c3960a8" providerId="LiveId" clId="{12462B0C-F692-48D4-8A1D-A7129224A606}" dt="2020-09-02T18:55:49.774" v="1178" actId="20577"/>
        <pc:sldMkLst>
          <pc:docMk/>
          <pc:sldMk cId="459316569" sldId="534"/>
        </pc:sldMkLst>
        <pc:spChg chg="mod">
          <ac:chgData name="Adam Rhyndress" userId="12aaed2a0c3960a8" providerId="LiveId" clId="{12462B0C-F692-48D4-8A1D-A7129224A606}" dt="2020-09-02T18:55:49.774" v="1178" actId="20577"/>
          <ac:spMkLst>
            <pc:docMk/>
            <pc:sldMk cId="459316569" sldId="534"/>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0D13C5-09B9-4FA2-95C4-9B8751A1546E}" type="doc">
      <dgm:prSet loTypeId="urn:microsoft.com/office/officeart/2005/8/layout/hList1" loCatId="list" qsTypeId="urn:microsoft.com/office/officeart/2005/8/quickstyle/simple1" qsCatId="simple" csTypeId="urn:microsoft.com/office/officeart/2005/8/colors/accent1_2" csCatId="accent1" phldr="1"/>
      <dgm:spPr/>
      <dgm:t>
        <a:bodyPr rtlCol="0"/>
        <a:lstStyle/>
        <a:p>
          <a:pPr rtl="0"/>
          <a:endParaRPr lang="en-US"/>
        </a:p>
      </dgm:t>
    </dgm:pt>
    <dgm:pt modelId="{09D44351-2859-4976-A91C-02AFCA8FF1CA}">
      <dgm:prSet phldrT="[Text]" custT="1"/>
      <dgm:spPr/>
      <dgm:t>
        <a:bodyPr rtlCol="0"/>
        <a:lstStyle/>
        <a:p>
          <a:pPr rtl="0"/>
          <a:r>
            <a:rPr lang="fr-CA" sz="1600" noProof="0" dirty="0"/>
            <a:t>Prévisible</a:t>
          </a:r>
        </a:p>
      </dgm:t>
    </dgm:pt>
    <dgm:pt modelId="{3E8F74B6-609E-490F-B8B3-8A0B5352C0F1}" type="parTrans" cxnId="{B5BC1808-541C-4ED2-92A9-9F5D5DEE1E5A}">
      <dgm:prSet/>
      <dgm:spPr/>
      <dgm:t>
        <a:bodyPr rtlCol="0"/>
        <a:lstStyle/>
        <a:p>
          <a:pPr rtl="0"/>
          <a:endParaRPr lang="en-US"/>
        </a:p>
      </dgm:t>
    </dgm:pt>
    <dgm:pt modelId="{65750017-B3CC-4880-854F-C4C578952C28}" type="sibTrans" cxnId="{B5BC1808-541C-4ED2-92A9-9F5D5DEE1E5A}">
      <dgm:prSet/>
      <dgm:spPr/>
      <dgm:t>
        <a:bodyPr rtlCol="0"/>
        <a:lstStyle/>
        <a:p>
          <a:pPr rtl="0"/>
          <a:endParaRPr lang="en-US"/>
        </a:p>
      </dgm:t>
    </dgm:pt>
    <dgm:pt modelId="{8D40DA4A-BBB2-4C74-A930-EFCAA54121F3}">
      <dgm:prSet phldrT="[Text]" custT="1"/>
      <dgm:spPr/>
      <dgm:t>
        <a:bodyPr rtlCol="0"/>
        <a:lstStyle/>
        <a:p>
          <a:pPr rtl="0"/>
          <a:r>
            <a:rPr lang="fr-CA" sz="1200" noProof="0" dirty="0"/>
            <a:t>Qu’est-ce qui est concerné par le volet de financement? </a:t>
          </a:r>
        </a:p>
      </dgm:t>
    </dgm:pt>
    <dgm:pt modelId="{FB46E83F-BA58-472D-AE4D-815E0921ABB8}" type="parTrans" cxnId="{7A3C6CB2-DEAF-4DBA-AEDC-BE46B896D980}">
      <dgm:prSet/>
      <dgm:spPr/>
      <dgm:t>
        <a:bodyPr rtlCol="0"/>
        <a:lstStyle/>
        <a:p>
          <a:pPr rtl="0"/>
          <a:endParaRPr lang="en-US"/>
        </a:p>
      </dgm:t>
    </dgm:pt>
    <dgm:pt modelId="{A42E6E29-425F-4B97-B297-3A96E96F9893}" type="sibTrans" cxnId="{7A3C6CB2-DEAF-4DBA-AEDC-BE46B896D980}">
      <dgm:prSet/>
      <dgm:spPr/>
      <dgm:t>
        <a:bodyPr rtlCol="0"/>
        <a:lstStyle/>
        <a:p>
          <a:pPr rtl="0"/>
          <a:endParaRPr lang="en-US"/>
        </a:p>
      </dgm:t>
    </dgm:pt>
    <dgm:pt modelId="{2D0752C5-8463-4CA8-B1FB-6EBA7A831E84}">
      <dgm:prSet phldrT="[Text]" custT="1"/>
      <dgm:spPr/>
      <dgm:t>
        <a:bodyPr rtlCol="0"/>
        <a:lstStyle/>
        <a:p>
          <a:pPr rtl="0"/>
          <a:r>
            <a:rPr lang="fr-CA" sz="1600" noProof="0" dirty="0"/>
            <a:t>Durable</a:t>
          </a:r>
        </a:p>
      </dgm:t>
    </dgm:pt>
    <dgm:pt modelId="{9994CE07-9572-494C-9E56-26A05C82393C}" type="parTrans" cxnId="{4423A1BD-D851-4EC2-9999-D072F7B5FE18}">
      <dgm:prSet/>
      <dgm:spPr/>
      <dgm:t>
        <a:bodyPr rtlCol="0"/>
        <a:lstStyle/>
        <a:p>
          <a:pPr rtl="0"/>
          <a:endParaRPr lang="en-US"/>
        </a:p>
      </dgm:t>
    </dgm:pt>
    <dgm:pt modelId="{B8DA34B6-3F3B-4BCA-BDFD-08732768A0DD}" type="sibTrans" cxnId="{4423A1BD-D851-4EC2-9999-D072F7B5FE18}">
      <dgm:prSet/>
      <dgm:spPr/>
      <dgm:t>
        <a:bodyPr rtlCol="0"/>
        <a:lstStyle/>
        <a:p>
          <a:pPr rtl="0"/>
          <a:endParaRPr lang="en-US"/>
        </a:p>
      </dgm:t>
    </dgm:pt>
    <dgm:pt modelId="{E6C4E554-2495-4CFF-96FE-EED8727B6C7B}">
      <dgm:prSet phldrT="[Text]" custT="1"/>
      <dgm:spPr/>
      <dgm:t>
        <a:bodyPr rtlCol="0"/>
        <a:lstStyle/>
        <a:p>
          <a:pPr rtl="0"/>
          <a:r>
            <a:rPr lang="fr-CA" sz="1200" noProof="0" dirty="0"/>
            <a:t>Quelle période sera concernée par le mécanisme de financement?</a:t>
          </a:r>
        </a:p>
      </dgm:t>
    </dgm:pt>
    <dgm:pt modelId="{6C637D43-3982-42FC-9E5F-825491BF7EFF}" type="parTrans" cxnId="{09A4BA89-876E-4B85-AFED-F3BCB7D401C6}">
      <dgm:prSet/>
      <dgm:spPr/>
      <dgm:t>
        <a:bodyPr rtlCol="0"/>
        <a:lstStyle/>
        <a:p>
          <a:pPr rtl="0"/>
          <a:endParaRPr lang="en-US"/>
        </a:p>
      </dgm:t>
    </dgm:pt>
    <dgm:pt modelId="{7F7BAB8A-0412-4E74-A872-3F57DEF318FB}" type="sibTrans" cxnId="{09A4BA89-876E-4B85-AFED-F3BCB7D401C6}">
      <dgm:prSet/>
      <dgm:spPr/>
      <dgm:t>
        <a:bodyPr rtlCol="0"/>
        <a:lstStyle/>
        <a:p>
          <a:pPr rtl="0"/>
          <a:endParaRPr lang="en-US"/>
        </a:p>
      </dgm:t>
    </dgm:pt>
    <dgm:pt modelId="{16469380-B905-4CDC-8533-9CBE98AEDED1}">
      <dgm:prSet phldrT="[Text]" custT="1"/>
      <dgm:spPr/>
      <dgm:t>
        <a:bodyPr rtlCol="0"/>
        <a:lstStyle/>
        <a:p>
          <a:pPr rtl="0"/>
          <a:r>
            <a:rPr lang="fr-CA" sz="1600" noProof="0" dirty="0"/>
            <a:t>Suffisant</a:t>
          </a:r>
        </a:p>
      </dgm:t>
    </dgm:pt>
    <dgm:pt modelId="{534BED06-42C8-4ABC-A3BC-8807AB063825}" type="parTrans" cxnId="{412BECB9-2138-482C-BD6F-A827D6A797DC}">
      <dgm:prSet/>
      <dgm:spPr/>
      <dgm:t>
        <a:bodyPr rtlCol="0"/>
        <a:lstStyle/>
        <a:p>
          <a:pPr rtl="0"/>
          <a:endParaRPr lang="en-US"/>
        </a:p>
      </dgm:t>
    </dgm:pt>
    <dgm:pt modelId="{6583B62D-A0D0-4A3C-8812-ECB5E73B1534}" type="sibTrans" cxnId="{412BECB9-2138-482C-BD6F-A827D6A797DC}">
      <dgm:prSet/>
      <dgm:spPr/>
      <dgm:t>
        <a:bodyPr rtlCol="0"/>
        <a:lstStyle/>
        <a:p>
          <a:pPr rtl="0"/>
          <a:endParaRPr lang="en-US"/>
        </a:p>
      </dgm:t>
    </dgm:pt>
    <dgm:pt modelId="{98A95CD2-03B8-417B-A8D3-E6F8AFE8F158}">
      <dgm:prSet phldrT="[Text]" custT="1"/>
      <dgm:spPr/>
      <dgm:t>
        <a:bodyPr rtlCol="0"/>
        <a:lstStyle/>
        <a:p>
          <a:pPr rtl="0"/>
          <a:r>
            <a:rPr lang="fr-CA" sz="1200" noProof="0" dirty="0"/>
            <a:t>Quelles sont les similitudes entre cette approche et l’engagement du gouvernement en ce qui concerne les lacunes en matière d’infrastructure?</a:t>
          </a:r>
        </a:p>
      </dgm:t>
    </dgm:pt>
    <dgm:pt modelId="{0445EB92-A792-4CE4-A3E5-E64F30836BDC}" type="parTrans" cxnId="{1E00651F-EE03-4133-A313-F2E625506EA4}">
      <dgm:prSet/>
      <dgm:spPr/>
      <dgm:t>
        <a:bodyPr rtlCol="0"/>
        <a:lstStyle/>
        <a:p>
          <a:pPr rtl="0"/>
          <a:endParaRPr lang="en-US"/>
        </a:p>
      </dgm:t>
    </dgm:pt>
    <dgm:pt modelId="{BC55A9A1-8CCE-4820-B217-0D51879D823C}" type="sibTrans" cxnId="{1E00651F-EE03-4133-A313-F2E625506EA4}">
      <dgm:prSet/>
      <dgm:spPr/>
      <dgm:t>
        <a:bodyPr rtlCol="0"/>
        <a:lstStyle/>
        <a:p>
          <a:pPr rtl="0"/>
          <a:endParaRPr lang="en-US"/>
        </a:p>
      </dgm:t>
    </dgm:pt>
    <dgm:pt modelId="{7736AA90-E37B-4159-90DE-30DC171A78A5}">
      <dgm:prSet phldrT="[Text]" custT="1"/>
      <dgm:spPr/>
      <dgm:t>
        <a:bodyPr rtlCol="0"/>
        <a:lstStyle/>
        <a:p>
          <a:pPr rtl="0"/>
          <a:r>
            <a:rPr lang="fr-CA" sz="1200" noProof="0" dirty="0"/>
            <a:t>Quels facteurs influencent la mise au point de la formule de financement? Les données actuelles sont-elles suffisamment accessibles et précises pour mettre au point la formule de l’approche de financement?</a:t>
          </a:r>
        </a:p>
      </dgm:t>
    </dgm:pt>
    <dgm:pt modelId="{BC24FBB2-155E-4D57-AB7D-3AA7F85E3369}" type="parTrans" cxnId="{EEE60EEE-1432-434F-8E01-CED596E5A070}">
      <dgm:prSet/>
      <dgm:spPr/>
      <dgm:t>
        <a:bodyPr rtlCol="0"/>
        <a:lstStyle/>
        <a:p>
          <a:pPr rtl="0"/>
          <a:endParaRPr lang="en-US"/>
        </a:p>
      </dgm:t>
    </dgm:pt>
    <dgm:pt modelId="{6B2A0E91-ECB8-4F23-A1C9-6DE61BC69348}" type="sibTrans" cxnId="{EEE60EEE-1432-434F-8E01-CED596E5A070}">
      <dgm:prSet/>
      <dgm:spPr/>
      <dgm:t>
        <a:bodyPr rtlCol="0"/>
        <a:lstStyle/>
        <a:p>
          <a:pPr rtl="0"/>
          <a:endParaRPr lang="en-US"/>
        </a:p>
      </dgm:t>
    </dgm:pt>
    <dgm:pt modelId="{C3E49E2C-7C5B-4E9D-B51C-011BB404A430}">
      <dgm:prSet phldrT="[Text]" custT="1"/>
      <dgm:spPr/>
      <dgm:t>
        <a:bodyPr rtlCol="0"/>
        <a:lstStyle/>
        <a:p>
          <a:pPr rtl="0"/>
          <a:r>
            <a:rPr lang="fr-CA" sz="1200" noProof="0" dirty="0"/>
            <a:t>À quelle fréquence la formule de financement devrait-elle être ajustée, si nécessaire?</a:t>
          </a:r>
        </a:p>
      </dgm:t>
    </dgm:pt>
    <dgm:pt modelId="{D5BE76F6-01A7-4163-9424-FE446F22EF03}" type="parTrans" cxnId="{6F715FFB-621D-4F1A-98E2-AD2142BFCCF3}">
      <dgm:prSet/>
      <dgm:spPr/>
      <dgm:t>
        <a:bodyPr rtlCol="0"/>
        <a:lstStyle/>
        <a:p>
          <a:pPr rtl="0"/>
          <a:endParaRPr lang="en-US"/>
        </a:p>
      </dgm:t>
    </dgm:pt>
    <dgm:pt modelId="{0F4B158C-459C-423E-862A-4517F9135E31}" type="sibTrans" cxnId="{6F715FFB-621D-4F1A-98E2-AD2142BFCCF3}">
      <dgm:prSet/>
      <dgm:spPr/>
      <dgm:t>
        <a:bodyPr rtlCol="0"/>
        <a:lstStyle/>
        <a:p>
          <a:pPr rtl="0"/>
          <a:endParaRPr lang="en-US"/>
        </a:p>
      </dgm:t>
    </dgm:pt>
    <dgm:pt modelId="{0461D50A-FD0B-4329-9980-A42A23E166C9}" type="pres">
      <dgm:prSet presAssocID="{6A0D13C5-09B9-4FA2-95C4-9B8751A1546E}" presName="Name0" presStyleCnt="0">
        <dgm:presLayoutVars>
          <dgm:dir/>
          <dgm:animLvl val="lvl"/>
          <dgm:resizeHandles val="exact"/>
        </dgm:presLayoutVars>
      </dgm:prSet>
      <dgm:spPr/>
    </dgm:pt>
    <dgm:pt modelId="{1EAD2DE9-1437-490D-B8FD-ABF84B10F256}" type="pres">
      <dgm:prSet presAssocID="{09D44351-2859-4976-A91C-02AFCA8FF1CA}" presName="composite" presStyleCnt="0"/>
      <dgm:spPr/>
    </dgm:pt>
    <dgm:pt modelId="{51D8CA74-D046-4C55-B1C2-549D021AECD9}" type="pres">
      <dgm:prSet presAssocID="{09D44351-2859-4976-A91C-02AFCA8FF1CA}" presName="parTx" presStyleLbl="alignNode1" presStyleIdx="0" presStyleCnt="3">
        <dgm:presLayoutVars>
          <dgm:chMax val="0"/>
          <dgm:chPref val="0"/>
          <dgm:bulletEnabled val="1"/>
        </dgm:presLayoutVars>
      </dgm:prSet>
      <dgm:spPr/>
    </dgm:pt>
    <dgm:pt modelId="{CA5CAA8D-EC59-4662-966C-D9C8CAD65251}" type="pres">
      <dgm:prSet presAssocID="{09D44351-2859-4976-A91C-02AFCA8FF1CA}" presName="desTx" presStyleLbl="alignAccFollowNode1" presStyleIdx="0" presStyleCnt="3">
        <dgm:presLayoutVars>
          <dgm:bulletEnabled val="1"/>
        </dgm:presLayoutVars>
      </dgm:prSet>
      <dgm:spPr/>
    </dgm:pt>
    <dgm:pt modelId="{7A189E27-208D-49D0-B1D0-43B9946BE278}" type="pres">
      <dgm:prSet presAssocID="{65750017-B3CC-4880-854F-C4C578952C28}" presName="space" presStyleCnt="0"/>
      <dgm:spPr/>
    </dgm:pt>
    <dgm:pt modelId="{78ABD294-F219-4076-899C-BFD25442EFBC}" type="pres">
      <dgm:prSet presAssocID="{2D0752C5-8463-4CA8-B1FB-6EBA7A831E84}" presName="composite" presStyleCnt="0"/>
      <dgm:spPr/>
    </dgm:pt>
    <dgm:pt modelId="{66F2534D-B2BD-40F4-AC3A-1628D3F3813A}" type="pres">
      <dgm:prSet presAssocID="{2D0752C5-8463-4CA8-B1FB-6EBA7A831E84}" presName="parTx" presStyleLbl="alignNode1" presStyleIdx="1" presStyleCnt="3">
        <dgm:presLayoutVars>
          <dgm:chMax val="0"/>
          <dgm:chPref val="0"/>
          <dgm:bulletEnabled val="1"/>
        </dgm:presLayoutVars>
      </dgm:prSet>
      <dgm:spPr/>
    </dgm:pt>
    <dgm:pt modelId="{7682F5C6-619E-438E-9C4E-CFE64461F834}" type="pres">
      <dgm:prSet presAssocID="{2D0752C5-8463-4CA8-B1FB-6EBA7A831E84}" presName="desTx" presStyleLbl="alignAccFollowNode1" presStyleIdx="1" presStyleCnt="3">
        <dgm:presLayoutVars>
          <dgm:bulletEnabled val="1"/>
        </dgm:presLayoutVars>
      </dgm:prSet>
      <dgm:spPr/>
    </dgm:pt>
    <dgm:pt modelId="{A707D5AD-03C8-4957-9C78-38484C2F29F6}" type="pres">
      <dgm:prSet presAssocID="{B8DA34B6-3F3B-4BCA-BDFD-08732768A0DD}" presName="space" presStyleCnt="0"/>
      <dgm:spPr/>
    </dgm:pt>
    <dgm:pt modelId="{EA50A2DB-CDC0-4608-901A-6DC791E20C80}" type="pres">
      <dgm:prSet presAssocID="{16469380-B905-4CDC-8533-9CBE98AEDED1}" presName="composite" presStyleCnt="0"/>
      <dgm:spPr/>
    </dgm:pt>
    <dgm:pt modelId="{94F590C8-8FD2-409F-9855-3C73EDB141CC}" type="pres">
      <dgm:prSet presAssocID="{16469380-B905-4CDC-8533-9CBE98AEDED1}" presName="parTx" presStyleLbl="alignNode1" presStyleIdx="2" presStyleCnt="3">
        <dgm:presLayoutVars>
          <dgm:chMax val="0"/>
          <dgm:chPref val="0"/>
          <dgm:bulletEnabled val="1"/>
        </dgm:presLayoutVars>
      </dgm:prSet>
      <dgm:spPr/>
    </dgm:pt>
    <dgm:pt modelId="{A5CF63D2-36E7-4258-BDB9-605B8A186D23}" type="pres">
      <dgm:prSet presAssocID="{16469380-B905-4CDC-8533-9CBE98AEDED1}" presName="desTx" presStyleLbl="alignAccFollowNode1" presStyleIdx="2" presStyleCnt="3">
        <dgm:presLayoutVars>
          <dgm:bulletEnabled val="1"/>
        </dgm:presLayoutVars>
      </dgm:prSet>
      <dgm:spPr/>
    </dgm:pt>
  </dgm:ptLst>
  <dgm:cxnLst>
    <dgm:cxn modelId="{B5BC1808-541C-4ED2-92A9-9F5D5DEE1E5A}" srcId="{6A0D13C5-09B9-4FA2-95C4-9B8751A1546E}" destId="{09D44351-2859-4976-A91C-02AFCA8FF1CA}" srcOrd="0" destOrd="0" parTransId="{3E8F74B6-609E-490F-B8B3-8A0B5352C0F1}" sibTransId="{65750017-B3CC-4880-854F-C4C578952C28}"/>
    <dgm:cxn modelId="{F91DD51A-A410-4F59-8F91-7F6A4CDA064B}" type="presOf" srcId="{16469380-B905-4CDC-8533-9CBE98AEDED1}" destId="{94F590C8-8FD2-409F-9855-3C73EDB141CC}" srcOrd="0" destOrd="0" presId="urn:microsoft.com/office/officeart/2005/8/layout/hList1"/>
    <dgm:cxn modelId="{1E00651F-EE03-4133-A313-F2E625506EA4}" srcId="{16469380-B905-4CDC-8533-9CBE98AEDED1}" destId="{98A95CD2-03B8-417B-A8D3-E6F8AFE8F158}" srcOrd="0" destOrd="0" parTransId="{0445EB92-A792-4CE4-A3E5-E64F30836BDC}" sibTransId="{BC55A9A1-8CCE-4820-B217-0D51879D823C}"/>
    <dgm:cxn modelId="{5CC19525-65B1-46F0-B873-8FC09AB7E404}" type="presOf" srcId="{2D0752C5-8463-4CA8-B1FB-6EBA7A831E84}" destId="{66F2534D-B2BD-40F4-AC3A-1628D3F3813A}" srcOrd="0" destOrd="0" presId="urn:microsoft.com/office/officeart/2005/8/layout/hList1"/>
    <dgm:cxn modelId="{09A4BA89-876E-4B85-AFED-F3BCB7D401C6}" srcId="{2D0752C5-8463-4CA8-B1FB-6EBA7A831E84}" destId="{E6C4E554-2495-4CFF-96FE-EED8727B6C7B}" srcOrd="0" destOrd="0" parTransId="{6C637D43-3982-42FC-9E5F-825491BF7EFF}" sibTransId="{7F7BAB8A-0412-4E74-A872-3F57DEF318FB}"/>
    <dgm:cxn modelId="{0BC2B592-68AF-4BFB-B189-8A8296543DE1}" type="presOf" srcId="{98A95CD2-03B8-417B-A8D3-E6F8AFE8F158}" destId="{A5CF63D2-36E7-4258-BDB9-605B8A186D23}" srcOrd="0" destOrd="0" presId="urn:microsoft.com/office/officeart/2005/8/layout/hList1"/>
    <dgm:cxn modelId="{B8E508AB-58CD-4F2B-8767-3F3D1761BD62}" type="presOf" srcId="{C3E49E2C-7C5B-4E9D-B51C-011BB404A430}" destId="{A5CF63D2-36E7-4258-BDB9-605B8A186D23}" srcOrd="0" destOrd="1" presId="urn:microsoft.com/office/officeart/2005/8/layout/hList1"/>
    <dgm:cxn modelId="{7A3C6CB2-DEAF-4DBA-AEDC-BE46B896D980}" srcId="{09D44351-2859-4976-A91C-02AFCA8FF1CA}" destId="{8D40DA4A-BBB2-4C74-A930-EFCAA54121F3}" srcOrd="0" destOrd="0" parTransId="{FB46E83F-BA58-472D-AE4D-815E0921ABB8}" sibTransId="{A42E6E29-425F-4B97-B297-3A96E96F9893}"/>
    <dgm:cxn modelId="{412BECB9-2138-482C-BD6F-A827D6A797DC}" srcId="{6A0D13C5-09B9-4FA2-95C4-9B8751A1546E}" destId="{16469380-B905-4CDC-8533-9CBE98AEDED1}" srcOrd="2" destOrd="0" parTransId="{534BED06-42C8-4ABC-A3BC-8807AB063825}" sibTransId="{6583B62D-A0D0-4A3C-8812-ECB5E73B1534}"/>
    <dgm:cxn modelId="{4423A1BD-D851-4EC2-9999-D072F7B5FE18}" srcId="{6A0D13C5-09B9-4FA2-95C4-9B8751A1546E}" destId="{2D0752C5-8463-4CA8-B1FB-6EBA7A831E84}" srcOrd="1" destOrd="0" parTransId="{9994CE07-9572-494C-9E56-26A05C82393C}" sibTransId="{B8DA34B6-3F3B-4BCA-BDFD-08732768A0DD}"/>
    <dgm:cxn modelId="{F6934DCD-6404-491B-B647-931EE6E23722}" type="presOf" srcId="{8D40DA4A-BBB2-4C74-A930-EFCAA54121F3}" destId="{CA5CAA8D-EC59-4662-966C-D9C8CAD65251}" srcOrd="0" destOrd="0" presId="urn:microsoft.com/office/officeart/2005/8/layout/hList1"/>
    <dgm:cxn modelId="{B6BBA2DD-7C82-4FAB-AA88-5895115FD216}" type="presOf" srcId="{E6C4E554-2495-4CFF-96FE-EED8727B6C7B}" destId="{7682F5C6-619E-438E-9C4E-CFE64461F834}" srcOrd="0" destOrd="0" presId="urn:microsoft.com/office/officeart/2005/8/layout/hList1"/>
    <dgm:cxn modelId="{41E925EB-4655-4929-948F-204A7C07865A}" type="presOf" srcId="{7736AA90-E37B-4159-90DE-30DC171A78A5}" destId="{CA5CAA8D-EC59-4662-966C-D9C8CAD65251}" srcOrd="0" destOrd="1" presId="urn:microsoft.com/office/officeart/2005/8/layout/hList1"/>
    <dgm:cxn modelId="{EEE60EEE-1432-434F-8E01-CED596E5A070}" srcId="{09D44351-2859-4976-A91C-02AFCA8FF1CA}" destId="{7736AA90-E37B-4159-90DE-30DC171A78A5}" srcOrd="1" destOrd="0" parTransId="{BC24FBB2-155E-4D57-AB7D-3AA7F85E3369}" sibTransId="{6B2A0E91-ECB8-4F23-A1C9-6DE61BC69348}"/>
    <dgm:cxn modelId="{4BC6F1F2-9C2A-4095-8EE8-BB4F7285C6F3}" type="presOf" srcId="{6A0D13C5-09B9-4FA2-95C4-9B8751A1546E}" destId="{0461D50A-FD0B-4329-9980-A42A23E166C9}" srcOrd="0" destOrd="0" presId="urn:microsoft.com/office/officeart/2005/8/layout/hList1"/>
    <dgm:cxn modelId="{A73906F8-2BA6-45A6-B980-52791EB34D4B}" type="presOf" srcId="{09D44351-2859-4976-A91C-02AFCA8FF1CA}" destId="{51D8CA74-D046-4C55-B1C2-549D021AECD9}" srcOrd="0" destOrd="0" presId="urn:microsoft.com/office/officeart/2005/8/layout/hList1"/>
    <dgm:cxn modelId="{6F715FFB-621D-4F1A-98E2-AD2142BFCCF3}" srcId="{16469380-B905-4CDC-8533-9CBE98AEDED1}" destId="{C3E49E2C-7C5B-4E9D-B51C-011BB404A430}" srcOrd="1" destOrd="0" parTransId="{D5BE76F6-01A7-4163-9424-FE446F22EF03}" sibTransId="{0F4B158C-459C-423E-862A-4517F9135E31}"/>
    <dgm:cxn modelId="{CE0FF0D2-74DA-4674-9D38-534B943D09BF}" type="presParOf" srcId="{0461D50A-FD0B-4329-9980-A42A23E166C9}" destId="{1EAD2DE9-1437-490D-B8FD-ABF84B10F256}" srcOrd="0" destOrd="0" presId="urn:microsoft.com/office/officeart/2005/8/layout/hList1"/>
    <dgm:cxn modelId="{840F51B7-4CB9-40FA-BB3E-76B4088D8130}" type="presParOf" srcId="{1EAD2DE9-1437-490D-B8FD-ABF84B10F256}" destId="{51D8CA74-D046-4C55-B1C2-549D021AECD9}" srcOrd="0" destOrd="0" presId="urn:microsoft.com/office/officeart/2005/8/layout/hList1"/>
    <dgm:cxn modelId="{670A4286-E79C-4F06-A127-C7C9E097A1E7}" type="presParOf" srcId="{1EAD2DE9-1437-490D-B8FD-ABF84B10F256}" destId="{CA5CAA8D-EC59-4662-966C-D9C8CAD65251}" srcOrd="1" destOrd="0" presId="urn:microsoft.com/office/officeart/2005/8/layout/hList1"/>
    <dgm:cxn modelId="{858ED465-E06E-4046-A182-B72FE89FF958}" type="presParOf" srcId="{0461D50A-FD0B-4329-9980-A42A23E166C9}" destId="{7A189E27-208D-49D0-B1D0-43B9946BE278}" srcOrd="1" destOrd="0" presId="urn:microsoft.com/office/officeart/2005/8/layout/hList1"/>
    <dgm:cxn modelId="{893CB76E-7EDC-4A80-866B-7DADA8184FF7}" type="presParOf" srcId="{0461D50A-FD0B-4329-9980-A42A23E166C9}" destId="{78ABD294-F219-4076-899C-BFD25442EFBC}" srcOrd="2" destOrd="0" presId="urn:microsoft.com/office/officeart/2005/8/layout/hList1"/>
    <dgm:cxn modelId="{0127C93C-CEA0-4B4C-ACCA-76A87459DFA5}" type="presParOf" srcId="{78ABD294-F219-4076-899C-BFD25442EFBC}" destId="{66F2534D-B2BD-40F4-AC3A-1628D3F3813A}" srcOrd="0" destOrd="0" presId="urn:microsoft.com/office/officeart/2005/8/layout/hList1"/>
    <dgm:cxn modelId="{01F7E736-62EA-48E0-844B-9B115875BABE}" type="presParOf" srcId="{78ABD294-F219-4076-899C-BFD25442EFBC}" destId="{7682F5C6-619E-438E-9C4E-CFE64461F834}" srcOrd="1" destOrd="0" presId="urn:microsoft.com/office/officeart/2005/8/layout/hList1"/>
    <dgm:cxn modelId="{7ED769D1-555F-4A1D-B93A-65AD2B1E89D0}" type="presParOf" srcId="{0461D50A-FD0B-4329-9980-A42A23E166C9}" destId="{A707D5AD-03C8-4957-9C78-38484C2F29F6}" srcOrd="3" destOrd="0" presId="urn:microsoft.com/office/officeart/2005/8/layout/hList1"/>
    <dgm:cxn modelId="{3BFB0373-F49B-471A-BFE3-BDC69A8ABA2E}" type="presParOf" srcId="{0461D50A-FD0B-4329-9980-A42A23E166C9}" destId="{EA50A2DB-CDC0-4608-901A-6DC791E20C80}" srcOrd="4" destOrd="0" presId="urn:microsoft.com/office/officeart/2005/8/layout/hList1"/>
    <dgm:cxn modelId="{2AFEB433-A55C-4C71-AC39-8D0ECB57E560}" type="presParOf" srcId="{EA50A2DB-CDC0-4608-901A-6DC791E20C80}" destId="{94F590C8-8FD2-409F-9855-3C73EDB141CC}" srcOrd="0" destOrd="0" presId="urn:microsoft.com/office/officeart/2005/8/layout/hList1"/>
    <dgm:cxn modelId="{6AB5AC89-2213-4D99-A2B7-913CD65B6012}" type="presParOf" srcId="{EA50A2DB-CDC0-4608-901A-6DC791E20C80}" destId="{A5CF63D2-36E7-4258-BDB9-605B8A186D23}"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8CA74-D046-4C55-B1C2-549D021AECD9}">
      <dsp:nvSpPr>
        <dsp:cNvPr id="0" name=""/>
        <dsp:cNvSpPr/>
      </dsp:nvSpPr>
      <dsp:spPr>
        <a:xfrm>
          <a:off x="2452" y="8310"/>
          <a:ext cx="2391370" cy="806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rtlCol="0" anchor="ctr" anchorCtr="0">
          <a:noAutofit/>
        </a:bodyPr>
        <a:lstStyle/>
        <a:p>
          <a:pPr marL="0" lvl="0" indent="0" algn="ctr" defTabSz="711200" rtl="0">
            <a:lnSpc>
              <a:spcPct val="90000"/>
            </a:lnSpc>
            <a:spcBef>
              <a:spcPct val="0"/>
            </a:spcBef>
            <a:spcAft>
              <a:spcPct val="35000"/>
            </a:spcAft>
            <a:buNone/>
          </a:pPr>
          <a:r>
            <a:rPr lang="fr-CA" sz="1600" kern="1200" noProof="0" dirty="0"/>
            <a:t>Prévisible</a:t>
          </a:r>
        </a:p>
      </dsp:txBody>
      <dsp:txXfrm>
        <a:off x="2452" y="8310"/>
        <a:ext cx="2391370" cy="806400"/>
      </dsp:txXfrm>
    </dsp:sp>
    <dsp:sp modelId="{CA5CAA8D-EC59-4662-966C-D9C8CAD65251}">
      <dsp:nvSpPr>
        <dsp:cNvPr id="0" name=""/>
        <dsp:cNvSpPr/>
      </dsp:nvSpPr>
      <dsp:spPr>
        <a:xfrm>
          <a:off x="2452" y="814710"/>
          <a:ext cx="2391370" cy="17677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rtlCol="0" anchor="t" anchorCtr="0">
          <a:noAutofit/>
        </a:bodyPr>
        <a:lstStyle/>
        <a:p>
          <a:pPr marL="114300" lvl="1" indent="-114300" algn="l" defTabSz="533400" rtl="0">
            <a:lnSpc>
              <a:spcPct val="90000"/>
            </a:lnSpc>
            <a:spcBef>
              <a:spcPct val="0"/>
            </a:spcBef>
            <a:spcAft>
              <a:spcPct val="15000"/>
            </a:spcAft>
            <a:buChar char="•"/>
          </a:pPr>
          <a:r>
            <a:rPr lang="fr-CA" sz="1200" kern="1200" noProof="0" dirty="0"/>
            <a:t>Qu’est-ce qui est concerné par le volet de financement? </a:t>
          </a:r>
        </a:p>
        <a:p>
          <a:pPr marL="114300" lvl="1" indent="-114300" algn="l" defTabSz="533400" rtl="0">
            <a:lnSpc>
              <a:spcPct val="90000"/>
            </a:lnSpc>
            <a:spcBef>
              <a:spcPct val="0"/>
            </a:spcBef>
            <a:spcAft>
              <a:spcPct val="15000"/>
            </a:spcAft>
            <a:buChar char="•"/>
          </a:pPr>
          <a:r>
            <a:rPr lang="fr-CA" sz="1200" kern="1200" noProof="0" dirty="0"/>
            <a:t>Quels facteurs influencent la mise au point de la formule de financement? Les données actuelles sont-elles suffisamment accessibles et précises pour mettre au point la formule de l’approche de financement?</a:t>
          </a:r>
        </a:p>
      </dsp:txBody>
      <dsp:txXfrm>
        <a:off x="2452" y="814710"/>
        <a:ext cx="2391370" cy="1767780"/>
      </dsp:txXfrm>
    </dsp:sp>
    <dsp:sp modelId="{66F2534D-B2BD-40F4-AC3A-1628D3F3813A}">
      <dsp:nvSpPr>
        <dsp:cNvPr id="0" name=""/>
        <dsp:cNvSpPr/>
      </dsp:nvSpPr>
      <dsp:spPr>
        <a:xfrm>
          <a:off x="2728614" y="8310"/>
          <a:ext cx="2391370" cy="806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rtlCol="0" anchor="ctr" anchorCtr="0">
          <a:noAutofit/>
        </a:bodyPr>
        <a:lstStyle/>
        <a:p>
          <a:pPr marL="0" lvl="0" indent="0" algn="ctr" defTabSz="711200" rtl="0">
            <a:lnSpc>
              <a:spcPct val="90000"/>
            </a:lnSpc>
            <a:spcBef>
              <a:spcPct val="0"/>
            </a:spcBef>
            <a:spcAft>
              <a:spcPct val="35000"/>
            </a:spcAft>
            <a:buNone/>
          </a:pPr>
          <a:r>
            <a:rPr lang="fr-CA" sz="1600" kern="1200" noProof="0" dirty="0"/>
            <a:t>Durable</a:t>
          </a:r>
        </a:p>
      </dsp:txBody>
      <dsp:txXfrm>
        <a:off x="2728614" y="8310"/>
        <a:ext cx="2391370" cy="806400"/>
      </dsp:txXfrm>
    </dsp:sp>
    <dsp:sp modelId="{7682F5C6-619E-438E-9C4E-CFE64461F834}">
      <dsp:nvSpPr>
        <dsp:cNvPr id="0" name=""/>
        <dsp:cNvSpPr/>
      </dsp:nvSpPr>
      <dsp:spPr>
        <a:xfrm>
          <a:off x="2728614" y="814710"/>
          <a:ext cx="2391370" cy="17677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rtlCol="0" anchor="t" anchorCtr="0">
          <a:noAutofit/>
        </a:bodyPr>
        <a:lstStyle/>
        <a:p>
          <a:pPr marL="114300" lvl="1" indent="-114300" algn="l" defTabSz="533400" rtl="0">
            <a:lnSpc>
              <a:spcPct val="90000"/>
            </a:lnSpc>
            <a:spcBef>
              <a:spcPct val="0"/>
            </a:spcBef>
            <a:spcAft>
              <a:spcPct val="15000"/>
            </a:spcAft>
            <a:buChar char="•"/>
          </a:pPr>
          <a:r>
            <a:rPr lang="fr-CA" sz="1200" kern="1200" noProof="0" dirty="0"/>
            <a:t>Quelle période sera concernée par le mécanisme de financement?</a:t>
          </a:r>
        </a:p>
      </dsp:txBody>
      <dsp:txXfrm>
        <a:off x="2728614" y="814710"/>
        <a:ext cx="2391370" cy="1767780"/>
      </dsp:txXfrm>
    </dsp:sp>
    <dsp:sp modelId="{94F590C8-8FD2-409F-9855-3C73EDB141CC}">
      <dsp:nvSpPr>
        <dsp:cNvPr id="0" name=""/>
        <dsp:cNvSpPr/>
      </dsp:nvSpPr>
      <dsp:spPr>
        <a:xfrm>
          <a:off x="5454777" y="8310"/>
          <a:ext cx="2391370" cy="806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rtlCol="0" anchor="ctr" anchorCtr="0">
          <a:noAutofit/>
        </a:bodyPr>
        <a:lstStyle/>
        <a:p>
          <a:pPr marL="0" lvl="0" indent="0" algn="ctr" defTabSz="711200" rtl="0">
            <a:lnSpc>
              <a:spcPct val="90000"/>
            </a:lnSpc>
            <a:spcBef>
              <a:spcPct val="0"/>
            </a:spcBef>
            <a:spcAft>
              <a:spcPct val="35000"/>
            </a:spcAft>
            <a:buNone/>
          </a:pPr>
          <a:r>
            <a:rPr lang="fr-CA" sz="1600" kern="1200" noProof="0" dirty="0"/>
            <a:t>Suffisant</a:t>
          </a:r>
        </a:p>
      </dsp:txBody>
      <dsp:txXfrm>
        <a:off x="5454777" y="8310"/>
        <a:ext cx="2391370" cy="806400"/>
      </dsp:txXfrm>
    </dsp:sp>
    <dsp:sp modelId="{A5CF63D2-36E7-4258-BDB9-605B8A186D23}">
      <dsp:nvSpPr>
        <dsp:cNvPr id="0" name=""/>
        <dsp:cNvSpPr/>
      </dsp:nvSpPr>
      <dsp:spPr>
        <a:xfrm>
          <a:off x="5454777" y="814710"/>
          <a:ext cx="2391370" cy="176778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rtlCol="0" anchor="t" anchorCtr="0">
          <a:noAutofit/>
        </a:bodyPr>
        <a:lstStyle/>
        <a:p>
          <a:pPr marL="114300" lvl="1" indent="-114300" algn="l" defTabSz="533400" rtl="0">
            <a:lnSpc>
              <a:spcPct val="90000"/>
            </a:lnSpc>
            <a:spcBef>
              <a:spcPct val="0"/>
            </a:spcBef>
            <a:spcAft>
              <a:spcPct val="15000"/>
            </a:spcAft>
            <a:buChar char="•"/>
          </a:pPr>
          <a:r>
            <a:rPr lang="fr-CA" sz="1200" kern="1200" noProof="0" dirty="0"/>
            <a:t>Quelles sont les similitudes entre cette approche et l’engagement du gouvernement en ce qui concerne les lacunes en matière d’infrastructure?</a:t>
          </a:r>
        </a:p>
        <a:p>
          <a:pPr marL="114300" lvl="1" indent="-114300" algn="l" defTabSz="533400" rtl="0">
            <a:lnSpc>
              <a:spcPct val="90000"/>
            </a:lnSpc>
            <a:spcBef>
              <a:spcPct val="0"/>
            </a:spcBef>
            <a:spcAft>
              <a:spcPct val="15000"/>
            </a:spcAft>
            <a:buChar char="•"/>
          </a:pPr>
          <a:r>
            <a:rPr lang="fr-CA" sz="1200" kern="1200" noProof="0" dirty="0"/>
            <a:t>À quelle fréquence la formule de financement devrait-elle être ajustée, si nécessaire?</a:t>
          </a:r>
        </a:p>
      </dsp:txBody>
      <dsp:txXfrm>
        <a:off x="5454777" y="814710"/>
        <a:ext cx="2391370" cy="176778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190467" name="Rectangle 3"/>
          <p:cNvSpPr>
            <a:spLocks noGrp="1" noChangeArrowheads="1"/>
          </p:cNvSpPr>
          <p:nvPr>
            <p:ph type="dt" sz="quarter"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endParaRPr lang="en-CA" dirty="0"/>
          </a:p>
        </p:txBody>
      </p:sp>
      <p:sp>
        <p:nvSpPr>
          <p:cNvPr id="190468" name="Rectangle 4"/>
          <p:cNvSpPr>
            <a:spLocks noGrp="1" noChangeArrowheads="1"/>
          </p:cNvSpPr>
          <p:nvPr>
            <p:ph type="ftr" sz="quarter" idx="2"/>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190469" name="Rectangle 5"/>
          <p:cNvSpPr>
            <a:spLocks noGrp="1" noChangeArrowheads="1"/>
          </p:cNvSpPr>
          <p:nvPr>
            <p:ph type="sldNum" sz="quarter" idx="3"/>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fld id="{2B19D8C8-5948-455E-A605-1EA89F85FCA0}" type="slidenum">
              <a:rPr lang="en-CA"/>
              <a:pPr rtl="0">
                <a:defRPr/>
              </a:pPr>
              <a:t>‹N°›</a:t>
            </a:fld>
            <a:endParaRPr lang="en-CA" dirty="0"/>
          </a:p>
        </p:txBody>
      </p:sp>
    </p:spTree>
    <p:extLst>
      <p:ext uri="{BB962C8B-B14F-4D97-AF65-F5344CB8AC3E}">
        <p14:creationId xmlns:p14="http://schemas.microsoft.com/office/powerpoint/2010/main" val="54725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3075" name="Rectangle 3"/>
          <p:cNvSpPr>
            <a:spLocks noGrp="1" noChangeArrowheads="1"/>
          </p:cNvSpPr>
          <p:nvPr>
            <p:ph type="dt" idx="1"/>
          </p:nvPr>
        </p:nvSpPr>
        <p:spPr bwMode="auto">
          <a:xfrm>
            <a:off x="4141305" y="0"/>
            <a:ext cx="3172240" cy="480388"/>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endParaRPr lang="en-CA" dirty="0"/>
          </a:p>
        </p:txBody>
      </p:sp>
      <p:sp>
        <p:nvSpPr>
          <p:cNvPr id="5124"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5810" tIns="47905" rIns="95810" bIns="47905" numCol="1" rtlCol="0" anchor="t" anchorCtr="0" compatLnSpc="1">
            <a:prstTxWarp prst="textNoShape">
              <a:avLst/>
            </a:prstTxWarp>
          </a:bodyPr>
          <a:lstStyle/>
          <a:p>
            <a:pPr lvl="0" rtl="0"/>
            <a:r>
              <a:rPr lang="fr-fr" noProof="0"/>
              <a:t>Click to edit Master text styles</a:t>
            </a:r>
          </a:p>
          <a:p>
            <a:pPr lvl="1" rtl="0"/>
            <a:r>
              <a:rPr lang="fr-fr" noProof="0"/>
              <a:t>Second level</a:t>
            </a:r>
          </a:p>
          <a:p>
            <a:pPr lvl="2" rtl="0"/>
            <a:r>
              <a:rPr lang="fr-fr" noProof="0"/>
              <a:t>Third level</a:t>
            </a:r>
          </a:p>
          <a:p>
            <a:pPr lvl="3" rtl="0"/>
            <a:r>
              <a:rPr lang="fr-fr" noProof="0"/>
              <a:t>Fourth level</a:t>
            </a:r>
          </a:p>
          <a:p>
            <a:pPr lvl="4" rtl="0"/>
            <a:r>
              <a:rPr lang="fr-fr" noProof="0"/>
              <a:t>Fifth level</a:t>
            </a:r>
          </a:p>
        </p:txBody>
      </p:sp>
      <p:sp>
        <p:nvSpPr>
          <p:cNvPr id="3078" name="Rectangle 6"/>
          <p:cNvSpPr>
            <a:spLocks noGrp="1" noChangeArrowheads="1"/>
          </p:cNvSpPr>
          <p:nvPr>
            <p:ph type="ftr" sz="quarter" idx="4"/>
          </p:nvPr>
        </p:nvSpPr>
        <p:spPr bwMode="auto">
          <a:xfrm>
            <a:off x="0"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defTabSz="958387">
              <a:lnSpc>
                <a:spcPct val="100000"/>
              </a:lnSpc>
              <a:spcAft>
                <a:spcPct val="0"/>
              </a:spcAft>
              <a:defRPr sz="1200">
                <a:latin typeface="Arial" charset="0"/>
              </a:defRPr>
            </a:lvl1pPr>
          </a:lstStyle>
          <a:p>
            <a:pPr rtl="0">
              <a:defRPr/>
            </a:pPr>
            <a:endParaRPr lang="en-CA" dirty="0"/>
          </a:p>
        </p:txBody>
      </p:sp>
      <p:sp>
        <p:nvSpPr>
          <p:cNvPr id="3079" name="Rectangle 7"/>
          <p:cNvSpPr>
            <a:spLocks noGrp="1" noChangeArrowheads="1"/>
          </p:cNvSpPr>
          <p:nvPr>
            <p:ph type="sldNum" sz="quarter" idx="5"/>
          </p:nvPr>
        </p:nvSpPr>
        <p:spPr bwMode="auto">
          <a:xfrm>
            <a:off x="4141305" y="9119173"/>
            <a:ext cx="3172240" cy="480388"/>
          </a:xfrm>
          <a:prstGeom prst="rect">
            <a:avLst/>
          </a:prstGeom>
          <a:noFill/>
          <a:ln w="9525">
            <a:noFill/>
            <a:miter lim="800000"/>
            <a:headEnd/>
            <a:tailEnd/>
          </a:ln>
          <a:effectLst/>
        </p:spPr>
        <p:txBody>
          <a:bodyPr vert="horz" wrap="square" lIns="95810" tIns="47905" rIns="95810" bIns="47905" numCol="1" rtlCol="0" anchor="b" anchorCtr="0" compatLnSpc="1">
            <a:prstTxWarp prst="textNoShape">
              <a:avLst/>
            </a:prstTxWarp>
          </a:bodyPr>
          <a:lstStyle>
            <a:lvl1pPr algn="r" defTabSz="958387">
              <a:lnSpc>
                <a:spcPct val="100000"/>
              </a:lnSpc>
              <a:spcAft>
                <a:spcPct val="0"/>
              </a:spcAft>
              <a:defRPr sz="1200">
                <a:latin typeface="Arial" charset="0"/>
              </a:defRPr>
            </a:lvl1pPr>
          </a:lstStyle>
          <a:p>
            <a:pPr rtl="0">
              <a:defRPr/>
            </a:pPr>
            <a:fld id="{FE284EBD-CBB1-4A99-ABB1-E39FD7904359}" type="slidenum">
              <a:rPr lang="en-CA"/>
              <a:pPr rtl="0">
                <a:defRPr/>
              </a:pPr>
              <a:t>‹N°›</a:t>
            </a:fld>
            <a:endParaRPr lang="en-CA" dirty="0"/>
          </a:p>
        </p:txBody>
      </p:sp>
    </p:spTree>
    <p:extLst>
      <p:ext uri="{BB962C8B-B14F-4D97-AF65-F5344CB8AC3E}">
        <p14:creationId xmlns:p14="http://schemas.microsoft.com/office/powerpoint/2010/main" val="2162723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tlCol="0"/>
          <a:lstStyle>
            <a:lvl1pPr defTabSz="958387" eaLnBrk="0" hangingPunct="0">
              <a:defRPr>
                <a:solidFill>
                  <a:schemeClr val="tx1"/>
                </a:solidFill>
                <a:latin typeface="Verdana" pitchFamily="34" charset="0"/>
              </a:defRPr>
            </a:lvl1pPr>
            <a:lvl2pPr marL="770662" indent="-296408" defTabSz="958387" eaLnBrk="0" hangingPunct="0">
              <a:defRPr>
                <a:solidFill>
                  <a:schemeClr val="tx1"/>
                </a:solidFill>
                <a:latin typeface="Verdana" pitchFamily="34" charset="0"/>
              </a:defRPr>
            </a:lvl2pPr>
            <a:lvl3pPr marL="1185634" indent="-237127" defTabSz="958387" eaLnBrk="0" hangingPunct="0">
              <a:defRPr>
                <a:solidFill>
                  <a:schemeClr val="tx1"/>
                </a:solidFill>
                <a:latin typeface="Verdana" pitchFamily="34" charset="0"/>
              </a:defRPr>
            </a:lvl3pPr>
            <a:lvl4pPr marL="1659887" indent="-237127" defTabSz="958387" eaLnBrk="0" hangingPunct="0">
              <a:defRPr>
                <a:solidFill>
                  <a:schemeClr val="tx1"/>
                </a:solidFill>
                <a:latin typeface="Verdana" pitchFamily="34" charset="0"/>
              </a:defRPr>
            </a:lvl4pPr>
            <a:lvl5pPr marL="2134141" indent="-237127" defTabSz="958387" eaLnBrk="0" hangingPunct="0">
              <a:defRPr>
                <a:solidFill>
                  <a:schemeClr val="tx1"/>
                </a:solidFill>
                <a:latin typeface="Verdana" pitchFamily="34" charset="0"/>
              </a:defRPr>
            </a:lvl5pPr>
            <a:lvl6pPr marL="2608395" indent="-237127" defTabSz="958387" eaLnBrk="0" fontAlgn="base" hangingPunct="0">
              <a:lnSpc>
                <a:spcPct val="90000"/>
              </a:lnSpc>
              <a:spcBef>
                <a:spcPct val="0"/>
              </a:spcBef>
              <a:spcAft>
                <a:spcPct val="37000"/>
              </a:spcAft>
              <a:defRPr>
                <a:solidFill>
                  <a:schemeClr val="tx1"/>
                </a:solidFill>
                <a:latin typeface="Verdana" pitchFamily="34" charset="0"/>
              </a:defRPr>
            </a:lvl6pPr>
            <a:lvl7pPr marL="3082648" indent="-237127" defTabSz="958387" eaLnBrk="0" fontAlgn="base" hangingPunct="0">
              <a:lnSpc>
                <a:spcPct val="90000"/>
              </a:lnSpc>
              <a:spcBef>
                <a:spcPct val="0"/>
              </a:spcBef>
              <a:spcAft>
                <a:spcPct val="37000"/>
              </a:spcAft>
              <a:defRPr>
                <a:solidFill>
                  <a:schemeClr val="tx1"/>
                </a:solidFill>
                <a:latin typeface="Verdana" pitchFamily="34" charset="0"/>
              </a:defRPr>
            </a:lvl7pPr>
            <a:lvl8pPr marL="3556902" indent="-237127" defTabSz="958387" eaLnBrk="0" fontAlgn="base" hangingPunct="0">
              <a:lnSpc>
                <a:spcPct val="90000"/>
              </a:lnSpc>
              <a:spcBef>
                <a:spcPct val="0"/>
              </a:spcBef>
              <a:spcAft>
                <a:spcPct val="37000"/>
              </a:spcAft>
              <a:defRPr>
                <a:solidFill>
                  <a:schemeClr val="tx1"/>
                </a:solidFill>
                <a:latin typeface="Verdana" pitchFamily="34" charset="0"/>
              </a:defRPr>
            </a:lvl8pPr>
            <a:lvl9pPr marL="4031155" indent="-237127" defTabSz="958387" eaLnBrk="0" fontAlgn="base" hangingPunct="0">
              <a:lnSpc>
                <a:spcPct val="90000"/>
              </a:lnSpc>
              <a:spcBef>
                <a:spcPct val="0"/>
              </a:spcBef>
              <a:spcAft>
                <a:spcPct val="37000"/>
              </a:spcAft>
              <a:defRPr>
                <a:solidFill>
                  <a:schemeClr val="tx1"/>
                </a:solidFill>
                <a:latin typeface="Verdana" pitchFamily="34" charset="0"/>
              </a:defRPr>
            </a:lvl9pPr>
          </a:lstStyle>
          <a:p>
            <a:pPr rtl="0" eaLnBrk="1" hangingPunct="1"/>
            <a:fld id="{124F3551-6772-4ED3-AD12-7448C81BF950}" type="slidenum">
              <a:rPr lang="en-CA" altLang="en-US" smtClean="0">
                <a:latin typeface="Arial" charset="0"/>
              </a:rPr>
              <a:pPr eaLnBrk="1" hangingPunct="1"/>
              <a:t>1</a:t>
            </a:fld>
            <a:endParaRPr lang="en-CA" altLang="en-US" dirty="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rtlCol="0"/>
          <a:lstStyle/>
          <a:p>
            <a:pPr rtl="0" eaLnBrk="1" hangingPunct="1"/>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10</a:t>
            </a:fld>
            <a:endParaRPr lang="en-CA" dirty="0"/>
          </a:p>
        </p:txBody>
      </p:sp>
    </p:spTree>
    <p:extLst>
      <p:ext uri="{BB962C8B-B14F-4D97-AF65-F5344CB8AC3E}">
        <p14:creationId xmlns:p14="http://schemas.microsoft.com/office/powerpoint/2010/main" val="32789406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11</a:t>
            </a:fld>
            <a:endParaRPr lang="en-CA" dirty="0"/>
          </a:p>
        </p:txBody>
      </p:sp>
    </p:spTree>
    <p:extLst>
      <p:ext uri="{BB962C8B-B14F-4D97-AF65-F5344CB8AC3E}">
        <p14:creationId xmlns:p14="http://schemas.microsoft.com/office/powerpoint/2010/main" val="1242705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2</a:t>
            </a:fld>
            <a:endParaRPr lang="en-CA" dirty="0"/>
          </a:p>
        </p:txBody>
      </p:sp>
    </p:spTree>
    <p:extLst>
      <p:ext uri="{BB962C8B-B14F-4D97-AF65-F5344CB8AC3E}">
        <p14:creationId xmlns:p14="http://schemas.microsoft.com/office/powerpoint/2010/main" val="3191648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3</a:t>
            </a:fld>
            <a:endParaRPr lang="en-CA" dirty="0"/>
          </a:p>
        </p:txBody>
      </p:sp>
    </p:spTree>
    <p:extLst>
      <p:ext uri="{BB962C8B-B14F-4D97-AF65-F5344CB8AC3E}">
        <p14:creationId xmlns:p14="http://schemas.microsoft.com/office/powerpoint/2010/main" val="1976230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4</a:t>
            </a:fld>
            <a:endParaRPr lang="en-CA" dirty="0"/>
          </a:p>
        </p:txBody>
      </p:sp>
    </p:spTree>
    <p:extLst>
      <p:ext uri="{BB962C8B-B14F-4D97-AF65-F5344CB8AC3E}">
        <p14:creationId xmlns:p14="http://schemas.microsoft.com/office/powerpoint/2010/main" val="4238397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5</a:t>
            </a:fld>
            <a:endParaRPr lang="en-CA" dirty="0"/>
          </a:p>
        </p:txBody>
      </p:sp>
    </p:spTree>
    <p:extLst>
      <p:ext uri="{BB962C8B-B14F-4D97-AF65-F5344CB8AC3E}">
        <p14:creationId xmlns:p14="http://schemas.microsoft.com/office/powerpoint/2010/main" val="1200194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6</a:t>
            </a:fld>
            <a:endParaRPr lang="en-CA" dirty="0"/>
          </a:p>
        </p:txBody>
      </p:sp>
    </p:spTree>
    <p:extLst>
      <p:ext uri="{BB962C8B-B14F-4D97-AF65-F5344CB8AC3E}">
        <p14:creationId xmlns:p14="http://schemas.microsoft.com/office/powerpoint/2010/main" val="4183840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7</a:t>
            </a:fld>
            <a:endParaRPr lang="en-CA" dirty="0"/>
          </a:p>
        </p:txBody>
      </p:sp>
    </p:spTree>
    <p:extLst>
      <p:ext uri="{BB962C8B-B14F-4D97-AF65-F5344CB8AC3E}">
        <p14:creationId xmlns:p14="http://schemas.microsoft.com/office/powerpoint/2010/main" val="3252640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8</a:t>
            </a:fld>
            <a:endParaRPr lang="en-CA" dirty="0"/>
          </a:p>
        </p:txBody>
      </p:sp>
    </p:spTree>
    <p:extLst>
      <p:ext uri="{BB962C8B-B14F-4D97-AF65-F5344CB8AC3E}">
        <p14:creationId xmlns:p14="http://schemas.microsoft.com/office/powerpoint/2010/main" val="360543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defRPr/>
            </a:pPr>
            <a:fld id="{FE284EBD-CBB1-4A99-ABB1-E39FD7904359}" type="slidenum">
              <a:rPr lang="en-CA" smtClean="0"/>
              <a:pPr>
                <a:defRPr/>
              </a:pPr>
              <a:t>9</a:t>
            </a:fld>
            <a:endParaRPr lang="en-CA" dirty="0"/>
          </a:p>
        </p:txBody>
      </p:sp>
    </p:spTree>
    <p:extLst>
      <p:ext uri="{BB962C8B-B14F-4D97-AF65-F5344CB8AC3E}">
        <p14:creationId xmlns:p14="http://schemas.microsoft.com/office/powerpoint/2010/main" val="1226967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 descr="ISC_Branding_PPT_standard_10x7.5_ENG_FINAL_8.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370762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p>
        </p:txBody>
      </p:sp>
      <p:sp>
        <p:nvSpPr>
          <p:cNvPr id="3" name="Content Placeholder 2"/>
          <p:cNvSpPr>
            <a:spLocks noGrp="1"/>
          </p:cNvSpPr>
          <p:nvPr>
            <p:ph idx="1"/>
          </p:nvPr>
        </p:nvSpPr>
        <p:spPr/>
        <p:txBody>
          <a:bodyPr rtlCol="0"/>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Tree>
    <p:extLst>
      <p:ext uri="{BB962C8B-B14F-4D97-AF65-F5344CB8AC3E}">
        <p14:creationId xmlns:p14="http://schemas.microsoft.com/office/powerpoint/2010/main" val="3270930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p>
        </p:txBody>
      </p:sp>
      <p:sp>
        <p:nvSpPr>
          <p:cNvPr id="3" name="Content Placeholder 2"/>
          <p:cNvSpPr>
            <a:spLocks noGrp="1"/>
          </p:cNvSpPr>
          <p:nvPr>
            <p:ph sz="half" idx="1"/>
          </p:nvPr>
        </p:nvSpPr>
        <p:spPr>
          <a:xfrm>
            <a:off x="368300" y="1308101"/>
            <a:ext cx="3822700" cy="47879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
        <p:nvSpPr>
          <p:cNvPr id="4" name="Content Placeholder 3"/>
          <p:cNvSpPr>
            <a:spLocks noGrp="1"/>
          </p:cNvSpPr>
          <p:nvPr>
            <p:ph sz="half" idx="2"/>
          </p:nvPr>
        </p:nvSpPr>
        <p:spPr>
          <a:xfrm>
            <a:off x="4407408" y="1308101"/>
            <a:ext cx="3822192" cy="4787899"/>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Tree>
    <p:extLst>
      <p:ext uri="{BB962C8B-B14F-4D97-AF65-F5344CB8AC3E}">
        <p14:creationId xmlns:p14="http://schemas.microsoft.com/office/powerpoint/2010/main" val="1458810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0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fr-fr"/>
              <a:t>Click to edit Master title style</a:t>
            </a:r>
          </a:p>
        </p:txBody>
      </p:sp>
    </p:spTree>
    <p:extLst>
      <p:ext uri="{BB962C8B-B14F-4D97-AF65-F5344CB8AC3E}">
        <p14:creationId xmlns:p14="http://schemas.microsoft.com/office/powerpoint/2010/main" val="1082832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008313" cy="1162050"/>
          </a:xfrm>
        </p:spPr>
        <p:txBody>
          <a:bodyPr rtlCol="0" anchor="b"/>
          <a:lstStyle>
            <a:lvl1pPr algn="l">
              <a:defRPr sz="2000" b="1"/>
            </a:lvl1pPr>
          </a:lstStyle>
          <a:p>
            <a:pPr rtl="0"/>
            <a:r>
              <a:rPr lang="fr-fr"/>
              <a:t>Click to edit Master title style</a:t>
            </a:r>
          </a:p>
        </p:txBody>
      </p:sp>
      <p:sp>
        <p:nvSpPr>
          <p:cNvPr id="3" name="Content Placeholder 2"/>
          <p:cNvSpPr>
            <a:spLocks noGrp="1"/>
          </p:cNvSpPr>
          <p:nvPr>
            <p:ph idx="1"/>
          </p:nvPr>
        </p:nvSpPr>
        <p:spPr>
          <a:xfrm>
            <a:off x="3575050" y="685800"/>
            <a:ext cx="4730750" cy="5334000"/>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fr-fr"/>
              <a:t>Click to edit Master text styles</a:t>
            </a:r>
          </a:p>
          <a:p>
            <a:pPr lvl="1" rtl="0"/>
            <a:r>
              <a:rPr lang="fr-fr"/>
              <a:t>Second level</a:t>
            </a:r>
          </a:p>
          <a:p>
            <a:pPr lvl="2" rtl="0"/>
            <a:r>
              <a:rPr lang="fr-fr"/>
              <a:t>Third level</a:t>
            </a:r>
          </a:p>
          <a:p>
            <a:pPr lvl="3" rtl="0"/>
            <a:r>
              <a:rPr lang="fr-fr"/>
              <a:t>Fourth level</a:t>
            </a:r>
          </a:p>
          <a:p>
            <a:pPr lvl="4" rtl="0"/>
            <a:r>
              <a:rPr lang="fr-fr"/>
              <a:t>Fifth level</a:t>
            </a:r>
          </a:p>
        </p:txBody>
      </p:sp>
      <p:sp>
        <p:nvSpPr>
          <p:cNvPr id="4" name="Text Placeholder 3"/>
          <p:cNvSpPr>
            <a:spLocks noGrp="1"/>
          </p:cNvSpPr>
          <p:nvPr>
            <p:ph type="body" sz="half" idx="2"/>
          </p:nvPr>
        </p:nvSpPr>
        <p:spPr>
          <a:xfrm>
            <a:off x="457200" y="2057400"/>
            <a:ext cx="3008313" cy="3962400"/>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Tree>
    <p:extLst>
      <p:ext uri="{BB962C8B-B14F-4D97-AF65-F5344CB8AC3E}">
        <p14:creationId xmlns:p14="http://schemas.microsoft.com/office/powerpoint/2010/main" val="2233899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rtlCol="0" anchor="b"/>
          <a:lstStyle>
            <a:lvl1pPr algn="l">
              <a:defRPr sz="2000" b="1"/>
            </a:lvl1pPr>
          </a:lstStyle>
          <a:p>
            <a:pPr rtl="0"/>
            <a:r>
              <a:rPr lang="fr-fr"/>
              <a:t>Click to edit Master title style</a:t>
            </a:r>
          </a:p>
        </p:txBody>
      </p:sp>
      <p:sp>
        <p:nvSpPr>
          <p:cNvPr id="3" name="Picture Placeholder 2"/>
          <p:cNvSpPr>
            <a:spLocks noGrp="1"/>
          </p:cNvSpPr>
          <p:nvPr>
            <p:ph type="pic" idx="1"/>
          </p:nvPr>
        </p:nvSpPr>
        <p:spPr>
          <a:xfrm>
            <a:off x="1792288" y="612775"/>
            <a:ext cx="5486400" cy="4114800"/>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rtl="0"/>
            <a:endParaRPr lang="en-US" noProof="0" dirty="0"/>
          </a:p>
        </p:txBody>
      </p:sp>
      <p:sp>
        <p:nvSpPr>
          <p:cNvPr id="4" name="Text Placeholder 3"/>
          <p:cNvSpPr>
            <a:spLocks noGrp="1"/>
          </p:cNvSpPr>
          <p:nvPr>
            <p:ph type="body" sz="half" idx="2"/>
          </p:nvPr>
        </p:nvSpPr>
        <p:spPr>
          <a:xfrm>
            <a:off x="1792288" y="5367338"/>
            <a:ext cx="5486400" cy="728662"/>
          </a:xfrm>
        </p:spPr>
        <p:txBody>
          <a:bodyPr rtlCol="0"/>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fr-fr"/>
              <a:t>Click to edit Master text styles</a:t>
            </a:r>
          </a:p>
        </p:txBody>
      </p:sp>
    </p:spTree>
    <p:extLst>
      <p:ext uri="{BB962C8B-B14F-4D97-AF65-F5344CB8AC3E}">
        <p14:creationId xmlns:p14="http://schemas.microsoft.com/office/powerpoint/2010/main" val="1807635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838200"/>
            <a:ext cx="7848600" cy="30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bodyPr>
          <a:lstStyle/>
          <a:p>
            <a:pPr lvl="0" rtl="0"/>
            <a:r>
              <a:rPr lang="fr-fr"/>
              <a:t>Insert section title</a:t>
            </a:r>
          </a:p>
        </p:txBody>
      </p:sp>
      <p:sp>
        <p:nvSpPr>
          <p:cNvPr id="1027" name="Rectangle 3"/>
          <p:cNvSpPr>
            <a:spLocks noGrp="1" noChangeArrowheads="1"/>
          </p:cNvSpPr>
          <p:nvPr>
            <p:ph type="body" idx="1"/>
          </p:nvPr>
        </p:nvSpPr>
        <p:spPr bwMode="auto">
          <a:xfrm>
            <a:off x="368300" y="1308101"/>
            <a:ext cx="7861300" cy="478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bodyPr>
          <a:lstStyle/>
          <a:p>
            <a:pPr lvl="0" rtl="0"/>
            <a:r>
              <a:rPr lang="fr-fr"/>
              <a:t>Click to edit master text styles</a:t>
            </a:r>
          </a:p>
          <a:p>
            <a:pPr lvl="1" rtl="0"/>
            <a:r>
              <a:rPr lang="fr-fr"/>
              <a:t>Second level</a:t>
            </a:r>
          </a:p>
          <a:p>
            <a:pPr lvl="2" rtl="0"/>
            <a:r>
              <a:rPr lang="fr-fr"/>
              <a:t>Third level</a:t>
            </a:r>
          </a:p>
          <a:p>
            <a:pPr lvl="3" rtl="0"/>
            <a:r>
              <a:rPr lang="fr-fr"/>
              <a:t>Fourth level</a:t>
            </a:r>
          </a:p>
        </p:txBody>
      </p:sp>
      <p:sp>
        <p:nvSpPr>
          <p:cNvPr id="9" name="TextBox 8"/>
          <p:cNvSpPr txBox="1"/>
          <p:nvPr userDrawn="1"/>
        </p:nvSpPr>
        <p:spPr>
          <a:xfrm>
            <a:off x="33967" y="6238718"/>
            <a:ext cx="861125" cy="276999"/>
          </a:xfrm>
          <a:prstGeom prst="rect">
            <a:avLst/>
          </a:prstGeom>
          <a:noFill/>
        </p:spPr>
        <p:txBody>
          <a:bodyPr wrap="square" rtlCol="0">
            <a:spAutoFit/>
          </a:bodyPr>
          <a:lstStyle/>
          <a:p>
            <a:pPr algn="ctr" rtl="0"/>
            <a:fld id="{42816EBD-076B-0740-B037-2845E45D885E}" type="slidenum">
              <a:rPr lang="en-US" sz="1200" b="0" i="0" baseline="0" smtClean="0">
                <a:solidFill>
                  <a:schemeClr val="tx1">
                    <a:lumMod val="85000"/>
                    <a:lumOff val="15000"/>
                  </a:schemeClr>
                </a:solidFill>
                <a:latin typeface="Arial"/>
              </a:rPr>
              <a:pPr algn="ctr" rtl="0"/>
              <a:t>‹N°›</a:t>
            </a:fld>
            <a:endParaRPr lang="en-US" sz="1200" b="0" i="0" baseline="0" dirty="0">
              <a:solidFill>
                <a:schemeClr val="tx1">
                  <a:lumMod val="85000"/>
                  <a:lumOff val="15000"/>
                </a:schemeClr>
              </a:solidFill>
              <a:latin typeface="Arial"/>
            </a:endParaRP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6" r:id="rId3"/>
    <p:sldLayoutId id="2147483679" r:id="rId4"/>
    <p:sldLayoutId id="2147483685" r:id="rId5"/>
    <p:sldLayoutId id="2147483680" r:id="rId6"/>
    <p:sldLayoutId id="2147483681" r:id="rId7"/>
  </p:sldLayoutIdLst>
  <p:hf hdr="0" ftr="0" dt="0"/>
  <p:txStyles>
    <p:titleStyle>
      <a:lvl1pPr algn="l" rtl="0" eaLnBrk="0" fontAlgn="base" hangingPunct="0">
        <a:lnSpc>
          <a:spcPts val="2400"/>
        </a:lnSpc>
        <a:spcBef>
          <a:spcPct val="0"/>
        </a:spcBef>
        <a:spcAft>
          <a:spcPct val="0"/>
        </a:spcAft>
        <a:defRPr sz="2400" b="1" baseline="0">
          <a:solidFill>
            <a:srgbClr val="000000"/>
          </a:solidFill>
          <a:latin typeface="+mj-lt"/>
          <a:ea typeface="+mj-ea"/>
          <a:cs typeface="+mj-cs"/>
        </a:defRPr>
      </a:lvl1pPr>
      <a:lvl2pPr algn="l" rtl="0" eaLnBrk="0" fontAlgn="base" hangingPunct="0">
        <a:lnSpc>
          <a:spcPts val="2400"/>
        </a:lnSpc>
        <a:spcBef>
          <a:spcPct val="0"/>
        </a:spcBef>
        <a:spcAft>
          <a:spcPct val="0"/>
        </a:spcAft>
        <a:defRPr sz="2400" b="1">
          <a:solidFill>
            <a:srgbClr val="000000"/>
          </a:solidFill>
          <a:latin typeface="Arial" charset="0"/>
        </a:defRPr>
      </a:lvl2pPr>
      <a:lvl3pPr algn="l" rtl="0" eaLnBrk="0" fontAlgn="base" hangingPunct="0">
        <a:lnSpc>
          <a:spcPts val="2400"/>
        </a:lnSpc>
        <a:spcBef>
          <a:spcPct val="0"/>
        </a:spcBef>
        <a:spcAft>
          <a:spcPct val="0"/>
        </a:spcAft>
        <a:defRPr sz="2400" b="1">
          <a:solidFill>
            <a:srgbClr val="000000"/>
          </a:solidFill>
          <a:latin typeface="Arial" charset="0"/>
        </a:defRPr>
      </a:lvl3pPr>
      <a:lvl4pPr algn="l" rtl="0" eaLnBrk="0" fontAlgn="base" hangingPunct="0">
        <a:lnSpc>
          <a:spcPts val="2400"/>
        </a:lnSpc>
        <a:spcBef>
          <a:spcPct val="0"/>
        </a:spcBef>
        <a:spcAft>
          <a:spcPct val="0"/>
        </a:spcAft>
        <a:defRPr sz="2400" b="1">
          <a:solidFill>
            <a:srgbClr val="000000"/>
          </a:solidFill>
          <a:latin typeface="Arial" charset="0"/>
        </a:defRPr>
      </a:lvl4pPr>
      <a:lvl5pPr algn="l" rtl="0" eaLnBrk="0" fontAlgn="base" hangingPunct="0">
        <a:lnSpc>
          <a:spcPts val="2400"/>
        </a:lnSpc>
        <a:spcBef>
          <a:spcPct val="0"/>
        </a:spcBef>
        <a:spcAft>
          <a:spcPct val="0"/>
        </a:spcAft>
        <a:defRPr sz="2400" b="1">
          <a:solidFill>
            <a:srgbClr val="000000"/>
          </a:solidFill>
          <a:latin typeface="Arial" charset="0"/>
        </a:defRPr>
      </a:lvl5pPr>
      <a:lvl6pPr marL="457200" algn="l" rtl="0" fontAlgn="base">
        <a:lnSpc>
          <a:spcPts val="2400"/>
        </a:lnSpc>
        <a:spcBef>
          <a:spcPct val="0"/>
        </a:spcBef>
        <a:spcAft>
          <a:spcPct val="0"/>
        </a:spcAft>
        <a:defRPr sz="2400" b="1">
          <a:solidFill>
            <a:srgbClr val="000000"/>
          </a:solidFill>
          <a:latin typeface="Arial" charset="0"/>
        </a:defRPr>
      </a:lvl6pPr>
      <a:lvl7pPr marL="914400" algn="l" rtl="0" fontAlgn="base">
        <a:lnSpc>
          <a:spcPts val="2400"/>
        </a:lnSpc>
        <a:spcBef>
          <a:spcPct val="0"/>
        </a:spcBef>
        <a:spcAft>
          <a:spcPct val="0"/>
        </a:spcAft>
        <a:defRPr sz="2400" b="1">
          <a:solidFill>
            <a:srgbClr val="000000"/>
          </a:solidFill>
          <a:latin typeface="Arial" charset="0"/>
        </a:defRPr>
      </a:lvl7pPr>
      <a:lvl8pPr marL="1371600" algn="l" rtl="0" fontAlgn="base">
        <a:lnSpc>
          <a:spcPts val="2400"/>
        </a:lnSpc>
        <a:spcBef>
          <a:spcPct val="0"/>
        </a:spcBef>
        <a:spcAft>
          <a:spcPct val="0"/>
        </a:spcAft>
        <a:defRPr sz="2400" b="1">
          <a:solidFill>
            <a:srgbClr val="000000"/>
          </a:solidFill>
          <a:latin typeface="Arial" charset="0"/>
        </a:defRPr>
      </a:lvl8pPr>
      <a:lvl9pPr marL="1828800" algn="l" rtl="0" fontAlgn="base">
        <a:lnSpc>
          <a:spcPts val="2400"/>
        </a:lnSpc>
        <a:spcBef>
          <a:spcPct val="0"/>
        </a:spcBef>
        <a:spcAft>
          <a:spcPct val="0"/>
        </a:spcAft>
        <a:defRPr sz="2400" b="1">
          <a:solidFill>
            <a:srgbClr val="000000"/>
          </a:solidFill>
          <a:latin typeface="Arial" charset="0"/>
        </a:defRPr>
      </a:lvl9pPr>
    </p:titleStyle>
    <p:bodyStyle>
      <a:lvl1pPr marL="190500" indent="-190500" algn="l" rtl="0" eaLnBrk="0" fontAlgn="base" hangingPunct="0">
        <a:spcBef>
          <a:spcPct val="0"/>
        </a:spcBef>
        <a:spcAft>
          <a:spcPct val="37000"/>
        </a:spcAft>
        <a:buChar char="•"/>
        <a:tabLst>
          <a:tab pos="5715000" algn="l"/>
        </a:tabLst>
        <a:defRPr>
          <a:solidFill>
            <a:srgbClr val="000000"/>
          </a:solidFill>
          <a:latin typeface="+mn-lt"/>
          <a:ea typeface="+mn-ea"/>
          <a:cs typeface="+mn-cs"/>
        </a:defRPr>
      </a:lvl1pPr>
      <a:lvl2pPr marL="382588" indent="-190500" algn="l" rtl="0" eaLnBrk="0" fontAlgn="base" hangingPunct="0">
        <a:spcBef>
          <a:spcPct val="0"/>
        </a:spcBef>
        <a:spcAft>
          <a:spcPct val="35000"/>
        </a:spcAft>
        <a:buChar char="–"/>
        <a:tabLst>
          <a:tab pos="5715000" algn="l"/>
        </a:tabLst>
        <a:defRPr sz="1600">
          <a:solidFill>
            <a:srgbClr val="000000"/>
          </a:solidFill>
          <a:latin typeface="+mn-lt"/>
        </a:defRPr>
      </a:lvl2pPr>
      <a:lvl3pPr marL="574675" indent="-190500" algn="l" rtl="0" eaLnBrk="0" fontAlgn="base" hangingPunct="0">
        <a:spcBef>
          <a:spcPct val="0"/>
        </a:spcBef>
        <a:spcAft>
          <a:spcPct val="35000"/>
        </a:spcAft>
        <a:buChar char="–"/>
        <a:tabLst>
          <a:tab pos="5715000" algn="l"/>
        </a:tabLst>
        <a:defRPr sz="1400">
          <a:solidFill>
            <a:srgbClr val="000000"/>
          </a:solidFill>
          <a:latin typeface="+mn-lt"/>
        </a:defRPr>
      </a:lvl3pPr>
      <a:lvl4pPr marL="771525" indent="-195263" algn="l" rtl="0" eaLnBrk="0" fontAlgn="base" hangingPunct="0">
        <a:spcBef>
          <a:spcPct val="0"/>
        </a:spcBef>
        <a:spcAft>
          <a:spcPct val="35000"/>
        </a:spcAft>
        <a:buChar char="–"/>
        <a:tabLst>
          <a:tab pos="5715000" algn="l"/>
        </a:tabLst>
        <a:defRPr sz="1200">
          <a:solidFill>
            <a:srgbClr val="000000"/>
          </a:solidFill>
          <a:latin typeface="+mn-lt"/>
        </a:defRPr>
      </a:lvl4pPr>
      <a:lvl5pPr marL="960438" indent="-187325" algn="l" rtl="0" eaLnBrk="0" fontAlgn="base" hangingPunct="0">
        <a:lnSpc>
          <a:spcPts val="1600"/>
        </a:lnSpc>
        <a:spcBef>
          <a:spcPct val="0"/>
        </a:spcBef>
        <a:spcAft>
          <a:spcPct val="0"/>
        </a:spcAft>
        <a:buChar char="–"/>
        <a:tabLst>
          <a:tab pos="5715000" algn="l"/>
        </a:tabLst>
        <a:defRPr sz="1200">
          <a:solidFill>
            <a:schemeClr val="tx1"/>
          </a:solidFill>
          <a:latin typeface="Verdana" pitchFamily="34" charset="0"/>
        </a:defRPr>
      </a:lvl5pPr>
      <a:lvl6pPr marL="14176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6pPr>
      <a:lvl7pPr marL="18748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7pPr>
      <a:lvl8pPr marL="23320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8pPr>
      <a:lvl9pPr marL="2789238" indent="-187325" algn="l" rtl="0" fontAlgn="base">
        <a:lnSpc>
          <a:spcPts val="1600"/>
        </a:lnSpc>
        <a:spcBef>
          <a:spcPct val="0"/>
        </a:spcBef>
        <a:spcAft>
          <a:spcPct val="0"/>
        </a:spcAft>
        <a:buChar char="–"/>
        <a:tabLst>
          <a:tab pos="5715000" algn="l"/>
        </a:tabLst>
        <a:defRPr sz="1200">
          <a:solidFill>
            <a:schemeClr val="tx1"/>
          </a:solidFill>
          <a:latin typeface="Verdan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tags" Target="../tags/tag8.xml"/><Relationship Id="rId7" Type="http://schemas.openxmlformats.org/officeDocument/2006/relationships/diagramLayout" Target="../diagrams/layout1.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diagramData" Target="../diagrams/data1.xml"/><Relationship Id="rId5" Type="http://schemas.openxmlformats.org/officeDocument/2006/relationships/notesSlide" Target="../notesSlides/notesSlide3.xml"/><Relationship Id="rId10" Type="http://schemas.microsoft.com/office/2007/relationships/diagramDrawing" Target="../diagrams/drawing1.xml"/><Relationship Id="rId4" Type="http://schemas.openxmlformats.org/officeDocument/2006/relationships/slideLayout" Target="../slideLayouts/slideLayout2.xml"/><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subTitle" idx="4294967295"/>
            <p:custDataLst>
              <p:tags r:id="rId1"/>
            </p:custDataLst>
          </p:nvPr>
        </p:nvSpPr>
        <p:spPr>
          <a:xfrm>
            <a:off x="1066800" y="2438400"/>
            <a:ext cx="5867400" cy="595223"/>
          </a:xfrm>
          <a:noFill/>
        </p:spPr>
        <p:txBody>
          <a:bodyPr rtlCol="0" anchor="t"/>
          <a:lstStyle/>
          <a:p>
            <a:pPr marL="0" indent="0" rtl="0" eaLnBrk="1" hangingPunct="1">
              <a:lnSpc>
                <a:spcPct val="107000"/>
              </a:lnSpc>
              <a:spcAft>
                <a:spcPct val="0"/>
              </a:spcAft>
              <a:buNone/>
            </a:pPr>
            <a:r>
              <a:rPr lang="fr-CA" sz="1600">
                <a:solidFill>
                  <a:srgbClr val="567BB6"/>
                </a:solidFill>
              </a:rPr>
              <a:t>Aux fins de discussion</a:t>
            </a:r>
            <a:endParaRPr lang="fr-CA" altLang="en-US" sz="1600" b="1">
              <a:solidFill>
                <a:srgbClr val="567BB6"/>
              </a:solidFill>
              <a:latin typeface="+mj-lt"/>
            </a:endParaRPr>
          </a:p>
          <a:p>
            <a:pPr marL="0" indent="0" rtl="0" eaLnBrk="1" hangingPunct="1">
              <a:lnSpc>
                <a:spcPct val="107000"/>
              </a:lnSpc>
              <a:spcAft>
                <a:spcPct val="0"/>
              </a:spcAft>
              <a:buNone/>
            </a:pPr>
            <a:endParaRPr lang="fr-CA" altLang="en-US" sz="1600" b="1">
              <a:solidFill>
                <a:srgbClr val="567BB6"/>
              </a:solidFill>
              <a:latin typeface="+mj-lt"/>
            </a:endParaRPr>
          </a:p>
          <a:p>
            <a:pPr marL="0" indent="0" rtl="0" eaLnBrk="1" hangingPunct="1">
              <a:lnSpc>
                <a:spcPct val="107000"/>
              </a:lnSpc>
              <a:spcAft>
                <a:spcPct val="0"/>
              </a:spcAft>
              <a:buNone/>
            </a:pPr>
            <a:r>
              <a:rPr lang="fr-CA" sz="1600" b="1">
                <a:solidFill>
                  <a:srgbClr val="567BB6"/>
                </a:solidFill>
                <a:latin typeface="+mj-lt"/>
              </a:rPr>
              <a:t>Janvier 2023</a:t>
            </a:r>
          </a:p>
        </p:txBody>
      </p:sp>
      <p:sp>
        <p:nvSpPr>
          <p:cNvPr id="2" name="TextBox 1"/>
          <p:cNvSpPr txBox="1"/>
          <p:nvPr>
            <p:custDataLst>
              <p:tags r:id="rId2"/>
            </p:custDataLst>
          </p:nvPr>
        </p:nvSpPr>
        <p:spPr>
          <a:xfrm>
            <a:off x="914400" y="914400"/>
            <a:ext cx="7772400" cy="1543051"/>
          </a:xfrm>
          <a:prstGeom prst="rect">
            <a:avLst/>
          </a:prstGeom>
          <a:noFill/>
        </p:spPr>
        <p:txBody>
          <a:bodyPr wrap="square" rtlCol="0">
            <a:spAutoFit/>
          </a:bodyPr>
          <a:lstStyle/>
          <a:p>
            <a:pPr rtl="0">
              <a:lnSpc>
                <a:spcPts val="3700"/>
              </a:lnSpc>
              <a:spcAft>
                <a:spcPts val="500"/>
              </a:spcAft>
            </a:pPr>
            <a:r>
              <a:rPr lang="fr-CA" sz="2800" b="1">
                <a:solidFill>
                  <a:srgbClr val="567BB6"/>
                </a:solidFill>
                <a:latin typeface="+mn-lt"/>
              </a:rPr>
              <a:t>Réforme de l’infrastructure des Premières Nations : </a:t>
            </a:r>
          </a:p>
          <a:p>
            <a:pPr rtl="0">
              <a:lnSpc>
                <a:spcPts val="3700"/>
              </a:lnSpc>
              <a:spcAft>
                <a:spcPts val="500"/>
              </a:spcAft>
            </a:pPr>
            <a:r>
              <a:rPr lang="fr-CA" sz="2800" b="1">
                <a:solidFill>
                  <a:srgbClr val="567BB6"/>
                </a:solidFill>
                <a:latin typeface="+mn-lt"/>
              </a:rPr>
              <a:t>Approche de financement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Caractère suffisant</a:t>
            </a:r>
          </a:p>
        </p:txBody>
      </p:sp>
      <p:sp>
        <p:nvSpPr>
          <p:cNvPr id="3" name="Content Placeholder 2"/>
          <p:cNvSpPr>
            <a:spLocks noGrp="1"/>
          </p:cNvSpPr>
          <p:nvPr>
            <p:ph idx="1"/>
            <p:custDataLst>
              <p:tags r:id="rId2"/>
            </p:custDataLst>
          </p:nvPr>
        </p:nvSpPr>
        <p:spPr>
          <a:xfrm>
            <a:off x="609600" y="914399"/>
            <a:ext cx="7848600" cy="3657601"/>
          </a:xfrm>
        </p:spPr>
        <p:txBody>
          <a:bodyPr rtlCol="0"/>
          <a:lstStyle/>
          <a:p>
            <a:pPr rtl="0"/>
            <a:r>
              <a:rPr lang="fr-CA" sz="1600" dirty="0"/>
              <a:t>La nature à long terme de l’approche d’investissement influencera proportionnellement la variabilité du volet de financement au fil du temps.</a:t>
            </a:r>
          </a:p>
          <a:p>
            <a:pPr rtl="0"/>
            <a:r>
              <a:rPr lang="fr-CA" sz="1600" dirty="0"/>
              <a:t>Il convient de noter que les inspections du SRECB seront entreprises tous les trois ans, ce qui permettra d’évaluer les efforts déployés par les communautés pour mettre en œuvre des pratiques de gestion prudentes des biens afin de respecter les exigences de conformité pour ce volet de financement.</a:t>
            </a:r>
          </a:p>
          <a:p>
            <a:pPr marL="0" indent="0" rtl="0">
              <a:buNone/>
            </a:pPr>
            <a:endParaRPr lang="fr-CA" sz="1600" dirty="0"/>
          </a:p>
          <a:p>
            <a:pPr rtl="0">
              <a:buFont typeface="Wingdings" panose="05000000000000000000" pitchFamily="2" charset="2"/>
              <a:buChar char="Ø"/>
            </a:pPr>
            <a:r>
              <a:rPr lang="fr-CA" sz="1600" dirty="0"/>
              <a:t>Par conséquent : La formule de financement pourrait être revue et adaptée tous les six ans, à moins qu’il soit nécessaire de le faire plus tôt en raison d’une situation exceptionnelle et imprévisible.</a:t>
            </a:r>
          </a:p>
          <a:p>
            <a:pPr lvl="1" rtl="0"/>
            <a:r>
              <a:rPr lang="fr-CA" sz="1400" dirty="0"/>
              <a:t>Les communautés de Premières Nations pourraient devoir fournir un plan de gestion des biens à SAC tous les trois ans, en se basant sur la plus récente inspection du SRECB, conformément aux exigences de conformité de ce financement.</a:t>
            </a:r>
          </a:p>
          <a:p>
            <a:pPr lvl="1" rtl="0"/>
            <a:r>
              <a:rPr lang="fr-CA" sz="1400" dirty="0"/>
              <a:t>La gestion de plus de deux cycles d’inspections du SRECB permettra de vérifier la conformité des communautés et de prendre les mesures correctives nécessaires, le cas échéant.</a:t>
            </a:r>
          </a:p>
          <a:p>
            <a:pPr marL="192088" lvl="1" indent="0" rtl="0">
              <a:buNone/>
            </a:pPr>
            <a:endParaRPr lang="fr-CA" sz="1400" dirty="0"/>
          </a:p>
          <a:p>
            <a:pPr rtl="0"/>
            <a:endParaRPr lang="fr-CA" sz="2400" dirty="0"/>
          </a:p>
        </p:txBody>
      </p:sp>
    </p:spTree>
    <p:extLst>
      <p:ext uri="{BB962C8B-B14F-4D97-AF65-F5344CB8AC3E}">
        <p14:creationId xmlns:p14="http://schemas.microsoft.com/office/powerpoint/2010/main" val="313147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Discussions en sous-groupe</a:t>
            </a:r>
          </a:p>
        </p:txBody>
      </p:sp>
      <p:sp>
        <p:nvSpPr>
          <p:cNvPr id="3" name="Content Placeholder 2"/>
          <p:cNvSpPr>
            <a:spLocks noGrp="1"/>
          </p:cNvSpPr>
          <p:nvPr>
            <p:ph idx="1"/>
            <p:custDataLst>
              <p:tags r:id="rId2"/>
            </p:custDataLst>
          </p:nvPr>
        </p:nvSpPr>
        <p:spPr>
          <a:xfrm>
            <a:off x="609600" y="914399"/>
            <a:ext cx="7848600" cy="4648201"/>
          </a:xfrm>
        </p:spPr>
        <p:txBody>
          <a:bodyPr rtlCol="0"/>
          <a:lstStyle/>
          <a:p>
            <a:pPr marL="0" indent="0" rtl="0">
              <a:buNone/>
            </a:pPr>
            <a:r>
              <a:rPr lang="fr-CA" sz="1600" dirty="0"/>
              <a:t>N’hésitez pas à exprimer votre opinion (accord, désaccord, préoccupations, risques, etc.) sur les éléments suivants, et faites part à vos collègues des autres considérations dont vous voudriez discuter.</a:t>
            </a:r>
          </a:p>
          <a:p>
            <a:pPr marL="342900" indent="-342900" rtl="0">
              <a:buFont typeface="+mj-lt"/>
              <a:buAutoNum type="arabicPeriod"/>
            </a:pPr>
            <a:r>
              <a:rPr lang="fr-CA" sz="1600" dirty="0"/>
              <a:t>Le volet de financement pourrait englober toutes les phases de la gestion du cycle de vie des biens, en ce qui concerne les biens existants financés par SAC.</a:t>
            </a:r>
          </a:p>
          <a:p>
            <a:pPr marL="342900" indent="-342900" rtl="0">
              <a:buFont typeface="+mj-lt"/>
              <a:buAutoNum type="arabicPeriod"/>
            </a:pPr>
            <a:r>
              <a:rPr lang="fr-CA" sz="1600" dirty="0"/>
              <a:t>La formule de financement pourrait être mise au point en fonction des besoins actuels et futurs en biens des communautés, en tenant compte du modèle de Colliers et des prévisions d’inflation et de croissance.</a:t>
            </a:r>
          </a:p>
          <a:p>
            <a:pPr marL="342900" indent="-342900" rtl="0">
              <a:buFont typeface="+mj-lt"/>
              <a:buAutoNum type="arabicPeriod"/>
            </a:pPr>
            <a:r>
              <a:rPr lang="fr-CA" sz="1600" dirty="0"/>
              <a:t>La formule de financement pourrait être mise au point selon un modèle de logement par habitant, en tenant compte des prévisions d’inflation et de croissance.</a:t>
            </a:r>
          </a:p>
          <a:p>
            <a:pPr marL="342900" indent="-342900" rtl="0">
              <a:buFont typeface="+mj-lt"/>
              <a:buAutoNum type="arabicPeriod"/>
            </a:pPr>
            <a:r>
              <a:rPr lang="fr-CA" sz="1600" dirty="0"/>
              <a:t>Le volet de financement pourrait être calculé en fonction des coûts prévus pour les 35 prochaines années.</a:t>
            </a:r>
          </a:p>
          <a:p>
            <a:pPr marL="342900" indent="-342900" rtl="0">
              <a:buFont typeface="+mj-lt"/>
              <a:buAutoNum type="arabicPeriod"/>
            </a:pPr>
            <a:r>
              <a:rPr lang="fr-CA" sz="1600" dirty="0"/>
              <a:t>Les communautés intéressées par l’approche d’investissement pourraient être invitées à dresser une liste de projets importants avant d’entreprendre les prochaines étapes.</a:t>
            </a:r>
          </a:p>
          <a:p>
            <a:pPr marL="342900" indent="-342900" rtl="0">
              <a:buFont typeface="+mj-lt"/>
              <a:buAutoNum type="arabicPeriod"/>
            </a:pPr>
            <a:r>
              <a:rPr lang="fr-CA" sz="1600" dirty="0"/>
              <a:t>La formule de financement pourrait être revue et adaptée tous les six ans, à moins qu’il soit nécessaire de le faire plus tôt en raison d’une situation exceptionnelle et imprévisible.</a:t>
            </a:r>
          </a:p>
          <a:p>
            <a:pPr marL="0" indent="0" rtl="0">
              <a:buNone/>
            </a:pPr>
            <a:endParaRPr lang="fr-CA" sz="1600" dirty="0"/>
          </a:p>
          <a:p>
            <a:pPr marL="192088" lvl="1" indent="0" rtl="0">
              <a:buNone/>
            </a:pPr>
            <a:endParaRPr lang="fr-CA" sz="1400" dirty="0"/>
          </a:p>
          <a:p>
            <a:pPr rtl="0"/>
            <a:endParaRPr lang="fr-CA" sz="2400" dirty="0"/>
          </a:p>
        </p:txBody>
      </p:sp>
    </p:spTree>
    <p:extLst>
      <p:ext uri="{BB962C8B-B14F-4D97-AF65-F5344CB8AC3E}">
        <p14:creationId xmlns:p14="http://schemas.microsoft.com/office/powerpoint/2010/main" val="256617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Objectif</a:t>
            </a:r>
          </a:p>
        </p:txBody>
      </p:sp>
      <p:sp>
        <p:nvSpPr>
          <p:cNvPr id="3" name="Content Placeholder 2"/>
          <p:cNvSpPr>
            <a:spLocks noGrp="1"/>
          </p:cNvSpPr>
          <p:nvPr>
            <p:ph idx="1"/>
            <p:custDataLst>
              <p:tags r:id="rId2"/>
            </p:custDataLst>
          </p:nvPr>
        </p:nvSpPr>
        <p:spPr>
          <a:xfrm>
            <a:off x="609600" y="914401"/>
            <a:ext cx="7848600" cy="3657600"/>
          </a:xfrm>
        </p:spPr>
        <p:txBody>
          <a:bodyPr rtlCol="0"/>
          <a:lstStyle/>
          <a:p>
            <a:pPr rtl="0"/>
            <a:r>
              <a:rPr lang="fr-CA" sz="1600"/>
              <a:t>Souligner les considérations principales dans la conception d’une approche de financement pour les dispositions d’investissement à adhésion facultative dans le cadre de la réforme de l’infrastructure des Premières Nations.</a:t>
            </a:r>
          </a:p>
          <a:p>
            <a:pPr rtl="0"/>
            <a:r>
              <a:rPr lang="fr-CA" sz="1600"/>
              <a:t>Solliciter la rétroaction de la région et du programme en vue de la mobilisation externe.</a:t>
            </a:r>
          </a:p>
          <a:p>
            <a:pPr marL="0" indent="0" rtl="0">
              <a:buNone/>
            </a:pPr>
            <a:endParaRPr lang="fr-CA" sz="2400"/>
          </a:p>
        </p:txBody>
      </p:sp>
    </p:spTree>
    <p:extLst>
      <p:ext uri="{BB962C8B-B14F-4D97-AF65-F5344CB8AC3E}">
        <p14:creationId xmlns:p14="http://schemas.microsoft.com/office/powerpoint/2010/main" val="2259732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dirty="0"/>
              <a:t>Conceptualiser</a:t>
            </a:r>
          </a:p>
        </p:txBody>
      </p:sp>
      <p:sp>
        <p:nvSpPr>
          <p:cNvPr id="3" name="Content Placeholder 2"/>
          <p:cNvSpPr>
            <a:spLocks noGrp="1"/>
          </p:cNvSpPr>
          <p:nvPr>
            <p:ph idx="1"/>
            <p:custDataLst>
              <p:tags r:id="rId2"/>
            </p:custDataLst>
          </p:nvPr>
        </p:nvSpPr>
        <p:spPr>
          <a:xfrm>
            <a:off x="609600" y="914400"/>
            <a:ext cx="7848600" cy="2057400"/>
          </a:xfrm>
        </p:spPr>
        <p:txBody>
          <a:bodyPr rtlCol="0"/>
          <a:lstStyle/>
          <a:p>
            <a:pPr rtl="0"/>
            <a:r>
              <a:rPr lang="fr-CA" sz="1600" dirty="0"/>
              <a:t>Vision globale : une approche d’investissement à adhésion facultative dans l’infrastructure pour les Premières Nations et l’ensemble de leurs organismes, qui prévoit le versement des fonds excédentaires à la fin de l’année dans une réserve de capital communautaire ou dans un fonds de dotation.</a:t>
            </a:r>
          </a:p>
          <a:p>
            <a:pPr rtl="0"/>
            <a:r>
              <a:rPr lang="fr-CA" sz="1600" dirty="0"/>
              <a:t>Sur le plan du financement, cette approche a pour objet l’établissement progressif d’un volet de financement </a:t>
            </a:r>
            <a:r>
              <a:rPr lang="fr-CA" sz="1600" b="1" dirty="0"/>
              <a:t>prévisible</a:t>
            </a:r>
            <a:r>
              <a:rPr lang="fr-CA" sz="1600" dirty="0"/>
              <a:t>, </a:t>
            </a:r>
            <a:r>
              <a:rPr lang="fr-CA" sz="1600" b="1" dirty="0"/>
              <a:t>durable</a:t>
            </a:r>
            <a:r>
              <a:rPr lang="fr-CA" sz="1600" dirty="0"/>
              <a:t> et </a:t>
            </a:r>
            <a:r>
              <a:rPr lang="fr-CA" sz="1600" b="1" dirty="0"/>
              <a:t>suffisant</a:t>
            </a:r>
            <a:r>
              <a:rPr lang="fr-CA" sz="1600" dirty="0"/>
              <a:t>.</a:t>
            </a:r>
          </a:p>
          <a:p>
            <a:pPr lvl="1" rtl="0"/>
            <a:r>
              <a:rPr lang="fr-CA" sz="1400" dirty="0"/>
              <a:t>Cette intention est exprimée dans les résolutions de l’APN 12/2021 et 18/2022.</a:t>
            </a:r>
          </a:p>
          <a:p>
            <a:pPr lvl="1" rtl="0"/>
            <a:endParaRPr lang="fr-CA" sz="1400" dirty="0"/>
          </a:p>
          <a:p>
            <a:pPr marL="192088" lvl="1" indent="0" rtl="0">
              <a:buNone/>
            </a:pPr>
            <a:endParaRPr lang="fr-CA" sz="1400" dirty="0"/>
          </a:p>
          <a:p>
            <a:pPr rtl="0"/>
            <a:endParaRPr lang="fr-CA" sz="2400" dirty="0"/>
          </a:p>
        </p:txBody>
      </p:sp>
      <p:graphicFrame>
        <p:nvGraphicFramePr>
          <p:cNvPr id="4" name="Diagram 3"/>
          <p:cNvGraphicFramePr/>
          <p:nvPr>
            <p:custDataLst>
              <p:tags r:id="rId3"/>
            </p:custDataLst>
            <p:extLst>
              <p:ext uri="{D42A27DB-BD31-4B8C-83A1-F6EECF244321}">
                <p14:modId xmlns:p14="http://schemas.microsoft.com/office/powerpoint/2010/main" val="1917066448"/>
              </p:ext>
            </p:extLst>
          </p:nvPr>
        </p:nvGraphicFramePr>
        <p:xfrm>
          <a:off x="609600" y="3436088"/>
          <a:ext cx="7848600" cy="25908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708415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Prévisibilité</a:t>
            </a:r>
          </a:p>
        </p:txBody>
      </p:sp>
      <p:sp>
        <p:nvSpPr>
          <p:cNvPr id="3" name="Content Placeholder 2"/>
          <p:cNvSpPr>
            <a:spLocks noGrp="1"/>
          </p:cNvSpPr>
          <p:nvPr>
            <p:ph idx="1"/>
            <p:custDataLst>
              <p:tags r:id="rId2"/>
            </p:custDataLst>
          </p:nvPr>
        </p:nvSpPr>
        <p:spPr>
          <a:xfrm>
            <a:off x="609600" y="914399"/>
            <a:ext cx="7848600" cy="5562601"/>
          </a:xfrm>
        </p:spPr>
        <p:txBody>
          <a:bodyPr rtlCol="0"/>
          <a:lstStyle/>
          <a:p>
            <a:pPr rtl="0"/>
            <a:r>
              <a:rPr lang="fr-CA" sz="1600" dirty="0"/>
              <a:t>Les principes de gestion du cycle de vie des biens sont largement acceptés, tels qu’ils sont reconnus par SAC et par les partenaires des Premières Nations.</a:t>
            </a:r>
          </a:p>
          <a:p>
            <a:pPr rtl="0"/>
            <a:r>
              <a:rPr lang="fr-CA" sz="1600" dirty="0"/>
              <a:t>Par conséquent, cette approche de financement doit soutenir les communautés et les organismes des Premières Nations dans la pleine gestion de toutes les phases du cycle de vie des biens : planification, conception et construction, fonctionnement et entretien, réparations, et démolition et réfection.</a:t>
            </a:r>
          </a:p>
          <a:p>
            <a:pPr rtl="0"/>
            <a:r>
              <a:rPr lang="fr-CA" sz="1600" dirty="0"/>
              <a:t>La transition vers une approche d’autodétermination communautaire signifie que les communautés des Premières Nations doivent déterminer leurs priorités selon le financement disponible et limiter les interventions actives de SAC aux situations d’urgence imprévues.</a:t>
            </a:r>
          </a:p>
          <a:p>
            <a:pPr rtl="0">
              <a:buFont typeface="Arial" panose="020B0604020202020204" pitchFamily="34" charset="0"/>
              <a:buChar char="•"/>
            </a:pPr>
            <a:r>
              <a:rPr lang="fr-CA" sz="1600" dirty="0"/>
              <a:t>Les nouvelles grandes immobilisations seraient exclues du calcul de ce volet de financement et traitées comme un financement ciblé.</a:t>
            </a:r>
          </a:p>
          <a:p>
            <a:pPr lvl="1" rtl="0"/>
            <a:r>
              <a:rPr lang="fr-CA" sz="1400" dirty="0"/>
              <a:t>Les modèles de financement du cycle de vie en place tiennent compte des biens existants (y compris de leur élargissement), mais pas de l’acquisition de nouveaux biens, qui ne seraient autrement pas calculés dans le volet de financement.</a:t>
            </a:r>
          </a:p>
          <a:p>
            <a:pPr lvl="1" rtl="0"/>
            <a:r>
              <a:rPr lang="fr-CA" sz="1400" dirty="0"/>
              <a:t>Les futurs besoins de financement (p. ex., F et E, réparations majeures, etc.) pourront être pris en compte dans un nouveau calcul du volet de financement après l’achèvement d’une nouvelle immobilisation.</a:t>
            </a:r>
            <a:endParaRPr lang="fr-CA" sz="1600" dirty="0"/>
          </a:p>
          <a:p>
            <a:pPr rtl="0">
              <a:buFont typeface="Wingdings" panose="05000000000000000000" pitchFamily="2" charset="2"/>
              <a:buChar char="Ø"/>
            </a:pPr>
            <a:r>
              <a:rPr lang="fr-CA" sz="1600" dirty="0"/>
              <a:t>Par conséquent, le volet de financement pourrait englober toutes les phases de la gestion du cycle de vie des biens, en ce qui concerne les biens existants financés par SAC.</a:t>
            </a:r>
          </a:p>
        </p:txBody>
      </p:sp>
    </p:spTree>
    <p:extLst>
      <p:ext uri="{BB962C8B-B14F-4D97-AF65-F5344CB8AC3E}">
        <p14:creationId xmlns:p14="http://schemas.microsoft.com/office/powerpoint/2010/main" val="3550479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Prévisibilité</a:t>
            </a:r>
          </a:p>
        </p:txBody>
      </p:sp>
      <p:sp>
        <p:nvSpPr>
          <p:cNvPr id="3" name="Content Placeholder 2"/>
          <p:cNvSpPr>
            <a:spLocks noGrp="1"/>
          </p:cNvSpPr>
          <p:nvPr>
            <p:ph idx="1"/>
            <p:custDataLst>
              <p:tags r:id="rId2"/>
            </p:custDataLst>
          </p:nvPr>
        </p:nvSpPr>
        <p:spPr>
          <a:xfrm>
            <a:off x="228600" y="914400"/>
            <a:ext cx="8686800" cy="5638799"/>
          </a:xfrm>
        </p:spPr>
        <p:txBody>
          <a:bodyPr rtlCol="0"/>
          <a:lstStyle/>
          <a:p>
            <a:pPr rtl="0"/>
            <a:r>
              <a:rPr lang="fr-CA" sz="1600" dirty="0"/>
              <a:t>Plusieurs sources de données disponibles qui, individuellement, peuvent comporter des avantages et des inconvénients peuvent toutefois servir à établir une formule de financement.</a:t>
            </a:r>
          </a:p>
          <a:p>
            <a:pPr lvl="1" rtl="0"/>
            <a:r>
              <a:rPr lang="fr-CA" sz="1400" dirty="0"/>
              <a:t>Modèle de financement du cycle de vie élaboré en 2020 par Colliers Maîtres de projets :</a:t>
            </a:r>
          </a:p>
          <a:p>
            <a:pPr lvl="2" rtl="0">
              <a:buFont typeface="Wingdings" panose="05000000000000000000" pitchFamily="2" charset="2"/>
              <a:buChar char="§"/>
            </a:pPr>
            <a:r>
              <a:rPr lang="fr-CA" sz="1200" dirty="0"/>
              <a:t>Les partenaires des Premières Nations et les organismes centraux ont connaissance de ce modèle (même s’il n’a pas été officiellement diffusé), qui a été utilisé pour répondre à des demandes de budget récentes.</a:t>
            </a:r>
          </a:p>
          <a:p>
            <a:pPr lvl="2" rtl="0">
              <a:buFont typeface="Wingdings" panose="05000000000000000000" pitchFamily="2" charset="2"/>
              <a:buChar char="§"/>
            </a:pPr>
            <a:r>
              <a:rPr lang="fr-CA" sz="1200" dirty="0"/>
              <a:t>Il prévoit la totalité des coûts du cycle de vie des biens financés par SAC, notamment l’entretien, les réparations mineures et majeures et la réfection.</a:t>
            </a:r>
          </a:p>
          <a:p>
            <a:pPr lvl="2" rtl="0">
              <a:buFont typeface="Wingdings" panose="05000000000000000000" pitchFamily="2" charset="2"/>
              <a:buChar char="§"/>
            </a:pPr>
            <a:r>
              <a:rPr lang="fr-CA" sz="1200" dirty="0"/>
              <a:t>Ce modèle se base sur les normes générales liées aux biens et à l’industrie, établies selon les données du SIGI.</a:t>
            </a:r>
          </a:p>
          <a:p>
            <a:pPr lvl="2" rtl="0">
              <a:buFont typeface="Wingdings" panose="05000000000000000000" pitchFamily="2" charset="2"/>
              <a:buChar char="§"/>
            </a:pPr>
            <a:r>
              <a:rPr lang="fr-CA" sz="1200" dirty="0"/>
              <a:t>Il permet d’ajuster le financement selon l’éloignement des communautés d’après les données les plus récentes de Statistique Canada.</a:t>
            </a:r>
          </a:p>
          <a:p>
            <a:pPr lvl="2" rtl="0">
              <a:buFont typeface="Wingdings" panose="05000000000000000000" pitchFamily="2" charset="2"/>
              <a:buChar char="§"/>
            </a:pPr>
            <a:r>
              <a:rPr lang="fr-CA" sz="1200" dirty="0"/>
              <a:t>Des provisions pour couvrir les éventualités peuvent être ajoutées aux projections des coûts.</a:t>
            </a:r>
          </a:p>
          <a:p>
            <a:pPr lvl="1" rtl="0"/>
            <a:r>
              <a:rPr lang="fr-CA" sz="1400" dirty="0"/>
              <a:t>Données démographiques actuelles et prévisions de la croissance s’appuyant sur les données du service public de renseignements statistiques :</a:t>
            </a:r>
          </a:p>
          <a:p>
            <a:pPr lvl="2" rtl="0">
              <a:buFont typeface="Wingdings" panose="05000000000000000000" pitchFamily="2" charset="2"/>
              <a:buChar char="§"/>
            </a:pPr>
            <a:r>
              <a:rPr lang="fr-CA" sz="1200" dirty="0"/>
              <a:t>Il existe peu de données permettant d’établir les coûts par habitant, selon le type de bien.</a:t>
            </a:r>
          </a:p>
          <a:p>
            <a:pPr lvl="2" rtl="0">
              <a:buFont typeface="Wingdings" panose="05000000000000000000" pitchFamily="2" charset="2"/>
              <a:buChar char="§"/>
            </a:pPr>
            <a:r>
              <a:rPr lang="fr-CA" sz="1200" dirty="0"/>
              <a:t>Il est possible d’estimer la croissance de la population annuelle par communauté.</a:t>
            </a:r>
          </a:p>
          <a:p>
            <a:pPr lvl="1" rtl="0"/>
            <a:r>
              <a:rPr lang="fr-CA" sz="1400" dirty="0"/>
              <a:t>Plans communautaires de gestion des biens :</a:t>
            </a:r>
          </a:p>
          <a:p>
            <a:pPr lvl="2" rtl="0">
              <a:buFont typeface="Wingdings" panose="05000000000000000000" pitchFamily="2" charset="2"/>
              <a:buChar char="§"/>
            </a:pPr>
            <a:r>
              <a:rPr lang="fr-CA" sz="1200" dirty="0"/>
              <a:t>Un financement à l’appui de ce travail est disponible dans le cadre du programme de gestion des biens de SAC; mais il y a peu d’intérêt pour ce programme jusqu’à maintenant, en partie en raison de l’incapacité de SAC à garantir le financement de la mise en œuvre intégrale de ces plans.</a:t>
            </a:r>
          </a:p>
          <a:p>
            <a:pPr lvl="2" rtl="0">
              <a:buFont typeface="Wingdings" panose="05000000000000000000" pitchFamily="2" charset="2"/>
              <a:buChar char="§"/>
            </a:pPr>
            <a:r>
              <a:rPr lang="fr-CA" sz="1200" dirty="0"/>
              <a:t>Une fois les plans de gestion des biens élaborés, notre capacité d’inciter les Premières Nations à transmettre leurs plans à SAC est limitée.</a:t>
            </a:r>
          </a:p>
          <a:p>
            <a:pPr lvl="2" rtl="0">
              <a:buFont typeface="Wingdings" panose="05000000000000000000" pitchFamily="2" charset="2"/>
              <a:buChar char="§"/>
            </a:pPr>
            <a:r>
              <a:rPr lang="fr-CA" sz="1200" dirty="0"/>
              <a:t>Ainsi, la capacité de SAC à évaluer ou à remettre en question ces plans est restreinte; il n’existe aucun modèle standard, et de grandes différences sont observées d’une communauté à l’autre.</a:t>
            </a:r>
          </a:p>
          <a:p>
            <a:pPr lvl="2" rtl="0">
              <a:buFont typeface="Wingdings" panose="05000000000000000000" pitchFamily="2" charset="2"/>
              <a:buChar char="§"/>
            </a:pPr>
            <a:r>
              <a:rPr lang="fr-CA" sz="1200" dirty="0"/>
              <a:t>Les plans de gestion des biens englobent souvent des biens hors de la portée du financement de SAC, et ils peuvent comprendre d’autres sources de revenus.</a:t>
            </a:r>
          </a:p>
        </p:txBody>
      </p:sp>
    </p:spTree>
    <p:extLst>
      <p:ext uri="{BB962C8B-B14F-4D97-AF65-F5344CB8AC3E}">
        <p14:creationId xmlns:p14="http://schemas.microsoft.com/office/powerpoint/2010/main" val="3389034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Prévisibilité</a:t>
            </a:r>
          </a:p>
        </p:txBody>
      </p:sp>
      <p:sp>
        <p:nvSpPr>
          <p:cNvPr id="3" name="Content Placeholder 2"/>
          <p:cNvSpPr>
            <a:spLocks noGrp="1"/>
          </p:cNvSpPr>
          <p:nvPr>
            <p:ph idx="1"/>
            <p:custDataLst>
              <p:tags r:id="rId2"/>
            </p:custDataLst>
          </p:nvPr>
        </p:nvSpPr>
        <p:spPr>
          <a:xfrm>
            <a:off x="609600" y="914400"/>
            <a:ext cx="7848600" cy="5638799"/>
          </a:xfrm>
        </p:spPr>
        <p:txBody>
          <a:bodyPr rtlCol="0"/>
          <a:lstStyle/>
          <a:p>
            <a:pPr lvl="1" rtl="0"/>
            <a:r>
              <a:rPr lang="fr-CA" sz="1400"/>
              <a:t>Inspections du SRECB :</a:t>
            </a:r>
          </a:p>
          <a:p>
            <a:pPr lvl="2" rtl="0">
              <a:buFont typeface="Wingdings" panose="05000000000000000000" pitchFamily="2" charset="2"/>
              <a:buChar char="§"/>
            </a:pPr>
            <a:r>
              <a:rPr lang="fr-CA" sz="1200"/>
              <a:t>Ces inspections prévoient une évaluation détaillée de l’état des biens et des composants, ainsi que de tout problème connu, selon un cycle triennal.</a:t>
            </a:r>
          </a:p>
          <a:p>
            <a:pPr lvl="2" rtl="0">
              <a:buFont typeface="Wingdings" panose="05000000000000000000" pitchFamily="2" charset="2"/>
              <a:buChar char="§"/>
            </a:pPr>
            <a:r>
              <a:rPr lang="fr-CA" sz="1200"/>
              <a:t>Elles prévoient aussi une projection sur 35 ans des coûts de remplacement des biens et des composants.</a:t>
            </a:r>
            <a:endParaRPr lang="fr-CA" sz="1600"/>
          </a:p>
          <a:p>
            <a:pPr rtl="0"/>
            <a:r>
              <a:rPr lang="fr-CA" sz="1600"/>
              <a:t>La méthode de calcul de la formule de financement peut varier selon le type de biens.</a:t>
            </a:r>
          </a:p>
          <a:p>
            <a:pPr lvl="1" rtl="0"/>
            <a:r>
              <a:rPr lang="fr-CA" sz="1400"/>
              <a:t>Par exemple, le modèle de cycle de vie de Colliers exclut le logement.</a:t>
            </a:r>
          </a:p>
          <a:p>
            <a:pPr rtl="0"/>
            <a:endParaRPr lang="fr-CA" sz="1600">
              <a:solidFill>
                <a:srgbClr val="FF0000"/>
              </a:solidFill>
            </a:endParaRPr>
          </a:p>
          <a:p>
            <a:pPr rtl="0">
              <a:buFont typeface="Wingdings" panose="05000000000000000000" pitchFamily="2" charset="2"/>
              <a:buChar char="Ø"/>
            </a:pPr>
            <a:r>
              <a:rPr lang="fr-CA" sz="1600"/>
              <a:t>Par conséquent : La formule de financement pourrait être mise au point en fonction des besoins actuels et futurs en biens des communautés, en tenant compte du modèle de Colliers et des prévisions d’inflation et de croissance.</a:t>
            </a:r>
          </a:p>
          <a:p>
            <a:pPr lvl="1" rtl="0"/>
            <a:r>
              <a:rPr lang="fr-CA" sz="1400"/>
              <a:t>Les futurs besoins de financement relevés doivent correspondre aux calculs du modèle de Colliers, ou être justifiés lors de négociations avec les communautés des Premières Nations (p. ex., le plan de gestion des biens d’une communauté pourrait servir de document de base).</a:t>
            </a:r>
          </a:p>
          <a:p>
            <a:pPr lvl="1" rtl="0"/>
            <a:r>
              <a:rPr lang="fr-CA" sz="1400"/>
              <a:t>Il faudra tenir compte de la croissance de la population en fonction des données du service public de renseignements statistiques.</a:t>
            </a:r>
          </a:p>
          <a:p>
            <a:pPr marL="192088" lvl="1" indent="0" rtl="0">
              <a:buNone/>
            </a:pPr>
            <a:endParaRPr lang="fr-CA" sz="1400"/>
          </a:p>
          <a:p>
            <a:pPr rtl="0">
              <a:buFont typeface="Wingdings" panose="05000000000000000000" pitchFamily="2" charset="2"/>
              <a:buChar char="Ø"/>
            </a:pPr>
            <a:r>
              <a:rPr lang="fr-CA" sz="1600"/>
              <a:t>Par conséquent : La formule de financement pourrait être mise au point selon un modèle de logement par habitant, en tenant compte des prévisions d’inflation et de croissance.</a:t>
            </a:r>
          </a:p>
          <a:p>
            <a:pPr marL="192088" lvl="1" indent="0" rtl="0">
              <a:buNone/>
            </a:pPr>
            <a:endParaRPr lang="fr-CA" sz="1400"/>
          </a:p>
          <a:p>
            <a:pPr rtl="0"/>
            <a:endParaRPr lang="fr-CA" sz="2400"/>
          </a:p>
        </p:txBody>
      </p:sp>
    </p:spTree>
    <p:extLst>
      <p:ext uri="{BB962C8B-B14F-4D97-AF65-F5344CB8AC3E}">
        <p14:creationId xmlns:p14="http://schemas.microsoft.com/office/powerpoint/2010/main" val="695826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Prévisibilité</a:t>
            </a:r>
          </a:p>
        </p:txBody>
      </p:sp>
      <p:sp>
        <p:nvSpPr>
          <p:cNvPr id="3" name="Content Placeholder 2"/>
          <p:cNvSpPr>
            <a:spLocks noGrp="1"/>
          </p:cNvSpPr>
          <p:nvPr>
            <p:ph idx="1"/>
            <p:custDataLst>
              <p:tags r:id="rId2"/>
            </p:custDataLst>
          </p:nvPr>
        </p:nvSpPr>
        <p:spPr>
          <a:xfrm>
            <a:off x="609600" y="914399"/>
            <a:ext cx="7848600" cy="3657601"/>
          </a:xfrm>
        </p:spPr>
        <p:txBody>
          <a:bodyPr rtlCol="0"/>
          <a:lstStyle/>
          <a:p>
            <a:pPr rtl="0"/>
            <a:r>
              <a:rPr lang="fr-CA" sz="1600" dirty="0"/>
              <a:t>Il est prévu que le volet de financement demeure invariable d’année en année, conformément aux besoins de la communauté des Premières Nations – ainsi, les besoins de financement sont répartis équitablement sur une certaine période. On cherche à établir un équilibre :</a:t>
            </a:r>
          </a:p>
          <a:p>
            <a:pPr lvl="1" rtl="0"/>
            <a:r>
              <a:rPr lang="fr-CA" sz="1400" dirty="0"/>
              <a:t>Plus la période est longue, plus la probabilité d’englober les coûts de réparations majeures et de réfection est élevée.</a:t>
            </a:r>
          </a:p>
          <a:p>
            <a:pPr lvl="1" rtl="0"/>
            <a:r>
              <a:rPr lang="fr-CA" sz="1400" dirty="0"/>
              <a:t>L’établissement d’une période plus longue réduit l’incidence potentielle de coûts majeurs à court terme, en raison des infrastructures inadéquates ou en piètre état.</a:t>
            </a:r>
          </a:p>
          <a:p>
            <a:pPr rtl="0"/>
            <a:r>
              <a:rPr lang="fr-CA" sz="1600" dirty="0"/>
              <a:t>À la lumière de la mise en œuvre graduelle du SRECB dans les communautés, il est prévu que, dans les prochaines années, les communautés disposeront de données pour évaluer les coûts des 35 prochaines années.</a:t>
            </a:r>
          </a:p>
          <a:p>
            <a:pPr rtl="0"/>
            <a:r>
              <a:rPr lang="fr-CA" sz="1600" dirty="0"/>
              <a:t>Pour les Premières Nations autonomes et les Premières Nations signataires d’un traité moderne, RCAANC a signalé son intention d’effectuer un virage vers un financement fondé sur une période de 100 ans, en mentionnant que certains biens (p. ex., conduites d’eau) n’occasionneront pas de coûts de réfection à court terme.</a:t>
            </a:r>
          </a:p>
          <a:p>
            <a:pPr marL="0" indent="0" rtl="0">
              <a:buNone/>
            </a:pPr>
            <a:endParaRPr lang="fr-CA" sz="1600" dirty="0"/>
          </a:p>
          <a:p>
            <a:pPr rtl="0">
              <a:buFont typeface="Wingdings" panose="05000000000000000000" pitchFamily="2" charset="2"/>
              <a:buChar char="Ø"/>
            </a:pPr>
            <a:r>
              <a:rPr lang="fr-CA" sz="1600" dirty="0"/>
              <a:t>Par conséquent : Le volet de financement pourrait être calculé en fonction des coûts prévus pour les 35 prochaines années.</a:t>
            </a:r>
          </a:p>
          <a:p>
            <a:pPr marL="192088" lvl="1" indent="0" rtl="0">
              <a:buNone/>
            </a:pPr>
            <a:endParaRPr lang="fr-CA" sz="1400" dirty="0"/>
          </a:p>
          <a:p>
            <a:pPr rtl="0"/>
            <a:endParaRPr lang="fr-CA" sz="2400" dirty="0"/>
          </a:p>
        </p:txBody>
      </p:sp>
    </p:spTree>
    <p:extLst>
      <p:ext uri="{BB962C8B-B14F-4D97-AF65-F5344CB8AC3E}">
        <p14:creationId xmlns:p14="http://schemas.microsoft.com/office/powerpoint/2010/main" val="1329170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Durabilité</a:t>
            </a:r>
          </a:p>
        </p:txBody>
      </p:sp>
      <p:sp>
        <p:nvSpPr>
          <p:cNvPr id="3" name="Content Placeholder 2"/>
          <p:cNvSpPr>
            <a:spLocks noGrp="1"/>
          </p:cNvSpPr>
          <p:nvPr>
            <p:ph idx="1"/>
            <p:custDataLst>
              <p:tags r:id="rId2"/>
            </p:custDataLst>
          </p:nvPr>
        </p:nvSpPr>
        <p:spPr>
          <a:xfrm>
            <a:off x="609600" y="914399"/>
            <a:ext cx="7848600" cy="5715001"/>
          </a:xfrm>
        </p:spPr>
        <p:txBody>
          <a:bodyPr rtlCol="0"/>
          <a:lstStyle/>
          <a:p>
            <a:pPr rtl="0"/>
            <a:r>
              <a:rPr lang="fr-CA" sz="1600" dirty="0"/>
              <a:t>L’approche de financement devra avoir une période suffisamment longue pour permettre une planification prudente et stratégique de l’infrastructure.</a:t>
            </a:r>
          </a:p>
          <a:p>
            <a:pPr lvl="1" rtl="0"/>
            <a:r>
              <a:rPr lang="fr-CA" sz="1400" dirty="0"/>
              <a:t>Une période plus longue pour respecter cet engagement de financement permettra aux communautés de prendre de meilleures décisions stratégiques. </a:t>
            </a:r>
          </a:p>
          <a:p>
            <a:pPr lvl="1" rtl="0"/>
            <a:r>
              <a:rPr lang="fr-CA" sz="1400" dirty="0"/>
              <a:t>Une période plus longue offrira une multitude de possibilités aux communautés, qui seront donc en mesure d’établir un fonds de réserve d’infrastructure solide, de le rentabiliser (en se servant des sources de revenus futures pour contracter des emprunts) et d’économiser.</a:t>
            </a:r>
          </a:p>
          <a:p>
            <a:pPr rtl="0"/>
            <a:r>
              <a:rPr lang="fr-CA" sz="1600" dirty="0"/>
              <a:t>Les attentes actuelles requièrent que les inspections du SRECB soient effectuées tous les trois ans (PES et PIE), ce qui offrira suffisamment de temps aux communautés pour réévaluer leur prestation de services d’infrastructure et de prendre les mesures nécessaires pour les améliorer.</a:t>
            </a:r>
          </a:p>
          <a:p>
            <a:pPr marL="0" indent="0" rtl="0">
              <a:buNone/>
            </a:pPr>
            <a:endParaRPr lang="fr-CA" sz="1600" dirty="0"/>
          </a:p>
          <a:p>
            <a:pPr rtl="0">
              <a:buFont typeface="Wingdings" panose="05000000000000000000" pitchFamily="2" charset="2"/>
              <a:buChar char="Ø"/>
            </a:pPr>
            <a:r>
              <a:rPr lang="fr-CA" sz="1600" dirty="0"/>
              <a:t>Par conséquent : SAC pourrait s’engager à fournir un volet de financement sur 10 ans.</a:t>
            </a:r>
          </a:p>
          <a:p>
            <a:pPr lvl="1" rtl="0"/>
            <a:r>
              <a:rPr lang="fr-CA" sz="1400" dirty="0"/>
              <a:t>Une décision en matière de financement pourrait devoir être prise si les niveaux de référence ne sont pas suffisants pour prendre un tel engagement.</a:t>
            </a:r>
          </a:p>
          <a:p>
            <a:pPr lvl="1" rtl="0"/>
            <a:r>
              <a:rPr lang="fr-CA" sz="1400" dirty="0"/>
              <a:t>L’entente qui a été conclue récemment avec l’Autorité de gestion des eaux des Premières Nations de l’Atlantique suggère que les organismes centraux ne sont pas à l’aise de prendre un engagement de plus de 10 ans.</a:t>
            </a:r>
          </a:p>
          <a:p>
            <a:pPr marL="192088" lvl="1" indent="0" rtl="0">
              <a:buNone/>
            </a:pPr>
            <a:endParaRPr lang="fr-CA" sz="1400" dirty="0"/>
          </a:p>
          <a:p>
            <a:pPr rtl="0"/>
            <a:endParaRPr lang="fr-CA" sz="2400" dirty="0"/>
          </a:p>
        </p:txBody>
      </p:sp>
    </p:spTree>
    <p:extLst>
      <p:ext uri="{BB962C8B-B14F-4D97-AF65-F5344CB8AC3E}">
        <p14:creationId xmlns:p14="http://schemas.microsoft.com/office/powerpoint/2010/main" val="3734254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381000"/>
            <a:ext cx="7848600" cy="381001"/>
          </a:xfrm>
          <a:noFill/>
        </p:spPr>
        <p:txBody>
          <a:bodyPr rtlCol="0"/>
          <a:lstStyle/>
          <a:p>
            <a:pPr rtl="0">
              <a:lnSpc>
                <a:spcPct val="100000"/>
              </a:lnSpc>
            </a:pPr>
            <a:r>
              <a:rPr lang="fr-CA"/>
              <a:t>Considérations : Caractère suffisant</a:t>
            </a:r>
          </a:p>
        </p:txBody>
      </p:sp>
      <p:sp>
        <p:nvSpPr>
          <p:cNvPr id="3" name="Content Placeholder 2"/>
          <p:cNvSpPr>
            <a:spLocks noGrp="1"/>
          </p:cNvSpPr>
          <p:nvPr>
            <p:ph idx="1"/>
            <p:custDataLst>
              <p:tags r:id="rId2"/>
            </p:custDataLst>
          </p:nvPr>
        </p:nvSpPr>
        <p:spPr>
          <a:xfrm>
            <a:off x="609600" y="914399"/>
            <a:ext cx="7848600" cy="3657601"/>
          </a:xfrm>
        </p:spPr>
        <p:txBody>
          <a:bodyPr rtlCol="0"/>
          <a:lstStyle/>
          <a:p>
            <a:pPr rtl="0"/>
            <a:r>
              <a:rPr lang="fr-CA" sz="1600"/>
              <a:t>La concertation des communautés pour cerner les lacunes en matière d’infrastructure a permis de relever d’importants besoins de financement à court terme, ce qui représente bien le manque de financement dans les besoins en matière d’immobilisations en infrastructure et le F et E.</a:t>
            </a:r>
          </a:p>
          <a:p>
            <a:pPr lvl="1" rtl="0"/>
            <a:r>
              <a:rPr lang="fr-CA" sz="1400"/>
              <a:t>Ces besoins, qui comprendraient des coûts de majoration ponctuels, fausseraient le calcul du volet de financement.</a:t>
            </a:r>
          </a:p>
          <a:p>
            <a:pPr rtl="0"/>
            <a:r>
              <a:rPr lang="fr-CA" sz="1600"/>
              <a:t>L’allocation de ces fonds pour financer les réparations et régler les lacunes en matière d’infrastructure découragerait probablement les communautés des Premières Nations à adopter l’approche de fonds d’investissement.</a:t>
            </a:r>
          </a:p>
          <a:p>
            <a:pPr marL="0" indent="0" rtl="0">
              <a:buNone/>
            </a:pPr>
            <a:endParaRPr lang="fr-CA" sz="1600"/>
          </a:p>
          <a:p>
            <a:pPr rtl="0">
              <a:buFont typeface="Wingdings" panose="05000000000000000000" pitchFamily="2" charset="2"/>
              <a:buChar char="Ø"/>
            </a:pPr>
            <a:r>
              <a:rPr lang="fr-CA" sz="1600"/>
              <a:t>Par conséquent : Les communautés intéressées par l’approche de fonds d’investissement pourraient être invitées à dresser une liste de projets importants avant d’entreprendre les prochaines étapes.</a:t>
            </a:r>
          </a:p>
          <a:p>
            <a:pPr lvl="1" rtl="0"/>
            <a:r>
              <a:rPr lang="fr-CA" sz="1400"/>
              <a:t>Les communautés pourront se servir d’anciens plans de projet, des résultats d’inspections ou d’enquêtes sur les infrastructures et de toute autre étude pour dresser cette liste.</a:t>
            </a:r>
          </a:p>
          <a:p>
            <a:pPr lvl="1" rtl="0"/>
            <a:r>
              <a:rPr lang="fr-CA" sz="1400"/>
              <a:t>Le financement nécessaire à ces démarches sera à nouveau présenté devant le Cabinet en 2023-2024 afin d’entamer une réforme de l’infrastructure. Il faudra alors le demander à la première occasion, en collaboration avec les organismes centraux.</a:t>
            </a:r>
          </a:p>
          <a:p>
            <a:pPr lvl="1" rtl="0"/>
            <a:r>
              <a:rPr lang="fr-CA" sz="1400"/>
              <a:t>La Direction générale de la mise en œuvre des projets d’infrastructure régionaux et les Opérations régionales devront adopter une approche de gestion de projet pluriannuelle en ce qui concerne l’allocation des fonds.</a:t>
            </a:r>
          </a:p>
          <a:p>
            <a:pPr marL="192088" lvl="1" indent="0" rtl="0">
              <a:buNone/>
            </a:pPr>
            <a:endParaRPr lang="fr-CA" sz="1400"/>
          </a:p>
          <a:p>
            <a:pPr rtl="0"/>
            <a:endParaRPr lang="fr-CA" sz="2400"/>
          </a:p>
        </p:txBody>
      </p:sp>
    </p:spTree>
    <p:extLst>
      <p:ext uri="{BB962C8B-B14F-4D97-AF65-F5344CB8AC3E}">
        <p14:creationId xmlns:p14="http://schemas.microsoft.com/office/powerpoint/2010/main" val="181226932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9661250|-6926519|-3161487|-10379576|-10856873|INAC / AANC&quot;,&quot;Id&quot;:&quot;578794d93533352f046df19f&quot;,&quot;SmartGridHorizontal&quot;:0,&quot;LinkedExcelSources&quot;:{},&quot;LinkedProjectSources&quot;:{}}"/>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1"/>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Standard_white">
  <a:themeElements>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fontScheme name="Standard_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rgbClr val="E5E5CC"/>
        </a:solidFill>
        <a:ln w="25400" cap="flat" cmpd="sng" algn="ctr">
          <a:solidFill>
            <a:srgbClr val="000066"/>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190500" marR="0" indent="-190500" algn="l" defTabSz="914400" rtl="0" eaLnBrk="1" fontAlgn="base" latinLnBrk="0" hangingPunct="1">
          <a:lnSpc>
            <a:spcPct val="90000"/>
          </a:lnSpc>
          <a:spcBef>
            <a:spcPct val="0"/>
          </a:spcBef>
          <a:spcAft>
            <a:spcPct val="37000"/>
          </a:spcAft>
          <a:buClrTx/>
          <a:buSzTx/>
          <a:buFontTx/>
          <a:buNone/>
          <a:tabLst>
            <a:tab pos="5715000" algn="l"/>
          </a:tabLst>
          <a:defRPr kumimoji="0" lang="en-CA"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Standard_white 1">
        <a:dk1>
          <a:srgbClr val="000066"/>
        </a:dk1>
        <a:lt1>
          <a:srgbClr val="E5E5CC"/>
        </a:lt1>
        <a:dk2>
          <a:srgbClr val="000066"/>
        </a:dk2>
        <a:lt2>
          <a:srgbClr val="E5E5CC"/>
        </a:lt2>
        <a:accent1>
          <a:srgbClr val="009999"/>
        </a:accent1>
        <a:accent2>
          <a:srgbClr val="FFCC00"/>
        </a:accent2>
        <a:accent3>
          <a:srgbClr val="F0F0E2"/>
        </a:accent3>
        <a:accent4>
          <a:srgbClr val="000056"/>
        </a:accent4>
        <a:accent5>
          <a:srgbClr val="AACACA"/>
        </a:accent5>
        <a:accent6>
          <a:srgbClr val="E7B900"/>
        </a:accent6>
        <a:hlink>
          <a:srgbClr val="003399"/>
        </a:hlink>
        <a:folHlink>
          <a:srgbClr val="33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5CB7EE560B34490782749BC15C97E" ma:contentTypeVersion="15" ma:contentTypeDescription="Crée un document." ma:contentTypeScope="" ma:versionID="44f4903f80b1a3f3d53c35fa1b536372">
  <xsd:schema xmlns:xsd="http://www.w3.org/2001/XMLSchema" xmlns:xs="http://www.w3.org/2001/XMLSchema" xmlns:p="http://schemas.microsoft.com/office/2006/metadata/properties" xmlns:ns2="4115cc21-6134-4e7b-8274-a500939b6cf4" xmlns:ns3="ecbe0430-3f4f-4c5f-887e-d02eff9f0835" targetNamespace="http://schemas.microsoft.com/office/2006/metadata/properties" ma:root="true" ma:fieldsID="7a2c61dc89d204afb81579a5b9f89c87" ns2:_="" ns3:_="">
    <xsd:import namespace="4115cc21-6134-4e7b-8274-a500939b6cf4"/>
    <xsd:import namespace="ecbe0430-3f4f-4c5f-887e-d02eff9f083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15cc21-6134-4e7b-8274-a500939b6c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6247e407-51e7-4e7e-92cd-8c8fca595cd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cbe0430-3f4f-4c5f-887e-d02eff9f0835"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6fccdd12-1555-4764-9008-4f831ba34b5a}" ma:internalName="TaxCatchAll" ma:showField="CatchAllData" ma:web="ecbe0430-3f4f-4c5f-887e-d02eff9f083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7A99B0-BE25-477A-AEE3-E54CE21404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15cc21-6134-4e7b-8274-a500939b6cf4"/>
    <ds:schemaRef ds:uri="ecbe0430-3f4f-4c5f-887e-d02eff9f08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8C08A2B-10FF-4B52-BB70-73A8C4535E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Standard_white</Template>
  <TotalTime>48642</TotalTime>
  <Words>2106</Words>
  <Application>Microsoft Office PowerPoint</Application>
  <PresentationFormat>Affichage à l'écran (4:3)</PresentationFormat>
  <Paragraphs>110</Paragraphs>
  <Slides>11</Slides>
  <Notes>11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Verdana</vt:lpstr>
      <vt:lpstr>Wingdings</vt:lpstr>
      <vt:lpstr>Standard_white</vt:lpstr>
      <vt:lpstr>Présentation PowerPoint</vt:lpstr>
      <vt:lpstr>Objectif</vt:lpstr>
      <vt:lpstr>Conceptualiser</vt:lpstr>
      <vt:lpstr>Considérations : Prévisibilité</vt:lpstr>
      <vt:lpstr>Considérations : Prévisibilité</vt:lpstr>
      <vt:lpstr>Considérations : Prévisibilité</vt:lpstr>
      <vt:lpstr>Considérations : Prévisibilité</vt:lpstr>
      <vt:lpstr>Considérations : Durabilité</vt:lpstr>
      <vt:lpstr>Considérations : Caractère suffisant</vt:lpstr>
      <vt:lpstr>Considérations : Caractère suffisant</vt:lpstr>
      <vt:lpstr>Discussions en sous-groupe</vt:lpstr>
    </vt:vector>
  </TitlesOfParts>
  <Manager>Ray Luoma</Manager>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Alain Giroux</dc:creator>
  <cp:lastModifiedBy>Croteau, Sarah (SPAC/PSPC)</cp:lastModifiedBy>
  <cp:revision>953</cp:revision>
  <cp:lastPrinted>2016-07-14T13:03:34Z</cp:lastPrinted>
  <dcterms:created xsi:type="dcterms:W3CDTF">2007-03-13T16:30:24Z</dcterms:created>
  <dcterms:modified xsi:type="dcterms:W3CDTF">2023-02-02T12:52:22Z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