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 id="2147483757" r:id="rId5"/>
  </p:sldMasterIdLst>
  <p:notesMasterIdLst>
    <p:notesMasterId r:id="rId14"/>
  </p:notesMasterIdLst>
  <p:handoutMasterIdLst>
    <p:handoutMasterId r:id="rId15"/>
  </p:handoutMasterIdLst>
  <p:sldIdLst>
    <p:sldId id="2637" r:id="rId6"/>
    <p:sldId id="2629" r:id="rId7"/>
    <p:sldId id="2630" r:id="rId8"/>
    <p:sldId id="2631" r:id="rId9"/>
    <p:sldId id="2632" r:id="rId10"/>
    <p:sldId id="2633" r:id="rId11"/>
    <p:sldId id="2634" r:id="rId12"/>
    <p:sldId id="263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1F26"/>
    <a:srgbClr val="5DAAB0"/>
    <a:srgbClr val="3B7579"/>
    <a:srgbClr val="AAD3D6"/>
    <a:srgbClr val="418287"/>
    <a:srgbClr val="DFE3E9"/>
    <a:srgbClr val="D6DBE2"/>
    <a:srgbClr val="CCD2DA"/>
    <a:srgbClr val="BBC3CD"/>
    <a:srgbClr val="D3D8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979" autoAdjust="0"/>
  </p:normalViewPr>
  <p:slideViewPr>
    <p:cSldViewPr snapToGrid="0" snapToObjects="1" showGuides="1">
      <p:cViewPr varScale="1">
        <p:scale>
          <a:sx n="65" d="100"/>
          <a:sy n="65" d="100"/>
        </p:scale>
        <p:origin x="684" y="40"/>
      </p:cViewPr>
      <p:guideLst>
        <p:guide pos="3840"/>
        <p:guide orient="horz" pos="2160"/>
      </p:guideLst>
    </p:cSldViewPr>
  </p:slideViewPr>
  <p:outlineViewPr>
    <p:cViewPr>
      <p:scale>
        <a:sx n="33" d="100"/>
        <a:sy n="33" d="100"/>
      </p:scale>
      <p:origin x="0" y="-44142"/>
    </p:cViewPr>
  </p:outlineViewPr>
  <p:notesTextViewPr>
    <p:cViewPr>
      <p:scale>
        <a:sx n="1" d="1"/>
        <a:sy n="1" d="1"/>
      </p:scale>
      <p:origin x="0" y="0"/>
    </p:cViewPr>
  </p:notesTextViewPr>
  <p:sorterViewPr>
    <p:cViewPr>
      <p:scale>
        <a:sx n="66" d="100"/>
        <a:sy n="66" d="100"/>
      </p:scale>
      <p:origin x="0" y="-5136"/>
    </p:cViewPr>
  </p:sorterViewPr>
  <p:notesViewPr>
    <p:cSldViewPr snapToGrid="0" snapToObjects="1">
      <p:cViewPr varScale="1">
        <p:scale>
          <a:sx n="60" d="100"/>
          <a:sy n="60" d="100"/>
        </p:scale>
        <p:origin x="3187"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018837-64B5-4E20-83A5-89B993CB3C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9C2A4FB-A56B-4413-A08B-0E9894B98B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48B25D-8766-427E-8C9E-4845048D8DFC}" type="datetimeFigureOut">
              <a:rPr lang="en-US" smtClean="0"/>
              <a:t>1/25/2021</a:t>
            </a:fld>
            <a:endParaRPr lang="en-US" dirty="0"/>
          </a:p>
        </p:txBody>
      </p:sp>
      <p:sp>
        <p:nvSpPr>
          <p:cNvPr id="4" name="Footer Placeholder 3">
            <a:extLst>
              <a:ext uri="{FF2B5EF4-FFF2-40B4-BE49-F238E27FC236}">
                <a16:creationId xmlns:a16="http://schemas.microsoft.com/office/drawing/2014/main" id="{A3977F36-950D-4655-BC4A-F80BE1DBF7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6C246FD-229D-4B04-9855-212AD8D784A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A8A28B-0568-4092-BB1A-13C9B073E3A0}" type="slidenum">
              <a:rPr lang="en-US" smtClean="0"/>
              <a:t>‹#›</a:t>
            </a:fld>
            <a:endParaRPr lang="en-US" dirty="0"/>
          </a:p>
        </p:txBody>
      </p:sp>
    </p:spTree>
    <p:extLst>
      <p:ext uri="{BB962C8B-B14F-4D97-AF65-F5344CB8AC3E}">
        <p14:creationId xmlns:p14="http://schemas.microsoft.com/office/powerpoint/2010/main" val="16405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F439B-391B-4B41-826A-951FCF412C34}" type="datetimeFigureOut">
              <a:rPr lang="en-US" smtClean="0"/>
              <a:t>1/25/2021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FA0038-7055-434C-B6C4-B8C69565C600}" type="slidenum">
              <a:rPr lang="en-US" smtClean="0"/>
              <a:t>‹#›</a:t>
            </a:fld>
            <a:endParaRPr lang="en-US" dirty="0"/>
          </a:p>
        </p:txBody>
      </p:sp>
    </p:spTree>
    <p:extLst>
      <p:ext uri="{BB962C8B-B14F-4D97-AF65-F5344CB8AC3E}">
        <p14:creationId xmlns:p14="http://schemas.microsoft.com/office/powerpoint/2010/main" val="1390864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0" y="4288"/>
            <a:ext cx="12192000" cy="4618512"/>
          </a:xfrm>
          <a:solidFill>
            <a:schemeClr val="bg1">
              <a:lumMod val="95000"/>
            </a:schemeClr>
          </a:solidFill>
        </p:spPr>
        <p:txBody>
          <a:bodyPr/>
          <a:lstStyle/>
          <a:p>
            <a:r>
              <a:rPr lang="en-US" smtClean="0"/>
              <a:t>Click icon to add picture</a:t>
            </a:r>
            <a:endParaRPr lang="en-US" dirty="0"/>
          </a:p>
        </p:txBody>
      </p:sp>
      <p:sp>
        <p:nvSpPr>
          <p:cNvPr id="2" name="Rectangle 1">
            <a:extLst>
              <a:ext uri="{FF2B5EF4-FFF2-40B4-BE49-F238E27FC236}">
                <a16:creationId xmlns:a16="http://schemas.microsoft.com/office/drawing/2014/main" id="{BB940F57-02B1-4B56-8BA7-24557BFCBB01}"/>
              </a:ext>
            </a:extLst>
          </p:cNvPr>
          <p:cNvSpPr/>
          <p:nvPr userDrawn="1"/>
        </p:nvSpPr>
        <p:spPr>
          <a:xfrm>
            <a:off x="0" y="4622800"/>
            <a:ext cx="12192000" cy="22309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5037721"/>
            <a:ext cx="9575801" cy="891250"/>
          </a:xfrm>
        </p:spPr>
        <p:txBody>
          <a:bodyPr anchor="t">
            <a:noAutofit/>
          </a:bodyPr>
          <a:lstStyle>
            <a:lvl1pP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6125744"/>
            <a:ext cx="9575800"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2079137" y="4855144"/>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399467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lide Divider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smtClean="0"/>
              <a:t>Click icon to add picture</a:t>
            </a:r>
            <a:endParaRPr lang="en-US" dirty="0"/>
          </a:p>
        </p:txBody>
      </p:sp>
      <p:sp>
        <p:nvSpPr>
          <p:cNvPr id="2" name="Rectangle 1" title="Decorative"/>
          <p:cNvSpPr/>
          <p:nvPr userDrawn="1"/>
        </p:nvSpPr>
        <p:spPr>
          <a:xfrm>
            <a:off x="4769712" y="3138616"/>
            <a:ext cx="7422288" cy="32127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5114413" y="4304207"/>
            <a:ext cx="6439156" cy="891250"/>
          </a:xfrm>
        </p:spPr>
        <p:txBody>
          <a:bodyPr anchor="t">
            <a:noAutofit/>
          </a:bodyPr>
          <a:lstStyle>
            <a:lvl1pPr>
              <a:defRPr sz="5000" b="1">
                <a:solidFill>
                  <a:schemeClr val="bg1"/>
                </a:solidFill>
                <a:latin typeface="+mj-lt"/>
              </a:defRPr>
            </a:lvl1pPr>
          </a:lstStyle>
          <a:p>
            <a:r>
              <a:rPr lang="en-US" dirty="0"/>
              <a:t>CLICK TO ADD TITLE</a:t>
            </a:r>
          </a:p>
        </p:txBody>
      </p:sp>
      <p:sp>
        <p:nvSpPr>
          <p:cNvPr id="9"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5114413" y="5505120"/>
            <a:ext cx="6439155"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rot="16200000" flipV="1">
            <a:off x="6208815" y="4226947"/>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23565040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34_Custom Layout">
    <p:bg>
      <p:bgPr>
        <a:solidFill>
          <a:schemeClr val="accent2"/>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680013"/>
            <a:ext cx="12192000" cy="5497975"/>
          </a:xfrm>
        </p:spPr>
        <p:txBody>
          <a:bodyPr/>
          <a:lstStyle/>
          <a:p>
            <a:r>
              <a:rPr lang="en-US" smtClean="0"/>
              <a:t>Click icon to add picture</a:t>
            </a:r>
            <a:endParaRPr lang="en-US" dirty="0"/>
          </a:p>
        </p:txBody>
      </p:sp>
    </p:spTree>
    <p:extLst>
      <p:ext uri="{BB962C8B-B14F-4D97-AF65-F5344CB8AC3E}">
        <p14:creationId xmlns:p14="http://schemas.microsoft.com/office/powerpoint/2010/main" val="335007859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smtClean="0"/>
              <a:t>Click icon to add picture</a:t>
            </a:r>
            <a:endParaRPr lang="en-US" dirty="0"/>
          </a:p>
        </p:txBody>
      </p:sp>
      <p:sp>
        <p:nvSpPr>
          <p:cNvPr id="5" name="Rectangle 4"/>
          <p:cNvSpPr/>
          <p:nvPr userDrawn="1"/>
        </p:nvSpPr>
        <p:spPr>
          <a:xfrm>
            <a:off x="0" y="4735870"/>
            <a:ext cx="12192000" cy="150043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49865972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smtClean="0"/>
              <a:t>Click icon to add picture</a:t>
            </a:r>
            <a:endParaRPr lang="en-US" dirty="0"/>
          </a:p>
        </p:txBody>
      </p:sp>
      <p:sp>
        <p:nvSpPr>
          <p:cNvPr id="5" name="Rectangle 4" title="Decorative"/>
          <p:cNvSpPr/>
          <p:nvPr userDrawn="1"/>
        </p:nvSpPr>
        <p:spPr>
          <a:xfrm>
            <a:off x="0" y="4735870"/>
            <a:ext cx="12192000" cy="1500431"/>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01990834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smtClean="0"/>
              <a:t>Click icon to add picture</a:t>
            </a:r>
            <a:endParaRPr lang="en-US" dirty="0"/>
          </a:p>
        </p:txBody>
      </p:sp>
      <p:sp>
        <p:nvSpPr>
          <p:cNvPr id="5" name="Rectangle 4" title="Decorative"/>
          <p:cNvSpPr/>
          <p:nvPr userDrawn="1"/>
        </p:nvSpPr>
        <p:spPr>
          <a:xfrm>
            <a:off x="0" y="4735870"/>
            <a:ext cx="12192000" cy="1500431"/>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31351351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2"/>
            </a:solidFill>
            <a:ln w="12700">
              <a:miter lim="400000"/>
            </a:ln>
            <a:extLst>
              <a:ext uri="{C572A759-6A51-4108-AA02-DFA0A04FC94B}">
                <ma14:wrappingTextBoxFlag xmlns="" xmlns:ma14="http://schemas.microsoft.com/office/mac/drawingml/2011/main"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2">
                    <a:lumMod val="75000"/>
                    <a:lumOff val="25000"/>
                    <a:alpha val="20000"/>
                  </a:schemeClr>
                </a:solidFill>
                <a:latin typeface="+mj-lt"/>
                <a:cs typeface="Arial" panose="020B0604020202020204" pitchFamily="34" charset="0"/>
              </a:defRPr>
            </a:lvl1pPr>
          </a:lstStyle>
          <a:p>
            <a:pPr lvl="0"/>
            <a:r>
              <a:rPr lang="en-US" dirty="0"/>
              <a:t>1</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259601974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37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1"/>
            </a:solidFill>
            <a:ln w="12700">
              <a:miter lim="400000"/>
            </a:ln>
            <a:extLst>
              <a:ext uri="{C572A759-6A51-4108-AA02-DFA0A04FC94B}">
                <ma14:wrappingTextBoxFlag xmlns="" xmlns:ma14="http://schemas.microsoft.com/office/mac/drawingml/2011/main"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1">
                    <a:lumMod val="60000"/>
                    <a:lumOff val="40000"/>
                    <a:alpha val="20000"/>
                  </a:schemeClr>
                </a:solidFill>
                <a:latin typeface="+mj-lt"/>
                <a:cs typeface="Arial" panose="020B0604020202020204" pitchFamily="34" charset="0"/>
              </a:defRPr>
            </a:lvl1pPr>
          </a:lstStyle>
          <a:p>
            <a:pPr lvl="0"/>
            <a:r>
              <a:rPr lang="en-US" dirty="0"/>
              <a:t>2</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108433324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38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4"/>
            </a:solidFill>
            <a:ln w="12700">
              <a:miter lim="400000"/>
            </a:ln>
            <a:extLst>
              <a:ext uri="{C572A759-6A51-4108-AA02-DFA0A04FC94B}">
                <ma14:wrappingTextBoxFlag xmlns="" xmlns:ma14="http://schemas.microsoft.com/office/mac/drawingml/2011/main"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4">
                    <a:lumMod val="40000"/>
                    <a:lumOff val="60000"/>
                    <a:alpha val="20000"/>
                  </a:schemeClr>
                </a:solidFill>
                <a:latin typeface="+mj-lt"/>
                <a:cs typeface="Arial" panose="020B0604020202020204" pitchFamily="34" charset="0"/>
              </a:defRPr>
            </a:lvl1pPr>
          </a:lstStyle>
          <a:p>
            <a:pPr lvl="0"/>
            <a:r>
              <a:rPr lang="en-US" dirty="0"/>
              <a:t>3</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334791838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39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2">
              <a:lumMod val="75000"/>
              <a:lumOff val="25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1</a:t>
            </a:r>
          </a:p>
        </p:txBody>
      </p:sp>
    </p:spTree>
    <p:extLst>
      <p:ext uri="{BB962C8B-B14F-4D97-AF65-F5344CB8AC3E}">
        <p14:creationId xmlns:p14="http://schemas.microsoft.com/office/powerpoint/2010/main" val="363956663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6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1">
              <a:lumMod val="60000"/>
              <a:lumOff val="40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2</a:t>
            </a:r>
          </a:p>
        </p:txBody>
      </p:sp>
    </p:spTree>
    <p:extLst>
      <p:ext uri="{BB962C8B-B14F-4D97-AF65-F5344CB8AC3E}">
        <p14:creationId xmlns:p14="http://schemas.microsoft.com/office/powerpoint/2010/main" val="179845212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40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4">
              <a:lumMod val="40000"/>
              <a:lumOff val="60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2</a:t>
            </a:r>
          </a:p>
        </p:txBody>
      </p:sp>
    </p:spTree>
    <p:extLst>
      <p:ext uri="{BB962C8B-B14F-4D97-AF65-F5344CB8AC3E}">
        <p14:creationId xmlns:p14="http://schemas.microsoft.com/office/powerpoint/2010/main" val="2301746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Divider 2">
    <p:spTree>
      <p:nvGrpSpPr>
        <p:cNvPr id="1" name=""/>
        <p:cNvGrpSpPr/>
        <p:nvPr/>
      </p:nvGrpSpPr>
      <p:grpSpPr>
        <a:xfrm>
          <a:off x="0" y="0"/>
          <a:ext cx="0" cy="0"/>
          <a:chOff x="0" y="0"/>
          <a:chExt cx="0" cy="0"/>
        </a:xfrm>
      </p:grpSpPr>
      <p:sp>
        <p:nvSpPr>
          <p:cNvPr id="6"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smtClean="0"/>
              <a:t>Click icon to add picture</a:t>
            </a:r>
            <a:endParaRPr lang="en-US" dirty="0"/>
          </a:p>
        </p:txBody>
      </p:sp>
      <p:sp>
        <p:nvSpPr>
          <p:cNvPr id="2" name="Rectangle 1" title="Decorative"/>
          <p:cNvSpPr/>
          <p:nvPr userDrawn="1"/>
        </p:nvSpPr>
        <p:spPr>
          <a:xfrm>
            <a:off x="0" y="4387695"/>
            <a:ext cx="12192000" cy="219678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510821" y="4395670"/>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12"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337164" y="4387695"/>
            <a:ext cx="4527458" cy="2196780"/>
          </a:xfrm>
          <a:no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13" name="Shape 62" title="Decorative">
            <a:extLst>
              <a:ext uri="{FF2B5EF4-FFF2-40B4-BE49-F238E27FC236}">
                <a16:creationId xmlns:a16="http://schemas.microsoft.com/office/drawing/2014/main" id="{E1A23DB6-E067-4A30-8C4B-98B452428518}"/>
              </a:ext>
            </a:extLst>
          </p:cNvPr>
          <p:cNvSpPr/>
          <p:nvPr userDrawn="1"/>
        </p:nvSpPr>
        <p:spPr>
          <a:xfrm flipV="1">
            <a:off x="7337163" y="4742580"/>
            <a:ext cx="1" cy="1494984"/>
          </a:xfrm>
          <a:prstGeom prst="line">
            <a:avLst/>
          </a:prstGeom>
          <a:ln w="762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93417881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659259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3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0" y="0"/>
            <a:ext cx="6057900" cy="6857995"/>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vl1pPr>
          </a:lstStyle>
          <a:p>
            <a:pPr lvl="0"/>
            <a:r>
              <a:rPr lang="en-US" noProof="0" smtClean="0"/>
              <a:t>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smtClean="0"/>
              <a:t>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smtClean="0"/>
              <a:t>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smtClean="0"/>
              <a:t>Edit Master text styles</a:t>
            </a:r>
          </a:p>
        </p:txBody>
      </p:sp>
      <p:sp>
        <p:nvSpPr>
          <p:cNvPr id="15" name="Picture Placeholder 5" title="Decorative">
            <a:extLst>
              <a:ext uri="{FF2B5EF4-FFF2-40B4-BE49-F238E27FC236}">
                <a16:creationId xmlns:a16="http://schemas.microsoft.com/office/drawing/2014/main" id="{EADDC907-00BA-437D-8631-DCDAA19616AC}"/>
              </a:ext>
            </a:extLst>
          </p:cNvPr>
          <p:cNvSpPr>
            <a:spLocks noGrp="1"/>
          </p:cNvSpPr>
          <p:nvPr>
            <p:ph type="pic" sz="quarter" idx="13"/>
          </p:nvPr>
        </p:nvSpPr>
        <p:spPr>
          <a:xfrm>
            <a:off x="6749917" y="1002146"/>
            <a:ext cx="885235" cy="885235"/>
          </a:xfrm>
          <a:prstGeom prst="ellipse">
            <a:avLst/>
          </a:prstGeom>
          <a:solidFill>
            <a:schemeClr val="bg1"/>
          </a:solidFill>
          <a:ln w="19050">
            <a:noFill/>
          </a:ln>
        </p:spPr>
        <p:txBody>
          <a:bodyPr>
            <a:normAutofit/>
          </a:bodyPr>
          <a:lstStyle>
            <a:lvl1pPr>
              <a:defRPr sz="800"/>
            </a:lvl1pPr>
          </a:lstStyle>
          <a:p>
            <a:r>
              <a:rPr lang="en-US" noProof="0" smtClean="0"/>
              <a:t>Click icon to add picture</a:t>
            </a:r>
            <a:endParaRPr lang="en-US" noProof="0" dirty="0"/>
          </a:p>
        </p:txBody>
      </p:sp>
      <p:sp>
        <p:nvSpPr>
          <p:cNvPr id="21" name="Picture Placeholder 5" title="Decorative">
            <a:extLst>
              <a:ext uri="{FF2B5EF4-FFF2-40B4-BE49-F238E27FC236}">
                <a16:creationId xmlns:a16="http://schemas.microsoft.com/office/drawing/2014/main" id="{44A0EDB5-B80A-4225-9741-99690ADBCE8D}"/>
              </a:ext>
            </a:extLst>
          </p:cNvPr>
          <p:cNvSpPr>
            <a:spLocks noGrp="1"/>
          </p:cNvSpPr>
          <p:nvPr>
            <p:ph type="pic" sz="quarter" idx="14"/>
          </p:nvPr>
        </p:nvSpPr>
        <p:spPr>
          <a:xfrm>
            <a:off x="6749917" y="2291505"/>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smtClean="0"/>
              <a:t>Click icon to add picture</a:t>
            </a:r>
            <a:endParaRPr lang="en-US" noProof="0" dirty="0"/>
          </a:p>
        </p:txBody>
      </p:sp>
      <p:sp>
        <p:nvSpPr>
          <p:cNvPr id="22" name="Picture Placeholder 5" title="Decorative">
            <a:extLst>
              <a:ext uri="{FF2B5EF4-FFF2-40B4-BE49-F238E27FC236}">
                <a16:creationId xmlns:a16="http://schemas.microsoft.com/office/drawing/2014/main" id="{E5C18081-A6EE-421D-96AC-0A7FA46F744A}"/>
              </a:ext>
            </a:extLst>
          </p:cNvPr>
          <p:cNvSpPr>
            <a:spLocks noGrp="1"/>
          </p:cNvSpPr>
          <p:nvPr>
            <p:ph type="pic" sz="quarter" idx="15"/>
          </p:nvPr>
        </p:nvSpPr>
        <p:spPr>
          <a:xfrm>
            <a:off x="6749917" y="3580864"/>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smtClean="0"/>
              <a:t>Click icon to add picture</a:t>
            </a:r>
            <a:endParaRPr lang="en-US" noProof="0" dirty="0"/>
          </a:p>
        </p:txBody>
      </p:sp>
      <p:sp>
        <p:nvSpPr>
          <p:cNvPr id="23" name="Picture Placeholder 5" title="Decorative">
            <a:extLst>
              <a:ext uri="{FF2B5EF4-FFF2-40B4-BE49-F238E27FC236}">
                <a16:creationId xmlns:a16="http://schemas.microsoft.com/office/drawing/2014/main" id="{1D21CB0A-3210-4B51-85A0-5111AEBA214F}"/>
              </a:ext>
            </a:extLst>
          </p:cNvPr>
          <p:cNvSpPr>
            <a:spLocks noGrp="1"/>
          </p:cNvSpPr>
          <p:nvPr>
            <p:ph type="pic" sz="quarter" idx="16"/>
          </p:nvPr>
        </p:nvSpPr>
        <p:spPr>
          <a:xfrm>
            <a:off x="6749917" y="4870223"/>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smtClean="0"/>
              <a:t>Click icon to add picture</a:t>
            </a:r>
            <a:endParaRPr lang="en-US" noProof="0" dirty="0"/>
          </a:p>
        </p:txBody>
      </p:sp>
      <p:sp>
        <p:nvSpPr>
          <p:cNvPr id="24"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anchor="b"/>
          <a:lstStyle>
            <a:lvl1pPr>
              <a:defRPr b="1">
                <a:solidFill>
                  <a:schemeClr val="bg1"/>
                </a:solidFill>
              </a:defRPr>
            </a:lvl1pPr>
          </a:lstStyle>
          <a:p>
            <a:r>
              <a:rPr lang="en-US" noProof="0"/>
              <a:t>Click to Add Slide Title Here</a:t>
            </a:r>
          </a:p>
        </p:txBody>
      </p:sp>
      <p:sp>
        <p:nvSpPr>
          <p:cNvPr id="25"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602887"/>
          </a:xfrm>
        </p:spPr>
        <p:txBody>
          <a:bodyPr lIns="0" anchor="t">
            <a:normAutofit/>
          </a:bodyPr>
          <a:lstStyle>
            <a:lvl1pPr marL="0" indent="0">
              <a:buNone/>
              <a:defRPr sz="1400" spc="300">
                <a:solidFill>
                  <a:schemeClr val="bg1"/>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26"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3498661"/>
            <a:ext cx="4008438" cy="2560899"/>
          </a:xfrm>
        </p:spPr>
        <p:txBody>
          <a:bodyPr lIns="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noProof="0" smtClean="0"/>
              <a:t>Edit Master text styles</a:t>
            </a:r>
          </a:p>
        </p:txBody>
      </p:sp>
      <p:sp>
        <p:nvSpPr>
          <p:cNvPr id="27"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2124643"/>
            <a:ext cx="0" cy="2188806"/>
          </a:xfrm>
          <a:prstGeom prst="line">
            <a:avLst/>
          </a:prstGeom>
          <a:ln w="76200">
            <a:solidFill>
              <a:schemeClr val="accent2">
                <a:lumMod val="50000"/>
                <a:lumOff val="5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solidFill>
                <a:schemeClr val="bg1"/>
              </a:solidFill>
            </a:endParaRPr>
          </a:p>
        </p:txBody>
      </p:sp>
    </p:spTree>
    <p:extLst>
      <p:ext uri="{BB962C8B-B14F-4D97-AF65-F5344CB8AC3E}">
        <p14:creationId xmlns:p14="http://schemas.microsoft.com/office/powerpoint/2010/main" val="1212753751"/>
      </p:ext>
    </p:extLst>
  </p:cSld>
  <p:clrMapOvr>
    <a:masterClrMapping/>
  </p:clrMapOvr>
  <p:extLst>
    <p:ext uri="{DCECCB84-F9BA-43D5-87BE-67443E8EF086}">
      <p15:sldGuideLst xmlns:p15="http://schemas.microsoft.com/office/powerpoint/2012/main">
        <p15:guide id="1" orient="horz" pos="2160">
          <p15:clr>
            <a:srgbClr val="FBAE40"/>
          </p15:clr>
        </p15:guide>
        <p15:guide id="2" pos="5382">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4_Imag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58980"/>
            <a:ext cx="3977648" cy="731694"/>
          </a:xfrm>
        </p:spPr>
        <p:txBody>
          <a:bodyPr anchor="ctr">
            <a:normAutofit/>
          </a:bodyPr>
          <a:lstStyle>
            <a:lvl1pPr marL="0" indent="0">
              <a:buNone/>
              <a:defRPr sz="1400"/>
            </a:lvl1pPr>
          </a:lstStyle>
          <a:p>
            <a:pPr lvl="0"/>
            <a:r>
              <a:rPr lang="en-US" noProof="0" smtClean="0"/>
              <a:t>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smtClean="0"/>
              <a:t>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smtClean="0"/>
              <a:t>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smtClean="0"/>
              <a:t>Edit Master text styles</a:t>
            </a:r>
          </a:p>
        </p:txBody>
      </p:sp>
      <p:sp>
        <p:nvSpPr>
          <p:cNvPr id="14"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anchor="b"/>
          <a:lstStyle>
            <a:lvl1pPr>
              <a:defRPr b="1"/>
            </a:lvl1pPr>
          </a:lstStyle>
          <a:p>
            <a:r>
              <a:rPr lang="en-US" noProof="0"/>
              <a:t>Click to Add Slide Title Here</a:t>
            </a:r>
          </a:p>
        </p:txBody>
      </p:sp>
      <p:sp>
        <p:nvSpPr>
          <p:cNvPr id="20"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602887"/>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24"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3498661"/>
            <a:ext cx="4008438" cy="2560899"/>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noProof="0" smtClean="0"/>
              <a:t>Edit Master text styles</a:t>
            </a:r>
          </a:p>
        </p:txBody>
      </p:sp>
      <p:sp>
        <p:nvSpPr>
          <p:cNvPr id="2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2124643"/>
            <a:ext cx="0" cy="2188806"/>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2" name="Oval 1">
            <a:extLst>
              <a:ext uri="{FF2B5EF4-FFF2-40B4-BE49-F238E27FC236}">
                <a16:creationId xmlns:a16="http://schemas.microsoft.com/office/drawing/2014/main" id="{7E5B409A-28A1-4F13-9C1C-E15291930DF1}"/>
              </a:ext>
            </a:extLst>
          </p:cNvPr>
          <p:cNvSpPr/>
          <p:nvPr userDrawn="1"/>
        </p:nvSpPr>
        <p:spPr>
          <a:xfrm>
            <a:off x="6721671" y="1047456"/>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Oval 16">
            <a:extLst>
              <a:ext uri="{FF2B5EF4-FFF2-40B4-BE49-F238E27FC236}">
                <a16:creationId xmlns:a16="http://schemas.microsoft.com/office/drawing/2014/main" id="{B0A9508C-D302-4643-AFFA-37BE20A4CF91}"/>
              </a:ext>
            </a:extLst>
          </p:cNvPr>
          <p:cNvSpPr/>
          <p:nvPr userDrawn="1"/>
        </p:nvSpPr>
        <p:spPr>
          <a:xfrm>
            <a:off x="6721671" y="2342488"/>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3C430BF1-F654-4C13-9094-97AE78B80696}"/>
              </a:ext>
            </a:extLst>
          </p:cNvPr>
          <p:cNvSpPr/>
          <p:nvPr userDrawn="1"/>
        </p:nvSpPr>
        <p:spPr>
          <a:xfrm>
            <a:off x="6721671" y="3644740"/>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Oval 26">
            <a:extLst>
              <a:ext uri="{FF2B5EF4-FFF2-40B4-BE49-F238E27FC236}">
                <a16:creationId xmlns:a16="http://schemas.microsoft.com/office/drawing/2014/main" id="{94F3E6A2-CCB8-4870-9797-40002216D2B3}"/>
              </a:ext>
            </a:extLst>
          </p:cNvPr>
          <p:cNvSpPr/>
          <p:nvPr userDrawn="1"/>
        </p:nvSpPr>
        <p:spPr>
          <a:xfrm>
            <a:off x="6721671" y="4935469"/>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3">
            <a:extLst>
              <a:ext uri="{FF2B5EF4-FFF2-40B4-BE49-F238E27FC236}">
                <a16:creationId xmlns:a16="http://schemas.microsoft.com/office/drawing/2014/main" id="{83725AD6-E3CC-4FAC-94F3-1F4CB56D222F}"/>
              </a:ext>
            </a:extLst>
          </p:cNvPr>
          <p:cNvSpPr>
            <a:spLocks noGrp="1"/>
          </p:cNvSpPr>
          <p:nvPr>
            <p:ph type="pic" sz="quarter" idx="21"/>
          </p:nvPr>
        </p:nvSpPr>
        <p:spPr>
          <a:xfrm>
            <a:off x="6874411" y="1200196"/>
            <a:ext cx="449262" cy="449263"/>
          </a:xfrm>
        </p:spPr>
        <p:txBody>
          <a:bodyPr anchor="ctr">
            <a:normAutofit/>
          </a:bodyPr>
          <a:lstStyle>
            <a:lvl1pPr marL="0" indent="0" algn="ctr">
              <a:buNone/>
              <a:defRPr sz="700">
                <a:solidFill>
                  <a:schemeClr val="bg1"/>
                </a:solidFill>
              </a:defRPr>
            </a:lvl1pPr>
          </a:lstStyle>
          <a:p>
            <a:r>
              <a:rPr lang="en-US" noProof="0" smtClean="0"/>
              <a:t>Click icon to add picture</a:t>
            </a:r>
            <a:endParaRPr lang="en-US" noProof="0" dirty="0"/>
          </a:p>
        </p:txBody>
      </p:sp>
      <p:sp>
        <p:nvSpPr>
          <p:cNvPr id="28" name="Picture Placeholder 3">
            <a:extLst>
              <a:ext uri="{FF2B5EF4-FFF2-40B4-BE49-F238E27FC236}">
                <a16:creationId xmlns:a16="http://schemas.microsoft.com/office/drawing/2014/main" id="{C80D4B49-1275-4A83-A987-EC233FB6CC38}"/>
              </a:ext>
            </a:extLst>
          </p:cNvPr>
          <p:cNvSpPr>
            <a:spLocks noGrp="1"/>
          </p:cNvSpPr>
          <p:nvPr>
            <p:ph type="pic" sz="quarter" idx="22"/>
          </p:nvPr>
        </p:nvSpPr>
        <p:spPr>
          <a:xfrm>
            <a:off x="6874411" y="2506752"/>
            <a:ext cx="449262" cy="449263"/>
          </a:xfrm>
        </p:spPr>
        <p:txBody>
          <a:bodyPr anchor="ctr">
            <a:normAutofit/>
          </a:bodyPr>
          <a:lstStyle>
            <a:lvl1pPr marL="0" indent="0" algn="ctr">
              <a:buNone/>
              <a:defRPr sz="700">
                <a:solidFill>
                  <a:schemeClr val="bg1"/>
                </a:solidFill>
              </a:defRPr>
            </a:lvl1pPr>
          </a:lstStyle>
          <a:p>
            <a:r>
              <a:rPr lang="en-US" noProof="0" smtClean="0"/>
              <a:t>Click icon to add picture</a:t>
            </a:r>
            <a:endParaRPr lang="en-US" noProof="0" dirty="0"/>
          </a:p>
        </p:txBody>
      </p:sp>
      <p:sp>
        <p:nvSpPr>
          <p:cNvPr id="29" name="Picture Placeholder 3">
            <a:extLst>
              <a:ext uri="{FF2B5EF4-FFF2-40B4-BE49-F238E27FC236}">
                <a16:creationId xmlns:a16="http://schemas.microsoft.com/office/drawing/2014/main" id="{7B475AE2-C1A9-4191-A31B-5D6893397E23}"/>
              </a:ext>
            </a:extLst>
          </p:cNvPr>
          <p:cNvSpPr>
            <a:spLocks noGrp="1"/>
          </p:cNvSpPr>
          <p:nvPr>
            <p:ph type="pic" sz="quarter" idx="23"/>
          </p:nvPr>
        </p:nvSpPr>
        <p:spPr>
          <a:xfrm>
            <a:off x="6874411" y="3797479"/>
            <a:ext cx="449262" cy="449263"/>
          </a:xfrm>
        </p:spPr>
        <p:txBody>
          <a:bodyPr anchor="ctr">
            <a:normAutofit/>
          </a:bodyPr>
          <a:lstStyle>
            <a:lvl1pPr marL="0" indent="0" algn="ctr">
              <a:buNone/>
              <a:defRPr sz="700">
                <a:solidFill>
                  <a:schemeClr val="bg1"/>
                </a:solidFill>
              </a:defRPr>
            </a:lvl1pPr>
          </a:lstStyle>
          <a:p>
            <a:r>
              <a:rPr lang="en-US" noProof="0" smtClean="0"/>
              <a:t>Click icon to add picture</a:t>
            </a:r>
            <a:endParaRPr lang="en-US" noProof="0" dirty="0"/>
          </a:p>
        </p:txBody>
      </p:sp>
      <p:sp>
        <p:nvSpPr>
          <p:cNvPr id="30" name="Picture Placeholder 3">
            <a:extLst>
              <a:ext uri="{FF2B5EF4-FFF2-40B4-BE49-F238E27FC236}">
                <a16:creationId xmlns:a16="http://schemas.microsoft.com/office/drawing/2014/main" id="{C29F28E2-C28B-447C-818F-8676A82EEAA9}"/>
              </a:ext>
            </a:extLst>
          </p:cNvPr>
          <p:cNvSpPr>
            <a:spLocks noGrp="1"/>
          </p:cNvSpPr>
          <p:nvPr>
            <p:ph type="pic" sz="quarter" idx="24"/>
          </p:nvPr>
        </p:nvSpPr>
        <p:spPr>
          <a:xfrm>
            <a:off x="6874411" y="5088208"/>
            <a:ext cx="449262" cy="449263"/>
          </a:xfrm>
        </p:spPr>
        <p:txBody>
          <a:bodyPr anchor="ctr">
            <a:normAutofit/>
          </a:bodyPr>
          <a:lstStyle>
            <a:lvl1pPr marL="0" indent="0" algn="ctr">
              <a:buNone/>
              <a:defRPr sz="700">
                <a:solidFill>
                  <a:schemeClr val="bg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533560481"/>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2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0" y="3721472"/>
            <a:ext cx="12192000" cy="3136523"/>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358610"/>
            <a:ext cx="10854914" cy="804759"/>
          </a:xfrm>
        </p:spPr>
        <p:txBody>
          <a:bodyPr lIns="0" anchor="b">
            <a:normAutofit/>
          </a:bodyPr>
          <a:lstStyle>
            <a:lvl1pPr algn="ctr">
              <a:defRPr sz="4000" b="1"/>
            </a:lvl1pPr>
          </a:lstStyle>
          <a:p>
            <a:r>
              <a:rPr lang="en-US" noProof="0"/>
              <a:t>Click to Add Slide Title Here</a:t>
            </a:r>
          </a:p>
        </p:txBody>
      </p:sp>
      <p:sp>
        <p:nvSpPr>
          <p:cNvPr id="6" name="Picture Placeholder 5" title="Decorative">
            <a:extLst>
              <a:ext uri="{FF2B5EF4-FFF2-40B4-BE49-F238E27FC236}">
                <a16:creationId xmlns:a16="http://schemas.microsoft.com/office/drawing/2014/main" id="{8C7AA169-6546-4620-BD7B-7B36553C28F7}"/>
              </a:ext>
            </a:extLst>
          </p:cNvPr>
          <p:cNvSpPr>
            <a:spLocks noGrp="1"/>
          </p:cNvSpPr>
          <p:nvPr>
            <p:ph type="pic" sz="quarter" idx="13"/>
          </p:nvPr>
        </p:nvSpPr>
        <p:spPr>
          <a:xfrm>
            <a:off x="1378803" y="2592710"/>
            <a:ext cx="973759" cy="973759"/>
          </a:xfrm>
          <a:prstGeom prst="ellipse">
            <a:avLst/>
          </a:prstGeom>
          <a:solidFill>
            <a:schemeClr val="bg1"/>
          </a:solidFill>
          <a:ln w="19050">
            <a:noFill/>
          </a:ln>
        </p:spPr>
        <p:txBody>
          <a:bodyPr>
            <a:normAutofit/>
          </a:bodyPr>
          <a:lstStyle>
            <a:lvl1pPr>
              <a:defRPr sz="800"/>
            </a:lvl1pPr>
          </a:lstStyle>
          <a:p>
            <a:r>
              <a:rPr lang="en-US" noProof="0" smtClean="0"/>
              <a:t>Click icon to add picture</a:t>
            </a:r>
            <a:endParaRPr lang="en-US" noProof="0" dirty="0"/>
          </a:p>
        </p:txBody>
      </p:sp>
      <p:sp>
        <p:nvSpPr>
          <p:cNvPr id="11" name="Picture Placeholder 5" title="Decorative">
            <a:extLst>
              <a:ext uri="{FF2B5EF4-FFF2-40B4-BE49-F238E27FC236}">
                <a16:creationId xmlns:a16="http://schemas.microsoft.com/office/drawing/2014/main" id="{CE9C16DA-A24B-4516-BCC8-C747730478D8}"/>
              </a:ext>
            </a:extLst>
          </p:cNvPr>
          <p:cNvSpPr>
            <a:spLocks noGrp="1"/>
          </p:cNvSpPr>
          <p:nvPr>
            <p:ph type="pic" sz="quarter" idx="14"/>
          </p:nvPr>
        </p:nvSpPr>
        <p:spPr>
          <a:xfrm>
            <a:off x="4226108"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smtClean="0"/>
              <a:t>Click icon to add picture</a:t>
            </a:r>
            <a:endParaRPr lang="en-US" noProof="0" dirty="0"/>
          </a:p>
        </p:txBody>
      </p:sp>
      <p:sp>
        <p:nvSpPr>
          <p:cNvPr id="13" name="Picture Placeholder 5" title="Decorative">
            <a:extLst>
              <a:ext uri="{FF2B5EF4-FFF2-40B4-BE49-F238E27FC236}">
                <a16:creationId xmlns:a16="http://schemas.microsoft.com/office/drawing/2014/main" id="{A498122E-BB6F-4765-B85E-6410B9CE17AC}"/>
              </a:ext>
            </a:extLst>
          </p:cNvPr>
          <p:cNvSpPr>
            <a:spLocks noGrp="1"/>
          </p:cNvSpPr>
          <p:nvPr>
            <p:ph type="pic" sz="quarter" idx="15"/>
          </p:nvPr>
        </p:nvSpPr>
        <p:spPr>
          <a:xfrm>
            <a:off x="7073413"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smtClean="0"/>
              <a:t>Click icon to add picture</a:t>
            </a:r>
            <a:endParaRPr lang="en-US" noProof="0" dirty="0"/>
          </a:p>
        </p:txBody>
      </p:sp>
      <p:sp>
        <p:nvSpPr>
          <p:cNvPr id="14" name="Picture Placeholder 5" title="Decorative">
            <a:extLst>
              <a:ext uri="{FF2B5EF4-FFF2-40B4-BE49-F238E27FC236}">
                <a16:creationId xmlns:a16="http://schemas.microsoft.com/office/drawing/2014/main" id="{D19B2F25-5E98-4166-8476-BE599D16121D}"/>
              </a:ext>
            </a:extLst>
          </p:cNvPr>
          <p:cNvSpPr>
            <a:spLocks noGrp="1"/>
          </p:cNvSpPr>
          <p:nvPr>
            <p:ph type="pic" sz="quarter" idx="16"/>
          </p:nvPr>
        </p:nvSpPr>
        <p:spPr>
          <a:xfrm>
            <a:off x="9920718"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smtClean="0"/>
              <a:t>Click icon to add picture</a:t>
            </a:r>
            <a:endParaRPr lang="en-US"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630780" y="3920809"/>
            <a:ext cx="2469806" cy="731694"/>
          </a:xfrm>
        </p:spPr>
        <p:txBody>
          <a:bodyPr anchor="t">
            <a:normAutofit/>
          </a:bodyPr>
          <a:lstStyle>
            <a:lvl1pPr marL="0" indent="0" algn="ctr">
              <a:buNone/>
              <a:defRPr sz="1400">
                <a:solidFill>
                  <a:schemeClr val="bg1"/>
                </a:solidFill>
              </a:defRPr>
            </a:lvl1pPr>
          </a:lstStyle>
          <a:p>
            <a:pPr lvl="0"/>
            <a:r>
              <a:rPr lang="en-US" noProof="0" smtClean="0"/>
              <a:t>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3476825" y="3923752"/>
            <a:ext cx="2469806" cy="731694"/>
          </a:xfrm>
        </p:spPr>
        <p:txBody>
          <a:bodyPr anchor="t">
            <a:normAutofit/>
          </a:bodyPr>
          <a:lstStyle>
            <a:lvl1pPr marL="0" indent="0" algn="ctr">
              <a:buNone/>
              <a:defRPr sz="1400">
                <a:solidFill>
                  <a:schemeClr val="bg1"/>
                </a:solidFill>
              </a:defRPr>
            </a:lvl1pPr>
          </a:lstStyle>
          <a:p>
            <a:pPr lvl="0"/>
            <a:r>
              <a:rPr lang="en-US" noProof="0" smtClean="0"/>
              <a:t>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6322870" y="3920809"/>
            <a:ext cx="2469806" cy="731694"/>
          </a:xfrm>
        </p:spPr>
        <p:txBody>
          <a:bodyPr anchor="t">
            <a:normAutofit/>
          </a:bodyPr>
          <a:lstStyle>
            <a:lvl1pPr marL="0" indent="0" algn="ctr">
              <a:buNone/>
              <a:defRPr sz="1400">
                <a:solidFill>
                  <a:schemeClr val="bg1"/>
                </a:solidFill>
              </a:defRPr>
            </a:lvl1pPr>
          </a:lstStyle>
          <a:p>
            <a:pPr lvl="0"/>
            <a:r>
              <a:rPr lang="en-US" noProof="0" smtClean="0"/>
              <a:t>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9168916" y="3916626"/>
            <a:ext cx="2469806" cy="731694"/>
          </a:xfrm>
        </p:spPr>
        <p:txBody>
          <a:bodyPr anchor="t">
            <a:normAutofit/>
          </a:bodyPr>
          <a:lstStyle>
            <a:lvl1pPr marL="0" indent="0" algn="ctr">
              <a:buNone/>
              <a:defRPr sz="1400">
                <a:solidFill>
                  <a:schemeClr val="bg1"/>
                </a:solidFill>
              </a:defRPr>
            </a:lvl1pPr>
          </a:lstStyle>
          <a:p>
            <a:pPr lvl="0"/>
            <a:r>
              <a:rPr lang="en-US" noProof="0" smtClean="0"/>
              <a:t>Edit Master text styles</a:t>
            </a:r>
          </a:p>
        </p:txBody>
      </p:sp>
      <p:sp>
        <p:nvSpPr>
          <p:cNvPr id="20"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668544" y="1489701"/>
            <a:ext cx="10854914" cy="541483"/>
          </a:xfrm>
        </p:spPr>
        <p:txBody>
          <a:bodyPr lIns="0">
            <a:noAutofit/>
          </a:bodyPr>
          <a:lstStyle>
            <a:lvl1pPr marL="0" indent="0" algn="ctr">
              <a:lnSpc>
                <a:spcPct val="100000"/>
              </a:lnSpc>
              <a:buNone/>
              <a:defRPr sz="1400">
                <a:latin typeface="+mj-lt"/>
                <a:cs typeface="Arial" panose="020B0604020202020204" pitchFamily="34" charset="0"/>
              </a:defRPr>
            </a:lvl1pPr>
          </a:lstStyle>
          <a:p>
            <a:pPr lvl="0"/>
            <a:r>
              <a:rPr lang="en-US" noProof="0" smtClean="0"/>
              <a:t>Edit Master text styles</a:t>
            </a:r>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2399847601"/>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5_Imag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630780" y="4601529"/>
            <a:ext cx="2469806" cy="1562154"/>
          </a:xfrm>
        </p:spPr>
        <p:txBody>
          <a:bodyPr anchor="t">
            <a:normAutofit/>
          </a:bodyPr>
          <a:lstStyle>
            <a:lvl1pPr marL="0" indent="0" algn="ctr">
              <a:buNone/>
              <a:defRPr sz="1400"/>
            </a:lvl1pPr>
          </a:lstStyle>
          <a:p>
            <a:pPr lvl="0"/>
            <a:r>
              <a:rPr lang="en-US" noProof="0" smtClean="0"/>
              <a:t>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3476825" y="4604472"/>
            <a:ext cx="2469806" cy="1562154"/>
          </a:xfrm>
        </p:spPr>
        <p:txBody>
          <a:bodyPr anchor="t">
            <a:normAutofit/>
          </a:bodyPr>
          <a:lstStyle>
            <a:lvl1pPr marL="0" indent="0" algn="ctr">
              <a:buNone/>
              <a:defRPr sz="1400"/>
            </a:lvl1pPr>
          </a:lstStyle>
          <a:p>
            <a:pPr lvl="0"/>
            <a:r>
              <a:rPr lang="en-US" noProof="0" smtClean="0"/>
              <a:t>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6322870" y="4601529"/>
            <a:ext cx="2469806" cy="1562154"/>
          </a:xfrm>
        </p:spPr>
        <p:txBody>
          <a:bodyPr anchor="t">
            <a:normAutofit/>
          </a:bodyPr>
          <a:lstStyle>
            <a:lvl1pPr marL="0" indent="0" algn="ctr">
              <a:buNone/>
              <a:defRPr sz="1400"/>
            </a:lvl1pPr>
          </a:lstStyle>
          <a:p>
            <a:pPr lvl="0"/>
            <a:r>
              <a:rPr lang="en-US" noProof="0" smtClean="0"/>
              <a:t>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9168916" y="4597346"/>
            <a:ext cx="2469806" cy="1562154"/>
          </a:xfrm>
        </p:spPr>
        <p:txBody>
          <a:bodyPr anchor="t">
            <a:normAutofit/>
          </a:bodyPr>
          <a:lstStyle>
            <a:lvl1pPr marL="0" indent="0" algn="ctr">
              <a:buNone/>
              <a:defRPr sz="1400"/>
            </a:lvl1pPr>
          </a:lstStyle>
          <a:p>
            <a:pPr lvl="0"/>
            <a:r>
              <a:rPr lang="en-US" noProof="0" smtClean="0"/>
              <a:t>Edit Master text styles</a:t>
            </a:r>
          </a:p>
        </p:txBody>
      </p:sp>
      <p:sp>
        <p:nvSpPr>
          <p:cNvPr id="12"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358610"/>
            <a:ext cx="10854914" cy="804759"/>
          </a:xfrm>
        </p:spPr>
        <p:txBody>
          <a:bodyPr lIns="0" anchor="b">
            <a:normAutofit/>
          </a:bodyPr>
          <a:lstStyle>
            <a:lvl1pPr algn="ctr">
              <a:defRPr sz="4000" b="1"/>
            </a:lvl1pPr>
          </a:lstStyle>
          <a:p>
            <a:r>
              <a:rPr lang="en-US" noProof="0"/>
              <a:t>Click to Add Slide Title Here</a:t>
            </a:r>
          </a:p>
        </p:txBody>
      </p:sp>
      <p:sp>
        <p:nvSpPr>
          <p:cNvPr id="15"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668544" y="1489701"/>
            <a:ext cx="10854914" cy="731691"/>
          </a:xfrm>
        </p:spPr>
        <p:txBody>
          <a:bodyPr lIns="0">
            <a:noAutofit/>
          </a:bodyPr>
          <a:lstStyle>
            <a:lvl1pPr marL="0" indent="0" algn="ctr">
              <a:lnSpc>
                <a:spcPct val="100000"/>
              </a:lnSpc>
              <a:buNone/>
              <a:defRPr sz="1400">
                <a:latin typeface="+mj-lt"/>
                <a:cs typeface="Arial" panose="020B0604020202020204" pitchFamily="34" charset="0"/>
              </a:defRPr>
            </a:lvl1pPr>
          </a:lstStyle>
          <a:p>
            <a:pPr lvl="0"/>
            <a:r>
              <a:rPr lang="en-US" noProof="0" smtClean="0"/>
              <a:t>Edit Master text styles</a:t>
            </a:r>
          </a:p>
        </p:txBody>
      </p:sp>
      <p:sp>
        <p:nvSpPr>
          <p:cNvPr id="17"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20" name="Oval 19">
            <a:extLst>
              <a:ext uri="{FF2B5EF4-FFF2-40B4-BE49-F238E27FC236}">
                <a16:creationId xmlns:a16="http://schemas.microsoft.com/office/drawing/2014/main" id="{7D7457D0-C252-49A3-9635-C29B38A49BDC}"/>
              </a:ext>
            </a:extLst>
          </p:cNvPr>
          <p:cNvSpPr/>
          <p:nvPr userDrawn="1"/>
        </p:nvSpPr>
        <p:spPr>
          <a:xfrm>
            <a:off x="1179625"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id="{566715FF-568E-4151-A75B-79EC2EC52AED}"/>
              </a:ext>
            </a:extLst>
          </p:cNvPr>
          <p:cNvSpPr/>
          <p:nvPr userDrawn="1"/>
        </p:nvSpPr>
        <p:spPr>
          <a:xfrm>
            <a:off x="4025670"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id="{EE41CAAB-44C4-48D7-80E1-3BF0D8006A5A}"/>
              </a:ext>
            </a:extLst>
          </p:cNvPr>
          <p:cNvSpPr/>
          <p:nvPr userDrawn="1"/>
        </p:nvSpPr>
        <p:spPr>
          <a:xfrm>
            <a:off x="6871715"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Oval 22">
            <a:extLst>
              <a:ext uri="{FF2B5EF4-FFF2-40B4-BE49-F238E27FC236}">
                <a16:creationId xmlns:a16="http://schemas.microsoft.com/office/drawing/2014/main" id="{3251A171-181E-416A-9BB8-F6DBEB470707}"/>
              </a:ext>
            </a:extLst>
          </p:cNvPr>
          <p:cNvSpPr/>
          <p:nvPr userDrawn="1"/>
        </p:nvSpPr>
        <p:spPr>
          <a:xfrm>
            <a:off x="9717761"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3">
            <a:extLst>
              <a:ext uri="{FF2B5EF4-FFF2-40B4-BE49-F238E27FC236}">
                <a16:creationId xmlns:a16="http://schemas.microsoft.com/office/drawing/2014/main" id="{FE6EF7CF-2190-49FE-8BAE-D2863ECD5CAD}"/>
              </a:ext>
            </a:extLst>
          </p:cNvPr>
          <p:cNvSpPr>
            <a:spLocks noGrp="1"/>
          </p:cNvSpPr>
          <p:nvPr>
            <p:ph type="pic" sz="quarter" idx="21"/>
          </p:nvPr>
        </p:nvSpPr>
        <p:spPr>
          <a:xfrm>
            <a:off x="1395525" y="3263556"/>
            <a:ext cx="940316" cy="940316"/>
          </a:xfrm>
        </p:spPr>
        <p:txBody>
          <a:bodyPr anchor="t">
            <a:normAutofit/>
          </a:bodyPr>
          <a:lstStyle>
            <a:lvl1pPr marL="0" indent="0" algn="ctr">
              <a:buNone/>
              <a:defRPr sz="1200">
                <a:solidFill>
                  <a:schemeClr val="bg1"/>
                </a:solidFill>
              </a:defRPr>
            </a:lvl1pPr>
          </a:lstStyle>
          <a:p>
            <a:r>
              <a:rPr lang="en-US" noProof="0" smtClean="0"/>
              <a:t>Click icon to add picture</a:t>
            </a:r>
            <a:endParaRPr lang="en-US" noProof="0" dirty="0"/>
          </a:p>
        </p:txBody>
      </p:sp>
      <p:sp>
        <p:nvSpPr>
          <p:cNvPr id="25" name="Picture Placeholder 3">
            <a:extLst>
              <a:ext uri="{FF2B5EF4-FFF2-40B4-BE49-F238E27FC236}">
                <a16:creationId xmlns:a16="http://schemas.microsoft.com/office/drawing/2014/main" id="{47D99824-ECF4-4A44-A7CE-84F3AC262C34}"/>
              </a:ext>
            </a:extLst>
          </p:cNvPr>
          <p:cNvSpPr>
            <a:spLocks noGrp="1"/>
          </p:cNvSpPr>
          <p:nvPr>
            <p:ph type="pic" sz="quarter" idx="22"/>
          </p:nvPr>
        </p:nvSpPr>
        <p:spPr>
          <a:xfrm>
            <a:off x="4214925" y="3263556"/>
            <a:ext cx="940316" cy="940316"/>
          </a:xfrm>
        </p:spPr>
        <p:txBody>
          <a:bodyPr anchor="t">
            <a:normAutofit/>
          </a:bodyPr>
          <a:lstStyle>
            <a:lvl1pPr marL="0" indent="0" algn="ctr">
              <a:buNone/>
              <a:defRPr sz="1200">
                <a:solidFill>
                  <a:schemeClr val="bg1"/>
                </a:solidFill>
              </a:defRPr>
            </a:lvl1pPr>
          </a:lstStyle>
          <a:p>
            <a:r>
              <a:rPr lang="en-US" noProof="0" smtClean="0"/>
              <a:t>Click icon to add picture</a:t>
            </a:r>
            <a:endParaRPr lang="en-US" noProof="0" dirty="0"/>
          </a:p>
        </p:txBody>
      </p:sp>
      <p:sp>
        <p:nvSpPr>
          <p:cNvPr id="26" name="Picture Placeholder 3">
            <a:extLst>
              <a:ext uri="{FF2B5EF4-FFF2-40B4-BE49-F238E27FC236}">
                <a16:creationId xmlns:a16="http://schemas.microsoft.com/office/drawing/2014/main" id="{F1AE9D02-1431-4CC3-8919-5D21732C45C5}"/>
              </a:ext>
            </a:extLst>
          </p:cNvPr>
          <p:cNvSpPr>
            <a:spLocks noGrp="1"/>
          </p:cNvSpPr>
          <p:nvPr>
            <p:ph type="pic" sz="quarter" idx="23"/>
          </p:nvPr>
        </p:nvSpPr>
        <p:spPr>
          <a:xfrm>
            <a:off x="7097825" y="3263556"/>
            <a:ext cx="940316" cy="940316"/>
          </a:xfrm>
        </p:spPr>
        <p:txBody>
          <a:bodyPr anchor="t">
            <a:normAutofit/>
          </a:bodyPr>
          <a:lstStyle>
            <a:lvl1pPr marL="0" indent="0" algn="ctr">
              <a:buNone/>
              <a:defRPr sz="1200">
                <a:solidFill>
                  <a:schemeClr val="bg1"/>
                </a:solidFill>
              </a:defRPr>
            </a:lvl1pPr>
          </a:lstStyle>
          <a:p>
            <a:r>
              <a:rPr lang="en-US" noProof="0" smtClean="0"/>
              <a:t>Click icon to add picture</a:t>
            </a:r>
            <a:endParaRPr lang="en-US" noProof="0" dirty="0"/>
          </a:p>
        </p:txBody>
      </p:sp>
      <p:sp>
        <p:nvSpPr>
          <p:cNvPr id="27" name="Picture Placeholder 3">
            <a:extLst>
              <a:ext uri="{FF2B5EF4-FFF2-40B4-BE49-F238E27FC236}">
                <a16:creationId xmlns:a16="http://schemas.microsoft.com/office/drawing/2014/main" id="{69207058-4EB8-4D3C-B236-53DC24F30D93}"/>
              </a:ext>
            </a:extLst>
          </p:cNvPr>
          <p:cNvSpPr>
            <a:spLocks noGrp="1"/>
          </p:cNvSpPr>
          <p:nvPr>
            <p:ph type="pic" sz="quarter" idx="24"/>
          </p:nvPr>
        </p:nvSpPr>
        <p:spPr>
          <a:xfrm>
            <a:off x="9955325" y="3263556"/>
            <a:ext cx="940316" cy="940316"/>
          </a:xfrm>
        </p:spPr>
        <p:txBody>
          <a:bodyPr anchor="t">
            <a:normAutofit/>
          </a:bodyPr>
          <a:lstStyle>
            <a:lvl1pPr marL="0" indent="0" algn="ctr">
              <a:buNone/>
              <a:defRPr sz="1200">
                <a:solidFill>
                  <a:schemeClr val="bg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2897664937"/>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6134100" y="0"/>
            <a:ext cx="6057900" cy="6857995"/>
          </a:xfrm>
          <a:prstGeom prst="rect">
            <a:avLst/>
          </a:prstGeom>
          <a:solidFill>
            <a:srgbClr val="DFE3E9"/>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2234610"/>
            <a:ext cx="4008437" cy="1395208"/>
          </a:xfrm>
        </p:spPr>
        <p:txBody>
          <a:bodyPr lIns="0" anchor="b"/>
          <a:lstStyle>
            <a:lvl1pPr>
              <a:defRPr b="1"/>
            </a:lvl1pPr>
          </a:lstStyle>
          <a:p>
            <a:r>
              <a:rPr lang="en-US" noProof="0"/>
              <a:t>Click to Add Slide Title Here</a:t>
            </a:r>
          </a:p>
        </p:txBody>
      </p:sp>
      <p:sp>
        <p:nvSpPr>
          <p:cNvPr id="17"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3695479"/>
            <a:ext cx="4008437" cy="602887"/>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6" name="Picture Placeholder 5" title="Decorative">
            <a:extLst>
              <a:ext uri="{FF2B5EF4-FFF2-40B4-BE49-F238E27FC236}">
                <a16:creationId xmlns:a16="http://schemas.microsoft.com/office/drawing/2014/main" id="{8C7AA169-6546-4620-BD7B-7B36553C28F7}"/>
              </a:ext>
            </a:extLst>
          </p:cNvPr>
          <p:cNvSpPr>
            <a:spLocks noGrp="1"/>
          </p:cNvSpPr>
          <p:nvPr>
            <p:ph type="pic" sz="quarter" idx="13"/>
          </p:nvPr>
        </p:nvSpPr>
        <p:spPr>
          <a:xfrm>
            <a:off x="6602922" y="954224"/>
            <a:ext cx="973759" cy="973759"/>
          </a:xfrm>
          <a:prstGeom prst="ellipse">
            <a:avLst/>
          </a:prstGeom>
          <a:noFill/>
          <a:ln w="38100">
            <a:noFill/>
          </a:ln>
        </p:spPr>
        <p:txBody>
          <a:bodyPr>
            <a:normAutofit/>
          </a:bodyPr>
          <a:lstStyle>
            <a:lvl1pPr>
              <a:defRPr sz="800"/>
            </a:lvl1pPr>
          </a:lstStyle>
          <a:p>
            <a:r>
              <a:rPr lang="en-US" noProof="0" smtClean="0"/>
              <a:t>Click icon to add picture</a:t>
            </a:r>
            <a:endParaRPr lang="en-US" noProof="0" dirty="0"/>
          </a:p>
        </p:txBody>
      </p:sp>
      <p:sp>
        <p:nvSpPr>
          <p:cNvPr id="11" name="Picture Placeholder 5" title="Decorative">
            <a:extLst>
              <a:ext uri="{FF2B5EF4-FFF2-40B4-BE49-F238E27FC236}">
                <a16:creationId xmlns:a16="http://schemas.microsoft.com/office/drawing/2014/main" id="{CE9C16DA-A24B-4516-BCC8-C747730478D8}"/>
              </a:ext>
            </a:extLst>
          </p:cNvPr>
          <p:cNvSpPr>
            <a:spLocks noGrp="1"/>
          </p:cNvSpPr>
          <p:nvPr>
            <p:ph type="pic" sz="quarter" idx="14"/>
          </p:nvPr>
        </p:nvSpPr>
        <p:spPr>
          <a:xfrm>
            <a:off x="6602922" y="2245735"/>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smtClean="0"/>
              <a:t>Click icon to add picture</a:t>
            </a:r>
            <a:endParaRPr lang="en-US" noProof="0" dirty="0"/>
          </a:p>
        </p:txBody>
      </p:sp>
      <p:sp>
        <p:nvSpPr>
          <p:cNvPr id="13" name="Picture Placeholder 5" title="Decorative">
            <a:extLst>
              <a:ext uri="{FF2B5EF4-FFF2-40B4-BE49-F238E27FC236}">
                <a16:creationId xmlns:a16="http://schemas.microsoft.com/office/drawing/2014/main" id="{A498122E-BB6F-4765-B85E-6410B9CE17AC}"/>
              </a:ext>
            </a:extLst>
          </p:cNvPr>
          <p:cNvSpPr>
            <a:spLocks noGrp="1"/>
          </p:cNvSpPr>
          <p:nvPr>
            <p:ph type="pic" sz="quarter" idx="15"/>
          </p:nvPr>
        </p:nvSpPr>
        <p:spPr>
          <a:xfrm>
            <a:off x="6602922" y="3537246"/>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smtClean="0"/>
              <a:t>Click icon to add picture</a:t>
            </a:r>
            <a:endParaRPr lang="en-US" noProof="0" dirty="0"/>
          </a:p>
        </p:txBody>
      </p:sp>
      <p:sp>
        <p:nvSpPr>
          <p:cNvPr id="14" name="Picture Placeholder 5" title="Decorative">
            <a:extLst>
              <a:ext uri="{FF2B5EF4-FFF2-40B4-BE49-F238E27FC236}">
                <a16:creationId xmlns:a16="http://schemas.microsoft.com/office/drawing/2014/main" id="{D19B2F25-5E98-4166-8476-BE599D16121D}"/>
              </a:ext>
            </a:extLst>
          </p:cNvPr>
          <p:cNvSpPr>
            <a:spLocks noGrp="1"/>
          </p:cNvSpPr>
          <p:nvPr>
            <p:ph type="pic" sz="quarter" idx="16"/>
          </p:nvPr>
        </p:nvSpPr>
        <p:spPr>
          <a:xfrm>
            <a:off x="6602922" y="4828757"/>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smtClean="0"/>
              <a:t>Click icon to add picture</a:t>
            </a:r>
            <a:endParaRPr lang="en-US"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vl1pPr>
          </a:lstStyle>
          <a:p>
            <a:pPr lvl="0"/>
            <a:r>
              <a:rPr lang="en-US" noProof="0" smtClean="0"/>
              <a:t>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smtClean="0"/>
              <a:t>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smtClean="0"/>
              <a:t>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smtClean="0"/>
              <a:t>Edit Master text styles</a:t>
            </a:r>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3276108"/>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78532966"/>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3" name="Rectangle 2" title="Decorative"/>
          <p:cNvSpPr/>
          <p:nvPr userDrawn="1"/>
        </p:nvSpPr>
        <p:spPr>
          <a:xfrm>
            <a:off x="0" y="0"/>
            <a:ext cx="12192000" cy="28096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FBBE79-9A2D-485C-A5FF-D6F6AFD2AFC3}"/>
              </a:ext>
            </a:extLst>
          </p:cNvPr>
          <p:cNvSpPr>
            <a:spLocks noGrp="1"/>
          </p:cNvSpPr>
          <p:nvPr>
            <p:ph type="title"/>
          </p:nvPr>
        </p:nvSpPr>
        <p:spPr>
          <a:xfrm>
            <a:off x="1513581" y="597067"/>
            <a:ext cx="8768625" cy="1149325"/>
          </a:xfrm>
        </p:spPr>
        <p:txBody>
          <a:bodyPr lIns="0"/>
          <a:lstStyle>
            <a:lvl1pPr algn="ctr">
              <a:defRPr>
                <a:solidFill>
                  <a:schemeClr val="bg1"/>
                </a:solidFill>
              </a:defRPr>
            </a:lvl1pPr>
          </a:lstStyle>
          <a:p>
            <a:r>
              <a:rPr lang="en-US" smtClean="0"/>
              <a:t>Click to edit Master title style</a:t>
            </a:r>
            <a:endParaRPr lang="en-US" dirty="0"/>
          </a:p>
        </p:txBody>
      </p:sp>
      <p:sp>
        <p:nvSpPr>
          <p:cNvPr id="5" name="Picture Placeholder 4" title="Decorative">
            <a:extLst>
              <a:ext uri="{FF2B5EF4-FFF2-40B4-BE49-F238E27FC236}">
                <a16:creationId xmlns:a16="http://schemas.microsoft.com/office/drawing/2014/main" id="{0D8C8A61-C19F-4EF6-A991-5B6EFC5F7AFB}"/>
              </a:ext>
            </a:extLst>
          </p:cNvPr>
          <p:cNvSpPr>
            <a:spLocks noGrp="1"/>
          </p:cNvSpPr>
          <p:nvPr>
            <p:ph type="pic" sz="quarter" idx="11"/>
          </p:nvPr>
        </p:nvSpPr>
        <p:spPr>
          <a:xfrm>
            <a:off x="1038871" y="3050995"/>
            <a:ext cx="1643384" cy="1643384"/>
          </a:xfrm>
          <a:prstGeom prst="rect">
            <a:avLst/>
          </a:prstGeom>
        </p:spPr>
        <p:txBody>
          <a:bodyPr/>
          <a:lstStyle/>
          <a:p>
            <a:r>
              <a:rPr lang="en-US" smtClean="0"/>
              <a:t>Click icon to add picture</a:t>
            </a:r>
            <a:endParaRPr lang="en-US" dirty="0"/>
          </a:p>
        </p:txBody>
      </p:sp>
      <p:sp>
        <p:nvSpPr>
          <p:cNvPr id="6" name="Picture Placeholder 4" title="Decorative">
            <a:extLst>
              <a:ext uri="{FF2B5EF4-FFF2-40B4-BE49-F238E27FC236}">
                <a16:creationId xmlns:a16="http://schemas.microsoft.com/office/drawing/2014/main" id="{FB28CC40-CBF3-4E1C-841D-45C7739F95EE}"/>
              </a:ext>
            </a:extLst>
          </p:cNvPr>
          <p:cNvSpPr>
            <a:spLocks noGrp="1"/>
          </p:cNvSpPr>
          <p:nvPr>
            <p:ph type="pic" sz="quarter" idx="12"/>
          </p:nvPr>
        </p:nvSpPr>
        <p:spPr>
          <a:xfrm>
            <a:off x="3842264" y="3050995"/>
            <a:ext cx="1643384" cy="1643384"/>
          </a:xfrm>
          <a:prstGeom prst="rect">
            <a:avLst/>
          </a:prstGeom>
        </p:spPr>
        <p:txBody>
          <a:bodyPr/>
          <a:lstStyle/>
          <a:p>
            <a:r>
              <a:rPr lang="en-US" smtClean="0"/>
              <a:t>Click icon to add picture</a:t>
            </a:r>
            <a:endParaRPr lang="en-US" dirty="0"/>
          </a:p>
        </p:txBody>
      </p:sp>
      <p:sp>
        <p:nvSpPr>
          <p:cNvPr id="7" name="Picture Placeholder 4" title="Decorative">
            <a:extLst>
              <a:ext uri="{FF2B5EF4-FFF2-40B4-BE49-F238E27FC236}">
                <a16:creationId xmlns:a16="http://schemas.microsoft.com/office/drawing/2014/main" id="{12606688-9042-46BE-82EA-2A9034C21250}"/>
              </a:ext>
            </a:extLst>
          </p:cNvPr>
          <p:cNvSpPr>
            <a:spLocks noGrp="1"/>
          </p:cNvSpPr>
          <p:nvPr>
            <p:ph type="pic" sz="quarter" idx="13"/>
          </p:nvPr>
        </p:nvSpPr>
        <p:spPr>
          <a:xfrm>
            <a:off x="6645657" y="3061267"/>
            <a:ext cx="1643384" cy="1643384"/>
          </a:xfrm>
          <a:prstGeom prst="rect">
            <a:avLst/>
          </a:prstGeom>
        </p:spPr>
        <p:txBody>
          <a:bodyPr/>
          <a:lstStyle/>
          <a:p>
            <a:r>
              <a:rPr lang="en-US" smtClean="0"/>
              <a:t>Click icon to add picture</a:t>
            </a:r>
            <a:endParaRPr lang="en-US" dirty="0"/>
          </a:p>
        </p:txBody>
      </p:sp>
      <p:sp>
        <p:nvSpPr>
          <p:cNvPr id="8" name="Picture Placeholder 4" title="Decorative">
            <a:extLst>
              <a:ext uri="{FF2B5EF4-FFF2-40B4-BE49-F238E27FC236}">
                <a16:creationId xmlns:a16="http://schemas.microsoft.com/office/drawing/2014/main" id="{94A72397-DF36-48ED-9888-0827D143B9BE}"/>
              </a:ext>
            </a:extLst>
          </p:cNvPr>
          <p:cNvSpPr>
            <a:spLocks noGrp="1"/>
          </p:cNvSpPr>
          <p:nvPr>
            <p:ph type="pic" sz="quarter" idx="14"/>
          </p:nvPr>
        </p:nvSpPr>
        <p:spPr>
          <a:xfrm>
            <a:off x="9449049" y="3061267"/>
            <a:ext cx="1643384" cy="1643384"/>
          </a:xfrm>
          <a:prstGeom prst="rect">
            <a:avLst/>
          </a:prstGeom>
        </p:spPr>
        <p:txBody>
          <a:bodyPr/>
          <a:lstStyle/>
          <a:p>
            <a:r>
              <a:rPr lang="en-US" smtClean="0"/>
              <a:t>Click icon to add picture</a:t>
            </a:r>
            <a:endParaRPr lang="en-US" dirty="0"/>
          </a:p>
        </p:txBody>
      </p:sp>
      <p:sp>
        <p:nvSpPr>
          <p:cNvPr id="9" name="Text Placeholder 6">
            <a:extLst>
              <a:ext uri="{FF2B5EF4-FFF2-40B4-BE49-F238E27FC236}">
                <a16:creationId xmlns:a16="http://schemas.microsoft.com/office/drawing/2014/main" id="{DD736A8B-DD51-4DE5-A500-3F2E06CA9E12}"/>
              </a:ext>
            </a:extLst>
          </p:cNvPr>
          <p:cNvSpPr>
            <a:spLocks noGrp="1"/>
          </p:cNvSpPr>
          <p:nvPr>
            <p:ph type="body" sz="quarter" idx="15"/>
          </p:nvPr>
        </p:nvSpPr>
        <p:spPr>
          <a:xfrm>
            <a:off x="604711" y="527200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smtClean="0"/>
              <a:t>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p:ph type="body" sz="quarter" idx="16" hasCustomPrompt="1"/>
          </p:nvPr>
        </p:nvSpPr>
        <p:spPr>
          <a:xfrm>
            <a:off x="604711" y="479147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1" name="Text Placeholder 6">
            <a:extLst>
              <a:ext uri="{FF2B5EF4-FFF2-40B4-BE49-F238E27FC236}">
                <a16:creationId xmlns:a16="http://schemas.microsoft.com/office/drawing/2014/main" id="{BC14EC5C-D80F-42F2-A5F0-D4F07AADAECE}"/>
              </a:ext>
            </a:extLst>
          </p:cNvPr>
          <p:cNvSpPr>
            <a:spLocks noGrp="1"/>
          </p:cNvSpPr>
          <p:nvPr>
            <p:ph type="body" sz="quarter" idx="17"/>
          </p:nvPr>
        </p:nvSpPr>
        <p:spPr>
          <a:xfrm>
            <a:off x="3410942" y="527200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smtClean="0"/>
              <a:t>Edit Master text styles</a:t>
            </a:r>
          </a:p>
        </p:txBody>
      </p:sp>
      <p:sp>
        <p:nvSpPr>
          <p:cNvPr id="12" name="Text Placeholder 6">
            <a:extLst>
              <a:ext uri="{FF2B5EF4-FFF2-40B4-BE49-F238E27FC236}">
                <a16:creationId xmlns:a16="http://schemas.microsoft.com/office/drawing/2014/main" id="{235DD3B7-76E7-45B9-B75B-30D7AFC8EE6C}"/>
              </a:ext>
            </a:extLst>
          </p:cNvPr>
          <p:cNvSpPr>
            <a:spLocks noGrp="1"/>
          </p:cNvSpPr>
          <p:nvPr>
            <p:ph type="body" sz="quarter" idx="18" hasCustomPrompt="1"/>
          </p:nvPr>
        </p:nvSpPr>
        <p:spPr>
          <a:xfrm>
            <a:off x="3410942" y="479147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7" name="Text Placeholder 6">
            <a:extLst>
              <a:ext uri="{FF2B5EF4-FFF2-40B4-BE49-F238E27FC236}">
                <a16:creationId xmlns:a16="http://schemas.microsoft.com/office/drawing/2014/main" id="{5A499762-AEDB-43BC-89CC-CC0602BEAF73}"/>
              </a:ext>
            </a:extLst>
          </p:cNvPr>
          <p:cNvSpPr>
            <a:spLocks noGrp="1"/>
          </p:cNvSpPr>
          <p:nvPr>
            <p:ph type="body" sz="quarter" idx="23"/>
          </p:nvPr>
        </p:nvSpPr>
        <p:spPr>
          <a:xfrm>
            <a:off x="6217173" y="528227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smtClean="0"/>
              <a:t>Edit Master text styles</a:t>
            </a:r>
          </a:p>
        </p:txBody>
      </p:sp>
      <p:sp>
        <p:nvSpPr>
          <p:cNvPr id="18" name="Text Placeholder 6">
            <a:extLst>
              <a:ext uri="{FF2B5EF4-FFF2-40B4-BE49-F238E27FC236}">
                <a16:creationId xmlns:a16="http://schemas.microsoft.com/office/drawing/2014/main" id="{880EDD7E-326D-47DC-B58D-88ECE1D00F94}"/>
              </a:ext>
            </a:extLst>
          </p:cNvPr>
          <p:cNvSpPr>
            <a:spLocks noGrp="1"/>
          </p:cNvSpPr>
          <p:nvPr>
            <p:ph type="body" sz="quarter" idx="24" hasCustomPrompt="1"/>
          </p:nvPr>
        </p:nvSpPr>
        <p:spPr>
          <a:xfrm>
            <a:off x="6217173" y="480174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9" name="Text Placeholder 6">
            <a:extLst>
              <a:ext uri="{FF2B5EF4-FFF2-40B4-BE49-F238E27FC236}">
                <a16:creationId xmlns:a16="http://schemas.microsoft.com/office/drawing/2014/main" id="{DB92C933-F978-486C-A305-0BAC73E0F152}"/>
              </a:ext>
            </a:extLst>
          </p:cNvPr>
          <p:cNvSpPr>
            <a:spLocks noGrp="1"/>
          </p:cNvSpPr>
          <p:nvPr>
            <p:ph type="body" sz="quarter" idx="25"/>
          </p:nvPr>
        </p:nvSpPr>
        <p:spPr>
          <a:xfrm>
            <a:off x="9023403" y="528227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smtClean="0"/>
              <a:t>Edit Master text styles</a:t>
            </a:r>
          </a:p>
        </p:txBody>
      </p:sp>
      <p:sp>
        <p:nvSpPr>
          <p:cNvPr id="20" name="Text Placeholder 6">
            <a:extLst>
              <a:ext uri="{FF2B5EF4-FFF2-40B4-BE49-F238E27FC236}">
                <a16:creationId xmlns:a16="http://schemas.microsoft.com/office/drawing/2014/main" id="{B18BFAE0-942E-42DB-BD07-596D50E07E37}"/>
              </a:ext>
            </a:extLst>
          </p:cNvPr>
          <p:cNvSpPr>
            <a:spLocks noGrp="1"/>
          </p:cNvSpPr>
          <p:nvPr>
            <p:ph type="body" sz="quarter" idx="26" hasCustomPrompt="1"/>
          </p:nvPr>
        </p:nvSpPr>
        <p:spPr>
          <a:xfrm>
            <a:off x="9023403" y="480174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21"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759266"/>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solidFill>
                <a:schemeClr val="bg1"/>
              </a:solidFill>
            </a:endParaRPr>
          </a:p>
        </p:txBody>
      </p:sp>
    </p:spTree>
    <p:extLst>
      <p:ext uri="{BB962C8B-B14F-4D97-AF65-F5344CB8AC3E}">
        <p14:creationId xmlns:p14="http://schemas.microsoft.com/office/powerpoint/2010/main" val="221889395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4" name="Rectangle 3" title="Decorative"/>
          <p:cNvSpPr/>
          <p:nvPr userDrawn="1"/>
        </p:nvSpPr>
        <p:spPr>
          <a:xfrm>
            <a:off x="0" y="1964267"/>
            <a:ext cx="3052729" cy="24435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title="Decorative"/>
          <p:cNvSpPr/>
          <p:nvPr userDrawn="1"/>
        </p:nvSpPr>
        <p:spPr>
          <a:xfrm>
            <a:off x="6092848" y="1964267"/>
            <a:ext cx="3052729" cy="24435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title="Decorative"/>
          <p:cNvSpPr/>
          <p:nvPr userDrawn="1"/>
        </p:nvSpPr>
        <p:spPr>
          <a:xfrm>
            <a:off x="9139272" y="4414498"/>
            <a:ext cx="3052729" cy="2443502"/>
          </a:xfrm>
          <a:prstGeom prst="rect">
            <a:avLst/>
          </a:prstGeom>
          <a:solidFill>
            <a:schemeClr val="accent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FBBE79-9A2D-485C-A5FF-D6F6AFD2AFC3}"/>
              </a:ext>
            </a:extLst>
          </p:cNvPr>
          <p:cNvSpPr>
            <a:spLocks noGrp="1"/>
          </p:cNvSpPr>
          <p:nvPr userDrawn="1">
            <p:ph type="title"/>
          </p:nvPr>
        </p:nvSpPr>
        <p:spPr>
          <a:xfrm>
            <a:off x="2106887" y="616350"/>
            <a:ext cx="7978227" cy="1062602"/>
          </a:xfrm>
        </p:spPr>
        <p:txBody>
          <a:bodyPr lIns="0"/>
          <a:lstStyle>
            <a:lvl1pPr algn="ctr">
              <a:defRPr>
                <a:solidFill>
                  <a:schemeClr val="tx2"/>
                </a:solidFill>
              </a:defRPr>
            </a:lvl1pPr>
          </a:lstStyle>
          <a:p>
            <a:r>
              <a:rPr lang="en-US" smtClean="0"/>
              <a:t>Click to edit Master title style</a:t>
            </a:r>
            <a:endParaRPr lang="en-US" dirty="0"/>
          </a:p>
        </p:txBody>
      </p:sp>
      <p:sp>
        <p:nvSpPr>
          <p:cNvPr id="30" name="Picture Placeholder 4" title="Decorative">
            <a:extLst>
              <a:ext uri="{FF2B5EF4-FFF2-40B4-BE49-F238E27FC236}">
                <a16:creationId xmlns:a16="http://schemas.microsoft.com/office/drawing/2014/main" id="{0D8C8A61-C19F-4EF6-A991-5B6EFC5F7AFB}"/>
              </a:ext>
            </a:extLst>
          </p:cNvPr>
          <p:cNvSpPr>
            <a:spLocks noGrp="1"/>
          </p:cNvSpPr>
          <p:nvPr>
            <p:ph type="pic" sz="quarter" idx="11"/>
          </p:nvPr>
        </p:nvSpPr>
        <p:spPr>
          <a:xfrm>
            <a:off x="0" y="4416552"/>
            <a:ext cx="3054096" cy="2441448"/>
          </a:xfrm>
          <a:prstGeom prst="rect">
            <a:avLst/>
          </a:prstGeom>
        </p:spPr>
        <p:txBody>
          <a:bodyPr>
            <a:normAutofit/>
          </a:bodyPr>
          <a:lstStyle>
            <a:lvl1pPr algn="ctr">
              <a:defRPr sz="1600"/>
            </a:lvl1pPr>
          </a:lstStyle>
          <a:p>
            <a:r>
              <a:rPr lang="en-US" smtClean="0"/>
              <a:t>Click icon to add picture</a:t>
            </a:r>
            <a:endParaRPr lang="en-US" dirty="0"/>
          </a:p>
        </p:txBody>
      </p:sp>
      <p:sp>
        <p:nvSpPr>
          <p:cNvPr id="32" name="Picture Placeholder 4" title="Decorative">
            <a:extLst>
              <a:ext uri="{FF2B5EF4-FFF2-40B4-BE49-F238E27FC236}">
                <a16:creationId xmlns:a16="http://schemas.microsoft.com/office/drawing/2014/main" id="{12606688-9042-46BE-82EA-2A9034C21250}"/>
              </a:ext>
            </a:extLst>
          </p:cNvPr>
          <p:cNvSpPr>
            <a:spLocks noGrp="1"/>
          </p:cNvSpPr>
          <p:nvPr>
            <p:ph type="pic" sz="quarter" idx="13"/>
          </p:nvPr>
        </p:nvSpPr>
        <p:spPr>
          <a:xfrm>
            <a:off x="3046424" y="1964267"/>
            <a:ext cx="3054096" cy="2441448"/>
          </a:xfrm>
          <a:prstGeom prst="rect">
            <a:avLst/>
          </a:prstGeom>
        </p:spPr>
        <p:txBody>
          <a:bodyPr>
            <a:normAutofit/>
          </a:bodyPr>
          <a:lstStyle>
            <a:lvl1pPr algn="ctr">
              <a:defRPr sz="1600"/>
            </a:lvl1pPr>
          </a:lstStyle>
          <a:p>
            <a:r>
              <a:rPr lang="en-US" smtClean="0"/>
              <a:t>Click icon to add picture</a:t>
            </a:r>
            <a:endParaRPr lang="en-US" dirty="0"/>
          </a:p>
        </p:txBody>
      </p:sp>
      <p:sp>
        <p:nvSpPr>
          <p:cNvPr id="33" name="Picture Placeholder 4" title="Decorative">
            <a:extLst>
              <a:ext uri="{FF2B5EF4-FFF2-40B4-BE49-F238E27FC236}">
                <a16:creationId xmlns:a16="http://schemas.microsoft.com/office/drawing/2014/main" id="{94A72397-DF36-48ED-9888-0827D143B9BE}"/>
              </a:ext>
            </a:extLst>
          </p:cNvPr>
          <p:cNvSpPr>
            <a:spLocks noGrp="1"/>
          </p:cNvSpPr>
          <p:nvPr>
            <p:ph type="pic" sz="quarter" idx="14"/>
          </p:nvPr>
        </p:nvSpPr>
        <p:spPr>
          <a:xfrm>
            <a:off x="9137904" y="1964267"/>
            <a:ext cx="3054096" cy="2441448"/>
          </a:xfrm>
          <a:prstGeom prst="rect">
            <a:avLst/>
          </a:prstGeom>
        </p:spPr>
        <p:txBody>
          <a:bodyPr>
            <a:normAutofit/>
          </a:bodyPr>
          <a:lstStyle>
            <a:lvl1pPr algn="ctr">
              <a:defRPr sz="1600"/>
            </a:lvl1pPr>
          </a:lstStyle>
          <a:p>
            <a:r>
              <a:rPr lang="en-US" smtClean="0"/>
              <a:t>Click icon to add picture</a:t>
            </a:r>
            <a:endParaRPr lang="en-US" dirty="0"/>
          </a:p>
        </p:txBody>
      </p:sp>
      <p:sp>
        <p:nvSpPr>
          <p:cNvPr id="26" name="Rectangle 25" title="Decorative"/>
          <p:cNvSpPr/>
          <p:nvPr userDrawn="1"/>
        </p:nvSpPr>
        <p:spPr>
          <a:xfrm>
            <a:off x="3046424" y="4414498"/>
            <a:ext cx="3052729" cy="24435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6">
            <a:extLst>
              <a:ext uri="{FF2B5EF4-FFF2-40B4-BE49-F238E27FC236}">
                <a16:creationId xmlns:a16="http://schemas.microsoft.com/office/drawing/2014/main" id="{DD736A8B-DD51-4DE5-A500-3F2E06CA9E12}"/>
              </a:ext>
            </a:extLst>
          </p:cNvPr>
          <p:cNvSpPr>
            <a:spLocks noGrp="1"/>
          </p:cNvSpPr>
          <p:nvPr userDrawn="1">
            <p:ph type="body" sz="quarter" idx="15"/>
          </p:nvPr>
        </p:nvSpPr>
        <p:spPr>
          <a:xfrm>
            <a:off x="264410" y="3652861"/>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smtClean="0"/>
              <a:t>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userDrawn="1">
            <p:ph type="body" sz="quarter" idx="16" hasCustomPrompt="1"/>
          </p:nvPr>
        </p:nvSpPr>
        <p:spPr>
          <a:xfrm>
            <a:off x="264410" y="3248535"/>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1" name="Text Placeholder 6">
            <a:extLst>
              <a:ext uri="{FF2B5EF4-FFF2-40B4-BE49-F238E27FC236}">
                <a16:creationId xmlns:a16="http://schemas.microsoft.com/office/drawing/2014/main" id="{BC14EC5C-D80F-42F2-A5F0-D4F07AADAECE}"/>
              </a:ext>
            </a:extLst>
          </p:cNvPr>
          <p:cNvSpPr>
            <a:spLocks noGrp="1"/>
          </p:cNvSpPr>
          <p:nvPr userDrawn="1">
            <p:ph type="body" sz="quarter" idx="17"/>
          </p:nvPr>
        </p:nvSpPr>
        <p:spPr>
          <a:xfrm>
            <a:off x="6359042" y="3652861"/>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smtClean="0"/>
              <a:t>Edit Master text styles</a:t>
            </a:r>
          </a:p>
        </p:txBody>
      </p:sp>
      <p:sp>
        <p:nvSpPr>
          <p:cNvPr id="12" name="Text Placeholder 6">
            <a:extLst>
              <a:ext uri="{FF2B5EF4-FFF2-40B4-BE49-F238E27FC236}">
                <a16:creationId xmlns:a16="http://schemas.microsoft.com/office/drawing/2014/main" id="{235DD3B7-76E7-45B9-B75B-30D7AFC8EE6C}"/>
              </a:ext>
            </a:extLst>
          </p:cNvPr>
          <p:cNvSpPr>
            <a:spLocks noGrp="1"/>
          </p:cNvSpPr>
          <p:nvPr userDrawn="1">
            <p:ph type="body" sz="quarter" idx="18" hasCustomPrompt="1"/>
          </p:nvPr>
        </p:nvSpPr>
        <p:spPr>
          <a:xfrm>
            <a:off x="6359042" y="3248535"/>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3" name="Text Placeholder 6">
            <a:extLst>
              <a:ext uri="{FF2B5EF4-FFF2-40B4-BE49-F238E27FC236}">
                <a16:creationId xmlns:a16="http://schemas.microsoft.com/office/drawing/2014/main" id="{3B9FAC90-EA8D-4C0E-A0D1-0D252B50A12F}"/>
              </a:ext>
            </a:extLst>
          </p:cNvPr>
          <p:cNvSpPr>
            <a:spLocks noGrp="1"/>
          </p:cNvSpPr>
          <p:nvPr userDrawn="1">
            <p:ph type="body" sz="quarter" idx="19"/>
          </p:nvPr>
        </p:nvSpPr>
        <p:spPr>
          <a:xfrm>
            <a:off x="3288925" y="5167572"/>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smtClean="0"/>
              <a:t>Edit Master text styles</a:t>
            </a:r>
          </a:p>
        </p:txBody>
      </p:sp>
      <p:sp>
        <p:nvSpPr>
          <p:cNvPr id="14" name="Text Placeholder 6">
            <a:extLst>
              <a:ext uri="{FF2B5EF4-FFF2-40B4-BE49-F238E27FC236}">
                <a16:creationId xmlns:a16="http://schemas.microsoft.com/office/drawing/2014/main" id="{5556F808-0B84-4923-9C86-83F13CFABBB6}"/>
              </a:ext>
            </a:extLst>
          </p:cNvPr>
          <p:cNvSpPr>
            <a:spLocks noGrp="1"/>
          </p:cNvSpPr>
          <p:nvPr userDrawn="1">
            <p:ph type="body" sz="quarter" idx="20" hasCustomPrompt="1"/>
          </p:nvPr>
        </p:nvSpPr>
        <p:spPr>
          <a:xfrm>
            <a:off x="3288925" y="4763246"/>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5" name="Text Placeholder 6">
            <a:extLst>
              <a:ext uri="{FF2B5EF4-FFF2-40B4-BE49-F238E27FC236}">
                <a16:creationId xmlns:a16="http://schemas.microsoft.com/office/drawing/2014/main" id="{6D49870F-68D7-4CDC-8F2A-696151FA2B90}"/>
              </a:ext>
            </a:extLst>
          </p:cNvPr>
          <p:cNvSpPr>
            <a:spLocks noGrp="1"/>
          </p:cNvSpPr>
          <p:nvPr userDrawn="1">
            <p:ph type="body" sz="quarter" idx="21"/>
          </p:nvPr>
        </p:nvSpPr>
        <p:spPr>
          <a:xfrm>
            <a:off x="9412281" y="5167572"/>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smtClean="0"/>
              <a:t>Edit Master text styles</a:t>
            </a:r>
          </a:p>
        </p:txBody>
      </p:sp>
      <p:sp>
        <p:nvSpPr>
          <p:cNvPr id="16" name="Text Placeholder 6">
            <a:extLst>
              <a:ext uri="{FF2B5EF4-FFF2-40B4-BE49-F238E27FC236}">
                <a16:creationId xmlns:a16="http://schemas.microsoft.com/office/drawing/2014/main" id="{530C251D-6B9A-485B-A02D-AAF34ECA7B5D}"/>
              </a:ext>
            </a:extLst>
          </p:cNvPr>
          <p:cNvSpPr>
            <a:spLocks noGrp="1"/>
          </p:cNvSpPr>
          <p:nvPr userDrawn="1">
            <p:ph type="body" sz="quarter" idx="22" hasCustomPrompt="1"/>
          </p:nvPr>
        </p:nvSpPr>
        <p:spPr>
          <a:xfrm>
            <a:off x="9412281" y="4763246"/>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31" name="Picture Placeholder 4" title="Decorative">
            <a:extLst>
              <a:ext uri="{FF2B5EF4-FFF2-40B4-BE49-F238E27FC236}">
                <a16:creationId xmlns:a16="http://schemas.microsoft.com/office/drawing/2014/main" id="{FB28CC40-CBF3-4E1C-841D-45C7739F95EE}"/>
              </a:ext>
            </a:extLst>
          </p:cNvPr>
          <p:cNvSpPr>
            <a:spLocks noGrp="1"/>
          </p:cNvSpPr>
          <p:nvPr>
            <p:ph type="pic" sz="quarter" idx="12"/>
          </p:nvPr>
        </p:nvSpPr>
        <p:spPr>
          <a:xfrm>
            <a:off x="6092848" y="4416552"/>
            <a:ext cx="3054096" cy="2441448"/>
          </a:xfrm>
          <a:prstGeom prst="rect">
            <a:avLst/>
          </a:prstGeom>
        </p:spPr>
        <p:txBody>
          <a:bodyPr>
            <a:normAutofit/>
          </a:bodyPr>
          <a:lstStyle>
            <a:lvl1pPr algn="ctr">
              <a:defRPr sz="1600"/>
            </a:lvl1pPr>
          </a:lstStyle>
          <a:p>
            <a:r>
              <a:rPr lang="en-US" smtClean="0"/>
              <a:t>Click icon to add picture</a:t>
            </a:r>
            <a:endParaRPr lang="en-US" dirty="0"/>
          </a:p>
        </p:txBody>
      </p:sp>
    </p:spTree>
    <p:extLst>
      <p:ext uri="{BB962C8B-B14F-4D97-AF65-F5344CB8AC3E}">
        <p14:creationId xmlns:p14="http://schemas.microsoft.com/office/powerpoint/2010/main" val="245758852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3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accent1"/>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smtClean="0"/>
              <a:t>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2247900"/>
            <a:ext cx="5620473" cy="3870325"/>
          </a:xfrm>
        </p:spPr>
        <p:txBody>
          <a:bodyPr/>
          <a:lstStyle/>
          <a:p>
            <a:r>
              <a:rPr lang="en-US" noProof="0" smtClean="0"/>
              <a:t>Click icon to add chart</a:t>
            </a:r>
            <a:endParaRPr lang="en-US" noProof="0" dirty="0"/>
          </a:p>
        </p:txBody>
      </p:sp>
      <p:sp>
        <p:nvSpPr>
          <p:cNvPr id="2" name="Rectangle 1">
            <a:extLst>
              <a:ext uri="{FF2B5EF4-FFF2-40B4-BE49-F238E27FC236}">
                <a16:creationId xmlns:a16="http://schemas.microsoft.com/office/drawing/2014/main" id="{2B5F4DF3-3822-4AC9-9C82-C8D284E443EB}"/>
              </a:ext>
            </a:extLst>
          </p:cNvPr>
          <p:cNvSpPr/>
          <p:nvPr userDrawn="1"/>
        </p:nvSpPr>
        <p:spPr>
          <a:xfrm>
            <a:off x="5937569" y="2082800"/>
            <a:ext cx="5620473" cy="10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665043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4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smtClean="0"/>
              <a:t>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p>
            <a:r>
              <a:rPr lang="en-US" noProof="0" smtClean="0"/>
              <a:t>Click icon to add chart</a:t>
            </a:r>
            <a:endParaRPr lang="en-US" noProof="0" dirty="0"/>
          </a:p>
        </p:txBody>
      </p:sp>
      <p:sp>
        <p:nvSpPr>
          <p:cNvPr id="7" name="Shape 62" title="Decorative">
            <a:extLst>
              <a:ext uri="{FF2B5EF4-FFF2-40B4-BE49-F238E27FC236}">
                <a16:creationId xmlns:a16="http://schemas.microsoft.com/office/drawing/2014/main" id="{5C48ADE8-5D65-4FF2-93E1-D504137454D1}"/>
              </a:ext>
            </a:extLst>
          </p:cNvPr>
          <p:cNvSpPr/>
          <p:nvPr userDrawn="1"/>
        </p:nvSpPr>
        <p:spPr>
          <a:xfrm flipV="1">
            <a:off x="5770807" y="839972"/>
            <a:ext cx="0" cy="5370328"/>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2667849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3727361"/>
            <a:ext cx="2275389"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dirty="0"/>
              <a:t>Agenda</a:t>
            </a:r>
          </a:p>
        </p:txBody>
      </p:sp>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8634413" y="812800"/>
            <a:ext cx="3557587" cy="5232400"/>
          </a:xfrm>
        </p:spPr>
        <p:txBody>
          <a:bodyPr/>
          <a:lstStyle/>
          <a:p>
            <a:r>
              <a:rPr lang="en-US" smtClean="0"/>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155313" y="879710"/>
            <a:ext cx="4294206" cy="755650"/>
          </a:xfrm>
        </p:spPr>
        <p:txBody>
          <a:bodyPr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155313" y="1956155"/>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155313" y="3032600"/>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155313" y="4109045"/>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155313" y="5185490"/>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42" name="Shape 62" title="Decorative">
            <a:extLst>
              <a:ext uri="{FF2B5EF4-FFF2-40B4-BE49-F238E27FC236}">
                <a16:creationId xmlns:a16="http://schemas.microsoft.com/office/drawing/2014/main" id="{2683CBB0-468F-4DD2-853B-FBFFA91B662E}"/>
              </a:ext>
            </a:extLst>
          </p:cNvPr>
          <p:cNvSpPr/>
          <p:nvPr userDrawn="1"/>
        </p:nvSpPr>
        <p:spPr>
          <a:xfrm rot="16200000" flipV="1">
            <a:off x="1791782" y="3899540"/>
            <a:ext cx="0" cy="1930310"/>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22606040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5_Blank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EE74C1-9E1A-46A4-9261-8F389FEAB7F4}"/>
              </a:ext>
            </a:extLst>
          </p:cNvPr>
          <p:cNvSpPr/>
          <p:nvPr userDrawn="1"/>
        </p:nvSpPr>
        <p:spPr>
          <a:xfrm>
            <a:off x="5727700" y="0"/>
            <a:ext cx="64643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smtClean="0"/>
              <a:t>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lvl1pPr>
              <a:defRPr>
                <a:solidFill>
                  <a:schemeClr val="bg1"/>
                </a:solidFill>
              </a:defRPr>
            </a:lvl1pPr>
          </a:lstStyle>
          <a:p>
            <a:r>
              <a:rPr lang="en-US" noProof="0" smtClean="0"/>
              <a:t>Click icon to add chart</a:t>
            </a:r>
            <a:endParaRPr lang="en-US" noProof="0" dirty="0"/>
          </a:p>
        </p:txBody>
      </p:sp>
    </p:spTree>
    <p:extLst>
      <p:ext uri="{BB962C8B-B14F-4D97-AF65-F5344CB8AC3E}">
        <p14:creationId xmlns:p14="http://schemas.microsoft.com/office/powerpoint/2010/main" val="308776096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6_Blank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EE74C1-9E1A-46A4-9261-8F389FEAB7F4}"/>
              </a:ext>
            </a:extLst>
          </p:cNvPr>
          <p:cNvSpPr/>
          <p:nvPr userDrawn="1"/>
        </p:nvSpPr>
        <p:spPr>
          <a:xfrm>
            <a:off x="5727700" y="0"/>
            <a:ext cx="6464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smtClean="0"/>
              <a:t>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lvl1pPr>
              <a:defRPr>
                <a:solidFill>
                  <a:schemeClr val="bg1"/>
                </a:solidFill>
              </a:defRPr>
            </a:lvl1pPr>
          </a:lstStyle>
          <a:p>
            <a:r>
              <a:rPr lang="en-US" noProof="0" smtClean="0"/>
              <a:t>Click icon to add chart</a:t>
            </a:r>
            <a:endParaRPr lang="en-US" noProof="0" dirty="0"/>
          </a:p>
        </p:txBody>
      </p:sp>
    </p:spTree>
    <p:extLst>
      <p:ext uri="{BB962C8B-B14F-4D97-AF65-F5344CB8AC3E}">
        <p14:creationId xmlns:p14="http://schemas.microsoft.com/office/powerpoint/2010/main" val="378589050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anchor="b">
            <a:normAutofit/>
          </a:bodyPr>
          <a:lstStyle>
            <a:lvl1pPr algn="r">
              <a:defRPr sz="4000"/>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smtClean="0"/>
              <a:t>Edit Master text styles</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838200" y="2392680"/>
            <a:ext cx="10719842" cy="4167505"/>
          </a:xfrm>
        </p:spPr>
        <p:txBody>
          <a:bodyPr/>
          <a:lstStyle/>
          <a:p>
            <a:r>
              <a:rPr lang="en-US" noProof="0" smtClean="0"/>
              <a:t>Click icon to add chart</a:t>
            </a:r>
            <a:endParaRPr lang="en-US" noProof="0" dirty="0"/>
          </a:p>
        </p:txBody>
      </p:sp>
    </p:spTree>
    <p:extLst>
      <p:ext uri="{BB962C8B-B14F-4D97-AF65-F5344CB8AC3E}">
        <p14:creationId xmlns:p14="http://schemas.microsoft.com/office/powerpoint/2010/main" val="316631958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2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anchor="b">
            <a:normAutofit/>
          </a:bodyPr>
          <a:lstStyle>
            <a:lvl1pPr algn="r">
              <a:defRPr sz="4000"/>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smtClean="0"/>
              <a:t>Edit Master text styles</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815420" y="2392680"/>
            <a:ext cx="5742622" cy="4023995"/>
          </a:xfrm>
        </p:spPr>
        <p:txBody>
          <a:bodyPr/>
          <a:lstStyle/>
          <a:p>
            <a:r>
              <a:rPr lang="en-US" noProof="0" smtClean="0"/>
              <a:t>Click icon to add chart</a:t>
            </a:r>
            <a:endParaRPr lang="en-US" noProof="0" dirty="0"/>
          </a:p>
        </p:txBody>
      </p:sp>
      <p:sp>
        <p:nvSpPr>
          <p:cNvPr id="4" name="Picture Placeholder 3" title="Decorative">
            <a:extLst>
              <a:ext uri="{FF2B5EF4-FFF2-40B4-BE49-F238E27FC236}">
                <a16:creationId xmlns:a16="http://schemas.microsoft.com/office/drawing/2014/main" id="{C9E9201F-1E54-4CE0-974D-2A45F04F48B9}"/>
              </a:ext>
            </a:extLst>
          </p:cNvPr>
          <p:cNvSpPr>
            <a:spLocks noGrp="1"/>
          </p:cNvSpPr>
          <p:nvPr>
            <p:ph type="pic" sz="quarter" idx="14"/>
          </p:nvPr>
        </p:nvSpPr>
        <p:spPr>
          <a:xfrm>
            <a:off x="838200" y="2392045"/>
            <a:ext cx="4776788" cy="4023995"/>
          </a:xfrm>
        </p:spPr>
        <p:txBody>
          <a:bodyPr/>
          <a:lstStyle/>
          <a:p>
            <a:r>
              <a:rPr lang="en-US" noProof="0" smtClean="0"/>
              <a:t>Click icon to add picture</a:t>
            </a:r>
            <a:endParaRPr lang="en-US" noProof="0" dirty="0"/>
          </a:p>
        </p:txBody>
      </p:sp>
    </p:spTree>
    <p:extLst>
      <p:ext uri="{BB962C8B-B14F-4D97-AF65-F5344CB8AC3E}">
        <p14:creationId xmlns:p14="http://schemas.microsoft.com/office/powerpoint/2010/main" val="414333905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74535-13A9-914D-A6BC-97AFF288301C}"/>
              </a:ext>
            </a:extLst>
          </p:cNvPr>
          <p:cNvSpPr>
            <a:spLocks noGrp="1"/>
          </p:cNvSpPr>
          <p:nvPr>
            <p:ph type="title" hasCustomPrompt="1"/>
          </p:nvPr>
        </p:nvSpPr>
        <p:spPr>
          <a:xfrm>
            <a:off x="647700" y="289560"/>
            <a:ext cx="10896600" cy="893218"/>
          </a:xfrm>
        </p:spPr>
        <p:txBody>
          <a:bodyPr anchor="b"/>
          <a:lstStyle>
            <a:lvl1pPr algn="ctr">
              <a:defRPr/>
            </a:lvl1pPr>
          </a:lstStyle>
          <a:p>
            <a:r>
              <a:rPr lang="en-US" dirty="0"/>
              <a:t>CLICK TO EDIT MASTER TITLE STYLE</a:t>
            </a:r>
          </a:p>
        </p:txBody>
      </p:sp>
      <p:sp>
        <p:nvSpPr>
          <p:cNvPr id="11" name="Text Placeholder 11">
            <a:extLst>
              <a:ext uri="{FF2B5EF4-FFF2-40B4-BE49-F238E27FC236}">
                <a16:creationId xmlns:a16="http://schemas.microsoft.com/office/drawing/2014/main" id="{43A40995-514F-A74C-B120-F2ADB492062F}"/>
              </a:ext>
            </a:extLst>
          </p:cNvPr>
          <p:cNvSpPr>
            <a:spLocks noGrp="1"/>
          </p:cNvSpPr>
          <p:nvPr>
            <p:ph type="body" sz="quarter" idx="12" hasCustomPrompt="1"/>
          </p:nvPr>
        </p:nvSpPr>
        <p:spPr>
          <a:xfrm>
            <a:off x="647700" y="1097363"/>
            <a:ext cx="10896600" cy="602887"/>
          </a:xfrm>
        </p:spPr>
        <p:txBody>
          <a:bodyPr anchor="ctr">
            <a:normAutofit/>
          </a:bodyPr>
          <a:lstStyle>
            <a:lvl1pPr marL="0" indent="0" algn="ctr">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dirty="0"/>
              <a:t>SUBTITLE HERE</a:t>
            </a:r>
          </a:p>
        </p:txBody>
      </p:sp>
      <p:sp>
        <p:nvSpPr>
          <p:cNvPr id="4" name="Table Placeholder 3" title="Decorative">
            <a:extLst>
              <a:ext uri="{FF2B5EF4-FFF2-40B4-BE49-F238E27FC236}">
                <a16:creationId xmlns:a16="http://schemas.microsoft.com/office/drawing/2014/main" id="{EC1740A4-BBA1-4296-9738-ADD3B80B2439}"/>
              </a:ext>
            </a:extLst>
          </p:cNvPr>
          <p:cNvSpPr>
            <a:spLocks noGrp="1"/>
          </p:cNvSpPr>
          <p:nvPr>
            <p:ph type="tbl" sz="quarter" idx="13"/>
          </p:nvPr>
        </p:nvSpPr>
        <p:spPr>
          <a:xfrm>
            <a:off x="647700" y="1806575"/>
            <a:ext cx="10896600" cy="4578350"/>
          </a:xfrm>
        </p:spPr>
        <p:txBody>
          <a:bodyPr/>
          <a:lstStyle/>
          <a:p>
            <a:r>
              <a:rPr lang="en-US" smtClean="0"/>
              <a:t>Click icon to add table</a:t>
            </a:r>
            <a:endParaRPr lang="en-US" dirty="0"/>
          </a:p>
        </p:txBody>
      </p:sp>
    </p:spTree>
    <p:extLst>
      <p:ext uri="{BB962C8B-B14F-4D97-AF65-F5344CB8AC3E}">
        <p14:creationId xmlns:p14="http://schemas.microsoft.com/office/powerpoint/2010/main" val="246294798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0733904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title="Decorative">
            <a:extLst>
              <a:ext uri="{FF2B5EF4-FFF2-40B4-BE49-F238E27FC236}">
                <a16:creationId xmlns:a16="http://schemas.microsoft.com/office/drawing/2014/main" id="{18957288-25D1-4D25-BECD-5A2E6A888185}"/>
              </a:ext>
            </a:extLst>
          </p:cNvPr>
          <p:cNvSpPr>
            <a:spLocks noGrp="1"/>
          </p:cNvSpPr>
          <p:nvPr>
            <p:ph type="pic" sz="quarter" idx="13"/>
          </p:nvPr>
        </p:nvSpPr>
        <p:spPr>
          <a:xfrm>
            <a:off x="3236595" y="260350"/>
            <a:ext cx="44926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smtClean="0"/>
              <a:t>Click icon to add picture</a:t>
            </a:r>
            <a:endParaRPr lang="en-US" noProof="0" dirty="0"/>
          </a:p>
        </p:txBody>
      </p:sp>
      <p:sp>
        <p:nvSpPr>
          <p:cNvPr id="6" name="Picture Placeholder 6" title="Decorative">
            <a:extLst>
              <a:ext uri="{FF2B5EF4-FFF2-40B4-BE49-F238E27FC236}">
                <a16:creationId xmlns:a16="http://schemas.microsoft.com/office/drawing/2014/main" id="{3F6FD22A-5FDA-45EC-BE49-3C0E30A397B0}"/>
              </a:ext>
            </a:extLst>
          </p:cNvPr>
          <p:cNvSpPr>
            <a:spLocks noGrp="1"/>
          </p:cNvSpPr>
          <p:nvPr>
            <p:ph type="pic" sz="quarter" idx="15"/>
          </p:nvPr>
        </p:nvSpPr>
        <p:spPr>
          <a:xfrm>
            <a:off x="7839076" y="260350"/>
            <a:ext cx="4052888" cy="3803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smtClean="0"/>
              <a:t>Click icon to add picture</a:t>
            </a:r>
            <a:endParaRPr lang="en-US" noProof="0" dirty="0"/>
          </a:p>
        </p:txBody>
      </p:sp>
      <p:sp>
        <p:nvSpPr>
          <p:cNvPr id="7" name="Picture Placeholder 6" title="Decorative">
            <a:extLst>
              <a:ext uri="{FF2B5EF4-FFF2-40B4-BE49-F238E27FC236}">
                <a16:creationId xmlns:a16="http://schemas.microsoft.com/office/drawing/2014/main" id="{B64BDA74-9644-41EB-984D-939D27B60F3F}"/>
              </a:ext>
            </a:extLst>
          </p:cNvPr>
          <p:cNvSpPr>
            <a:spLocks noGrp="1"/>
          </p:cNvSpPr>
          <p:nvPr>
            <p:ph type="pic" sz="quarter" idx="16"/>
          </p:nvPr>
        </p:nvSpPr>
        <p:spPr>
          <a:xfrm>
            <a:off x="7839076" y="4165600"/>
            <a:ext cx="4052888" cy="239553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smtClean="0"/>
              <a:t>Click icon to add picture</a:t>
            </a:r>
            <a:endParaRPr lang="en-US" noProof="0" dirty="0"/>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518160" y="450030"/>
            <a:ext cx="2578099" cy="2508588"/>
          </a:xfrm>
        </p:spPr>
        <p:txBody>
          <a:bodyPr lIns="0" anchor="b">
            <a:normAutofit/>
          </a:bodyPr>
          <a:lstStyle>
            <a:lvl1pPr algn="l">
              <a:defRPr sz="4000"/>
            </a:lvl1pPr>
          </a:lstStyle>
          <a:p>
            <a:r>
              <a:rPr lang="en-US" noProof="0"/>
              <a:t>Click to Add </a:t>
            </a:r>
            <a:br>
              <a:rPr lang="en-US" noProof="0"/>
            </a:br>
            <a:r>
              <a:rPr lang="en-US" noProof="0"/>
              <a:t>Slide Title Here</a:t>
            </a:r>
          </a:p>
        </p:txBody>
      </p:sp>
      <p:sp>
        <p:nvSpPr>
          <p:cNvPr id="10" name="Shape 62" title="Decorative">
            <a:extLst>
              <a:ext uri="{FF2B5EF4-FFF2-40B4-BE49-F238E27FC236}">
                <a16:creationId xmlns:a16="http://schemas.microsoft.com/office/drawing/2014/main" id="{E1A23DB6-E067-4A30-8C4B-98B452428518}"/>
              </a:ext>
            </a:extLst>
          </p:cNvPr>
          <p:cNvSpPr/>
          <p:nvPr userDrawn="1"/>
        </p:nvSpPr>
        <p:spPr>
          <a:xfrm rot="16200000" flipV="1">
            <a:off x="1612562" y="1959892"/>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365189816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4" name="Picture Placeholder 6" title="Decorative">
            <a:extLst>
              <a:ext uri="{FF2B5EF4-FFF2-40B4-BE49-F238E27FC236}">
                <a16:creationId xmlns:a16="http://schemas.microsoft.com/office/drawing/2014/main" id="{18957288-25D1-4D25-BECD-5A2E6A888185}"/>
              </a:ext>
            </a:extLst>
          </p:cNvPr>
          <p:cNvSpPr>
            <a:spLocks noGrp="1"/>
          </p:cNvSpPr>
          <p:nvPr>
            <p:ph type="pic" sz="quarter" idx="13"/>
          </p:nvPr>
        </p:nvSpPr>
        <p:spPr>
          <a:xfrm>
            <a:off x="2315" y="1497808"/>
            <a:ext cx="3129335" cy="536019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smtClean="0"/>
              <a:t>Click icon to add picture</a:t>
            </a:r>
            <a:endParaRPr lang="en-US" noProof="0" dirty="0"/>
          </a:p>
        </p:txBody>
      </p:sp>
      <p:sp>
        <p:nvSpPr>
          <p:cNvPr id="6" name="Picture Placeholder 6" title="Decorative">
            <a:extLst>
              <a:ext uri="{FF2B5EF4-FFF2-40B4-BE49-F238E27FC236}">
                <a16:creationId xmlns:a16="http://schemas.microsoft.com/office/drawing/2014/main" id="{3F6FD22A-5FDA-45EC-BE49-3C0E30A397B0}"/>
              </a:ext>
            </a:extLst>
          </p:cNvPr>
          <p:cNvSpPr>
            <a:spLocks noGrp="1"/>
          </p:cNvSpPr>
          <p:nvPr>
            <p:ph type="pic" sz="quarter" idx="15"/>
          </p:nvPr>
        </p:nvSpPr>
        <p:spPr>
          <a:xfrm>
            <a:off x="3366714" y="-20671"/>
            <a:ext cx="3129336" cy="539706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smtClean="0"/>
              <a:t>Click icon to add picture</a:t>
            </a:r>
            <a:endParaRPr lang="en-US" noProof="0" dirty="0"/>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7461446" y="2718684"/>
            <a:ext cx="3415560" cy="2508588"/>
          </a:xfrm>
        </p:spPr>
        <p:txBody>
          <a:bodyPr lIns="0" anchor="b">
            <a:normAutofit/>
          </a:bodyPr>
          <a:lstStyle>
            <a:lvl1pPr algn="l">
              <a:defRPr sz="4000"/>
            </a:lvl1pPr>
          </a:lstStyle>
          <a:p>
            <a:r>
              <a:rPr lang="en-US" noProof="0"/>
              <a:t>Click to Add </a:t>
            </a:r>
            <a:br>
              <a:rPr lang="en-US" noProof="0"/>
            </a:br>
            <a:r>
              <a:rPr lang="en-US" noProof="0"/>
              <a:t>Slide Title Here</a:t>
            </a:r>
          </a:p>
        </p:txBody>
      </p:sp>
      <p:sp>
        <p:nvSpPr>
          <p:cNvPr id="10" name="Shape 62" title="Decorative">
            <a:extLst>
              <a:ext uri="{FF2B5EF4-FFF2-40B4-BE49-F238E27FC236}">
                <a16:creationId xmlns:a16="http://schemas.microsoft.com/office/drawing/2014/main" id="{E1A23DB6-E067-4A30-8C4B-98B452428518}"/>
              </a:ext>
            </a:extLst>
          </p:cNvPr>
          <p:cNvSpPr/>
          <p:nvPr userDrawn="1"/>
        </p:nvSpPr>
        <p:spPr>
          <a:xfrm rot="16200000" flipV="1">
            <a:off x="8555848" y="4281994"/>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31876465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Picture Placeholder 4" title="Decorative">
            <a:extLst>
              <a:ext uri="{FF2B5EF4-FFF2-40B4-BE49-F238E27FC236}">
                <a16:creationId xmlns:a16="http://schemas.microsoft.com/office/drawing/2014/main" id="{AC817481-FC70-46B9-B779-4E5C04778C8E}"/>
              </a:ext>
            </a:extLst>
          </p:cNvPr>
          <p:cNvSpPr>
            <a:spLocks noGrp="1"/>
          </p:cNvSpPr>
          <p:nvPr>
            <p:ph type="pic" sz="quarter" idx="10"/>
          </p:nvPr>
        </p:nvSpPr>
        <p:spPr>
          <a:xfrm>
            <a:off x="212725" y="1260389"/>
            <a:ext cx="2816352" cy="3173816"/>
          </a:xfrm>
          <a:solidFill>
            <a:schemeClr val="bg1">
              <a:lumMod val="95000"/>
            </a:schemeClr>
          </a:solidFill>
        </p:spPr>
        <p:txBody>
          <a:bodyPr/>
          <a:lstStyle/>
          <a:p>
            <a:r>
              <a:rPr lang="en-US" smtClean="0"/>
              <a:t>Click icon to add picture</a:t>
            </a:r>
            <a:endParaRPr lang="en-US" dirty="0"/>
          </a:p>
        </p:txBody>
      </p:sp>
      <p:sp>
        <p:nvSpPr>
          <p:cNvPr id="4"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1"/>
          </p:nvPr>
        </p:nvSpPr>
        <p:spPr>
          <a:xfrm>
            <a:off x="3194701" y="0"/>
            <a:ext cx="2817564" cy="3175686"/>
          </a:xfrm>
          <a:solidFill>
            <a:schemeClr val="bg1">
              <a:lumMod val="95000"/>
            </a:schemeClr>
          </a:solidFill>
        </p:spPr>
        <p:txBody>
          <a:bodyPr/>
          <a:lstStyle/>
          <a:p>
            <a:r>
              <a:rPr lang="en-US" smtClean="0"/>
              <a:t>Click icon to add picture</a:t>
            </a:r>
            <a:endParaRPr lang="en-US" dirty="0"/>
          </a:p>
        </p:txBody>
      </p:sp>
      <p:sp>
        <p:nvSpPr>
          <p:cNvPr id="5" name="Picture Placeholder 4" title="Decorative">
            <a:extLst>
              <a:ext uri="{FF2B5EF4-FFF2-40B4-BE49-F238E27FC236}">
                <a16:creationId xmlns:a16="http://schemas.microsoft.com/office/drawing/2014/main" id="{00DB6AEA-811C-4554-97AF-7D4F2639BDC7}"/>
              </a:ext>
            </a:extLst>
          </p:cNvPr>
          <p:cNvSpPr>
            <a:spLocks noGrp="1"/>
          </p:cNvSpPr>
          <p:nvPr>
            <p:ph type="pic" sz="quarter" idx="12"/>
          </p:nvPr>
        </p:nvSpPr>
        <p:spPr>
          <a:xfrm>
            <a:off x="213361" y="4586414"/>
            <a:ext cx="5798904" cy="2271585"/>
          </a:xfrm>
          <a:solidFill>
            <a:schemeClr val="bg1">
              <a:lumMod val="95000"/>
            </a:schemeClr>
          </a:solidFill>
        </p:spPr>
        <p:txBody>
          <a:bodyPr/>
          <a:lstStyle/>
          <a:p>
            <a:r>
              <a:rPr lang="en-US" smtClean="0"/>
              <a:t>Click icon to add picture</a:t>
            </a:r>
            <a:endParaRPr lang="en-US" dirty="0"/>
          </a:p>
        </p:txBody>
      </p:sp>
      <p:sp>
        <p:nvSpPr>
          <p:cNvPr id="6" name="Picture Placeholder 4" title="Decorative">
            <a:extLst>
              <a:ext uri="{FF2B5EF4-FFF2-40B4-BE49-F238E27FC236}">
                <a16:creationId xmlns:a16="http://schemas.microsoft.com/office/drawing/2014/main" id="{75694821-2A94-40B8-8AAD-3E3762AFD388}"/>
              </a:ext>
            </a:extLst>
          </p:cNvPr>
          <p:cNvSpPr>
            <a:spLocks noGrp="1"/>
          </p:cNvSpPr>
          <p:nvPr>
            <p:ph type="pic" sz="quarter" idx="13"/>
          </p:nvPr>
        </p:nvSpPr>
        <p:spPr>
          <a:xfrm>
            <a:off x="6179737" y="4586414"/>
            <a:ext cx="2817564" cy="2271585"/>
          </a:xfrm>
          <a:solidFill>
            <a:schemeClr val="bg1">
              <a:lumMod val="95000"/>
            </a:schemeClr>
          </a:solidFill>
        </p:spPr>
        <p:txBody>
          <a:bodyPr/>
          <a:lstStyle/>
          <a:p>
            <a:r>
              <a:rPr lang="en-US" smtClean="0"/>
              <a:t>Click icon to add picture</a:t>
            </a:r>
            <a:endParaRPr lang="en-US" dirty="0"/>
          </a:p>
        </p:txBody>
      </p:sp>
      <p:sp>
        <p:nvSpPr>
          <p:cNvPr id="7"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4"/>
          </p:nvPr>
        </p:nvSpPr>
        <p:spPr>
          <a:xfrm>
            <a:off x="6177889" y="2030436"/>
            <a:ext cx="2817564" cy="2403769"/>
          </a:xfrm>
          <a:solidFill>
            <a:schemeClr val="bg1">
              <a:lumMod val="95000"/>
            </a:schemeClr>
          </a:solidFill>
        </p:spPr>
        <p:txBody>
          <a:bodyPr/>
          <a:lstStyle/>
          <a:p>
            <a:r>
              <a:rPr lang="en-US" smtClean="0"/>
              <a:t>Click icon to add picture</a:t>
            </a:r>
            <a:endParaRPr lang="en-US" dirty="0"/>
          </a:p>
        </p:txBody>
      </p:sp>
      <p:sp>
        <p:nvSpPr>
          <p:cNvPr id="8"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5"/>
          </p:nvPr>
        </p:nvSpPr>
        <p:spPr>
          <a:xfrm>
            <a:off x="9161076" y="0"/>
            <a:ext cx="2817564" cy="4434205"/>
          </a:xfrm>
          <a:solidFill>
            <a:schemeClr val="bg1">
              <a:lumMod val="95000"/>
            </a:schemeClr>
          </a:solidFill>
        </p:spPr>
        <p:txBody>
          <a:bodyPr/>
          <a:lstStyle/>
          <a:p>
            <a:r>
              <a:rPr lang="en-US" smtClean="0"/>
              <a:t>Click icon to add picture</a:t>
            </a:r>
            <a:endParaRPr lang="en-US" dirty="0"/>
          </a:p>
        </p:txBody>
      </p:sp>
      <p:sp>
        <p:nvSpPr>
          <p:cNvPr id="2" name="Rectangle 1" title="Decorative"/>
          <p:cNvSpPr/>
          <p:nvPr userDrawn="1"/>
        </p:nvSpPr>
        <p:spPr>
          <a:xfrm>
            <a:off x="213361" y="0"/>
            <a:ext cx="2815716" cy="10997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title="Decorative"/>
          <p:cNvSpPr/>
          <p:nvPr userDrawn="1"/>
        </p:nvSpPr>
        <p:spPr>
          <a:xfrm>
            <a:off x="3196549" y="3334454"/>
            <a:ext cx="2815716" cy="10997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title="Decorative"/>
          <p:cNvSpPr/>
          <p:nvPr userDrawn="1"/>
        </p:nvSpPr>
        <p:spPr>
          <a:xfrm>
            <a:off x="6179737" y="0"/>
            <a:ext cx="2815716" cy="18782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title="Decorative"/>
          <p:cNvSpPr/>
          <p:nvPr userDrawn="1"/>
        </p:nvSpPr>
        <p:spPr>
          <a:xfrm>
            <a:off x="9162924" y="4598770"/>
            <a:ext cx="2815716" cy="225922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451680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361244" y="2225040"/>
            <a:ext cx="4536079" cy="4632960"/>
          </a:xfrm>
        </p:spPr>
        <p:txBody>
          <a:bodyPr/>
          <a:lstStyle/>
          <a:p>
            <a:r>
              <a:rPr lang="en-US" smtClean="0"/>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5121031" y="2055335"/>
            <a:ext cx="4294206" cy="755650"/>
          </a:xfrm>
        </p:spPr>
        <p:txBody>
          <a:bodyPr anchor="ctr">
            <a:normAutofit/>
          </a:bodyPr>
          <a:lstStyle>
            <a:lvl1pPr marL="0" indent="0">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5121031" y="2782449"/>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5121031" y="4352427"/>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5121031" y="3567438"/>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5121031" y="5137415"/>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 name="Rectangle 2" title="Decorative">
            <a:extLst>
              <a:ext uri="{FF2B5EF4-FFF2-40B4-BE49-F238E27FC236}">
                <a16:creationId xmlns:a16="http://schemas.microsoft.com/office/drawing/2014/main" id="{E2F3CED5-D6C7-4A0B-B731-FDB78F4E3341}"/>
              </a:ext>
            </a:extLst>
          </p:cNvPr>
          <p:cNvSpPr/>
          <p:nvPr userDrawn="1"/>
        </p:nvSpPr>
        <p:spPr>
          <a:xfrm>
            <a:off x="353385" y="0"/>
            <a:ext cx="4572513" cy="2059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hape 62" title="Decorative">
            <a:extLst>
              <a:ext uri="{FF2B5EF4-FFF2-40B4-BE49-F238E27FC236}">
                <a16:creationId xmlns:a16="http://schemas.microsoft.com/office/drawing/2014/main" id="{2683CBB0-468F-4DD2-853B-FBFFA91B662E}"/>
              </a:ext>
            </a:extLst>
          </p:cNvPr>
          <p:cNvSpPr/>
          <p:nvPr userDrawn="1"/>
        </p:nvSpPr>
        <p:spPr>
          <a:xfrm rot="16200000" flipV="1">
            <a:off x="1560255" y="445140"/>
            <a:ext cx="0" cy="1930310"/>
          </a:xfrm>
          <a:prstGeom prst="line">
            <a:avLst/>
          </a:prstGeom>
          <a:ln w="76200">
            <a:solidFill>
              <a:schemeClr val="accent2">
                <a:lumMod val="75000"/>
                <a:lumOff val="25000"/>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13"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595100" y="192385"/>
            <a:ext cx="2275389" cy="1025525"/>
          </a:xfrm>
          <a:noFill/>
        </p:spPr>
        <p:txBody>
          <a:bodyPr vert="horz" lIns="0" tIns="45720" rIns="91440" bIns="0" rtlCol="0" anchor="b">
            <a:noAutofit/>
          </a:bodyPr>
          <a:lstStyle>
            <a:lvl1pPr>
              <a:defRPr lang="en-US" sz="5000" b="1">
                <a:solidFill>
                  <a:schemeClr val="bg1"/>
                </a:solidFill>
                <a:latin typeface="+mj-lt"/>
              </a:defRPr>
            </a:lvl1pPr>
          </a:lstStyle>
          <a:p>
            <a:pPr marL="0" lvl="0"/>
            <a:r>
              <a:rPr lang="en-US" dirty="0"/>
              <a:t>Agenda</a:t>
            </a:r>
          </a:p>
        </p:txBody>
      </p:sp>
    </p:spTree>
    <p:extLst>
      <p:ext uri="{BB962C8B-B14F-4D97-AF65-F5344CB8AC3E}">
        <p14:creationId xmlns:p14="http://schemas.microsoft.com/office/powerpoint/2010/main" val="2595043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6264877" y="0"/>
            <a:ext cx="5927124" cy="6858000"/>
          </a:xfrm>
        </p:spPr>
        <p:txBody>
          <a:bodyPr/>
          <a:lstStyle/>
          <a:p>
            <a:r>
              <a:rPr lang="en-US" smtClean="0"/>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71529" y="2348736"/>
            <a:ext cx="4294206" cy="755650"/>
          </a:xfrm>
        </p:spPr>
        <p:txBody>
          <a:bodyPr anchor="ctr">
            <a:normAutofit/>
          </a:bodyPr>
          <a:lstStyle>
            <a:lvl1pPr marL="0" indent="0">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71529" y="3075850"/>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71529" y="4645828"/>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71529" y="3860839"/>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71529" y="5430816"/>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 name="Rectangle 2" title="Decorative">
            <a:extLst>
              <a:ext uri="{FF2B5EF4-FFF2-40B4-BE49-F238E27FC236}">
                <a16:creationId xmlns:a16="http://schemas.microsoft.com/office/drawing/2014/main" id="{E2F3CED5-D6C7-4A0B-B731-FDB78F4E3341}"/>
              </a:ext>
            </a:extLst>
          </p:cNvPr>
          <p:cNvSpPr/>
          <p:nvPr userDrawn="1"/>
        </p:nvSpPr>
        <p:spPr>
          <a:xfrm>
            <a:off x="353385" y="0"/>
            <a:ext cx="4572513" cy="2059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hape 62" title="Decorative">
            <a:extLst>
              <a:ext uri="{FF2B5EF4-FFF2-40B4-BE49-F238E27FC236}">
                <a16:creationId xmlns:a16="http://schemas.microsoft.com/office/drawing/2014/main" id="{2683CBB0-468F-4DD2-853B-FBFFA91B662E}"/>
              </a:ext>
            </a:extLst>
          </p:cNvPr>
          <p:cNvSpPr/>
          <p:nvPr userDrawn="1"/>
        </p:nvSpPr>
        <p:spPr>
          <a:xfrm rot="16200000" flipV="1">
            <a:off x="1560255" y="445140"/>
            <a:ext cx="0" cy="1930310"/>
          </a:xfrm>
          <a:prstGeom prst="line">
            <a:avLst/>
          </a:prstGeom>
          <a:ln w="76200">
            <a:solidFill>
              <a:schemeClr val="accent1">
                <a:lumMod val="60000"/>
                <a:lumOff val="40000"/>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13"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595100" y="192385"/>
            <a:ext cx="2275389" cy="1025525"/>
          </a:xfrm>
          <a:noFill/>
        </p:spPr>
        <p:txBody>
          <a:bodyPr vert="horz" lIns="0" tIns="45720" rIns="91440" bIns="0" rtlCol="0" anchor="b">
            <a:noAutofit/>
          </a:bodyPr>
          <a:lstStyle>
            <a:lvl1pPr>
              <a:defRPr lang="en-US" sz="5000" b="1">
                <a:solidFill>
                  <a:schemeClr val="bg1"/>
                </a:solidFill>
                <a:latin typeface="+mj-lt"/>
              </a:defRPr>
            </a:lvl1pPr>
          </a:lstStyle>
          <a:p>
            <a:pPr marL="0" lvl="0"/>
            <a:r>
              <a:rPr lang="en-US" dirty="0"/>
              <a:t>Agenda</a:t>
            </a:r>
          </a:p>
        </p:txBody>
      </p:sp>
    </p:spTree>
    <p:extLst>
      <p:ext uri="{BB962C8B-B14F-4D97-AF65-F5344CB8AC3E}">
        <p14:creationId xmlns:p14="http://schemas.microsoft.com/office/powerpoint/2010/main" val="2573412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1" y="0"/>
            <a:ext cx="4910666" cy="6858000"/>
          </a:xfrm>
        </p:spPr>
        <p:txBody>
          <a:bodyPr/>
          <a:lstStyle/>
          <a:p>
            <a:r>
              <a:rPr lang="en-US" noProof="0" smtClean="0"/>
              <a:t>Click icon to add picture</a:t>
            </a:r>
            <a:endParaRPr lang="en-US" noProof="0" dirty="0"/>
          </a:p>
        </p:txBody>
      </p:sp>
      <p:sp>
        <p:nvSpPr>
          <p:cNvPr id="3" name="Rectangle 2" title="Decorative"/>
          <p:cNvSpPr/>
          <p:nvPr userDrawn="1"/>
        </p:nvSpPr>
        <p:spPr>
          <a:xfrm>
            <a:off x="4910667" y="0"/>
            <a:ext cx="117404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6295131" y="879710"/>
            <a:ext cx="4801847" cy="755650"/>
          </a:xfrm>
        </p:spPr>
        <p:txBody>
          <a:bodyPr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6295131" y="1956155"/>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6295131" y="3032600"/>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6295131" y="4109045"/>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6295131" y="5185490"/>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7" name="Text Placeholder 30">
            <a:extLst>
              <a:ext uri="{FF2B5EF4-FFF2-40B4-BE49-F238E27FC236}">
                <a16:creationId xmlns:a16="http://schemas.microsoft.com/office/drawing/2014/main" id="{2D435A30-7C8E-4847-B027-91CBFA159229}"/>
              </a:ext>
            </a:extLst>
          </p:cNvPr>
          <p:cNvSpPr>
            <a:spLocks noGrp="1"/>
          </p:cNvSpPr>
          <p:nvPr>
            <p:ph type="body" sz="quarter" idx="17" hasCustomPrompt="1"/>
          </p:nvPr>
        </p:nvSpPr>
        <p:spPr>
          <a:xfrm>
            <a:off x="5084074" y="87971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1</a:t>
            </a:r>
          </a:p>
        </p:txBody>
      </p:sp>
      <p:sp>
        <p:nvSpPr>
          <p:cNvPr id="38" name="Text Placeholder 30">
            <a:extLst>
              <a:ext uri="{FF2B5EF4-FFF2-40B4-BE49-F238E27FC236}">
                <a16:creationId xmlns:a16="http://schemas.microsoft.com/office/drawing/2014/main" id="{819BB324-34C6-4FF7-8780-D294AC6EC5AC}"/>
              </a:ext>
            </a:extLst>
          </p:cNvPr>
          <p:cNvSpPr>
            <a:spLocks noGrp="1"/>
          </p:cNvSpPr>
          <p:nvPr>
            <p:ph type="body" sz="quarter" idx="18" hasCustomPrompt="1"/>
          </p:nvPr>
        </p:nvSpPr>
        <p:spPr>
          <a:xfrm>
            <a:off x="5084074" y="1956155"/>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2</a:t>
            </a:r>
          </a:p>
        </p:txBody>
      </p:sp>
      <p:sp>
        <p:nvSpPr>
          <p:cNvPr id="39" name="Text Placeholder 30">
            <a:extLst>
              <a:ext uri="{FF2B5EF4-FFF2-40B4-BE49-F238E27FC236}">
                <a16:creationId xmlns:a16="http://schemas.microsoft.com/office/drawing/2014/main" id="{43B3C496-FB0A-4924-A341-696D17E2D9C5}"/>
              </a:ext>
            </a:extLst>
          </p:cNvPr>
          <p:cNvSpPr>
            <a:spLocks noGrp="1"/>
          </p:cNvSpPr>
          <p:nvPr>
            <p:ph type="body" sz="quarter" idx="19" hasCustomPrompt="1"/>
          </p:nvPr>
        </p:nvSpPr>
        <p:spPr>
          <a:xfrm>
            <a:off x="5084074" y="303260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3</a:t>
            </a:r>
          </a:p>
        </p:txBody>
      </p:sp>
      <p:sp>
        <p:nvSpPr>
          <p:cNvPr id="40" name="Text Placeholder 30">
            <a:extLst>
              <a:ext uri="{FF2B5EF4-FFF2-40B4-BE49-F238E27FC236}">
                <a16:creationId xmlns:a16="http://schemas.microsoft.com/office/drawing/2014/main" id="{FEACD5FF-800E-4BB0-82F3-2E0AEF1215D5}"/>
              </a:ext>
            </a:extLst>
          </p:cNvPr>
          <p:cNvSpPr>
            <a:spLocks noGrp="1"/>
          </p:cNvSpPr>
          <p:nvPr>
            <p:ph type="body" sz="quarter" idx="20" hasCustomPrompt="1"/>
          </p:nvPr>
        </p:nvSpPr>
        <p:spPr>
          <a:xfrm>
            <a:off x="5084074" y="4109045"/>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4</a:t>
            </a:r>
          </a:p>
        </p:txBody>
      </p:sp>
      <p:sp>
        <p:nvSpPr>
          <p:cNvPr id="41" name="Text Placeholder 30">
            <a:extLst>
              <a:ext uri="{FF2B5EF4-FFF2-40B4-BE49-F238E27FC236}">
                <a16:creationId xmlns:a16="http://schemas.microsoft.com/office/drawing/2014/main" id="{58B97284-E1BE-4DCD-9CC1-C441D1A8573A}"/>
              </a:ext>
            </a:extLst>
          </p:cNvPr>
          <p:cNvSpPr>
            <a:spLocks noGrp="1"/>
          </p:cNvSpPr>
          <p:nvPr>
            <p:ph type="body" sz="quarter" idx="21" hasCustomPrompt="1"/>
          </p:nvPr>
        </p:nvSpPr>
        <p:spPr>
          <a:xfrm>
            <a:off x="5084074" y="518549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5</a:t>
            </a:r>
          </a:p>
        </p:txBody>
      </p:sp>
      <p:sp>
        <p:nvSpPr>
          <p:cNvPr id="15"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3727361"/>
            <a:ext cx="2275389"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noProof="0"/>
              <a:t>Agenda</a:t>
            </a:r>
          </a:p>
        </p:txBody>
      </p:sp>
    </p:spTree>
    <p:extLst>
      <p:ext uri="{BB962C8B-B14F-4D97-AF65-F5344CB8AC3E}">
        <p14:creationId xmlns:p14="http://schemas.microsoft.com/office/powerpoint/2010/main" val="4283145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769354" y="2596916"/>
            <a:ext cx="4385841" cy="1325563"/>
          </a:xfrm>
        </p:spPr>
        <p:txBody>
          <a:bodyPr anchor="b"/>
          <a:lstStyle>
            <a:lvl1pPr algn="l">
              <a:defRPr>
                <a:latin typeface="+mj-lt"/>
              </a:defRPr>
            </a:lvl1pPr>
          </a:lstStyle>
          <a:p>
            <a:r>
              <a:rPr lang="en-US" smtClean="0"/>
              <a:t>Click to edit Master title style</a:t>
            </a:r>
            <a:endParaRPr lang="en-US" dirty="0"/>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6096000" y="1"/>
            <a:ext cx="6096000" cy="6858000"/>
          </a:xfrm>
        </p:spPr>
        <p:txBody>
          <a:bodyPr/>
          <a:lstStyle/>
          <a:p>
            <a:r>
              <a:rPr lang="en-US" smtClean="0"/>
              <a:t>Click icon to add picture</a:t>
            </a:r>
            <a:endParaRPr lang="en-US" dirty="0"/>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769353" y="4628132"/>
            <a:ext cx="4385841" cy="1325562"/>
          </a:xfrm>
        </p:spPr>
        <p:txBody>
          <a:bodyPr>
            <a:noAutofit/>
          </a:bodyPr>
          <a:lstStyle>
            <a:lvl1pPr marL="0" indent="0" algn="l">
              <a:lnSpc>
                <a:spcPct val="100000"/>
              </a:lnSpc>
              <a:buNone/>
              <a:defRPr sz="1400">
                <a:latin typeface="+mn-lt"/>
                <a:cs typeface="Arial" panose="020B0604020202020204" pitchFamily="34" charset="0"/>
              </a:defRPr>
            </a:lvl1pPr>
          </a:lstStyle>
          <a:p>
            <a:pPr lvl="0"/>
            <a:r>
              <a:rPr lang="en-US" smtClean="0"/>
              <a:t>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p:nvPr>
        </p:nvSpPr>
        <p:spPr>
          <a:xfrm>
            <a:off x="769353" y="4165142"/>
            <a:ext cx="4385841" cy="382749"/>
          </a:xfrm>
        </p:spPr>
        <p:txBody>
          <a:bodyPr anchor="b">
            <a:normAutofit/>
          </a:bodyPr>
          <a:lstStyle>
            <a:lvl1pPr marL="0" indent="0" algn="l">
              <a:buNone/>
              <a:defRPr sz="1600" b="1">
                <a:latin typeface="+mj-lt"/>
                <a:cs typeface="Arial" panose="020B0604020202020204" pitchFamily="34" charset="0"/>
              </a:defRPr>
            </a:lvl1pPr>
          </a:lstStyle>
          <a:p>
            <a:pPr lvl="0"/>
            <a:r>
              <a:rPr lang="en-US" smtClean="0"/>
              <a:t>Edit Master text styles</a:t>
            </a:r>
          </a:p>
        </p:txBody>
      </p:sp>
      <p:sp>
        <p:nvSpPr>
          <p:cNvPr id="6" name="Shape 62" title="Decorative">
            <a:extLst>
              <a:ext uri="{FF2B5EF4-FFF2-40B4-BE49-F238E27FC236}">
                <a16:creationId xmlns:a16="http://schemas.microsoft.com/office/drawing/2014/main" id="{2683CBB0-468F-4DD2-853B-FBFFA91B662E}"/>
              </a:ext>
            </a:extLst>
          </p:cNvPr>
          <p:cNvSpPr/>
          <p:nvPr userDrawn="1"/>
        </p:nvSpPr>
        <p:spPr>
          <a:xfrm flipV="1">
            <a:off x="527427" y="1631760"/>
            <a:ext cx="0" cy="4321933"/>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9" name="Picture Placeholder 5" title="Decorative">
            <a:extLst>
              <a:ext uri="{FF2B5EF4-FFF2-40B4-BE49-F238E27FC236}">
                <a16:creationId xmlns:a16="http://schemas.microsoft.com/office/drawing/2014/main" id="{EADDC907-00BA-437D-8631-DCDAA19616AC}"/>
              </a:ext>
            </a:extLst>
          </p:cNvPr>
          <p:cNvSpPr>
            <a:spLocks noGrp="1"/>
          </p:cNvSpPr>
          <p:nvPr>
            <p:ph type="pic" sz="quarter" idx="13"/>
          </p:nvPr>
        </p:nvSpPr>
        <p:spPr>
          <a:xfrm>
            <a:off x="769354" y="1631760"/>
            <a:ext cx="804759" cy="804759"/>
          </a:xfrm>
          <a:prstGeom prst="rect">
            <a:avLst/>
          </a:prstGeom>
          <a:solidFill>
            <a:schemeClr val="bg1"/>
          </a:solidFill>
          <a:ln w="19050">
            <a:noFill/>
          </a:ln>
        </p:spPr>
        <p:txBody>
          <a:bodyPr>
            <a:normAutofit/>
          </a:bodyPr>
          <a:lstStyle>
            <a:lvl1pPr>
              <a:defRPr sz="800"/>
            </a:lvl1pPr>
          </a:lstStyle>
          <a:p>
            <a:r>
              <a:rPr lang="en-US" smtClean="0"/>
              <a:t>Click icon to add picture</a:t>
            </a:r>
            <a:endParaRPr lang="en-US" dirty="0"/>
          </a:p>
        </p:txBody>
      </p:sp>
    </p:spTree>
    <p:extLst>
      <p:ext uri="{BB962C8B-B14F-4D97-AF65-F5344CB8AC3E}">
        <p14:creationId xmlns:p14="http://schemas.microsoft.com/office/powerpoint/2010/main" val="19849342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1" y="2808079"/>
            <a:ext cx="6096000" cy="4049920"/>
          </a:xfrm>
        </p:spPr>
        <p:txBody>
          <a:bodyPr/>
          <a:lstStyle/>
          <a:p>
            <a:r>
              <a:rPr lang="en-US" smtClean="0"/>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38200" y="571465"/>
            <a:ext cx="5257801" cy="1325563"/>
          </a:xfrm>
        </p:spPr>
        <p:txBody>
          <a:bodyPr anchor="b">
            <a:normAutofit/>
          </a:bodyPr>
          <a:lstStyle>
            <a:lvl1pPr algn="r">
              <a:defRPr sz="4000">
                <a:latin typeface="+mj-lt"/>
              </a:defRPr>
            </a:lvl1pPr>
          </a:lstStyle>
          <a:p>
            <a:r>
              <a:rPr lang="en-US" smtClean="0"/>
              <a:t>Click to edit Master title style</a:t>
            </a:r>
            <a:endParaRPr lang="en-US" dirty="0"/>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87825" y="2808079"/>
            <a:ext cx="4312353" cy="382749"/>
          </a:xfrm>
        </p:spPr>
        <p:txBody>
          <a:bodyPr vert="horz" lIns="0" tIns="45720" rIns="91440" bIns="45720" rtlCol="0" anchor="b">
            <a:normAutofit/>
          </a:bodyPr>
          <a:lstStyle>
            <a:lvl1pPr>
              <a:defRPr lang="en-US" sz="1600" b="1" dirty="0">
                <a:latin typeface="+mj-lt"/>
              </a:defRPr>
            </a:lvl1pPr>
          </a:lstStyle>
          <a:p>
            <a:pPr marL="0" lvl="0" indent="0">
              <a:buNone/>
            </a:pPr>
            <a:r>
              <a:rPr lang="en-US" dirty="0"/>
              <a:t>Click to add title here</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87825" y="3212363"/>
            <a:ext cx="4312353" cy="2962659"/>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hape 62" title="Decorative">
            <a:extLst>
              <a:ext uri="{FF2B5EF4-FFF2-40B4-BE49-F238E27FC236}">
                <a16:creationId xmlns:a16="http://schemas.microsoft.com/office/drawing/2014/main" id="{2683CBB0-468F-4DD2-853B-FBFFA91B662E}"/>
              </a:ext>
            </a:extLst>
          </p:cNvPr>
          <p:cNvSpPr/>
          <p:nvPr userDrawn="1"/>
        </p:nvSpPr>
        <p:spPr>
          <a:xfrm rot="16200000" flipV="1">
            <a:off x="5130846" y="1256529"/>
            <a:ext cx="0" cy="1930310"/>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114414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E5DCEB-1CC8-4AEE-9DEC-6C62AD4FB42C}"/>
              </a:ext>
            </a:extLst>
          </p:cNvPr>
          <p:cNvSpPr/>
          <p:nvPr userDrawn="1"/>
        </p:nvSpPr>
        <p:spPr>
          <a:xfrm>
            <a:off x="0" y="3429000"/>
            <a:ext cx="6096001"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1" y="0"/>
            <a:ext cx="6096000" cy="3429000"/>
          </a:xfrm>
        </p:spPr>
        <p:txBody>
          <a:bodyPr/>
          <a:lstStyle/>
          <a:p>
            <a:r>
              <a:rPr lang="en-US" smtClean="0"/>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6987825" y="1190909"/>
            <a:ext cx="4554008" cy="1325563"/>
          </a:xfrm>
        </p:spPr>
        <p:txBody>
          <a:bodyPr lIns="0" anchor="b">
            <a:normAutofit/>
          </a:bodyPr>
          <a:lstStyle>
            <a:lvl1pPr algn="l">
              <a:defRPr sz="4000">
                <a:latin typeface="+mj-lt"/>
              </a:defRPr>
            </a:lvl1pPr>
          </a:lstStyle>
          <a:p>
            <a:r>
              <a:rPr lang="en-US" smtClean="0"/>
              <a:t>Click to edit Master title style</a:t>
            </a:r>
            <a:endParaRPr lang="en-US" dirty="0"/>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97253" y="2516138"/>
            <a:ext cx="4544580" cy="382749"/>
          </a:xfrm>
        </p:spPr>
        <p:txBody>
          <a:bodyPr vert="horz" lIns="0" tIns="45720" rIns="91440" bIns="45720" rtlCol="0" anchor="b">
            <a:normAutofit/>
          </a:bodyPr>
          <a:lstStyle>
            <a:lvl1pPr>
              <a:defRPr lang="en-US" sz="1600" b="1" dirty="0">
                <a:latin typeface="+mj-lt"/>
              </a:defRPr>
            </a:lvl1pPr>
          </a:lstStyle>
          <a:p>
            <a:pPr marL="0" lvl="0" indent="0">
              <a:buNone/>
            </a:pPr>
            <a:r>
              <a:rPr lang="en-US" dirty="0"/>
              <a:t>Click to add title here</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97253" y="2920422"/>
            <a:ext cx="4544580" cy="3226378"/>
          </a:xfrm>
        </p:spPr>
        <p:txBody>
          <a:bodyPr lIns="0" tIns="72000">
            <a:normAutofit/>
          </a:bodyPr>
          <a:lstStyle>
            <a:lvl1pPr>
              <a:defRPr sz="1400"/>
            </a:lvl1pPr>
            <a:lvl2pPr>
              <a:defRPr sz="1200"/>
            </a:lvl2pPr>
            <a:lvl3pPr>
              <a:defRPr sz="1100"/>
            </a:lvl3pPr>
            <a:lvl4pPr>
              <a:defRPr sz="1050"/>
            </a:lvl4pPr>
            <a:lvl5pPr>
              <a:defRPr sz="105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38199" y="3606800"/>
            <a:ext cx="4927601" cy="2540000"/>
          </a:xfrm>
        </p:spPr>
        <p:txBody>
          <a:bodyPr lIns="0" tIns="72000">
            <a:normAutofit/>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166034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6"/>
          </p:nvPr>
        </p:nvSpPr>
        <p:spPr>
          <a:xfrm>
            <a:off x="0" y="0"/>
            <a:ext cx="3708400" cy="6853712"/>
          </a:xfrm>
          <a:solidFill>
            <a:schemeClr val="bg1">
              <a:lumMod val="95000"/>
            </a:schemeClr>
          </a:solidFill>
        </p:spPr>
        <p:txBody>
          <a:bodyPr/>
          <a:lstStyle/>
          <a:p>
            <a:r>
              <a:rPr lang="en-US" smtClean="0"/>
              <a:t>Click icon to add picture</a:t>
            </a:r>
            <a:endParaRPr lang="en-US" dirty="0"/>
          </a:p>
        </p:txBody>
      </p:sp>
      <p:sp>
        <p:nvSpPr>
          <p:cNvPr id="11" name="Rectangle 10" title="Decorative"/>
          <p:cNvSpPr/>
          <p:nvPr userDrawn="1"/>
        </p:nvSpPr>
        <p:spPr>
          <a:xfrm>
            <a:off x="3708400" y="0"/>
            <a:ext cx="4775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4252921" y="936980"/>
            <a:ext cx="3686159" cy="1466055"/>
          </a:xfrm>
        </p:spPr>
        <p:txBody>
          <a:bodyPr lIns="0" anchor="t">
            <a:normAutofit/>
          </a:bodyPr>
          <a:lstStyle>
            <a:lvl1pPr algn="l">
              <a:defRPr sz="4000">
                <a:solidFill>
                  <a:schemeClr val="bg1"/>
                </a:solidFill>
                <a:latin typeface="+mj-lt"/>
              </a:defRPr>
            </a:lvl1pPr>
          </a:lstStyle>
          <a:p>
            <a:r>
              <a:rPr lang="en-US" smtClean="0"/>
              <a:t>Click to edit Master title style</a:t>
            </a:r>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252988" y="2407322"/>
            <a:ext cx="368602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252921" y="2811606"/>
            <a:ext cx="3686159"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7"/>
          </p:nvPr>
        </p:nvSpPr>
        <p:spPr>
          <a:xfrm>
            <a:off x="8483600" y="0"/>
            <a:ext cx="3708400" cy="6853712"/>
          </a:xfrm>
          <a:solidFill>
            <a:schemeClr val="bg1">
              <a:lumMod val="95000"/>
            </a:schemeClr>
          </a:solidFill>
        </p:spPr>
        <p:txBody>
          <a:bodyPr/>
          <a:lstStyle/>
          <a:p>
            <a:r>
              <a:rPr lang="en-US" smtClean="0"/>
              <a:t>Click icon to add picture</a:t>
            </a:r>
            <a:endParaRPr lang="en-US" dirty="0"/>
          </a:p>
        </p:txBody>
      </p:sp>
    </p:spTree>
    <p:extLst>
      <p:ext uri="{BB962C8B-B14F-4D97-AF65-F5344CB8AC3E}">
        <p14:creationId xmlns:p14="http://schemas.microsoft.com/office/powerpoint/2010/main" val="3155064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0" y="4288"/>
            <a:ext cx="12192000" cy="6853712"/>
          </a:xfrm>
          <a:solidFill>
            <a:schemeClr val="bg1">
              <a:lumMod val="95000"/>
            </a:schemeClr>
          </a:solidFill>
        </p:spPr>
        <p:txBody>
          <a:bodyPr/>
          <a:lstStyle/>
          <a:p>
            <a:r>
              <a:rPr lang="en-US" smtClean="0"/>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2002421"/>
            <a:ext cx="7252505" cy="891250"/>
          </a:xfrm>
        </p:spPr>
        <p:txBody>
          <a:bodyPr anchor="t">
            <a:noAutofit/>
          </a:bodyPr>
          <a:lstStyle>
            <a:lvl1pPr>
              <a:defRPr sz="5000" b="1">
                <a:solidFill>
                  <a:schemeClr val="bg1"/>
                </a:solidFill>
                <a:latin typeface="+mj-lt"/>
              </a:defRPr>
            </a:lvl1pPr>
          </a:lstStyle>
          <a:p>
            <a:r>
              <a:rPr lang="en-US" dirty="0"/>
              <a:t>THANK YOU</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3090444"/>
            <a:ext cx="7252504"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WWW.WEBSITENAME.COM</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1819845"/>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6047623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12" name="Rectangle 11" title="Decorative">
            <a:extLst>
              <a:ext uri="{FF2B5EF4-FFF2-40B4-BE49-F238E27FC236}">
                <a16:creationId xmlns:a16="http://schemas.microsoft.com/office/drawing/2014/main" id="{60EEF041-4EFF-410A-AFB4-25A65B462B2D}"/>
              </a:ext>
            </a:extLst>
          </p:cNvPr>
          <p:cNvSpPr/>
          <p:nvPr userDrawn="1"/>
        </p:nvSpPr>
        <p:spPr>
          <a:xfrm>
            <a:off x="8181847" y="0"/>
            <a:ext cx="401015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title="Decorative">
            <a:extLst>
              <a:ext uri="{FF2B5EF4-FFF2-40B4-BE49-F238E27FC236}">
                <a16:creationId xmlns:a16="http://schemas.microsoft.com/office/drawing/2014/main" id="{60EEF041-4EFF-410A-AFB4-25A65B462B2D}"/>
              </a:ext>
            </a:extLst>
          </p:cNvPr>
          <p:cNvSpPr/>
          <p:nvPr userDrawn="1"/>
        </p:nvSpPr>
        <p:spPr>
          <a:xfrm>
            <a:off x="4171694" y="0"/>
            <a:ext cx="401015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333757" y="1680547"/>
            <a:ext cx="368602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375228" y="1680547"/>
            <a:ext cx="3658010"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333454" y="2084831"/>
            <a:ext cx="3686159"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375228" y="2084831"/>
            <a:ext cx="3658010"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a:extLst>
              <a:ext uri="{FF2B5EF4-FFF2-40B4-BE49-F238E27FC236}">
                <a16:creationId xmlns:a16="http://schemas.microsoft.com/office/drawing/2014/main" id="{110731EC-67BA-493B-B1C7-6258DD2B6042}"/>
              </a:ext>
            </a:extLst>
          </p:cNvPr>
          <p:cNvSpPr>
            <a:spLocks noGrp="1"/>
          </p:cNvSpPr>
          <p:nvPr>
            <p:ph type="title"/>
          </p:nvPr>
        </p:nvSpPr>
        <p:spPr>
          <a:xfrm>
            <a:off x="403410" y="1670007"/>
            <a:ext cx="3686159" cy="1466055"/>
          </a:xfrm>
        </p:spPr>
        <p:txBody>
          <a:bodyPr lIns="0" anchor="t">
            <a:normAutofit/>
          </a:bodyPr>
          <a:lstStyle>
            <a:lvl1pPr algn="l">
              <a:defRPr sz="4000">
                <a:solidFill>
                  <a:schemeClr val="tx1"/>
                </a:soli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39044906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6" name="Picture Placeholder 5" title="Decorative">
            <a:extLst>
              <a:ext uri="{FF2B5EF4-FFF2-40B4-BE49-F238E27FC236}">
                <a16:creationId xmlns:a16="http://schemas.microsoft.com/office/drawing/2014/main" id="{09156155-C47D-47A0-A08D-DCAC4D742D3F}"/>
              </a:ext>
            </a:extLst>
          </p:cNvPr>
          <p:cNvSpPr>
            <a:spLocks noGrp="1"/>
          </p:cNvSpPr>
          <p:nvPr>
            <p:ph type="pic" sz="quarter" idx="17"/>
          </p:nvPr>
        </p:nvSpPr>
        <p:spPr>
          <a:xfrm>
            <a:off x="0" y="0"/>
            <a:ext cx="12192000" cy="3408892"/>
          </a:xfrm>
        </p:spPr>
        <p:txBody>
          <a:bodyPr/>
          <a:lstStyle/>
          <a:p>
            <a:r>
              <a:rPr lang="en-US" smtClean="0"/>
              <a:t>Click icon to add picture</a:t>
            </a:r>
            <a:endParaRPr lang="en-US" dirty="0"/>
          </a:p>
        </p:txBody>
      </p:sp>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3408891"/>
            <a:ext cx="12203575" cy="3449109"/>
          </a:xfrm>
          <a:prstGeom prst="rect">
            <a:avLst/>
          </a:prstGeom>
          <a:solidFill>
            <a:schemeClr val="accent1"/>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568750" y="3666354"/>
            <a:ext cx="3448800"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254055" y="3666354"/>
            <a:ext cx="3450265"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568447" y="4070639"/>
            <a:ext cx="3448800"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254055" y="4070639"/>
            <a:ext cx="345026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838200" y="4049104"/>
            <a:ext cx="3136900" cy="2168682"/>
          </a:xfrm>
        </p:spPr>
        <p:txBody>
          <a:bodyPr lIns="0" anchor="ctr">
            <a:normAutofit/>
          </a:bodyPr>
          <a:lstStyle>
            <a:lvl1pPr algn="l">
              <a:defRPr sz="4000">
                <a:solidFill>
                  <a:schemeClr val="bg1"/>
                </a:soli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10072104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2360141"/>
            <a:ext cx="6096001" cy="4497859"/>
          </a:xfrm>
          <a:prstGeom prst="rect">
            <a:avLst/>
          </a:prstGeom>
          <a:solidFill>
            <a:schemeClr val="accent1"/>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12" name="Title 1" title="Decorative">
            <a:extLst>
              <a:ext uri="{FF2B5EF4-FFF2-40B4-BE49-F238E27FC236}">
                <a16:creationId xmlns:a16="http://schemas.microsoft.com/office/drawing/2014/main" id="{FC8F08DC-8736-4BFE-8B72-8DD4184DEBE1}"/>
              </a:ext>
            </a:extLst>
          </p:cNvPr>
          <p:cNvSpPr txBox="1">
            <a:spLocks/>
          </p:cNvSpPr>
          <p:nvPr userDrawn="1"/>
        </p:nvSpPr>
        <p:spPr>
          <a:xfrm>
            <a:off x="6095999" y="2360141"/>
            <a:ext cx="6096001" cy="4497859"/>
          </a:xfrm>
          <a:prstGeom prst="rect">
            <a:avLst/>
          </a:prstGeom>
          <a:solidFill>
            <a:schemeClr val="accent1">
              <a:lumMod val="60000"/>
              <a:lumOff val="40000"/>
            </a:schemeClr>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877607" y="2962016"/>
            <a:ext cx="434078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72685" y="2962016"/>
            <a:ext cx="4342629"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77607" y="3366301"/>
            <a:ext cx="434078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72685" y="3366301"/>
            <a:ext cx="4342629"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2528215" y="358610"/>
            <a:ext cx="7135570" cy="822240"/>
          </a:xfrm>
        </p:spPr>
        <p:txBody>
          <a:bodyPr lIns="0" anchor="t">
            <a:normAutofit/>
          </a:bodyPr>
          <a:lstStyle>
            <a:lvl1pPr algn="ctr">
              <a:defRPr sz="4000">
                <a:solidFill>
                  <a:schemeClr val="tx1"/>
                </a:solidFill>
                <a:latin typeface="+mj-lt"/>
              </a:defRPr>
            </a:lvl1pPr>
          </a:lstStyle>
          <a:p>
            <a:r>
              <a:rPr lang="en-US" smtClean="0"/>
              <a:t>Click to edit Master title style</a:t>
            </a:r>
            <a:endParaRPr lang="en-US" dirty="0"/>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1">
                <a:lumMod val="40000"/>
                <a:lumOff val="6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723485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2360141"/>
            <a:ext cx="6096001" cy="4497859"/>
          </a:xfrm>
          <a:prstGeom prst="rect">
            <a:avLst/>
          </a:prstGeom>
          <a:solidFill>
            <a:schemeClr val="accent2"/>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12" name="Title 1" title="Decorative">
            <a:extLst>
              <a:ext uri="{FF2B5EF4-FFF2-40B4-BE49-F238E27FC236}">
                <a16:creationId xmlns:a16="http://schemas.microsoft.com/office/drawing/2014/main" id="{FC8F08DC-8736-4BFE-8B72-8DD4184DEBE1}"/>
              </a:ext>
            </a:extLst>
          </p:cNvPr>
          <p:cNvSpPr txBox="1">
            <a:spLocks/>
          </p:cNvSpPr>
          <p:nvPr userDrawn="1"/>
        </p:nvSpPr>
        <p:spPr>
          <a:xfrm>
            <a:off x="6095999" y="2360141"/>
            <a:ext cx="6096001" cy="4497859"/>
          </a:xfrm>
          <a:prstGeom prst="rect">
            <a:avLst/>
          </a:prstGeom>
          <a:solidFill>
            <a:schemeClr val="accent2">
              <a:lumMod val="75000"/>
              <a:lumOff val="25000"/>
            </a:schemeClr>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877607" y="2962016"/>
            <a:ext cx="434078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72685" y="2962016"/>
            <a:ext cx="4342629"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77607" y="3366301"/>
            <a:ext cx="434078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72685" y="3366301"/>
            <a:ext cx="4342629"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2528215" y="358610"/>
            <a:ext cx="7135570" cy="822240"/>
          </a:xfrm>
        </p:spPr>
        <p:txBody>
          <a:bodyPr lIns="0" anchor="t">
            <a:normAutofit/>
          </a:bodyPr>
          <a:lstStyle>
            <a:lvl1pPr algn="ctr">
              <a:defRPr sz="4000">
                <a:solidFill>
                  <a:schemeClr val="tx1"/>
                </a:solidFill>
                <a:latin typeface="+mj-lt"/>
              </a:defRPr>
            </a:lvl1pPr>
          </a:lstStyle>
          <a:p>
            <a:r>
              <a:rPr lang="en-US" smtClean="0"/>
              <a:t>Click to edit Master title style</a:t>
            </a:r>
            <a:endParaRPr lang="en-US" dirty="0"/>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2">
                <a:lumMod val="50000"/>
                <a:lumOff val="5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849647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44948" y="1193765"/>
            <a:ext cx="4385841" cy="1325563"/>
          </a:xfrm>
        </p:spPr>
        <p:txBody>
          <a:bodyPr anchor="b">
            <a:normAutofit/>
          </a:bodyPr>
          <a:lstStyle>
            <a:lvl1pPr algn="r">
              <a:defRPr sz="4000">
                <a:latin typeface="+mj-lt"/>
              </a:defRPr>
            </a:lvl1pPr>
          </a:lstStyle>
          <a:p>
            <a:r>
              <a:rPr lang="en-US" smtClean="0"/>
              <a:t>Click to edit Master title style</a:t>
            </a:r>
            <a:endParaRPr lang="en-US" dirty="0"/>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878814" y="2632337"/>
            <a:ext cx="4385841" cy="3357563"/>
          </a:xfrm>
        </p:spPr>
        <p:txBody>
          <a:bodyPr/>
          <a:lstStyle/>
          <a:p>
            <a:r>
              <a:rPr lang="en-US" smtClean="0"/>
              <a:t>Click icon to add picture</a:t>
            </a:r>
            <a:endParaRPr lang="en-US" dirty="0"/>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6182016" y="1598619"/>
            <a:ext cx="4869806" cy="1896435"/>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smtClean="0"/>
              <a:t>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6182016" y="1194294"/>
            <a:ext cx="4869806" cy="382749"/>
          </a:xfrm>
        </p:spPr>
        <p:txBody>
          <a:bodyPr lIns="0" anchor="b">
            <a:noAutofit/>
          </a:bodyPr>
          <a:lstStyle>
            <a:lvl1pPr marL="0" indent="0">
              <a:buNone/>
              <a:defRPr sz="1600" b="1">
                <a:latin typeface="+mj-lt"/>
                <a:cs typeface="Arial" panose="020B0604020202020204" pitchFamily="34" charset="0"/>
              </a:defRPr>
            </a:lvl1pPr>
          </a:lstStyle>
          <a:p>
            <a:pPr lvl="0"/>
            <a:r>
              <a:rPr lang="en-US" dirty="0"/>
              <a:t>Click to add title here</a:t>
            </a:r>
          </a:p>
        </p:txBody>
      </p:sp>
      <p:sp>
        <p:nvSpPr>
          <p:cNvPr id="6" name="Text Placeholder 6">
            <a:extLst>
              <a:ext uri="{FF2B5EF4-FFF2-40B4-BE49-F238E27FC236}">
                <a16:creationId xmlns:a16="http://schemas.microsoft.com/office/drawing/2014/main" id="{B2C5FA2F-DD81-4A72-AB26-A4C663724F42}"/>
              </a:ext>
            </a:extLst>
          </p:cNvPr>
          <p:cNvSpPr>
            <a:spLocks noGrp="1"/>
          </p:cNvSpPr>
          <p:nvPr>
            <p:ph type="body" sz="quarter" idx="13"/>
          </p:nvPr>
        </p:nvSpPr>
        <p:spPr>
          <a:xfrm>
            <a:off x="6182018" y="4093464"/>
            <a:ext cx="4869806" cy="1896435"/>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smtClean="0"/>
              <a:t>Edit Master text styles</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182017" y="3689139"/>
            <a:ext cx="4832794" cy="382749"/>
          </a:xfrm>
        </p:spPr>
        <p:txBody>
          <a:bodyPr lIns="0" anchor="b">
            <a:noAutofit/>
          </a:bodyPr>
          <a:lstStyle>
            <a:lvl1pPr marL="0" indent="0">
              <a:buNone/>
              <a:defRPr sz="1600" b="1">
                <a:latin typeface="+mj-lt"/>
                <a:cs typeface="Arial" panose="020B0604020202020204" pitchFamily="34" charset="0"/>
              </a:defRPr>
            </a:lvl1pPr>
          </a:lstStyle>
          <a:p>
            <a:pPr lvl="0"/>
            <a:r>
              <a:rPr lang="en-US" dirty="0"/>
              <a:t>Click to add title here</a:t>
            </a:r>
          </a:p>
        </p:txBody>
      </p:sp>
      <p:sp>
        <p:nvSpPr>
          <p:cNvPr id="10" name="Shape 62" title="Decorative">
            <a:extLst>
              <a:ext uri="{FF2B5EF4-FFF2-40B4-BE49-F238E27FC236}">
                <a16:creationId xmlns:a16="http://schemas.microsoft.com/office/drawing/2014/main" id="{2683CBB0-468F-4DD2-853B-FBFFA91B662E}"/>
              </a:ext>
            </a:extLst>
          </p:cNvPr>
          <p:cNvSpPr/>
          <p:nvPr userDrawn="1"/>
        </p:nvSpPr>
        <p:spPr>
          <a:xfrm flipV="1">
            <a:off x="830507" y="1194294"/>
            <a:ext cx="0" cy="4795606"/>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970810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7928658" y="836271"/>
            <a:ext cx="4263342" cy="5185458"/>
          </a:xfrm>
        </p:spPr>
        <p:txBody>
          <a:bodyPr/>
          <a:lstStyle/>
          <a:p>
            <a:r>
              <a:rPr lang="en-US" smtClean="0"/>
              <a:t>Click icon to add picture</a:t>
            </a:r>
            <a:endParaRPr lang="en-US" dirty="0"/>
          </a:p>
        </p:txBody>
      </p:sp>
      <p:sp>
        <p:nvSpPr>
          <p:cNvPr id="7" name="Text Placeholder 6" title="Decorative">
            <a:extLst>
              <a:ext uri="{FF2B5EF4-FFF2-40B4-BE49-F238E27FC236}">
                <a16:creationId xmlns:a16="http://schemas.microsoft.com/office/drawing/2014/main" id="{233D39E2-2188-4621-B115-A912A057E8AC}"/>
              </a:ext>
            </a:extLst>
          </p:cNvPr>
          <p:cNvSpPr>
            <a:spLocks noGrp="1"/>
          </p:cNvSpPr>
          <p:nvPr>
            <p:ph type="body" sz="quarter" idx="11"/>
          </p:nvPr>
        </p:nvSpPr>
        <p:spPr>
          <a:xfrm>
            <a:off x="3657597" y="836271"/>
            <a:ext cx="4262400" cy="5185458"/>
          </a:xfrm>
          <a:solidFill>
            <a:schemeClr val="accent1"/>
          </a:solidFill>
        </p:spPr>
        <p:txBody>
          <a:bodyPr lIns="252000" tIns="144000" rIns="14400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smtClean="0"/>
              <a:t>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625033" y="1659770"/>
            <a:ext cx="2558005" cy="1325563"/>
          </a:xfrm>
        </p:spPr>
        <p:txBody>
          <a:bodyPr anchor="t"/>
          <a:lstStyle>
            <a:lvl1pPr algn="l">
              <a:defRPr>
                <a:latin typeface="+mj-lt"/>
              </a:defRPr>
            </a:lvl1pPr>
          </a:lstStyle>
          <a:p>
            <a:r>
              <a:rPr lang="en-US" dirty="0"/>
              <a:t>Click to </a:t>
            </a:r>
            <a:br>
              <a:rPr lang="en-US" dirty="0"/>
            </a:br>
            <a:r>
              <a:rPr lang="en-US" dirty="0"/>
              <a:t>Add Title</a:t>
            </a:r>
          </a:p>
        </p:txBody>
      </p:sp>
      <p:sp>
        <p:nvSpPr>
          <p:cNvPr id="9" name="Shape 62" title="Decorative">
            <a:extLst>
              <a:ext uri="{FF2B5EF4-FFF2-40B4-BE49-F238E27FC236}">
                <a16:creationId xmlns:a16="http://schemas.microsoft.com/office/drawing/2014/main" id="{E1A23DB6-E067-4A30-8C4B-98B452428518}"/>
              </a:ext>
            </a:extLst>
          </p:cNvPr>
          <p:cNvSpPr/>
          <p:nvPr userDrawn="1"/>
        </p:nvSpPr>
        <p:spPr>
          <a:xfrm rot="16200000" flipV="1">
            <a:off x="1756506" y="1915220"/>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2174074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7" name="Text Placeholder 6" title="Decorative">
            <a:extLst>
              <a:ext uri="{FF2B5EF4-FFF2-40B4-BE49-F238E27FC236}">
                <a16:creationId xmlns:a16="http://schemas.microsoft.com/office/drawing/2014/main" id="{233D39E2-2188-4621-B115-A912A057E8AC}"/>
              </a:ext>
            </a:extLst>
          </p:cNvPr>
          <p:cNvSpPr>
            <a:spLocks noGrp="1"/>
          </p:cNvSpPr>
          <p:nvPr>
            <p:ph type="body" sz="quarter" idx="11"/>
          </p:nvPr>
        </p:nvSpPr>
        <p:spPr>
          <a:xfrm>
            <a:off x="0" y="3206186"/>
            <a:ext cx="12192000" cy="3651813"/>
          </a:xfrm>
          <a:solidFill>
            <a:schemeClr val="accent2"/>
          </a:solidFill>
        </p:spPr>
        <p:txBody>
          <a:bodyPr lIns="5400000" tIns="216000" rIns="180000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smtClean="0"/>
              <a:t>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5278053" y="1775520"/>
            <a:ext cx="6435524" cy="1325563"/>
          </a:xfrm>
        </p:spPr>
        <p:txBody>
          <a:bodyPr anchor="b"/>
          <a:lstStyle>
            <a:lvl1pPr algn="l">
              <a:defRPr>
                <a:latin typeface="+mj-lt"/>
              </a:defRPr>
            </a:lvl1pPr>
          </a:lstStyle>
          <a:p>
            <a:r>
              <a:rPr lang="en-US" dirty="0"/>
              <a:t>Click to Add Title</a:t>
            </a: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971836" y="1"/>
            <a:ext cx="3523423" cy="3206186"/>
          </a:xfrm>
          <a:solidFill>
            <a:schemeClr val="bg1">
              <a:lumMod val="95000"/>
            </a:schemeClr>
          </a:solidFill>
        </p:spPr>
        <p:txBody>
          <a:bodyPr/>
          <a:lstStyle/>
          <a:p>
            <a:r>
              <a:rPr lang="en-US" smtClean="0"/>
              <a:t>Click icon to add picture</a:t>
            </a:r>
            <a:endParaRPr lang="en-US" dirty="0"/>
          </a:p>
        </p:txBody>
      </p:sp>
      <p:sp>
        <p:nvSpPr>
          <p:cNvPr id="6"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2"/>
          </p:nvPr>
        </p:nvSpPr>
        <p:spPr>
          <a:xfrm>
            <a:off x="971836" y="3358587"/>
            <a:ext cx="3523423" cy="3206186"/>
          </a:xfrm>
          <a:solidFill>
            <a:schemeClr val="bg1">
              <a:lumMod val="95000"/>
            </a:schemeClr>
          </a:solidFill>
        </p:spPr>
        <p:txBody>
          <a:bodyPr/>
          <a:lstStyle/>
          <a:p>
            <a:r>
              <a:rPr lang="en-US" smtClean="0"/>
              <a:t>Click icon to add picture</a:t>
            </a:r>
            <a:endParaRPr lang="en-US" dirty="0"/>
          </a:p>
        </p:txBody>
      </p:sp>
    </p:spTree>
    <p:extLst>
      <p:ext uri="{BB962C8B-B14F-4D97-AF65-F5344CB8AC3E}">
        <p14:creationId xmlns:p14="http://schemas.microsoft.com/office/powerpoint/2010/main" val="9972271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838199" y="4586456"/>
            <a:ext cx="10349090" cy="1577281"/>
          </a:xfrm>
          <a:noFill/>
          <a:ln>
            <a:noFill/>
          </a:ln>
        </p:spPr>
        <p:txBody>
          <a:bodyPr lIns="0" tIns="216000" rIns="0">
            <a:noAutofit/>
          </a:bodyPr>
          <a:lstStyle>
            <a:lvl1pPr marL="0" indent="0" algn="ctr">
              <a:lnSpc>
                <a:spcPct val="100000"/>
              </a:lnSpc>
              <a:buNone/>
              <a:defRPr sz="1400">
                <a:latin typeface="+mn-lt"/>
                <a:cs typeface="Arial" panose="020B0604020202020204" pitchFamily="34" charset="0"/>
              </a:defRPr>
            </a:lvl1pPr>
          </a:lstStyle>
          <a:p>
            <a:pPr lvl="0"/>
            <a:r>
              <a:rPr lang="en-US" smtClean="0"/>
              <a:t>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838199" y="3717212"/>
            <a:ext cx="10349089" cy="854791"/>
          </a:xfrm>
        </p:spPr>
        <p:txBody>
          <a:bodyPr lIns="0" rIns="0" anchor="b"/>
          <a:lstStyle>
            <a:lvl1pPr algn="ctr">
              <a:defRPr>
                <a:latin typeface="+mj-lt"/>
              </a:defRPr>
            </a:lvl1pPr>
          </a:lstStyle>
          <a:p>
            <a:r>
              <a:rPr lang="en-US" dirty="0"/>
              <a:t>Click to Add Title</a:t>
            </a: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838200" y="836271"/>
            <a:ext cx="10349089" cy="2516529"/>
          </a:xfrm>
          <a:solidFill>
            <a:schemeClr val="bg1">
              <a:lumMod val="95000"/>
            </a:schemeClr>
          </a:solidFill>
        </p:spPr>
        <p:txBody>
          <a:bodyPr/>
          <a:lstStyle/>
          <a:p>
            <a:r>
              <a:rPr lang="en-US" smtClean="0"/>
              <a:t>Click icon to add picture</a:t>
            </a:r>
            <a:endParaRPr lang="en-US" dirty="0"/>
          </a:p>
        </p:txBody>
      </p:sp>
    </p:spTree>
    <p:extLst>
      <p:ext uri="{BB962C8B-B14F-4D97-AF65-F5344CB8AC3E}">
        <p14:creationId xmlns:p14="http://schemas.microsoft.com/office/powerpoint/2010/main" val="5831282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3" name="Rectangle 2" title="Decorative">
            <a:extLst>
              <a:ext uri="{FF2B5EF4-FFF2-40B4-BE49-F238E27FC236}">
                <a16:creationId xmlns:a16="http://schemas.microsoft.com/office/drawing/2014/main" id="{9DF8596F-E730-47C4-86C3-F4A9B3F78268}"/>
              </a:ext>
            </a:extLst>
          </p:cNvPr>
          <p:cNvSpPr/>
          <p:nvPr userDrawn="1"/>
        </p:nvSpPr>
        <p:spPr>
          <a:xfrm>
            <a:off x="0" y="0"/>
            <a:ext cx="4745620" cy="3428990"/>
          </a:xfrm>
          <a:prstGeom prst="rect">
            <a:avLst/>
          </a:prstGeom>
          <a:solidFill>
            <a:schemeClr val="accent2"/>
          </a:solidFill>
        </p:spPr>
        <p:txBody>
          <a:bodyPr vert="horz" lIns="252000" tIns="144000" rIns="144000" bIns="45720" rtlCol="0">
            <a:noAutofit/>
          </a:bodyPr>
          <a:lstStyle/>
          <a:p>
            <a:pPr lvl="0" indent="0">
              <a:lnSpc>
                <a:spcPct val="100000"/>
              </a:lnSpc>
              <a:spcBef>
                <a:spcPts val="1000"/>
              </a:spcBef>
              <a:buFont typeface="Arial" panose="020B0604020202020204" pitchFamily="34" charset="0"/>
              <a:buNone/>
            </a:pPr>
            <a:endParaRPr lang="en-US" sz="1400" b="0" i="0" dirty="0">
              <a:solidFill>
                <a:schemeClr val="tx2"/>
              </a:solidFill>
              <a:latin typeface="Arial" panose="020B0604020202020204" pitchFamily="34" charset="0"/>
              <a:cs typeface="Arial" panose="020B0604020202020204" pitchFamily="34" charset="0"/>
            </a:endParaRP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4745620" y="3428990"/>
            <a:ext cx="7446380" cy="3429009"/>
          </a:xfrm>
        </p:spPr>
        <p:txBody>
          <a:bodyPr/>
          <a:lstStyle/>
          <a:p>
            <a:r>
              <a:rPr lang="en-US" smtClean="0"/>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838200" y="1659770"/>
            <a:ext cx="3085618" cy="1325563"/>
          </a:xfrm>
        </p:spPr>
        <p:txBody>
          <a:bodyPr lIns="0" anchor="t"/>
          <a:lstStyle>
            <a:lvl1pPr algn="l">
              <a:defRPr>
                <a:solidFill>
                  <a:schemeClr val="bg1"/>
                </a:solidFill>
                <a:latin typeface="+mj-lt"/>
              </a:defRPr>
            </a:lvl1pPr>
          </a:lstStyle>
          <a:p>
            <a:r>
              <a:rPr lang="en-US" dirty="0"/>
              <a:t>Click to </a:t>
            </a:r>
            <a:br>
              <a:rPr lang="en-US" dirty="0"/>
            </a:br>
            <a:r>
              <a:rPr lang="en-US" dirty="0"/>
              <a:t>Add Title</a:t>
            </a:r>
          </a:p>
        </p:txBody>
      </p:sp>
      <p:sp>
        <p:nvSpPr>
          <p:cNvPr id="8" name="Text Placeholder 6">
            <a:extLst>
              <a:ext uri="{FF2B5EF4-FFF2-40B4-BE49-F238E27FC236}">
                <a16:creationId xmlns:a16="http://schemas.microsoft.com/office/drawing/2014/main" id="{2E0AB4DF-4264-4631-9A72-72B25F9BEED8}"/>
              </a:ext>
            </a:extLst>
          </p:cNvPr>
          <p:cNvSpPr>
            <a:spLocks noGrp="1"/>
          </p:cNvSpPr>
          <p:nvPr>
            <p:ph type="body" sz="quarter" idx="12" hasCustomPrompt="1"/>
          </p:nvPr>
        </p:nvSpPr>
        <p:spPr>
          <a:xfrm>
            <a:off x="5359078" y="1197273"/>
            <a:ext cx="6121722" cy="382749"/>
          </a:xfrm>
        </p:spPr>
        <p:txBody>
          <a:bodyPr lIns="0" tIns="0" anchor="t">
            <a:normAutofit/>
          </a:bodyPr>
          <a:lstStyle>
            <a:lvl1pPr marL="0" indent="0">
              <a:buNone/>
              <a:defRPr sz="1600" b="1">
                <a:solidFill>
                  <a:schemeClr val="tx1"/>
                </a:solidFill>
                <a:latin typeface="+mj-lt"/>
                <a:cs typeface="Arial" panose="020B0604020202020204" pitchFamily="34" charset="0"/>
              </a:defRPr>
            </a:lvl1pPr>
          </a:lstStyle>
          <a:p>
            <a:pPr lvl="0"/>
            <a:r>
              <a:rPr lang="en-US" dirty="0"/>
              <a:t>Click to add title here</a:t>
            </a:r>
          </a:p>
        </p:txBody>
      </p:sp>
      <p:sp>
        <p:nvSpPr>
          <p:cNvPr id="9" name="Text Placeholder 3">
            <a:extLst>
              <a:ext uri="{FF2B5EF4-FFF2-40B4-BE49-F238E27FC236}">
                <a16:creationId xmlns:a16="http://schemas.microsoft.com/office/drawing/2014/main" id="{0E3F0CD0-D764-45BB-9798-E9046593B3AC}"/>
              </a:ext>
            </a:extLst>
          </p:cNvPr>
          <p:cNvSpPr>
            <a:spLocks noGrp="1"/>
          </p:cNvSpPr>
          <p:nvPr>
            <p:ph type="body" sz="quarter" idx="15"/>
          </p:nvPr>
        </p:nvSpPr>
        <p:spPr>
          <a:xfrm>
            <a:off x="5359078" y="1588155"/>
            <a:ext cx="6121722" cy="1397178"/>
          </a:xfrm>
        </p:spPr>
        <p:txBody>
          <a:bodyPr lIns="0" tIns="0">
            <a:normAutofit/>
          </a:bodyPr>
          <a:lstStyle>
            <a:lvl1pPr marL="0" indent="0">
              <a:lnSpc>
                <a:spcPct val="100000"/>
              </a:lnSpc>
              <a:buNone/>
              <a:defRPr sz="1400">
                <a:solidFill>
                  <a:schemeClr val="tx1"/>
                </a:solidFill>
              </a:defRPr>
            </a:lvl1pPr>
            <a:lvl2pPr marL="457200" indent="0">
              <a:buNone/>
              <a:defRPr sz="1200"/>
            </a:lvl2pPr>
            <a:lvl3pPr marL="914400" indent="0">
              <a:buNone/>
              <a:defRPr sz="1100"/>
            </a:lvl3pPr>
            <a:lvl4pPr>
              <a:defRPr sz="1050"/>
            </a:lvl4pPr>
            <a:lvl5pPr>
              <a:defRPr sz="1050"/>
            </a:lvl5pPr>
          </a:lstStyle>
          <a:p>
            <a:pPr lvl="0"/>
            <a:r>
              <a:rPr lang="en-US" smtClean="0"/>
              <a:t>Edit Master text styles</a:t>
            </a:r>
          </a:p>
        </p:txBody>
      </p:sp>
      <p:sp>
        <p:nvSpPr>
          <p:cNvPr id="10" name="Text Placeholder 3">
            <a:extLst>
              <a:ext uri="{FF2B5EF4-FFF2-40B4-BE49-F238E27FC236}">
                <a16:creationId xmlns:a16="http://schemas.microsoft.com/office/drawing/2014/main" id="{0E3F0CD0-D764-45BB-9798-E9046593B3AC}"/>
              </a:ext>
            </a:extLst>
          </p:cNvPr>
          <p:cNvSpPr>
            <a:spLocks noGrp="1"/>
          </p:cNvSpPr>
          <p:nvPr>
            <p:ph type="body" sz="quarter" idx="16"/>
          </p:nvPr>
        </p:nvSpPr>
        <p:spPr>
          <a:xfrm>
            <a:off x="838200" y="3737092"/>
            <a:ext cx="3085618" cy="2663707"/>
          </a:xfrm>
        </p:spPr>
        <p:txBody>
          <a:bodyPr lIns="0" tIns="0">
            <a:normAutofit/>
          </a:bodyPr>
          <a:lstStyle>
            <a:lvl1pPr marL="0" indent="0">
              <a:lnSpc>
                <a:spcPct val="100000"/>
              </a:lnSpc>
              <a:buNone/>
              <a:defRPr sz="2000">
                <a:solidFill>
                  <a:schemeClr val="tx1"/>
                </a:solidFill>
              </a:defRPr>
            </a:lvl1pPr>
            <a:lvl2pPr marL="457200" indent="0">
              <a:buNone/>
              <a:defRPr sz="1200"/>
            </a:lvl2pPr>
            <a:lvl3pPr marL="914400" indent="0">
              <a:buNone/>
              <a:defRPr sz="1100"/>
            </a:lvl3pPr>
            <a:lvl4pPr>
              <a:defRPr sz="1050"/>
            </a:lvl4pPr>
            <a:lvl5pPr>
              <a:defRPr sz="1050"/>
            </a:lvl5pPr>
          </a:lstStyle>
          <a:p>
            <a:pPr lvl="0"/>
            <a:r>
              <a:rPr lang="en-US" smtClean="0"/>
              <a:t>Edit Master text styles</a:t>
            </a:r>
          </a:p>
        </p:txBody>
      </p:sp>
    </p:spTree>
    <p:extLst>
      <p:ext uri="{BB962C8B-B14F-4D97-AF65-F5344CB8AC3E}">
        <p14:creationId xmlns:p14="http://schemas.microsoft.com/office/powerpoint/2010/main" val="33363622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9B9B3BD2-24FF-4E30-B0DA-4DCD6E57D9FC}"/>
              </a:ext>
            </a:extLst>
          </p:cNvPr>
          <p:cNvSpPr>
            <a:spLocks noGrp="1"/>
          </p:cNvSpPr>
          <p:nvPr>
            <p:ph type="pic" sz="quarter" idx="10"/>
          </p:nvPr>
        </p:nvSpPr>
        <p:spPr>
          <a:xfrm>
            <a:off x="0" y="0"/>
            <a:ext cx="12192000" cy="6858000"/>
          </a:xfrm>
        </p:spPr>
        <p:txBody>
          <a:bodyPr/>
          <a:lstStyle/>
          <a:p>
            <a:r>
              <a:rPr lang="en-US" smtClean="0"/>
              <a:t>Click icon to add picture</a:t>
            </a:r>
            <a:endParaRPr lang="en-US" dirty="0"/>
          </a:p>
        </p:txBody>
      </p:sp>
      <p:sp>
        <p:nvSpPr>
          <p:cNvPr id="2" name="Title 1">
            <a:extLst>
              <a:ext uri="{FF2B5EF4-FFF2-40B4-BE49-F238E27FC236}">
                <a16:creationId xmlns:a16="http://schemas.microsoft.com/office/drawing/2014/main" id="{C7F92C0C-7E68-45AE-8824-6858C6874760}"/>
              </a:ext>
            </a:extLst>
          </p:cNvPr>
          <p:cNvSpPr>
            <a:spLocks noGrp="1"/>
          </p:cNvSpPr>
          <p:nvPr>
            <p:ph type="title" hasCustomPrompt="1"/>
          </p:nvPr>
        </p:nvSpPr>
        <p:spPr>
          <a:xfrm>
            <a:off x="2282502" y="4973519"/>
            <a:ext cx="7299618" cy="1440000"/>
          </a:xfrm>
          <a:solidFill>
            <a:schemeClr val="accent1"/>
          </a:solidFill>
        </p:spPr>
        <p:txBody>
          <a:bodyPr lIns="216000">
            <a:normAutofit/>
          </a:bodyPr>
          <a:lstStyle>
            <a:lvl1pPr algn="ctr">
              <a:defRPr sz="4000">
                <a:solidFill>
                  <a:schemeClr val="bg1"/>
                </a:solidFill>
                <a:latin typeface="+mj-lt"/>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953602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5295899" y="4288"/>
            <a:ext cx="6896100" cy="6853712"/>
          </a:xfrm>
          <a:solidFill>
            <a:schemeClr val="bg1">
              <a:lumMod val="95000"/>
            </a:schemeClr>
          </a:solidFill>
        </p:spPr>
        <p:txBody>
          <a:bodyPr/>
          <a:lstStyle/>
          <a:p>
            <a:r>
              <a:rPr lang="en-US" smtClean="0"/>
              <a:t>Click icon to add picture</a:t>
            </a:r>
            <a:endParaRPr lang="en-US" dirty="0"/>
          </a:p>
        </p:txBody>
      </p:sp>
      <p:sp>
        <p:nvSpPr>
          <p:cNvPr id="9" name="Rectangle 8">
            <a:extLst>
              <a:ext uri="{FF2B5EF4-FFF2-40B4-BE49-F238E27FC236}">
                <a16:creationId xmlns:a16="http://schemas.microsoft.com/office/drawing/2014/main" id="{38CBA09E-664D-42AC-81A8-E6756A655750}"/>
              </a:ext>
            </a:extLst>
          </p:cNvPr>
          <p:cNvSpPr/>
          <p:nvPr userDrawn="1"/>
        </p:nvSpPr>
        <p:spPr>
          <a:xfrm>
            <a:off x="0" y="1539433"/>
            <a:ext cx="8866207" cy="53185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title="Decorative"/>
          <p:cNvSpPr/>
          <p:nvPr userDrawn="1"/>
        </p:nvSpPr>
        <p:spPr>
          <a:xfrm>
            <a:off x="0" y="0"/>
            <a:ext cx="5295899" cy="6858000"/>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798690" y="2040520"/>
            <a:ext cx="4120444" cy="1818655"/>
          </a:xfrm>
        </p:spPr>
        <p:txBody>
          <a:bodyPr anchor="b">
            <a:noAutofit/>
          </a:bodyPr>
          <a:lstStyle>
            <a:lvl1pPr algn="l">
              <a:defRPr sz="5000" b="1">
                <a:solidFill>
                  <a:schemeClr val="bg1"/>
                </a:solidFill>
                <a:latin typeface="+mj-lt"/>
              </a:defRPr>
            </a:lvl1pPr>
          </a:lstStyle>
          <a:p>
            <a:r>
              <a:rPr lang="en-US" dirty="0"/>
              <a:t>CLICK TO ADD TITLE</a:t>
            </a:r>
          </a:p>
        </p:txBody>
      </p:sp>
      <p:sp>
        <p:nvSpPr>
          <p:cNvPr id="10" name="Text Placeholder 12">
            <a:extLst>
              <a:ext uri="{FF2B5EF4-FFF2-40B4-BE49-F238E27FC236}">
                <a16:creationId xmlns:a16="http://schemas.microsoft.com/office/drawing/2014/main" id="{1221857D-ECFA-4D4D-91DF-E36500791501}"/>
              </a:ext>
            </a:extLst>
          </p:cNvPr>
          <p:cNvSpPr>
            <a:spLocks noGrp="1"/>
          </p:cNvSpPr>
          <p:nvPr>
            <p:ph type="body" sz="quarter" idx="15" hasCustomPrompt="1"/>
          </p:nvPr>
        </p:nvSpPr>
        <p:spPr>
          <a:xfrm>
            <a:off x="798690" y="4031658"/>
            <a:ext cx="4120443" cy="338549"/>
          </a:xfrm>
        </p:spPr>
        <p:txBody>
          <a:bodyPr>
            <a:normAutofit/>
          </a:bodyPr>
          <a:lstStyle>
            <a:lvl1pPr marL="0" indent="0" algn="l">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11" name="Shape 62" title="Decorative">
            <a:extLst>
              <a:ext uri="{FF2B5EF4-FFF2-40B4-BE49-F238E27FC236}">
                <a16:creationId xmlns:a16="http://schemas.microsoft.com/office/drawing/2014/main" id="{E1A23DB6-E067-4A30-8C4B-98B452428518}"/>
              </a:ext>
            </a:extLst>
          </p:cNvPr>
          <p:cNvSpPr/>
          <p:nvPr userDrawn="1"/>
        </p:nvSpPr>
        <p:spPr>
          <a:xfrm rot="16200000" flipV="1">
            <a:off x="1893092" y="2764774"/>
            <a:ext cx="0" cy="2188806"/>
          </a:xfrm>
          <a:prstGeom prst="line">
            <a:avLst/>
          </a:prstGeom>
          <a:ln w="25400">
            <a:solidFill>
              <a:schemeClr val="bg1"/>
            </a:solidFill>
            <a:miter lim="400000"/>
          </a:ln>
        </p:spPr>
        <p:txBody>
          <a:bodyPr lIns="19050" tIns="19050" rIns="19050" bIns="19050" anchor="ctr"/>
          <a:lstStyle/>
          <a:p>
            <a:pPr algn="l">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5588500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9B9B3BD2-24FF-4E30-B0DA-4DCD6E57D9FC}"/>
              </a:ext>
            </a:extLst>
          </p:cNvPr>
          <p:cNvSpPr>
            <a:spLocks noGrp="1"/>
          </p:cNvSpPr>
          <p:nvPr>
            <p:ph type="pic" sz="quarter" idx="10"/>
          </p:nvPr>
        </p:nvSpPr>
        <p:spPr>
          <a:xfrm>
            <a:off x="0" y="0"/>
            <a:ext cx="12192000" cy="6858000"/>
          </a:xfrm>
        </p:spPr>
        <p:txBody>
          <a:bodyPr/>
          <a:lstStyle/>
          <a:p>
            <a:r>
              <a:rPr lang="en-US" smtClean="0"/>
              <a:t>Click icon to add picture</a:t>
            </a:r>
            <a:endParaRPr lang="en-US" dirty="0"/>
          </a:p>
        </p:txBody>
      </p:sp>
    </p:spTree>
    <p:extLst>
      <p:ext uri="{BB962C8B-B14F-4D97-AF65-F5344CB8AC3E}">
        <p14:creationId xmlns:p14="http://schemas.microsoft.com/office/powerpoint/2010/main" val="26320271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8000"/>
          </a:xfrm>
        </p:spPr>
        <p:txBody>
          <a:bodyPr/>
          <a:lstStyle/>
          <a:p>
            <a:r>
              <a:rPr lang="en-US" smtClean="0"/>
              <a:t>Click icon to add picture</a:t>
            </a:r>
            <a:endParaRPr lang="en-US" dirty="0"/>
          </a:p>
        </p:txBody>
      </p:sp>
      <p:sp>
        <p:nvSpPr>
          <p:cNvPr id="5" name="Text Placeholder 12">
            <a:extLst>
              <a:ext uri="{FF2B5EF4-FFF2-40B4-BE49-F238E27FC236}">
                <a16:creationId xmlns:a16="http://schemas.microsoft.com/office/drawing/2014/main" id="{89A80859-BDA6-44AA-A750-4E06108B9B2B}"/>
              </a:ext>
            </a:extLst>
          </p:cNvPr>
          <p:cNvSpPr>
            <a:spLocks noGrp="1"/>
          </p:cNvSpPr>
          <p:nvPr>
            <p:ph type="body" sz="quarter" idx="14"/>
          </p:nvPr>
        </p:nvSpPr>
        <p:spPr>
          <a:xfrm>
            <a:off x="4887474" y="3665204"/>
            <a:ext cx="7304526" cy="2196780"/>
          </a:xfrm>
          <a:solidFill>
            <a:schemeClr val="accent1"/>
          </a:solidFill>
        </p:spPr>
        <p:txBody>
          <a:bodyPr lIns="274320" tIns="182880" rIns="182880" bIns="182880" anchor="ctr">
            <a:normAutofit/>
          </a:bodyPr>
          <a:lstStyle>
            <a:lvl1pPr marL="0" indent="0" algn="l" defTabSz="914400" rtl="0" eaLnBrk="1" latinLnBrk="0" hangingPunct="1">
              <a:lnSpc>
                <a:spcPct val="90000"/>
              </a:lnSpc>
              <a:spcBef>
                <a:spcPct val="0"/>
              </a:spcBef>
              <a:buNone/>
              <a:defRPr lang="en-US" sz="4000" b="1" i="0" kern="1200" spc="-150" dirty="0">
                <a:solidFill>
                  <a:schemeClr val="bg1"/>
                </a:solidFill>
                <a:latin typeface="+mj-lt"/>
                <a:ea typeface="+mj-ea"/>
                <a:cs typeface="Gill Sans" panose="020B0502020104020203" pitchFamily="34" charset="-79"/>
              </a:defRPr>
            </a:lvl1pPr>
          </a:lstStyle>
          <a:p>
            <a:pPr lvl="0"/>
            <a:r>
              <a:rPr lang="en-US" dirty="0" smtClean="0"/>
              <a:t>Edit Master text styles</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4887473" y="3665204"/>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2597402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8000"/>
          </a:xfrm>
        </p:spPr>
        <p:txBody>
          <a:bodyPr/>
          <a:lstStyle/>
          <a:p>
            <a:r>
              <a:rPr lang="en-US" smtClean="0"/>
              <a:t>Click icon to add picture</a:t>
            </a:r>
            <a:endParaRPr lang="en-US" dirty="0"/>
          </a:p>
        </p:txBody>
      </p:sp>
      <p:sp>
        <p:nvSpPr>
          <p:cNvPr id="3" name="Text Placeholder 12">
            <a:extLst>
              <a:ext uri="{FF2B5EF4-FFF2-40B4-BE49-F238E27FC236}">
                <a16:creationId xmlns:a16="http://schemas.microsoft.com/office/drawing/2014/main" id="{89A80859-BDA6-44AA-A750-4E06108B9B2B}"/>
              </a:ext>
            </a:extLst>
          </p:cNvPr>
          <p:cNvSpPr>
            <a:spLocks noGrp="1"/>
          </p:cNvSpPr>
          <p:nvPr>
            <p:ph type="body" sz="quarter" idx="14"/>
          </p:nvPr>
        </p:nvSpPr>
        <p:spPr>
          <a:xfrm>
            <a:off x="4887474" y="3665204"/>
            <a:ext cx="7304526" cy="2196780"/>
          </a:xfrm>
          <a:solidFill>
            <a:schemeClr val="accent2"/>
          </a:solidFill>
        </p:spPr>
        <p:txBody>
          <a:bodyPr lIns="274320" tIns="182880" rIns="182880" bIns="182880" anchor="ctr">
            <a:normAutofit/>
          </a:bodyPr>
          <a:lstStyle>
            <a:lvl1pPr marL="0" indent="0" algn="l" defTabSz="914400" rtl="0" eaLnBrk="1" latinLnBrk="0" hangingPunct="1">
              <a:lnSpc>
                <a:spcPct val="90000"/>
              </a:lnSpc>
              <a:spcBef>
                <a:spcPct val="0"/>
              </a:spcBef>
              <a:buNone/>
              <a:defRPr lang="en-US" sz="4000" b="1" i="0" kern="1200" spc="-150" dirty="0">
                <a:solidFill>
                  <a:schemeClr val="bg1"/>
                </a:solidFill>
                <a:latin typeface="+mj-lt"/>
                <a:ea typeface="+mj-ea"/>
                <a:cs typeface="Gill Sans" panose="020B0502020104020203" pitchFamily="34" charset="-79"/>
              </a:defRPr>
            </a:lvl1pPr>
          </a:lstStyle>
          <a:p>
            <a:pPr lvl="0"/>
            <a:r>
              <a:rPr lang="en-US" smtClean="0"/>
              <a:t>Edit Master text styles</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flipV="1">
            <a:off x="4887473" y="3665204"/>
            <a:ext cx="1"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29559417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5497975"/>
          </a:xfrm>
        </p:spPr>
        <p:txBody>
          <a:bodyPr/>
          <a:lstStyle/>
          <a:p>
            <a:r>
              <a:rPr lang="en-US" smtClean="0"/>
              <a:t>Click icon to add picture</a:t>
            </a:r>
            <a:endParaRPr lang="en-US" dirty="0"/>
          </a:p>
        </p:txBody>
      </p:sp>
      <p:sp>
        <p:nvSpPr>
          <p:cNvPr id="3" name="Title 4">
            <a:extLst>
              <a:ext uri="{FF2B5EF4-FFF2-40B4-BE49-F238E27FC236}">
                <a16:creationId xmlns:a16="http://schemas.microsoft.com/office/drawing/2014/main" id="{8DF09845-7890-4D10-A53B-2A4D05316878}"/>
              </a:ext>
            </a:extLst>
          </p:cNvPr>
          <p:cNvSpPr>
            <a:spLocks noGrp="1"/>
          </p:cNvSpPr>
          <p:nvPr>
            <p:ph type="title"/>
          </p:nvPr>
        </p:nvSpPr>
        <p:spPr>
          <a:xfrm>
            <a:off x="853440" y="5688402"/>
            <a:ext cx="8717280" cy="823070"/>
          </a:xfrm>
          <a:noFill/>
        </p:spPr>
        <p:txBody>
          <a:bodyPr lIns="0"/>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66147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680013"/>
            <a:ext cx="12192000" cy="5497975"/>
          </a:xfrm>
        </p:spPr>
        <p:txBody>
          <a:bodyPr/>
          <a:lstStyle/>
          <a:p>
            <a:r>
              <a:rPr lang="en-US" smtClean="0"/>
              <a:t>Click icon to add picture</a:t>
            </a:r>
            <a:endParaRPr lang="en-US" dirty="0"/>
          </a:p>
        </p:txBody>
      </p:sp>
    </p:spTree>
    <p:extLst>
      <p:ext uri="{BB962C8B-B14F-4D97-AF65-F5344CB8AC3E}">
        <p14:creationId xmlns:p14="http://schemas.microsoft.com/office/powerpoint/2010/main" val="21259541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5497975"/>
          </a:xfrm>
        </p:spPr>
        <p:txBody>
          <a:bodyPr/>
          <a:lstStyle/>
          <a:p>
            <a:r>
              <a:rPr lang="en-US" smtClean="0"/>
              <a:t>Click icon to add picture</a:t>
            </a:r>
            <a:endParaRPr lang="en-US" dirty="0"/>
          </a:p>
        </p:txBody>
      </p:sp>
      <p:sp>
        <p:nvSpPr>
          <p:cNvPr id="3" name="Title 4">
            <a:extLst>
              <a:ext uri="{FF2B5EF4-FFF2-40B4-BE49-F238E27FC236}">
                <a16:creationId xmlns:a16="http://schemas.microsoft.com/office/drawing/2014/main" id="{8DF09845-7890-4D10-A53B-2A4D05316878}"/>
              </a:ext>
            </a:extLst>
          </p:cNvPr>
          <p:cNvSpPr>
            <a:spLocks noGrp="1"/>
          </p:cNvSpPr>
          <p:nvPr>
            <p:ph type="title"/>
          </p:nvPr>
        </p:nvSpPr>
        <p:spPr>
          <a:xfrm>
            <a:off x="853440" y="5688402"/>
            <a:ext cx="8717280" cy="823070"/>
          </a:xfrm>
          <a:noFill/>
        </p:spPr>
        <p:txBody>
          <a:bodyPr lIns="0"/>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0843891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680013"/>
            <a:ext cx="12192000" cy="5497975"/>
          </a:xfrm>
        </p:spPr>
        <p:txBody>
          <a:bodyPr/>
          <a:lstStyle/>
          <a:p>
            <a:r>
              <a:rPr lang="en-US" smtClean="0"/>
              <a:t>Click icon to add picture</a:t>
            </a:r>
            <a:endParaRPr lang="en-US" dirty="0"/>
          </a:p>
        </p:txBody>
      </p:sp>
    </p:spTree>
    <p:extLst>
      <p:ext uri="{BB962C8B-B14F-4D97-AF65-F5344CB8AC3E}">
        <p14:creationId xmlns:p14="http://schemas.microsoft.com/office/powerpoint/2010/main" val="3382582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smtClean="0"/>
              <a:t>Click icon to add picture</a:t>
            </a:r>
            <a:endParaRPr lang="en-US" dirty="0"/>
          </a:p>
        </p:txBody>
      </p:sp>
      <p:sp>
        <p:nvSpPr>
          <p:cNvPr id="5" name="Rectangle 4"/>
          <p:cNvSpPr/>
          <p:nvPr userDrawn="1"/>
        </p:nvSpPr>
        <p:spPr>
          <a:xfrm>
            <a:off x="0" y="4735870"/>
            <a:ext cx="12192000" cy="150043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7136611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smtClean="0"/>
              <a:t>Click icon to add picture</a:t>
            </a:r>
            <a:endParaRPr lang="en-US" dirty="0"/>
          </a:p>
        </p:txBody>
      </p:sp>
      <p:sp>
        <p:nvSpPr>
          <p:cNvPr id="5" name="Rectangle 4" title="Decorative"/>
          <p:cNvSpPr/>
          <p:nvPr userDrawn="1"/>
        </p:nvSpPr>
        <p:spPr>
          <a:xfrm>
            <a:off x="0" y="4735870"/>
            <a:ext cx="12192000" cy="1500431"/>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0017970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smtClean="0"/>
              <a:t>Click icon to add picture</a:t>
            </a:r>
            <a:endParaRPr lang="en-US" dirty="0"/>
          </a:p>
        </p:txBody>
      </p:sp>
      <p:sp>
        <p:nvSpPr>
          <p:cNvPr id="5" name="Rectangle 4" title="Decorative"/>
          <p:cNvSpPr/>
          <p:nvPr userDrawn="1"/>
        </p:nvSpPr>
        <p:spPr>
          <a:xfrm>
            <a:off x="0" y="4735870"/>
            <a:ext cx="12192000" cy="1500431"/>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8263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8"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smtClean="0"/>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3872090" y="2905535"/>
            <a:ext cx="4120444" cy="891250"/>
          </a:xfrm>
        </p:spPr>
        <p:txBody>
          <a:bodyPr anchor="t">
            <a:noAutofit/>
          </a:bodyPr>
          <a:lstStyle>
            <a:lvl1pPr algn="ctr">
              <a:defRPr sz="5000" b="1">
                <a:solidFill>
                  <a:schemeClr val="bg1"/>
                </a:solidFill>
                <a:latin typeface="+mj-lt"/>
              </a:defRPr>
            </a:lvl1pPr>
          </a:lstStyle>
          <a:p>
            <a:r>
              <a:rPr lang="en-US" dirty="0"/>
              <a:t>THANK YOU</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3872090" y="3993558"/>
            <a:ext cx="4120443"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WWW.WEBSITENAME.COM</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5932310" y="2726675"/>
            <a:ext cx="1"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2" name="Rectangle 1" title="Decorative"/>
          <p:cNvSpPr/>
          <p:nvPr userDrawn="1"/>
        </p:nvSpPr>
        <p:spPr>
          <a:xfrm>
            <a:off x="3872089" y="860778"/>
            <a:ext cx="4120444" cy="5136445"/>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16583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2"/>
            </a:solidFill>
            <a:ln w="12700">
              <a:miter lim="400000"/>
            </a:ln>
            <a:extLst>
              <a:ext uri="{C572A759-6A51-4108-AA02-DFA0A04FC94B}">
                <ma14:wrappingTextBoxFlag xmlns="" xmlns:ma14="http://schemas.microsoft.com/office/mac/drawingml/2011/main"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2">
                    <a:lumMod val="75000"/>
                    <a:lumOff val="25000"/>
                    <a:alpha val="20000"/>
                  </a:schemeClr>
                </a:solidFill>
                <a:latin typeface="+mj-lt"/>
                <a:cs typeface="Arial" panose="020B0604020202020204" pitchFamily="34" charset="0"/>
              </a:defRPr>
            </a:lvl1pPr>
          </a:lstStyle>
          <a:p>
            <a:pPr lvl="0"/>
            <a:r>
              <a:rPr lang="en-US" dirty="0"/>
              <a:t>1</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2948043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1"/>
            </a:solidFill>
            <a:ln w="12700">
              <a:miter lim="400000"/>
            </a:ln>
            <a:extLst>
              <a:ext uri="{C572A759-6A51-4108-AA02-DFA0A04FC94B}">
                <ma14:wrappingTextBoxFlag xmlns="" xmlns:ma14="http://schemas.microsoft.com/office/mac/drawingml/2011/main"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1">
                    <a:lumMod val="60000"/>
                    <a:lumOff val="40000"/>
                    <a:alpha val="20000"/>
                  </a:schemeClr>
                </a:solidFill>
                <a:latin typeface="+mj-lt"/>
                <a:cs typeface="Arial" panose="020B0604020202020204" pitchFamily="34" charset="0"/>
              </a:defRPr>
            </a:lvl1pPr>
          </a:lstStyle>
          <a:p>
            <a:pPr lvl="0"/>
            <a:r>
              <a:rPr lang="en-US" dirty="0"/>
              <a:t>2</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26495172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4"/>
            </a:solidFill>
            <a:ln w="12700">
              <a:miter lim="400000"/>
            </a:ln>
            <a:extLst>
              <a:ext uri="{C572A759-6A51-4108-AA02-DFA0A04FC94B}">
                <ma14:wrappingTextBoxFlag xmlns="" xmlns:ma14="http://schemas.microsoft.com/office/mac/drawingml/2011/main"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4">
                    <a:lumMod val="40000"/>
                    <a:lumOff val="60000"/>
                    <a:alpha val="20000"/>
                  </a:schemeClr>
                </a:solidFill>
                <a:latin typeface="+mj-lt"/>
                <a:cs typeface="Arial" panose="020B0604020202020204" pitchFamily="34" charset="0"/>
              </a:defRPr>
            </a:lvl1pPr>
          </a:lstStyle>
          <a:p>
            <a:pPr lvl="0"/>
            <a:r>
              <a:rPr lang="en-US" dirty="0"/>
              <a:t>3</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36834422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2">
              <a:lumMod val="75000"/>
              <a:lumOff val="25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1</a:t>
            </a:r>
          </a:p>
        </p:txBody>
      </p:sp>
    </p:spTree>
    <p:extLst>
      <p:ext uri="{BB962C8B-B14F-4D97-AF65-F5344CB8AC3E}">
        <p14:creationId xmlns:p14="http://schemas.microsoft.com/office/powerpoint/2010/main" val="40552306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1">
              <a:lumMod val="60000"/>
              <a:lumOff val="40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2</a:t>
            </a:r>
          </a:p>
        </p:txBody>
      </p:sp>
    </p:spTree>
    <p:extLst>
      <p:ext uri="{BB962C8B-B14F-4D97-AF65-F5344CB8AC3E}">
        <p14:creationId xmlns:p14="http://schemas.microsoft.com/office/powerpoint/2010/main" val="11717688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4">
              <a:lumMod val="40000"/>
              <a:lumOff val="60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2</a:t>
            </a:r>
          </a:p>
        </p:txBody>
      </p:sp>
    </p:spTree>
    <p:extLst>
      <p:ext uri="{BB962C8B-B14F-4D97-AF65-F5344CB8AC3E}">
        <p14:creationId xmlns:p14="http://schemas.microsoft.com/office/powerpoint/2010/main" val="27217497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9791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0" y="0"/>
            <a:ext cx="6057900" cy="6857995"/>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vl1pPr>
          </a:lstStyle>
          <a:p>
            <a:pPr lvl="0"/>
            <a:r>
              <a:rPr lang="en-US" noProof="0" smtClean="0"/>
              <a:t>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smtClean="0"/>
              <a:t>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smtClean="0"/>
              <a:t>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smtClean="0"/>
              <a:t>Edit Master text styles</a:t>
            </a:r>
          </a:p>
        </p:txBody>
      </p:sp>
      <p:sp>
        <p:nvSpPr>
          <p:cNvPr id="15" name="Picture Placeholder 5" title="Decorative">
            <a:extLst>
              <a:ext uri="{FF2B5EF4-FFF2-40B4-BE49-F238E27FC236}">
                <a16:creationId xmlns:a16="http://schemas.microsoft.com/office/drawing/2014/main" id="{EADDC907-00BA-437D-8631-DCDAA19616AC}"/>
              </a:ext>
            </a:extLst>
          </p:cNvPr>
          <p:cNvSpPr>
            <a:spLocks noGrp="1"/>
          </p:cNvSpPr>
          <p:nvPr>
            <p:ph type="pic" sz="quarter" idx="13"/>
          </p:nvPr>
        </p:nvSpPr>
        <p:spPr>
          <a:xfrm>
            <a:off x="6749917" y="1002146"/>
            <a:ext cx="885235" cy="885235"/>
          </a:xfrm>
          <a:prstGeom prst="ellipse">
            <a:avLst/>
          </a:prstGeom>
          <a:solidFill>
            <a:schemeClr val="bg1"/>
          </a:solidFill>
          <a:ln w="19050">
            <a:noFill/>
          </a:ln>
        </p:spPr>
        <p:txBody>
          <a:bodyPr>
            <a:normAutofit/>
          </a:bodyPr>
          <a:lstStyle>
            <a:lvl1pPr>
              <a:defRPr sz="800"/>
            </a:lvl1pPr>
          </a:lstStyle>
          <a:p>
            <a:r>
              <a:rPr lang="en-US" noProof="0" smtClean="0"/>
              <a:t>Click icon to add picture</a:t>
            </a:r>
            <a:endParaRPr lang="en-US" noProof="0" dirty="0"/>
          </a:p>
        </p:txBody>
      </p:sp>
      <p:sp>
        <p:nvSpPr>
          <p:cNvPr id="21" name="Picture Placeholder 5" title="Decorative">
            <a:extLst>
              <a:ext uri="{FF2B5EF4-FFF2-40B4-BE49-F238E27FC236}">
                <a16:creationId xmlns:a16="http://schemas.microsoft.com/office/drawing/2014/main" id="{44A0EDB5-B80A-4225-9741-99690ADBCE8D}"/>
              </a:ext>
            </a:extLst>
          </p:cNvPr>
          <p:cNvSpPr>
            <a:spLocks noGrp="1"/>
          </p:cNvSpPr>
          <p:nvPr>
            <p:ph type="pic" sz="quarter" idx="14"/>
          </p:nvPr>
        </p:nvSpPr>
        <p:spPr>
          <a:xfrm>
            <a:off x="6749917" y="2291505"/>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smtClean="0"/>
              <a:t>Click icon to add picture</a:t>
            </a:r>
            <a:endParaRPr lang="en-US" noProof="0" dirty="0"/>
          </a:p>
        </p:txBody>
      </p:sp>
      <p:sp>
        <p:nvSpPr>
          <p:cNvPr id="22" name="Picture Placeholder 5" title="Decorative">
            <a:extLst>
              <a:ext uri="{FF2B5EF4-FFF2-40B4-BE49-F238E27FC236}">
                <a16:creationId xmlns:a16="http://schemas.microsoft.com/office/drawing/2014/main" id="{E5C18081-A6EE-421D-96AC-0A7FA46F744A}"/>
              </a:ext>
            </a:extLst>
          </p:cNvPr>
          <p:cNvSpPr>
            <a:spLocks noGrp="1"/>
          </p:cNvSpPr>
          <p:nvPr>
            <p:ph type="pic" sz="quarter" idx="15"/>
          </p:nvPr>
        </p:nvSpPr>
        <p:spPr>
          <a:xfrm>
            <a:off x="6749917" y="3580864"/>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smtClean="0"/>
              <a:t>Click icon to add picture</a:t>
            </a:r>
            <a:endParaRPr lang="en-US" noProof="0" dirty="0"/>
          </a:p>
        </p:txBody>
      </p:sp>
      <p:sp>
        <p:nvSpPr>
          <p:cNvPr id="23" name="Picture Placeholder 5" title="Decorative">
            <a:extLst>
              <a:ext uri="{FF2B5EF4-FFF2-40B4-BE49-F238E27FC236}">
                <a16:creationId xmlns:a16="http://schemas.microsoft.com/office/drawing/2014/main" id="{1D21CB0A-3210-4B51-85A0-5111AEBA214F}"/>
              </a:ext>
            </a:extLst>
          </p:cNvPr>
          <p:cNvSpPr>
            <a:spLocks noGrp="1"/>
          </p:cNvSpPr>
          <p:nvPr>
            <p:ph type="pic" sz="quarter" idx="16"/>
          </p:nvPr>
        </p:nvSpPr>
        <p:spPr>
          <a:xfrm>
            <a:off x="6749917" y="4870223"/>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smtClean="0"/>
              <a:t>Click icon to add picture</a:t>
            </a:r>
            <a:endParaRPr lang="en-US" noProof="0" dirty="0"/>
          </a:p>
        </p:txBody>
      </p:sp>
      <p:sp>
        <p:nvSpPr>
          <p:cNvPr id="24"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anchor="b"/>
          <a:lstStyle>
            <a:lvl1pPr>
              <a:defRPr b="1">
                <a:solidFill>
                  <a:schemeClr val="bg1"/>
                </a:solidFill>
              </a:defRPr>
            </a:lvl1pPr>
          </a:lstStyle>
          <a:p>
            <a:r>
              <a:rPr lang="en-US" noProof="0"/>
              <a:t>Click to Add Slide Title Here</a:t>
            </a:r>
          </a:p>
        </p:txBody>
      </p:sp>
      <p:sp>
        <p:nvSpPr>
          <p:cNvPr id="25"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602887"/>
          </a:xfrm>
        </p:spPr>
        <p:txBody>
          <a:bodyPr lIns="0" anchor="t">
            <a:normAutofit/>
          </a:bodyPr>
          <a:lstStyle>
            <a:lvl1pPr marL="0" indent="0">
              <a:buNone/>
              <a:defRPr sz="1400" spc="300">
                <a:solidFill>
                  <a:schemeClr val="bg1"/>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26"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3498661"/>
            <a:ext cx="4008438" cy="2560899"/>
          </a:xfrm>
        </p:spPr>
        <p:txBody>
          <a:bodyPr lIns="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noProof="0" smtClean="0"/>
              <a:t>Edit Master text styles</a:t>
            </a:r>
          </a:p>
        </p:txBody>
      </p:sp>
      <p:sp>
        <p:nvSpPr>
          <p:cNvPr id="27"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2124643"/>
            <a:ext cx="0" cy="2188806"/>
          </a:xfrm>
          <a:prstGeom prst="line">
            <a:avLst/>
          </a:prstGeom>
          <a:ln w="76200">
            <a:solidFill>
              <a:schemeClr val="accent2">
                <a:lumMod val="50000"/>
                <a:lumOff val="5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solidFill>
                <a:schemeClr val="bg1"/>
              </a:solidFill>
            </a:endParaRPr>
          </a:p>
        </p:txBody>
      </p:sp>
    </p:spTree>
    <p:extLst>
      <p:ext uri="{BB962C8B-B14F-4D97-AF65-F5344CB8AC3E}">
        <p14:creationId xmlns:p14="http://schemas.microsoft.com/office/powerpoint/2010/main" val="4144426491"/>
      </p:ext>
    </p:extLst>
  </p:cSld>
  <p:clrMapOvr>
    <a:masterClrMapping/>
  </p:clrMapOvr>
  <p:extLst>
    <p:ext uri="{DCECCB84-F9BA-43D5-87BE-67443E8EF086}">
      <p15:sldGuideLst xmlns:p15="http://schemas.microsoft.com/office/powerpoint/2012/main">
        <p15:guide id="1" orient="horz" pos="2160">
          <p15:clr>
            <a:srgbClr val="FBAE40"/>
          </p15:clr>
        </p15:guide>
        <p15:guide id="2" pos="5382">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Imag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58980"/>
            <a:ext cx="3977648" cy="731694"/>
          </a:xfrm>
        </p:spPr>
        <p:txBody>
          <a:bodyPr anchor="ctr">
            <a:normAutofit/>
          </a:bodyPr>
          <a:lstStyle>
            <a:lvl1pPr marL="0" indent="0">
              <a:buNone/>
              <a:defRPr sz="1400"/>
            </a:lvl1pPr>
          </a:lstStyle>
          <a:p>
            <a:pPr lvl="0"/>
            <a:r>
              <a:rPr lang="en-US" noProof="0" smtClean="0"/>
              <a:t>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smtClean="0"/>
              <a:t>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smtClean="0"/>
              <a:t>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smtClean="0"/>
              <a:t>Edit Master text styles</a:t>
            </a:r>
          </a:p>
        </p:txBody>
      </p:sp>
      <p:sp>
        <p:nvSpPr>
          <p:cNvPr id="14"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anchor="b"/>
          <a:lstStyle>
            <a:lvl1pPr>
              <a:defRPr b="1"/>
            </a:lvl1pPr>
          </a:lstStyle>
          <a:p>
            <a:r>
              <a:rPr lang="en-US" noProof="0"/>
              <a:t>Click to Add Slide Title Here</a:t>
            </a:r>
          </a:p>
        </p:txBody>
      </p:sp>
      <p:sp>
        <p:nvSpPr>
          <p:cNvPr id="20"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602887"/>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24"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3498661"/>
            <a:ext cx="4008438" cy="2560899"/>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noProof="0" smtClean="0"/>
              <a:t>Edit Master text styles</a:t>
            </a:r>
          </a:p>
        </p:txBody>
      </p:sp>
      <p:sp>
        <p:nvSpPr>
          <p:cNvPr id="2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2124643"/>
            <a:ext cx="0" cy="2188806"/>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2" name="Oval 1">
            <a:extLst>
              <a:ext uri="{FF2B5EF4-FFF2-40B4-BE49-F238E27FC236}">
                <a16:creationId xmlns:a16="http://schemas.microsoft.com/office/drawing/2014/main" id="{7E5B409A-28A1-4F13-9C1C-E15291930DF1}"/>
              </a:ext>
            </a:extLst>
          </p:cNvPr>
          <p:cNvSpPr/>
          <p:nvPr userDrawn="1"/>
        </p:nvSpPr>
        <p:spPr>
          <a:xfrm>
            <a:off x="6721671" y="1047456"/>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Oval 16">
            <a:extLst>
              <a:ext uri="{FF2B5EF4-FFF2-40B4-BE49-F238E27FC236}">
                <a16:creationId xmlns:a16="http://schemas.microsoft.com/office/drawing/2014/main" id="{B0A9508C-D302-4643-AFFA-37BE20A4CF91}"/>
              </a:ext>
            </a:extLst>
          </p:cNvPr>
          <p:cNvSpPr/>
          <p:nvPr userDrawn="1"/>
        </p:nvSpPr>
        <p:spPr>
          <a:xfrm>
            <a:off x="6721671" y="2342488"/>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3C430BF1-F654-4C13-9094-97AE78B80696}"/>
              </a:ext>
            </a:extLst>
          </p:cNvPr>
          <p:cNvSpPr/>
          <p:nvPr userDrawn="1"/>
        </p:nvSpPr>
        <p:spPr>
          <a:xfrm>
            <a:off x="6721671" y="3644740"/>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Oval 26">
            <a:extLst>
              <a:ext uri="{FF2B5EF4-FFF2-40B4-BE49-F238E27FC236}">
                <a16:creationId xmlns:a16="http://schemas.microsoft.com/office/drawing/2014/main" id="{94F3E6A2-CCB8-4870-9797-40002216D2B3}"/>
              </a:ext>
            </a:extLst>
          </p:cNvPr>
          <p:cNvSpPr/>
          <p:nvPr userDrawn="1"/>
        </p:nvSpPr>
        <p:spPr>
          <a:xfrm>
            <a:off x="6721671" y="4935469"/>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3">
            <a:extLst>
              <a:ext uri="{FF2B5EF4-FFF2-40B4-BE49-F238E27FC236}">
                <a16:creationId xmlns:a16="http://schemas.microsoft.com/office/drawing/2014/main" id="{83725AD6-E3CC-4FAC-94F3-1F4CB56D222F}"/>
              </a:ext>
            </a:extLst>
          </p:cNvPr>
          <p:cNvSpPr>
            <a:spLocks noGrp="1"/>
          </p:cNvSpPr>
          <p:nvPr>
            <p:ph type="pic" sz="quarter" idx="21"/>
          </p:nvPr>
        </p:nvSpPr>
        <p:spPr>
          <a:xfrm>
            <a:off x="6874411" y="1200196"/>
            <a:ext cx="449262" cy="449263"/>
          </a:xfrm>
        </p:spPr>
        <p:txBody>
          <a:bodyPr anchor="ctr">
            <a:normAutofit/>
          </a:bodyPr>
          <a:lstStyle>
            <a:lvl1pPr marL="0" indent="0" algn="ctr">
              <a:buNone/>
              <a:defRPr sz="700">
                <a:solidFill>
                  <a:schemeClr val="bg1"/>
                </a:solidFill>
              </a:defRPr>
            </a:lvl1pPr>
          </a:lstStyle>
          <a:p>
            <a:r>
              <a:rPr lang="en-US" noProof="0" smtClean="0"/>
              <a:t>Click icon to add picture</a:t>
            </a:r>
            <a:endParaRPr lang="en-US" noProof="0" dirty="0"/>
          </a:p>
        </p:txBody>
      </p:sp>
      <p:sp>
        <p:nvSpPr>
          <p:cNvPr id="28" name="Picture Placeholder 3">
            <a:extLst>
              <a:ext uri="{FF2B5EF4-FFF2-40B4-BE49-F238E27FC236}">
                <a16:creationId xmlns:a16="http://schemas.microsoft.com/office/drawing/2014/main" id="{C80D4B49-1275-4A83-A987-EC233FB6CC38}"/>
              </a:ext>
            </a:extLst>
          </p:cNvPr>
          <p:cNvSpPr>
            <a:spLocks noGrp="1"/>
          </p:cNvSpPr>
          <p:nvPr>
            <p:ph type="pic" sz="quarter" idx="22"/>
          </p:nvPr>
        </p:nvSpPr>
        <p:spPr>
          <a:xfrm>
            <a:off x="6874411" y="2506752"/>
            <a:ext cx="449262" cy="449263"/>
          </a:xfrm>
        </p:spPr>
        <p:txBody>
          <a:bodyPr anchor="ctr">
            <a:normAutofit/>
          </a:bodyPr>
          <a:lstStyle>
            <a:lvl1pPr marL="0" indent="0" algn="ctr">
              <a:buNone/>
              <a:defRPr sz="700">
                <a:solidFill>
                  <a:schemeClr val="bg1"/>
                </a:solidFill>
              </a:defRPr>
            </a:lvl1pPr>
          </a:lstStyle>
          <a:p>
            <a:r>
              <a:rPr lang="en-US" noProof="0" smtClean="0"/>
              <a:t>Click icon to add picture</a:t>
            </a:r>
            <a:endParaRPr lang="en-US" noProof="0" dirty="0"/>
          </a:p>
        </p:txBody>
      </p:sp>
      <p:sp>
        <p:nvSpPr>
          <p:cNvPr id="29" name="Picture Placeholder 3">
            <a:extLst>
              <a:ext uri="{FF2B5EF4-FFF2-40B4-BE49-F238E27FC236}">
                <a16:creationId xmlns:a16="http://schemas.microsoft.com/office/drawing/2014/main" id="{7B475AE2-C1A9-4191-A31B-5D6893397E23}"/>
              </a:ext>
            </a:extLst>
          </p:cNvPr>
          <p:cNvSpPr>
            <a:spLocks noGrp="1"/>
          </p:cNvSpPr>
          <p:nvPr>
            <p:ph type="pic" sz="quarter" idx="23"/>
          </p:nvPr>
        </p:nvSpPr>
        <p:spPr>
          <a:xfrm>
            <a:off x="6874411" y="3797479"/>
            <a:ext cx="449262" cy="449263"/>
          </a:xfrm>
        </p:spPr>
        <p:txBody>
          <a:bodyPr anchor="ctr">
            <a:normAutofit/>
          </a:bodyPr>
          <a:lstStyle>
            <a:lvl1pPr marL="0" indent="0" algn="ctr">
              <a:buNone/>
              <a:defRPr sz="700">
                <a:solidFill>
                  <a:schemeClr val="bg1"/>
                </a:solidFill>
              </a:defRPr>
            </a:lvl1pPr>
          </a:lstStyle>
          <a:p>
            <a:r>
              <a:rPr lang="en-US" noProof="0" smtClean="0"/>
              <a:t>Click icon to add picture</a:t>
            </a:r>
            <a:endParaRPr lang="en-US" noProof="0" dirty="0"/>
          </a:p>
        </p:txBody>
      </p:sp>
      <p:sp>
        <p:nvSpPr>
          <p:cNvPr id="30" name="Picture Placeholder 3">
            <a:extLst>
              <a:ext uri="{FF2B5EF4-FFF2-40B4-BE49-F238E27FC236}">
                <a16:creationId xmlns:a16="http://schemas.microsoft.com/office/drawing/2014/main" id="{C29F28E2-C28B-447C-818F-8676A82EEAA9}"/>
              </a:ext>
            </a:extLst>
          </p:cNvPr>
          <p:cNvSpPr>
            <a:spLocks noGrp="1"/>
          </p:cNvSpPr>
          <p:nvPr>
            <p:ph type="pic" sz="quarter" idx="24"/>
          </p:nvPr>
        </p:nvSpPr>
        <p:spPr>
          <a:xfrm>
            <a:off x="6874411" y="5088208"/>
            <a:ext cx="449262" cy="449263"/>
          </a:xfrm>
        </p:spPr>
        <p:txBody>
          <a:bodyPr anchor="ctr">
            <a:normAutofit/>
          </a:bodyPr>
          <a:lstStyle>
            <a:lvl1pPr marL="0" indent="0" algn="ctr">
              <a:buNone/>
              <a:defRPr sz="700">
                <a:solidFill>
                  <a:schemeClr val="bg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2219225103"/>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0" y="3721472"/>
            <a:ext cx="12192000" cy="3136523"/>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358610"/>
            <a:ext cx="10854914" cy="804759"/>
          </a:xfrm>
        </p:spPr>
        <p:txBody>
          <a:bodyPr lIns="0" anchor="b">
            <a:normAutofit/>
          </a:bodyPr>
          <a:lstStyle>
            <a:lvl1pPr algn="ctr">
              <a:defRPr sz="4000" b="1"/>
            </a:lvl1pPr>
          </a:lstStyle>
          <a:p>
            <a:r>
              <a:rPr lang="en-US" noProof="0"/>
              <a:t>Click to Add Slide Title Here</a:t>
            </a:r>
          </a:p>
        </p:txBody>
      </p:sp>
      <p:sp>
        <p:nvSpPr>
          <p:cNvPr id="6" name="Picture Placeholder 5" title="Decorative">
            <a:extLst>
              <a:ext uri="{FF2B5EF4-FFF2-40B4-BE49-F238E27FC236}">
                <a16:creationId xmlns:a16="http://schemas.microsoft.com/office/drawing/2014/main" id="{8C7AA169-6546-4620-BD7B-7B36553C28F7}"/>
              </a:ext>
            </a:extLst>
          </p:cNvPr>
          <p:cNvSpPr>
            <a:spLocks noGrp="1"/>
          </p:cNvSpPr>
          <p:nvPr>
            <p:ph type="pic" sz="quarter" idx="13"/>
          </p:nvPr>
        </p:nvSpPr>
        <p:spPr>
          <a:xfrm>
            <a:off x="1378803" y="2592710"/>
            <a:ext cx="973759" cy="973759"/>
          </a:xfrm>
          <a:prstGeom prst="ellipse">
            <a:avLst/>
          </a:prstGeom>
          <a:solidFill>
            <a:schemeClr val="bg1"/>
          </a:solidFill>
          <a:ln w="19050">
            <a:noFill/>
          </a:ln>
        </p:spPr>
        <p:txBody>
          <a:bodyPr>
            <a:normAutofit/>
          </a:bodyPr>
          <a:lstStyle>
            <a:lvl1pPr>
              <a:defRPr sz="800"/>
            </a:lvl1pPr>
          </a:lstStyle>
          <a:p>
            <a:r>
              <a:rPr lang="en-US" noProof="0" smtClean="0"/>
              <a:t>Click icon to add picture</a:t>
            </a:r>
            <a:endParaRPr lang="en-US" noProof="0" dirty="0"/>
          </a:p>
        </p:txBody>
      </p:sp>
      <p:sp>
        <p:nvSpPr>
          <p:cNvPr id="11" name="Picture Placeholder 5" title="Decorative">
            <a:extLst>
              <a:ext uri="{FF2B5EF4-FFF2-40B4-BE49-F238E27FC236}">
                <a16:creationId xmlns:a16="http://schemas.microsoft.com/office/drawing/2014/main" id="{CE9C16DA-A24B-4516-BCC8-C747730478D8}"/>
              </a:ext>
            </a:extLst>
          </p:cNvPr>
          <p:cNvSpPr>
            <a:spLocks noGrp="1"/>
          </p:cNvSpPr>
          <p:nvPr>
            <p:ph type="pic" sz="quarter" idx="14"/>
          </p:nvPr>
        </p:nvSpPr>
        <p:spPr>
          <a:xfrm>
            <a:off x="4226108"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smtClean="0"/>
              <a:t>Click icon to add picture</a:t>
            </a:r>
            <a:endParaRPr lang="en-US" noProof="0" dirty="0"/>
          </a:p>
        </p:txBody>
      </p:sp>
      <p:sp>
        <p:nvSpPr>
          <p:cNvPr id="13" name="Picture Placeholder 5" title="Decorative">
            <a:extLst>
              <a:ext uri="{FF2B5EF4-FFF2-40B4-BE49-F238E27FC236}">
                <a16:creationId xmlns:a16="http://schemas.microsoft.com/office/drawing/2014/main" id="{A498122E-BB6F-4765-B85E-6410B9CE17AC}"/>
              </a:ext>
            </a:extLst>
          </p:cNvPr>
          <p:cNvSpPr>
            <a:spLocks noGrp="1"/>
          </p:cNvSpPr>
          <p:nvPr>
            <p:ph type="pic" sz="quarter" idx="15"/>
          </p:nvPr>
        </p:nvSpPr>
        <p:spPr>
          <a:xfrm>
            <a:off x="7073413"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smtClean="0"/>
              <a:t>Click icon to add picture</a:t>
            </a:r>
            <a:endParaRPr lang="en-US" noProof="0" dirty="0"/>
          </a:p>
        </p:txBody>
      </p:sp>
      <p:sp>
        <p:nvSpPr>
          <p:cNvPr id="14" name="Picture Placeholder 5" title="Decorative">
            <a:extLst>
              <a:ext uri="{FF2B5EF4-FFF2-40B4-BE49-F238E27FC236}">
                <a16:creationId xmlns:a16="http://schemas.microsoft.com/office/drawing/2014/main" id="{D19B2F25-5E98-4166-8476-BE599D16121D}"/>
              </a:ext>
            </a:extLst>
          </p:cNvPr>
          <p:cNvSpPr>
            <a:spLocks noGrp="1"/>
          </p:cNvSpPr>
          <p:nvPr>
            <p:ph type="pic" sz="quarter" idx="16"/>
          </p:nvPr>
        </p:nvSpPr>
        <p:spPr>
          <a:xfrm>
            <a:off x="9920718"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smtClean="0"/>
              <a:t>Click icon to add picture</a:t>
            </a:r>
            <a:endParaRPr lang="en-US"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630780" y="3920809"/>
            <a:ext cx="2469806" cy="731694"/>
          </a:xfrm>
        </p:spPr>
        <p:txBody>
          <a:bodyPr anchor="t">
            <a:normAutofit/>
          </a:bodyPr>
          <a:lstStyle>
            <a:lvl1pPr marL="0" indent="0" algn="ctr">
              <a:buNone/>
              <a:defRPr sz="1400">
                <a:solidFill>
                  <a:schemeClr val="bg1"/>
                </a:solidFill>
              </a:defRPr>
            </a:lvl1pPr>
          </a:lstStyle>
          <a:p>
            <a:pPr lvl="0"/>
            <a:r>
              <a:rPr lang="en-US" noProof="0" smtClean="0"/>
              <a:t>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3476825" y="3923752"/>
            <a:ext cx="2469806" cy="731694"/>
          </a:xfrm>
        </p:spPr>
        <p:txBody>
          <a:bodyPr anchor="t">
            <a:normAutofit/>
          </a:bodyPr>
          <a:lstStyle>
            <a:lvl1pPr marL="0" indent="0" algn="ctr">
              <a:buNone/>
              <a:defRPr sz="1400">
                <a:solidFill>
                  <a:schemeClr val="bg1"/>
                </a:solidFill>
              </a:defRPr>
            </a:lvl1pPr>
          </a:lstStyle>
          <a:p>
            <a:pPr lvl="0"/>
            <a:r>
              <a:rPr lang="en-US" noProof="0" smtClean="0"/>
              <a:t>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6322870" y="3920809"/>
            <a:ext cx="2469806" cy="731694"/>
          </a:xfrm>
        </p:spPr>
        <p:txBody>
          <a:bodyPr anchor="t">
            <a:normAutofit/>
          </a:bodyPr>
          <a:lstStyle>
            <a:lvl1pPr marL="0" indent="0" algn="ctr">
              <a:buNone/>
              <a:defRPr sz="1400">
                <a:solidFill>
                  <a:schemeClr val="bg1"/>
                </a:solidFill>
              </a:defRPr>
            </a:lvl1pPr>
          </a:lstStyle>
          <a:p>
            <a:pPr lvl="0"/>
            <a:r>
              <a:rPr lang="en-US" noProof="0" smtClean="0"/>
              <a:t>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9168916" y="3916626"/>
            <a:ext cx="2469806" cy="731694"/>
          </a:xfrm>
        </p:spPr>
        <p:txBody>
          <a:bodyPr anchor="t">
            <a:normAutofit/>
          </a:bodyPr>
          <a:lstStyle>
            <a:lvl1pPr marL="0" indent="0" algn="ctr">
              <a:buNone/>
              <a:defRPr sz="1400">
                <a:solidFill>
                  <a:schemeClr val="bg1"/>
                </a:solidFill>
              </a:defRPr>
            </a:lvl1pPr>
          </a:lstStyle>
          <a:p>
            <a:pPr lvl="0"/>
            <a:r>
              <a:rPr lang="en-US" noProof="0" smtClean="0"/>
              <a:t>Edit Master text styles</a:t>
            </a:r>
          </a:p>
        </p:txBody>
      </p:sp>
      <p:sp>
        <p:nvSpPr>
          <p:cNvPr id="20"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668544" y="1489701"/>
            <a:ext cx="10854914" cy="541483"/>
          </a:xfrm>
        </p:spPr>
        <p:txBody>
          <a:bodyPr lIns="0">
            <a:noAutofit/>
          </a:bodyPr>
          <a:lstStyle>
            <a:lvl1pPr marL="0" indent="0" algn="ctr">
              <a:lnSpc>
                <a:spcPct val="100000"/>
              </a:lnSpc>
              <a:buNone/>
              <a:defRPr sz="1400">
                <a:latin typeface="+mj-lt"/>
                <a:cs typeface="Arial" panose="020B0604020202020204" pitchFamily="34" charset="0"/>
              </a:defRPr>
            </a:lvl1pPr>
          </a:lstStyle>
          <a:p>
            <a:pPr lvl="0"/>
            <a:r>
              <a:rPr lang="en-US" noProof="0" smtClean="0"/>
              <a:t>Edit Master text styles</a:t>
            </a:r>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638410284"/>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with Imag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533285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Imag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630780" y="4601529"/>
            <a:ext cx="2469806" cy="1562154"/>
          </a:xfrm>
        </p:spPr>
        <p:txBody>
          <a:bodyPr anchor="t">
            <a:normAutofit/>
          </a:bodyPr>
          <a:lstStyle>
            <a:lvl1pPr marL="0" indent="0" algn="ctr">
              <a:buNone/>
              <a:defRPr sz="1400"/>
            </a:lvl1pPr>
          </a:lstStyle>
          <a:p>
            <a:pPr lvl="0"/>
            <a:r>
              <a:rPr lang="en-US" noProof="0" smtClean="0"/>
              <a:t>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3476825" y="4604472"/>
            <a:ext cx="2469806" cy="1562154"/>
          </a:xfrm>
        </p:spPr>
        <p:txBody>
          <a:bodyPr anchor="t">
            <a:normAutofit/>
          </a:bodyPr>
          <a:lstStyle>
            <a:lvl1pPr marL="0" indent="0" algn="ctr">
              <a:buNone/>
              <a:defRPr sz="1400"/>
            </a:lvl1pPr>
          </a:lstStyle>
          <a:p>
            <a:pPr lvl="0"/>
            <a:r>
              <a:rPr lang="en-US" noProof="0" smtClean="0"/>
              <a:t>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6322870" y="4601529"/>
            <a:ext cx="2469806" cy="1562154"/>
          </a:xfrm>
        </p:spPr>
        <p:txBody>
          <a:bodyPr anchor="t">
            <a:normAutofit/>
          </a:bodyPr>
          <a:lstStyle>
            <a:lvl1pPr marL="0" indent="0" algn="ctr">
              <a:buNone/>
              <a:defRPr sz="1400"/>
            </a:lvl1pPr>
          </a:lstStyle>
          <a:p>
            <a:pPr lvl="0"/>
            <a:r>
              <a:rPr lang="en-US" noProof="0" smtClean="0"/>
              <a:t>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9168916" y="4597346"/>
            <a:ext cx="2469806" cy="1562154"/>
          </a:xfrm>
        </p:spPr>
        <p:txBody>
          <a:bodyPr anchor="t">
            <a:normAutofit/>
          </a:bodyPr>
          <a:lstStyle>
            <a:lvl1pPr marL="0" indent="0" algn="ctr">
              <a:buNone/>
              <a:defRPr sz="1400"/>
            </a:lvl1pPr>
          </a:lstStyle>
          <a:p>
            <a:pPr lvl="0"/>
            <a:r>
              <a:rPr lang="en-US" noProof="0" smtClean="0"/>
              <a:t>Edit Master text styles</a:t>
            </a:r>
          </a:p>
        </p:txBody>
      </p:sp>
      <p:sp>
        <p:nvSpPr>
          <p:cNvPr id="12"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358610"/>
            <a:ext cx="10854914" cy="804759"/>
          </a:xfrm>
        </p:spPr>
        <p:txBody>
          <a:bodyPr lIns="0" anchor="b">
            <a:normAutofit/>
          </a:bodyPr>
          <a:lstStyle>
            <a:lvl1pPr algn="ctr">
              <a:defRPr sz="4000" b="1"/>
            </a:lvl1pPr>
          </a:lstStyle>
          <a:p>
            <a:r>
              <a:rPr lang="en-US" noProof="0"/>
              <a:t>Click to Add Slide Title Here</a:t>
            </a:r>
          </a:p>
        </p:txBody>
      </p:sp>
      <p:sp>
        <p:nvSpPr>
          <p:cNvPr id="15"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668544" y="1489701"/>
            <a:ext cx="10854914" cy="731691"/>
          </a:xfrm>
        </p:spPr>
        <p:txBody>
          <a:bodyPr lIns="0">
            <a:noAutofit/>
          </a:bodyPr>
          <a:lstStyle>
            <a:lvl1pPr marL="0" indent="0" algn="ctr">
              <a:lnSpc>
                <a:spcPct val="100000"/>
              </a:lnSpc>
              <a:buNone/>
              <a:defRPr sz="1400">
                <a:latin typeface="+mj-lt"/>
                <a:cs typeface="Arial" panose="020B0604020202020204" pitchFamily="34" charset="0"/>
              </a:defRPr>
            </a:lvl1pPr>
          </a:lstStyle>
          <a:p>
            <a:pPr lvl="0"/>
            <a:r>
              <a:rPr lang="en-US" noProof="0" smtClean="0"/>
              <a:t>Edit Master text styles</a:t>
            </a:r>
          </a:p>
        </p:txBody>
      </p:sp>
      <p:sp>
        <p:nvSpPr>
          <p:cNvPr id="17"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20" name="Oval 19">
            <a:extLst>
              <a:ext uri="{FF2B5EF4-FFF2-40B4-BE49-F238E27FC236}">
                <a16:creationId xmlns:a16="http://schemas.microsoft.com/office/drawing/2014/main" id="{7D7457D0-C252-49A3-9635-C29B38A49BDC}"/>
              </a:ext>
            </a:extLst>
          </p:cNvPr>
          <p:cNvSpPr/>
          <p:nvPr userDrawn="1"/>
        </p:nvSpPr>
        <p:spPr>
          <a:xfrm>
            <a:off x="1179625"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id="{566715FF-568E-4151-A75B-79EC2EC52AED}"/>
              </a:ext>
            </a:extLst>
          </p:cNvPr>
          <p:cNvSpPr/>
          <p:nvPr userDrawn="1"/>
        </p:nvSpPr>
        <p:spPr>
          <a:xfrm>
            <a:off x="4025670"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id="{EE41CAAB-44C4-48D7-80E1-3BF0D8006A5A}"/>
              </a:ext>
            </a:extLst>
          </p:cNvPr>
          <p:cNvSpPr/>
          <p:nvPr userDrawn="1"/>
        </p:nvSpPr>
        <p:spPr>
          <a:xfrm>
            <a:off x="6871715"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Oval 22">
            <a:extLst>
              <a:ext uri="{FF2B5EF4-FFF2-40B4-BE49-F238E27FC236}">
                <a16:creationId xmlns:a16="http://schemas.microsoft.com/office/drawing/2014/main" id="{3251A171-181E-416A-9BB8-F6DBEB470707}"/>
              </a:ext>
            </a:extLst>
          </p:cNvPr>
          <p:cNvSpPr/>
          <p:nvPr userDrawn="1"/>
        </p:nvSpPr>
        <p:spPr>
          <a:xfrm>
            <a:off x="9717761"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3">
            <a:extLst>
              <a:ext uri="{FF2B5EF4-FFF2-40B4-BE49-F238E27FC236}">
                <a16:creationId xmlns:a16="http://schemas.microsoft.com/office/drawing/2014/main" id="{FE6EF7CF-2190-49FE-8BAE-D2863ECD5CAD}"/>
              </a:ext>
            </a:extLst>
          </p:cNvPr>
          <p:cNvSpPr>
            <a:spLocks noGrp="1"/>
          </p:cNvSpPr>
          <p:nvPr>
            <p:ph type="pic" sz="quarter" idx="21"/>
          </p:nvPr>
        </p:nvSpPr>
        <p:spPr>
          <a:xfrm>
            <a:off x="1395525" y="3263556"/>
            <a:ext cx="940316" cy="940316"/>
          </a:xfrm>
        </p:spPr>
        <p:txBody>
          <a:bodyPr anchor="t">
            <a:normAutofit/>
          </a:bodyPr>
          <a:lstStyle>
            <a:lvl1pPr marL="0" indent="0" algn="ctr">
              <a:buNone/>
              <a:defRPr sz="1200">
                <a:solidFill>
                  <a:schemeClr val="bg1"/>
                </a:solidFill>
              </a:defRPr>
            </a:lvl1pPr>
          </a:lstStyle>
          <a:p>
            <a:r>
              <a:rPr lang="en-US" noProof="0" smtClean="0"/>
              <a:t>Click icon to add picture</a:t>
            </a:r>
            <a:endParaRPr lang="en-US" noProof="0" dirty="0"/>
          </a:p>
        </p:txBody>
      </p:sp>
      <p:sp>
        <p:nvSpPr>
          <p:cNvPr id="25" name="Picture Placeholder 3">
            <a:extLst>
              <a:ext uri="{FF2B5EF4-FFF2-40B4-BE49-F238E27FC236}">
                <a16:creationId xmlns:a16="http://schemas.microsoft.com/office/drawing/2014/main" id="{47D99824-ECF4-4A44-A7CE-84F3AC262C34}"/>
              </a:ext>
            </a:extLst>
          </p:cNvPr>
          <p:cNvSpPr>
            <a:spLocks noGrp="1"/>
          </p:cNvSpPr>
          <p:nvPr>
            <p:ph type="pic" sz="quarter" idx="22"/>
          </p:nvPr>
        </p:nvSpPr>
        <p:spPr>
          <a:xfrm>
            <a:off x="4214925" y="3263556"/>
            <a:ext cx="940316" cy="940316"/>
          </a:xfrm>
        </p:spPr>
        <p:txBody>
          <a:bodyPr anchor="t">
            <a:normAutofit/>
          </a:bodyPr>
          <a:lstStyle>
            <a:lvl1pPr marL="0" indent="0" algn="ctr">
              <a:buNone/>
              <a:defRPr sz="1200">
                <a:solidFill>
                  <a:schemeClr val="bg1"/>
                </a:solidFill>
              </a:defRPr>
            </a:lvl1pPr>
          </a:lstStyle>
          <a:p>
            <a:r>
              <a:rPr lang="en-US" noProof="0" smtClean="0"/>
              <a:t>Click icon to add picture</a:t>
            </a:r>
            <a:endParaRPr lang="en-US" noProof="0" dirty="0"/>
          </a:p>
        </p:txBody>
      </p:sp>
      <p:sp>
        <p:nvSpPr>
          <p:cNvPr id="26" name="Picture Placeholder 3">
            <a:extLst>
              <a:ext uri="{FF2B5EF4-FFF2-40B4-BE49-F238E27FC236}">
                <a16:creationId xmlns:a16="http://schemas.microsoft.com/office/drawing/2014/main" id="{F1AE9D02-1431-4CC3-8919-5D21732C45C5}"/>
              </a:ext>
            </a:extLst>
          </p:cNvPr>
          <p:cNvSpPr>
            <a:spLocks noGrp="1"/>
          </p:cNvSpPr>
          <p:nvPr>
            <p:ph type="pic" sz="quarter" idx="23"/>
          </p:nvPr>
        </p:nvSpPr>
        <p:spPr>
          <a:xfrm>
            <a:off x="7097825" y="3263556"/>
            <a:ext cx="940316" cy="940316"/>
          </a:xfrm>
        </p:spPr>
        <p:txBody>
          <a:bodyPr anchor="t">
            <a:normAutofit/>
          </a:bodyPr>
          <a:lstStyle>
            <a:lvl1pPr marL="0" indent="0" algn="ctr">
              <a:buNone/>
              <a:defRPr sz="1200">
                <a:solidFill>
                  <a:schemeClr val="bg1"/>
                </a:solidFill>
              </a:defRPr>
            </a:lvl1pPr>
          </a:lstStyle>
          <a:p>
            <a:r>
              <a:rPr lang="en-US" noProof="0" smtClean="0"/>
              <a:t>Click icon to add picture</a:t>
            </a:r>
            <a:endParaRPr lang="en-US" noProof="0" dirty="0"/>
          </a:p>
        </p:txBody>
      </p:sp>
      <p:sp>
        <p:nvSpPr>
          <p:cNvPr id="27" name="Picture Placeholder 3">
            <a:extLst>
              <a:ext uri="{FF2B5EF4-FFF2-40B4-BE49-F238E27FC236}">
                <a16:creationId xmlns:a16="http://schemas.microsoft.com/office/drawing/2014/main" id="{69207058-4EB8-4D3C-B236-53DC24F30D93}"/>
              </a:ext>
            </a:extLst>
          </p:cNvPr>
          <p:cNvSpPr>
            <a:spLocks noGrp="1"/>
          </p:cNvSpPr>
          <p:nvPr>
            <p:ph type="pic" sz="quarter" idx="24"/>
          </p:nvPr>
        </p:nvSpPr>
        <p:spPr>
          <a:xfrm>
            <a:off x="9955325" y="3263556"/>
            <a:ext cx="940316" cy="940316"/>
          </a:xfrm>
        </p:spPr>
        <p:txBody>
          <a:bodyPr anchor="t">
            <a:normAutofit/>
          </a:bodyPr>
          <a:lstStyle>
            <a:lvl1pPr marL="0" indent="0" algn="ctr">
              <a:buNone/>
              <a:defRPr sz="1200">
                <a:solidFill>
                  <a:schemeClr val="bg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2620055036"/>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6134100" y="0"/>
            <a:ext cx="6057900" cy="6857995"/>
          </a:xfrm>
          <a:prstGeom prst="rect">
            <a:avLst/>
          </a:prstGeom>
          <a:solidFill>
            <a:srgbClr val="DFE3E9"/>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2234610"/>
            <a:ext cx="4008437" cy="1395208"/>
          </a:xfrm>
        </p:spPr>
        <p:txBody>
          <a:bodyPr lIns="0" anchor="b"/>
          <a:lstStyle>
            <a:lvl1pPr>
              <a:defRPr b="1"/>
            </a:lvl1pPr>
          </a:lstStyle>
          <a:p>
            <a:r>
              <a:rPr lang="en-US" noProof="0"/>
              <a:t>Click to Add Slide Title Here</a:t>
            </a:r>
          </a:p>
        </p:txBody>
      </p:sp>
      <p:sp>
        <p:nvSpPr>
          <p:cNvPr id="17"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3695479"/>
            <a:ext cx="4008437" cy="602887"/>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6" name="Picture Placeholder 5" title="Decorative">
            <a:extLst>
              <a:ext uri="{FF2B5EF4-FFF2-40B4-BE49-F238E27FC236}">
                <a16:creationId xmlns:a16="http://schemas.microsoft.com/office/drawing/2014/main" id="{8C7AA169-6546-4620-BD7B-7B36553C28F7}"/>
              </a:ext>
            </a:extLst>
          </p:cNvPr>
          <p:cNvSpPr>
            <a:spLocks noGrp="1"/>
          </p:cNvSpPr>
          <p:nvPr>
            <p:ph type="pic" sz="quarter" idx="13"/>
          </p:nvPr>
        </p:nvSpPr>
        <p:spPr>
          <a:xfrm>
            <a:off x="6602922" y="954224"/>
            <a:ext cx="973759" cy="973759"/>
          </a:xfrm>
          <a:prstGeom prst="ellipse">
            <a:avLst/>
          </a:prstGeom>
          <a:noFill/>
          <a:ln w="38100">
            <a:noFill/>
          </a:ln>
        </p:spPr>
        <p:txBody>
          <a:bodyPr>
            <a:normAutofit/>
          </a:bodyPr>
          <a:lstStyle>
            <a:lvl1pPr>
              <a:defRPr sz="800"/>
            </a:lvl1pPr>
          </a:lstStyle>
          <a:p>
            <a:r>
              <a:rPr lang="en-US" noProof="0" smtClean="0"/>
              <a:t>Click icon to add picture</a:t>
            </a:r>
            <a:endParaRPr lang="en-US" noProof="0" dirty="0"/>
          </a:p>
        </p:txBody>
      </p:sp>
      <p:sp>
        <p:nvSpPr>
          <p:cNvPr id="11" name="Picture Placeholder 5" title="Decorative">
            <a:extLst>
              <a:ext uri="{FF2B5EF4-FFF2-40B4-BE49-F238E27FC236}">
                <a16:creationId xmlns:a16="http://schemas.microsoft.com/office/drawing/2014/main" id="{CE9C16DA-A24B-4516-BCC8-C747730478D8}"/>
              </a:ext>
            </a:extLst>
          </p:cNvPr>
          <p:cNvSpPr>
            <a:spLocks noGrp="1"/>
          </p:cNvSpPr>
          <p:nvPr>
            <p:ph type="pic" sz="quarter" idx="14"/>
          </p:nvPr>
        </p:nvSpPr>
        <p:spPr>
          <a:xfrm>
            <a:off x="6602922" y="2245735"/>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smtClean="0"/>
              <a:t>Click icon to add picture</a:t>
            </a:r>
            <a:endParaRPr lang="en-US" noProof="0" dirty="0"/>
          </a:p>
        </p:txBody>
      </p:sp>
      <p:sp>
        <p:nvSpPr>
          <p:cNvPr id="13" name="Picture Placeholder 5" title="Decorative">
            <a:extLst>
              <a:ext uri="{FF2B5EF4-FFF2-40B4-BE49-F238E27FC236}">
                <a16:creationId xmlns:a16="http://schemas.microsoft.com/office/drawing/2014/main" id="{A498122E-BB6F-4765-B85E-6410B9CE17AC}"/>
              </a:ext>
            </a:extLst>
          </p:cNvPr>
          <p:cNvSpPr>
            <a:spLocks noGrp="1"/>
          </p:cNvSpPr>
          <p:nvPr>
            <p:ph type="pic" sz="quarter" idx="15"/>
          </p:nvPr>
        </p:nvSpPr>
        <p:spPr>
          <a:xfrm>
            <a:off x="6602922" y="3537246"/>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smtClean="0"/>
              <a:t>Click icon to add picture</a:t>
            </a:r>
            <a:endParaRPr lang="en-US" noProof="0" dirty="0"/>
          </a:p>
        </p:txBody>
      </p:sp>
      <p:sp>
        <p:nvSpPr>
          <p:cNvPr id="14" name="Picture Placeholder 5" title="Decorative">
            <a:extLst>
              <a:ext uri="{FF2B5EF4-FFF2-40B4-BE49-F238E27FC236}">
                <a16:creationId xmlns:a16="http://schemas.microsoft.com/office/drawing/2014/main" id="{D19B2F25-5E98-4166-8476-BE599D16121D}"/>
              </a:ext>
            </a:extLst>
          </p:cNvPr>
          <p:cNvSpPr>
            <a:spLocks noGrp="1"/>
          </p:cNvSpPr>
          <p:nvPr>
            <p:ph type="pic" sz="quarter" idx="16"/>
          </p:nvPr>
        </p:nvSpPr>
        <p:spPr>
          <a:xfrm>
            <a:off x="6602922" y="4828757"/>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smtClean="0"/>
              <a:t>Click icon to add picture</a:t>
            </a:r>
            <a:endParaRPr lang="en-US"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vl1pPr>
          </a:lstStyle>
          <a:p>
            <a:pPr lvl="0"/>
            <a:r>
              <a:rPr lang="en-US" noProof="0" smtClean="0"/>
              <a:t>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smtClean="0"/>
              <a:t>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smtClean="0"/>
              <a:t>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smtClean="0"/>
              <a:t>Edit Master text styles</a:t>
            </a:r>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3276108"/>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4194667956"/>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3" name="Rectangle 2" title="Decorative"/>
          <p:cNvSpPr/>
          <p:nvPr userDrawn="1"/>
        </p:nvSpPr>
        <p:spPr>
          <a:xfrm>
            <a:off x="0" y="0"/>
            <a:ext cx="12192000" cy="28096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FBBE79-9A2D-485C-A5FF-D6F6AFD2AFC3}"/>
              </a:ext>
            </a:extLst>
          </p:cNvPr>
          <p:cNvSpPr>
            <a:spLocks noGrp="1"/>
          </p:cNvSpPr>
          <p:nvPr>
            <p:ph type="title"/>
          </p:nvPr>
        </p:nvSpPr>
        <p:spPr>
          <a:xfrm>
            <a:off x="1513581" y="597067"/>
            <a:ext cx="8768625" cy="1149325"/>
          </a:xfrm>
        </p:spPr>
        <p:txBody>
          <a:bodyPr lIns="0"/>
          <a:lstStyle>
            <a:lvl1pPr algn="ctr">
              <a:defRPr>
                <a:solidFill>
                  <a:schemeClr val="bg1"/>
                </a:solidFill>
              </a:defRPr>
            </a:lvl1pPr>
          </a:lstStyle>
          <a:p>
            <a:r>
              <a:rPr lang="en-US" smtClean="0"/>
              <a:t>Click to edit Master title style</a:t>
            </a:r>
            <a:endParaRPr lang="en-US" dirty="0"/>
          </a:p>
        </p:txBody>
      </p:sp>
      <p:sp>
        <p:nvSpPr>
          <p:cNvPr id="5" name="Picture Placeholder 4" title="Decorative">
            <a:extLst>
              <a:ext uri="{FF2B5EF4-FFF2-40B4-BE49-F238E27FC236}">
                <a16:creationId xmlns:a16="http://schemas.microsoft.com/office/drawing/2014/main" id="{0D8C8A61-C19F-4EF6-A991-5B6EFC5F7AFB}"/>
              </a:ext>
            </a:extLst>
          </p:cNvPr>
          <p:cNvSpPr>
            <a:spLocks noGrp="1"/>
          </p:cNvSpPr>
          <p:nvPr>
            <p:ph type="pic" sz="quarter" idx="11"/>
          </p:nvPr>
        </p:nvSpPr>
        <p:spPr>
          <a:xfrm>
            <a:off x="1038871" y="3050995"/>
            <a:ext cx="1643384" cy="1643384"/>
          </a:xfrm>
          <a:prstGeom prst="rect">
            <a:avLst/>
          </a:prstGeom>
        </p:spPr>
        <p:txBody>
          <a:bodyPr/>
          <a:lstStyle/>
          <a:p>
            <a:r>
              <a:rPr lang="en-US" smtClean="0"/>
              <a:t>Click icon to add picture</a:t>
            </a:r>
            <a:endParaRPr lang="en-US" dirty="0"/>
          </a:p>
        </p:txBody>
      </p:sp>
      <p:sp>
        <p:nvSpPr>
          <p:cNvPr id="6" name="Picture Placeholder 4" title="Decorative">
            <a:extLst>
              <a:ext uri="{FF2B5EF4-FFF2-40B4-BE49-F238E27FC236}">
                <a16:creationId xmlns:a16="http://schemas.microsoft.com/office/drawing/2014/main" id="{FB28CC40-CBF3-4E1C-841D-45C7739F95EE}"/>
              </a:ext>
            </a:extLst>
          </p:cNvPr>
          <p:cNvSpPr>
            <a:spLocks noGrp="1"/>
          </p:cNvSpPr>
          <p:nvPr>
            <p:ph type="pic" sz="quarter" idx="12"/>
          </p:nvPr>
        </p:nvSpPr>
        <p:spPr>
          <a:xfrm>
            <a:off x="3842264" y="3050995"/>
            <a:ext cx="1643384" cy="1643384"/>
          </a:xfrm>
          <a:prstGeom prst="rect">
            <a:avLst/>
          </a:prstGeom>
        </p:spPr>
        <p:txBody>
          <a:bodyPr/>
          <a:lstStyle/>
          <a:p>
            <a:r>
              <a:rPr lang="en-US" smtClean="0"/>
              <a:t>Click icon to add picture</a:t>
            </a:r>
            <a:endParaRPr lang="en-US" dirty="0"/>
          </a:p>
        </p:txBody>
      </p:sp>
      <p:sp>
        <p:nvSpPr>
          <p:cNvPr id="7" name="Picture Placeholder 4" title="Decorative">
            <a:extLst>
              <a:ext uri="{FF2B5EF4-FFF2-40B4-BE49-F238E27FC236}">
                <a16:creationId xmlns:a16="http://schemas.microsoft.com/office/drawing/2014/main" id="{12606688-9042-46BE-82EA-2A9034C21250}"/>
              </a:ext>
            </a:extLst>
          </p:cNvPr>
          <p:cNvSpPr>
            <a:spLocks noGrp="1"/>
          </p:cNvSpPr>
          <p:nvPr>
            <p:ph type="pic" sz="quarter" idx="13"/>
          </p:nvPr>
        </p:nvSpPr>
        <p:spPr>
          <a:xfrm>
            <a:off x="6645657" y="3061267"/>
            <a:ext cx="1643384" cy="1643384"/>
          </a:xfrm>
          <a:prstGeom prst="rect">
            <a:avLst/>
          </a:prstGeom>
        </p:spPr>
        <p:txBody>
          <a:bodyPr/>
          <a:lstStyle/>
          <a:p>
            <a:r>
              <a:rPr lang="en-US" smtClean="0"/>
              <a:t>Click icon to add picture</a:t>
            </a:r>
            <a:endParaRPr lang="en-US" dirty="0"/>
          </a:p>
        </p:txBody>
      </p:sp>
      <p:sp>
        <p:nvSpPr>
          <p:cNvPr id="8" name="Picture Placeholder 4" title="Decorative">
            <a:extLst>
              <a:ext uri="{FF2B5EF4-FFF2-40B4-BE49-F238E27FC236}">
                <a16:creationId xmlns:a16="http://schemas.microsoft.com/office/drawing/2014/main" id="{94A72397-DF36-48ED-9888-0827D143B9BE}"/>
              </a:ext>
            </a:extLst>
          </p:cNvPr>
          <p:cNvSpPr>
            <a:spLocks noGrp="1"/>
          </p:cNvSpPr>
          <p:nvPr>
            <p:ph type="pic" sz="quarter" idx="14"/>
          </p:nvPr>
        </p:nvSpPr>
        <p:spPr>
          <a:xfrm>
            <a:off x="9449049" y="3061267"/>
            <a:ext cx="1643384" cy="1643384"/>
          </a:xfrm>
          <a:prstGeom prst="rect">
            <a:avLst/>
          </a:prstGeom>
        </p:spPr>
        <p:txBody>
          <a:bodyPr/>
          <a:lstStyle/>
          <a:p>
            <a:r>
              <a:rPr lang="en-US" smtClean="0"/>
              <a:t>Click icon to add picture</a:t>
            </a:r>
            <a:endParaRPr lang="en-US" dirty="0"/>
          </a:p>
        </p:txBody>
      </p:sp>
      <p:sp>
        <p:nvSpPr>
          <p:cNvPr id="9" name="Text Placeholder 6">
            <a:extLst>
              <a:ext uri="{FF2B5EF4-FFF2-40B4-BE49-F238E27FC236}">
                <a16:creationId xmlns:a16="http://schemas.microsoft.com/office/drawing/2014/main" id="{DD736A8B-DD51-4DE5-A500-3F2E06CA9E12}"/>
              </a:ext>
            </a:extLst>
          </p:cNvPr>
          <p:cNvSpPr>
            <a:spLocks noGrp="1"/>
          </p:cNvSpPr>
          <p:nvPr>
            <p:ph type="body" sz="quarter" idx="15"/>
          </p:nvPr>
        </p:nvSpPr>
        <p:spPr>
          <a:xfrm>
            <a:off x="604711" y="527200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smtClean="0"/>
              <a:t>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p:ph type="body" sz="quarter" idx="16" hasCustomPrompt="1"/>
          </p:nvPr>
        </p:nvSpPr>
        <p:spPr>
          <a:xfrm>
            <a:off x="604711" y="479147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1" name="Text Placeholder 6">
            <a:extLst>
              <a:ext uri="{FF2B5EF4-FFF2-40B4-BE49-F238E27FC236}">
                <a16:creationId xmlns:a16="http://schemas.microsoft.com/office/drawing/2014/main" id="{BC14EC5C-D80F-42F2-A5F0-D4F07AADAECE}"/>
              </a:ext>
            </a:extLst>
          </p:cNvPr>
          <p:cNvSpPr>
            <a:spLocks noGrp="1"/>
          </p:cNvSpPr>
          <p:nvPr>
            <p:ph type="body" sz="quarter" idx="17"/>
          </p:nvPr>
        </p:nvSpPr>
        <p:spPr>
          <a:xfrm>
            <a:off x="3410942" y="527200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smtClean="0"/>
              <a:t>Edit Master text styles</a:t>
            </a:r>
          </a:p>
        </p:txBody>
      </p:sp>
      <p:sp>
        <p:nvSpPr>
          <p:cNvPr id="12" name="Text Placeholder 6">
            <a:extLst>
              <a:ext uri="{FF2B5EF4-FFF2-40B4-BE49-F238E27FC236}">
                <a16:creationId xmlns:a16="http://schemas.microsoft.com/office/drawing/2014/main" id="{235DD3B7-76E7-45B9-B75B-30D7AFC8EE6C}"/>
              </a:ext>
            </a:extLst>
          </p:cNvPr>
          <p:cNvSpPr>
            <a:spLocks noGrp="1"/>
          </p:cNvSpPr>
          <p:nvPr>
            <p:ph type="body" sz="quarter" idx="18" hasCustomPrompt="1"/>
          </p:nvPr>
        </p:nvSpPr>
        <p:spPr>
          <a:xfrm>
            <a:off x="3410942" y="479147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7" name="Text Placeholder 6">
            <a:extLst>
              <a:ext uri="{FF2B5EF4-FFF2-40B4-BE49-F238E27FC236}">
                <a16:creationId xmlns:a16="http://schemas.microsoft.com/office/drawing/2014/main" id="{5A499762-AEDB-43BC-89CC-CC0602BEAF73}"/>
              </a:ext>
            </a:extLst>
          </p:cNvPr>
          <p:cNvSpPr>
            <a:spLocks noGrp="1"/>
          </p:cNvSpPr>
          <p:nvPr>
            <p:ph type="body" sz="quarter" idx="23"/>
          </p:nvPr>
        </p:nvSpPr>
        <p:spPr>
          <a:xfrm>
            <a:off x="6217173" y="528227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smtClean="0"/>
              <a:t>Edit Master text styles</a:t>
            </a:r>
          </a:p>
        </p:txBody>
      </p:sp>
      <p:sp>
        <p:nvSpPr>
          <p:cNvPr id="18" name="Text Placeholder 6">
            <a:extLst>
              <a:ext uri="{FF2B5EF4-FFF2-40B4-BE49-F238E27FC236}">
                <a16:creationId xmlns:a16="http://schemas.microsoft.com/office/drawing/2014/main" id="{880EDD7E-326D-47DC-B58D-88ECE1D00F94}"/>
              </a:ext>
            </a:extLst>
          </p:cNvPr>
          <p:cNvSpPr>
            <a:spLocks noGrp="1"/>
          </p:cNvSpPr>
          <p:nvPr>
            <p:ph type="body" sz="quarter" idx="24" hasCustomPrompt="1"/>
          </p:nvPr>
        </p:nvSpPr>
        <p:spPr>
          <a:xfrm>
            <a:off x="6217173" y="480174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9" name="Text Placeholder 6">
            <a:extLst>
              <a:ext uri="{FF2B5EF4-FFF2-40B4-BE49-F238E27FC236}">
                <a16:creationId xmlns:a16="http://schemas.microsoft.com/office/drawing/2014/main" id="{DB92C933-F978-486C-A305-0BAC73E0F152}"/>
              </a:ext>
            </a:extLst>
          </p:cNvPr>
          <p:cNvSpPr>
            <a:spLocks noGrp="1"/>
          </p:cNvSpPr>
          <p:nvPr>
            <p:ph type="body" sz="quarter" idx="25"/>
          </p:nvPr>
        </p:nvSpPr>
        <p:spPr>
          <a:xfrm>
            <a:off x="9023403" y="528227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smtClean="0"/>
              <a:t>Edit Master text styles</a:t>
            </a:r>
          </a:p>
        </p:txBody>
      </p:sp>
      <p:sp>
        <p:nvSpPr>
          <p:cNvPr id="20" name="Text Placeholder 6">
            <a:extLst>
              <a:ext uri="{FF2B5EF4-FFF2-40B4-BE49-F238E27FC236}">
                <a16:creationId xmlns:a16="http://schemas.microsoft.com/office/drawing/2014/main" id="{B18BFAE0-942E-42DB-BD07-596D50E07E37}"/>
              </a:ext>
            </a:extLst>
          </p:cNvPr>
          <p:cNvSpPr>
            <a:spLocks noGrp="1"/>
          </p:cNvSpPr>
          <p:nvPr>
            <p:ph type="body" sz="quarter" idx="26" hasCustomPrompt="1"/>
          </p:nvPr>
        </p:nvSpPr>
        <p:spPr>
          <a:xfrm>
            <a:off x="9023403" y="480174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21"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759266"/>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solidFill>
                <a:schemeClr val="bg1"/>
              </a:solidFill>
            </a:endParaRPr>
          </a:p>
        </p:txBody>
      </p:sp>
    </p:spTree>
    <p:extLst>
      <p:ext uri="{BB962C8B-B14F-4D97-AF65-F5344CB8AC3E}">
        <p14:creationId xmlns:p14="http://schemas.microsoft.com/office/powerpoint/2010/main" val="6877645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4" name="Rectangle 3" title="Decorative"/>
          <p:cNvSpPr/>
          <p:nvPr userDrawn="1"/>
        </p:nvSpPr>
        <p:spPr>
          <a:xfrm>
            <a:off x="0" y="1964267"/>
            <a:ext cx="3052729" cy="24435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title="Decorative"/>
          <p:cNvSpPr/>
          <p:nvPr userDrawn="1"/>
        </p:nvSpPr>
        <p:spPr>
          <a:xfrm>
            <a:off x="6092848" y="1964267"/>
            <a:ext cx="3052729" cy="24435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title="Decorative"/>
          <p:cNvSpPr/>
          <p:nvPr userDrawn="1"/>
        </p:nvSpPr>
        <p:spPr>
          <a:xfrm>
            <a:off x="9139272" y="4414498"/>
            <a:ext cx="3052729" cy="2443502"/>
          </a:xfrm>
          <a:prstGeom prst="rect">
            <a:avLst/>
          </a:prstGeom>
          <a:solidFill>
            <a:schemeClr val="accent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FBBE79-9A2D-485C-A5FF-D6F6AFD2AFC3}"/>
              </a:ext>
            </a:extLst>
          </p:cNvPr>
          <p:cNvSpPr>
            <a:spLocks noGrp="1"/>
          </p:cNvSpPr>
          <p:nvPr userDrawn="1">
            <p:ph type="title"/>
          </p:nvPr>
        </p:nvSpPr>
        <p:spPr>
          <a:xfrm>
            <a:off x="2106887" y="616350"/>
            <a:ext cx="7978227" cy="1062602"/>
          </a:xfrm>
        </p:spPr>
        <p:txBody>
          <a:bodyPr lIns="0"/>
          <a:lstStyle>
            <a:lvl1pPr algn="ctr">
              <a:defRPr>
                <a:solidFill>
                  <a:schemeClr val="tx2"/>
                </a:solidFill>
              </a:defRPr>
            </a:lvl1pPr>
          </a:lstStyle>
          <a:p>
            <a:r>
              <a:rPr lang="en-US" smtClean="0"/>
              <a:t>Click to edit Master title style</a:t>
            </a:r>
            <a:endParaRPr lang="en-US" dirty="0"/>
          </a:p>
        </p:txBody>
      </p:sp>
      <p:sp>
        <p:nvSpPr>
          <p:cNvPr id="30" name="Picture Placeholder 4" title="Decorative">
            <a:extLst>
              <a:ext uri="{FF2B5EF4-FFF2-40B4-BE49-F238E27FC236}">
                <a16:creationId xmlns:a16="http://schemas.microsoft.com/office/drawing/2014/main" id="{0D8C8A61-C19F-4EF6-A991-5B6EFC5F7AFB}"/>
              </a:ext>
            </a:extLst>
          </p:cNvPr>
          <p:cNvSpPr>
            <a:spLocks noGrp="1"/>
          </p:cNvSpPr>
          <p:nvPr>
            <p:ph type="pic" sz="quarter" idx="11"/>
          </p:nvPr>
        </p:nvSpPr>
        <p:spPr>
          <a:xfrm>
            <a:off x="0" y="4416552"/>
            <a:ext cx="3054096" cy="2441448"/>
          </a:xfrm>
          <a:prstGeom prst="rect">
            <a:avLst/>
          </a:prstGeom>
        </p:spPr>
        <p:txBody>
          <a:bodyPr>
            <a:normAutofit/>
          </a:bodyPr>
          <a:lstStyle>
            <a:lvl1pPr algn="ctr">
              <a:defRPr sz="1600"/>
            </a:lvl1pPr>
          </a:lstStyle>
          <a:p>
            <a:r>
              <a:rPr lang="en-US" smtClean="0"/>
              <a:t>Click icon to add picture</a:t>
            </a:r>
            <a:endParaRPr lang="en-US" dirty="0"/>
          </a:p>
        </p:txBody>
      </p:sp>
      <p:sp>
        <p:nvSpPr>
          <p:cNvPr id="32" name="Picture Placeholder 4" title="Decorative">
            <a:extLst>
              <a:ext uri="{FF2B5EF4-FFF2-40B4-BE49-F238E27FC236}">
                <a16:creationId xmlns:a16="http://schemas.microsoft.com/office/drawing/2014/main" id="{12606688-9042-46BE-82EA-2A9034C21250}"/>
              </a:ext>
            </a:extLst>
          </p:cNvPr>
          <p:cNvSpPr>
            <a:spLocks noGrp="1"/>
          </p:cNvSpPr>
          <p:nvPr>
            <p:ph type="pic" sz="quarter" idx="13"/>
          </p:nvPr>
        </p:nvSpPr>
        <p:spPr>
          <a:xfrm>
            <a:off x="3046424" y="1964267"/>
            <a:ext cx="3054096" cy="2441448"/>
          </a:xfrm>
          <a:prstGeom prst="rect">
            <a:avLst/>
          </a:prstGeom>
        </p:spPr>
        <p:txBody>
          <a:bodyPr>
            <a:normAutofit/>
          </a:bodyPr>
          <a:lstStyle>
            <a:lvl1pPr algn="ctr">
              <a:defRPr sz="1600"/>
            </a:lvl1pPr>
          </a:lstStyle>
          <a:p>
            <a:r>
              <a:rPr lang="en-US" smtClean="0"/>
              <a:t>Click icon to add picture</a:t>
            </a:r>
            <a:endParaRPr lang="en-US" dirty="0"/>
          </a:p>
        </p:txBody>
      </p:sp>
      <p:sp>
        <p:nvSpPr>
          <p:cNvPr id="33" name="Picture Placeholder 4" title="Decorative">
            <a:extLst>
              <a:ext uri="{FF2B5EF4-FFF2-40B4-BE49-F238E27FC236}">
                <a16:creationId xmlns:a16="http://schemas.microsoft.com/office/drawing/2014/main" id="{94A72397-DF36-48ED-9888-0827D143B9BE}"/>
              </a:ext>
            </a:extLst>
          </p:cNvPr>
          <p:cNvSpPr>
            <a:spLocks noGrp="1"/>
          </p:cNvSpPr>
          <p:nvPr>
            <p:ph type="pic" sz="quarter" idx="14"/>
          </p:nvPr>
        </p:nvSpPr>
        <p:spPr>
          <a:xfrm>
            <a:off x="9137904" y="1964267"/>
            <a:ext cx="3054096" cy="2441448"/>
          </a:xfrm>
          <a:prstGeom prst="rect">
            <a:avLst/>
          </a:prstGeom>
        </p:spPr>
        <p:txBody>
          <a:bodyPr>
            <a:normAutofit/>
          </a:bodyPr>
          <a:lstStyle>
            <a:lvl1pPr algn="ctr">
              <a:defRPr sz="1600"/>
            </a:lvl1pPr>
          </a:lstStyle>
          <a:p>
            <a:r>
              <a:rPr lang="en-US" smtClean="0"/>
              <a:t>Click icon to add picture</a:t>
            </a:r>
            <a:endParaRPr lang="en-US" dirty="0"/>
          </a:p>
        </p:txBody>
      </p:sp>
      <p:sp>
        <p:nvSpPr>
          <p:cNvPr id="26" name="Rectangle 25" title="Decorative"/>
          <p:cNvSpPr/>
          <p:nvPr userDrawn="1"/>
        </p:nvSpPr>
        <p:spPr>
          <a:xfrm>
            <a:off x="3046424" y="4414498"/>
            <a:ext cx="3052729" cy="24435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6">
            <a:extLst>
              <a:ext uri="{FF2B5EF4-FFF2-40B4-BE49-F238E27FC236}">
                <a16:creationId xmlns:a16="http://schemas.microsoft.com/office/drawing/2014/main" id="{DD736A8B-DD51-4DE5-A500-3F2E06CA9E12}"/>
              </a:ext>
            </a:extLst>
          </p:cNvPr>
          <p:cNvSpPr>
            <a:spLocks noGrp="1"/>
          </p:cNvSpPr>
          <p:nvPr userDrawn="1">
            <p:ph type="body" sz="quarter" idx="15"/>
          </p:nvPr>
        </p:nvSpPr>
        <p:spPr>
          <a:xfrm>
            <a:off x="264410" y="3652861"/>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smtClean="0"/>
              <a:t>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userDrawn="1">
            <p:ph type="body" sz="quarter" idx="16" hasCustomPrompt="1"/>
          </p:nvPr>
        </p:nvSpPr>
        <p:spPr>
          <a:xfrm>
            <a:off x="264410" y="3248535"/>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1" name="Text Placeholder 6">
            <a:extLst>
              <a:ext uri="{FF2B5EF4-FFF2-40B4-BE49-F238E27FC236}">
                <a16:creationId xmlns:a16="http://schemas.microsoft.com/office/drawing/2014/main" id="{BC14EC5C-D80F-42F2-A5F0-D4F07AADAECE}"/>
              </a:ext>
            </a:extLst>
          </p:cNvPr>
          <p:cNvSpPr>
            <a:spLocks noGrp="1"/>
          </p:cNvSpPr>
          <p:nvPr userDrawn="1">
            <p:ph type="body" sz="quarter" idx="17"/>
          </p:nvPr>
        </p:nvSpPr>
        <p:spPr>
          <a:xfrm>
            <a:off x="6359042" y="3652861"/>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smtClean="0"/>
              <a:t>Edit Master text styles</a:t>
            </a:r>
          </a:p>
        </p:txBody>
      </p:sp>
      <p:sp>
        <p:nvSpPr>
          <p:cNvPr id="12" name="Text Placeholder 6">
            <a:extLst>
              <a:ext uri="{FF2B5EF4-FFF2-40B4-BE49-F238E27FC236}">
                <a16:creationId xmlns:a16="http://schemas.microsoft.com/office/drawing/2014/main" id="{235DD3B7-76E7-45B9-B75B-30D7AFC8EE6C}"/>
              </a:ext>
            </a:extLst>
          </p:cNvPr>
          <p:cNvSpPr>
            <a:spLocks noGrp="1"/>
          </p:cNvSpPr>
          <p:nvPr userDrawn="1">
            <p:ph type="body" sz="quarter" idx="18" hasCustomPrompt="1"/>
          </p:nvPr>
        </p:nvSpPr>
        <p:spPr>
          <a:xfrm>
            <a:off x="6359042" y="3248535"/>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3" name="Text Placeholder 6">
            <a:extLst>
              <a:ext uri="{FF2B5EF4-FFF2-40B4-BE49-F238E27FC236}">
                <a16:creationId xmlns:a16="http://schemas.microsoft.com/office/drawing/2014/main" id="{3B9FAC90-EA8D-4C0E-A0D1-0D252B50A12F}"/>
              </a:ext>
            </a:extLst>
          </p:cNvPr>
          <p:cNvSpPr>
            <a:spLocks noGrp="1"/>
          </p:cNvSpPr>
          <p:nvPr userDrawn="1">
            <p:ph type="body" sz="quarter" idx="19"/>
          </p:nvPr>
        </p:nvSpPr>
        <p:spPr>
          <a:xfrm>
            <a:off x="3288925" y="5167572"/>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smtClean="0"/>
              <a:t>Edit Master text styles</a:t>
            </a:r>
          </a:p>
        </p:txBody>
      </p:sp>
      <p:sp>
        <p:nvSpPr>
          <p:cNvPr id="14" name="Text Placeholder 6">
            <a:extLst>
              <a:ext uri="{FF2B5EF4-FFF2-40B4-BE49-F238E27FC236}">
                <a16:creationId xmlns:a16="http://schemas.microsoft.com/office/drawing/2014/main" id="{5556F808-0B84-4923-9C86-83F13CFABBB6}"/>
              </a:ext>
            </a:extLst>
          </p:cNvPr>
          <p:cNvSpPr>
            <a:spLocks noGrp="1"/>
          </p:cNvSpPr>
          <p:nvPr userDrawn="1">
            <p:ph type="body" sz="quarter" idx="20" hasCustomPrompt="1"/>
          </p:nvPr>
        </p:nvSpPr>
        <p:spPr>
          <a:xfrm>
            <a:off x="3288925" y="4763246"/>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5" name="Text Placeholder 6">
            <a:extLst>
              <a:ext uri="{FF2B5EF4-FFF2-40B4-BE49-F238E27FC236}">
                <a16:creationId xmlns:a16="http://schemas.microsoft.com/office/drawing/2014/main" id="{6D49870F-68D7-4CDC-8F2A-696151FA2B90}"/>
              </a:ext>
            </a:extLst>
          </p:cNvPr>
          <p:cNvSpPr>
            <a:spLocks noGrp="1"/>
          </p:cNvSpPr>
          <p:nvPr userDrawn="1">
            <p:ph type="body" sz="quarter" idx="21"/>
          </p:nvPr>
        </p:nvSpPr>
        <p:spPr>
          <a:xfrm>
            <a:off x="9412281" y="5167572"/>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smtClean="0"/>
              <a:t>Edit Master text styles</a:t>
            </a:r>
          </a:p>
        </p:txBody>
      </p:sp>
      <p:sp>
        <p:nvSpPr>
          <p:cNvPr id="16" name="Text Placeholder 6">
            <a:extLst>
              <a:ext uri="{FF2B5EF4-FFF2-40B4-BE49-F238E27FC236}">
                <a16:creationId xmlns:a16="http://schemas.microsoft.com/office/drawing/2014/main" id="{530C251D-6B9A-485B-A02D-AAF34ECA7B5D}"/>
              </a:ext>
            </a:extLst>
          </p:cNvPr>
          <p:cNvSpPr>
            <a:spLocks noGrp="1"/>
          </p:cNvSpPr>
          <p:nvPr userDrawn="1">
            <p:ph type="body" sz="quarter" idx="22" hasCustomPrompt="1"/>
          </p:nvPr>
        </p:nvSpPr>
        <p:spPr>
          <a:xfrm>
            <a:off x="9412281" y="4763246"/>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31" name="Picture Placeholder 4" title="Decorative">
            <a:extLst>
              <a:ext uri="{FF2B5EF4-FFF2-40B4-BE49-F238E27FC236}">
                <a16:creationId xmlns:a16="http://schemas.microsoft.com/office/drawing/2014/main" id="{FB28CC40-CBF3-4E1C-841D-45C7739F95EE}"/>
              </a:ext>
            </a:extLst>
          </p:cNvPr>
          <p:cNvSpPr>
            <a:spLocks noGrp="1"/>
          </p:cNvSpPr>
          <p:nvPr>
            <p:ph type="pic" sz="quarter" idx="12"/>
          </p:nvPr>
        </p:nvSpPr>
        <p:spPr>
          <a:xfrm>
            <a:off x="6092848" y="4416552"/>
            <a:ext cx="3054096" cy="2441448"/>
          </a:xfrm>
          <a:prstGeom prst="rect">
            <a:avLst/>
          </a:prstGeom>
        </p:spPr>
        <p:txBody>
          <a:bodyPr>
            <a:normAutofit/>
          </a:bodyPr>
          <a:lstStyle>
            <a:lvl1pPr algn="ctr">
              <a:defRPr sz="1600"/>
            </a:lvl1pPr>
          </a:lstStyle>
          <a:p>
            <a:r>
              <a:rPr lang="en-US" smtClean="0"/>
              <a:t>Click icon to add picture</a:t>
            </a:r>
            <a:endParaRPr lang="en-US" dirty="0"/>
          </a:p>
        </p:txBody>
      </p:sp>
    </p:spTree>
    <p:extLst>
      <p:ext uri="{BB962C8B-B14F-4D97-AF65-F5344CB8AC3E}">
        <p14:creationId xmlns:p14="http://schemas.microsoft.com/office/powerpoint/2010/main" val="33311750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accent1"/>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smtClean="0"/>
              <a:t>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2247900"/>
            <a:ext cx="5620473" cy="3870325"/>
          </a:xfrm>
        </p:spPr>
        <p:txBody>
          <a:bodyPr/>
          <a:lstStyle/>
          <a:p>
            <a:r>
              <a:rPr lang="en-US" noProof="0" smtClean="0"/>
              <a:t>Click icon to add chart</a:t>
            </a:r>
            <a:endParaRPr lang="en-US" noProof="0" dirty="0"/>
          </a:p>
        </p:txBody>
      </p:sp>
      <p:sp>
        <p:nvSpPr>
          <p:cNvPr id="2" name="Rectangle 1">
            <a:extLst>
              <a:ext uri="{FF2B5EF4-FFF2-40B4-BE49-F238E27FC236}">
                <a16:creationId xmlns:a16="http://schemas.microsoft.com/office/drawing/2014/main" id="{2B5F4DF3-3822-4AC9-9C82-C8D284E443EB}"/>
              </a:ext>
            </a:extLst>
          </p:cNvPr>
          <p:cNvSpPr/>
          <p:nvPr userDrawn="1"/>
        </p:nvSpPr>
        <p:spPr>
          <a:xfrm>
            <a:off x="5937569" y="2082800"/>
            <a:ext cx="5620473" cy="10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9009635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smtClean="0"/>
              <a:t>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p>
            <a:r>
              <a:rPr lang="en-US" noProof="0" smtClean="0"/>
              <a:t>Click icon to add chart</a:t>
            </a:r>
            <a:endParaRPr lang="en-US" noProof="0" dirty="0"/>
          </a:p>
        </p:txBody>
      </p:sp>
      <p:sp>
        <p:nvSpPr>
          <p:cNvPr id="7" name="Shape 62" title="Decorative">
            <a:extLst>
              <a:ext uri="{FF2B5EF4-FFF2-40B4-BE49-F238E27FC236}">
                <a16:creationId xmlns:a16="http://schemas.microsoft.com/office/drawing/2014/main" id="{5C48ADE8-5D65-4FF2-93E1-D504137454D1}"/>
              </a:ext>
            </a:extLst>
          </p:cNvPr>
          <p:cNvSpPr/>
          <p:nvPr userDrawn="1"/>
        </p:nvSpPr>
        <p:spPr>
          <a:xfrm flipV="1">
            <a:off x="5770807" y="839972"/>
            <a:ext cx="0" cy="5370328"/>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3101273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_Blank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EE74C1-9E1A-46A4-9261-8F389FEAB7F4}"/>
              </a:ext>
            </a:extLst>
          </p:cNvPr>
          <p:cNvSpPr/>
          <p:nvPr userDrawn="1"/>
        </p:nvSpPr>
        <p:spPr>
          <a:xfrm>
            <a:off x="5727700" y="0"/>
            <a:ext cx="64643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smtClean="0"/>
              <a:t>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lvl1pPr>
              <a:defRPr>
                <a:solidFill>
                  <a:schemeClr val="bg1"/>
                </a:solidFill>
              </a:defRPr>
            </a:lvl1pPr>
          </a:lstStyle>
          <a:p>
            <a:r>
              <a:rPr lang="en-US" noProof="0" smtClean="0"/>
              <a:t>Click icon to add chart</a:t>
            </a:r>
            <a:endParaRPr lang="en-US" noProof="0" dirty="0"/>
          </a:p>
        </p:txBody>
      </p:sp>
    </p:spTree>
    <p:extLst>
      <p:ext uri="{BB962C8B-B14F-4D97-AF65-F5344CB8AC3E}">
        <p14:creationId xmlns:p14="http://schemas.microsoft.com/office/powerpoint/2010/main" val="19147689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_Blank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EE74C1-9E1A-46A4-9261-8F389FEAB7F4}"/>
              </a:ext>
            </a:extLst>
          </p:cNvPr>
          <p:cNvSpPr/>
          <p:nvPr userDrawn="1"/>
        </p:nvSpPr>
        <p:spPr>
          <a:xfrm>
            <a:off x="5727700" y="0"/>
            <a:ext cx="6464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smtClean="0"/>
              <a:t>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lvl1pPr>
              <a:defRPr>
                <a:solidFill>
                  <a:schemeClr val="bg1"/>
                </a:solidFill>
              </a:defRPr>
            </a:lvl1pPr>
          </a:lstStyle>
          <a:p>
            <a:r>
              <a:rPr lang="en-US" noProof="0" smtClean="0"/>
              <a:t>Click icon to add chart</a:t>
            </a:r>
            <a:endParaRPr lang="en-US" noProof="0" dirty="0"/>
          </a:p>
        </p:txBody>
      </p:sp>
    </p:spTree>
    <p:extLst>
      <p:ext uri="{BB962C8B-B14F-4D97-AF65-F5344CB8AC3E}">
        <p14:creationId xmlns:p14="http://schemas.microsoft.com/office/powerpoint/2010/main" val="21154258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anchor="b">
            <a:normAutofit/>
          </a:bodyPr>
          <a:lstStyle>
            <a:lvl1pPr algn="r">
              <a:defRPr sz="4000"/>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smtClean="0"/>
              <a:t>Edit Master text styles</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838200" y="2392680"/>
            <a:ext cx="10719842" cy="4167505"/>
          </a:xfrm>
        </p:spPr>
        <p:txBody>
          <a:bodyPr/>
          <a:lstStyle/>
          <a:p>
            <a:r>
              <a:rPr lang="en-US" noProof="0" smtClean="0"/>
              <a:t>Click icon to add chart</a:t>
            </a:r>
            <a:endParaRPr lang="en-US" noProof="0" dirty="0"/>
          </a:p>
        </p:txBody>
      </p:sp>
    </p:spTree>
    <p:extLst>
      <p:ext uri="{BB962C8B-B14F-4D97-AF65-F5344CB8AC3E}">
        <p14:creationId xmlns:p14="http://schemas.microsoft.com/office/powerpoint/2010/main" val="7445607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anchor="b">
            <a:normAutofit/>
          </a:bodyPr>
          <a:lstStyle>
            <a:lvl1pPr algn="r">
              <a:defRPr sz="4000"/>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smtClean="0"/>
              <a:t>Edit Master text styles</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815420" y="2392680"/>
            <a:ext cx="5742622" cy="4023995"/>
          </a:xfrm>
        </p:spPr>
        <p:txBody>
          <a:bodyPr/>
          <a:lstStyle/>
          <a:p>
            <a:r>
              <a:rPr lang="en-US" noProof="0" smtClean="0"/>
              <a:t>Click icon to add chart</a:t>
            </a:r>
            <a:endParaRPr lang="en-US" noProof="0" dirty="0"/>
          </a:p>
        </p:txBody>
      </p:sp>
      <p:sp>
        <p:nvSpPr>
          <p:cNvPr id="4" name="Picture Placeholder 3" title="Decorative">
            <a:extLst>
              <a:ext uri="{FF2B5EF4-FFF2-40B4-BE49-F238E27FC236}">
                <a16:creationId xmlns:a16="http://schemas.microsoft.com/office/drawing/2014/main" id="{C9E9201F-1E54-4CE0-974D-2A45F04F48B9}"/>
              </a:ext>
            </a:extLst>
          </p:cNvPr>
          <p:cNvSpPr>
            <a:spLocks noGrp="1"/>
          </p:cNvSpPr>
          <p:nvPr>
            <p:ph type="pic" sz="quarter" idx="14"/>
          </p:nvPr>
        </p:nvSpPr>
        <p:spPr>
          <a:xfrm>
            <a:off x="838200" y="2392045"/>
            <a:ext cx="4776788" cy="4023995"/>
          </a:xfrm>
        </p:spPr>
        <p:txBody>
          <a:bodyPr/>
          <a:lstStyle/>
          <a:p>
            <a:r>
              <a:rPr lang="en-US" noProof="0" smtClean="0"/>
              <a:t>Click icon to add picture</a:t>
            </a:r>
            <a:endParaRPr lang="en-US" noProof="0" dirty="0"/>
          </a:p>
        </p:txBody>
      </p:sp>
    </p:spTree>
    <p:extLst>
      <p:ext uri="{BB962C8B-B14F-4D97-AF65-F5344CB8AC3E}">
        <p14:creationId xmlns:p14="http://schemas.microsoft.com/office/powerpoint/2010/main" val="698514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with Imag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787606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74535-13A9-914D-A6BC-97AFF288301C}"/>
              </a:ext>
            </a:extLst>
          </p:cNvPr>
          <p:cNvSpPr>
            <a:spLocks noGrp="1"/>
          </p:cNvSpPr>
          <p:nvPr>
            <p:ph type="title" hasCustomPrompt="1"/>
          </p:nvPr>
        </p:nvSpPr>
        <p:spPr>
          <a:xfrm>
            <a:off x="647700" y="289560"/>
            <a:ext cx="10896600" cy="893218"/>
          </a:xfrm>
        </p:spPr>
        <p:txBody>
          <a:bodyPr anchor="b"/>
          <a:lstStyle>
            <a:lvl1pPr algn="ctr">
              <a:defRPr/>
            </a:lvl1pPr>
          </a:lstStyle>
          <a:p>
            <a:r>
              <a:rPr lang="en-US" dirty="0"/>
              <a:t>CLICK TO EDIT MASTER TITLE STYLE</a:t>
            </a:r>
          </a:p>
        </p:txBody>
      </p:sp>
      <p:sp>
        <p:nvSpPr>
          <p:cNvPr id="11" name="Text Placeholder 11">
            <a:extLst>
              <a:ext uri="{FF2B5EF4-FFF2-40B4-BE49-F238E27FC236}">
                <a16:creationId xmlns:a16="http://schemas.microsoft.com/office/drawing/2014/main" id="{43A40995-514F-A74C-B120-F2ADB492062F}"/>
              </a:ext>
            </a:extLst>
          </p:cNvPr>
          <p:cNvSpPr>
            <a:spLocks noGrp="1"/>
          </p:cNvSpPr>
          <p:nvPr>
            <p:ph type="body" sz="quarter" idx="12" hasCustomPrompt="1"/>
          </p:nvPr>
        </p:nvSpPr>
        <p:spPr>
          <a:xfrm>
            <a:off x="647700" y="1097363"/>
            <a:ext cx="10896600" cy="602887"/>
          </a:xfrm>
        </p:spPr>
        <p:txBody>
          <a:bodyPr anchor="ctr">
            <a:normAutofit/>
          </a:bodyPr>
          <a:lstStyle>
            <a:lvl1pPr marL="0" indent="0" algn="ctr">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dirty="0"/>
              <a:t>SUBTITLE HERE</a:t>
            </a:r>
          </a:p>
        </p:txBody>
      </p:sp>
      <p:sp>
        <p:nvSpPr>
          <p:cNvPr id="4" name="Table Placeholder 3" title="Decorative">
            <a:extLst>
              <a:ext uri="{FF2B5EF4-FFF2-40B4-BE49-F238E27FC236}">
                <a16:creationId xmlns:a16="http://schemas.microsoft.com/office/drawing/2014/main" id="{EC1740A4-BBA1-4296-9738-ADD3B80B2439}"/>
              </a:ext>
            </a:extLst>
          </p:cNvPr>
          <p:cNvSpPr>
            <a:spLocks noGrp="1"/>
          </p:cNvSpPr>
          <p:nvPr>
            <p:ph type="tbl" sz="quarter" idx="13"/>
          </p:nvPr>
        </p:nvSpPr>
        <p:spPr>
          <a:xfrm>
            <a:off x="647700" y="1806575"/>
            <a:ext cx="10896600" cy="4578350"/>
          </a:xfrm>
        </p:spPr>
        <p:txBody>
          <a:bodyPr/>
          <a:lstStyle/>
          <a:p>
            <a:r>
              <a:rPr lang="en-US" smtClean="0"/>
              <a:t>Click icon to add table</a:t>
            </a:r>
            <a:endParaRPr lang="en-US" dirty="0"/>
          </a:p>
        </p:txBody>
      </p:sp>
    </p:spTree>
    <p:extLst>
      <p:ext uri="{BB962C8B-B14F-4D97-AF65-F5344CB8AC3E}">
        <p14:creationId xmlns:p14="http://schemas.microsoft.com/office/powerpoint/2010/main" val="8508298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69723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title="Decorative">
            <a:extLst>
              <a:ext uri="{FF2B5EF4-FFF2-40B4-BE49-F238E27FC236}">
                <a16:creationId xmlns:a16="http://schemas.microsoft.com/office/drawing/2014/main" id="{18957288-25D1-4D25-BECD-5A2E6A888185}"/>
              </a:ext>
            </a:extLst>
          </p:cNvPr>
          <p:cNvSpPr>
            <a:spLocks noGrp="1"/>
          </p:cNvSpPr>
          <p:nvPr>
            <p:ph type="pic" sz="quarter" idx="13"/>
          </p:nvPr>
        </p:nvSpPr>
        <p:spPr>
          <a:xfrm>
            <a:off x="3236595" y="260350"/>
            <a:ext cx="44926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smtClean="0"/>
              <a:t>Click icon to add picture</a:t>
            </a:r>
            <a:endParaRPr lang="en-US" noProof="0" dirty="0"/>
          </a:p>
        </p:txBody>
      </p:sp>
      <p:sp>
        <p:nvSpPr>
          <p:cNvPr id="6" name="Picture Placeholder 6" title="Decorative">
            <a:extLst>
              <a:ext uri="{FF2B5EF4-FFF2-40B4-BE49-F238E27FC236}">
                <a16:creationId xmlns:a16="http://schemas.microsoft.com/office/drawing/2014/main" id="{3F6FD22A-5FDA-45EC-BE49-3C0E30A397B0}"/>
              </a:ext>
            </a:extLst>
          </p:cNvPr>
          <p:cNvSpPr>
            <a:spLocks noGrp="1"/>
          </p:cNvSpPr>
          <p:nvPr>
            <p:ph type="pic" sz="quarter" idx="15"/>
          </p:nvPr>
        </p:nvSpPr>
        <p:spPr>
          <a:xfrm>
            <a:off x="7839076" y="260350"/>
            <a:ext cx="4052888" cy="3803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smtClean="0"/>
              <a:t>Click icon to add picture</a:t>
            </a:r>
            <a:endParaRPr lang="en-US" noProof="0" dirty="0"/>
          </a:p>
        </p:txBody>
      </p:sp>
      <p:sp>
        <p:nvSpPr>
          <p:cNvPr id="7" name="Picture Placeholder 6" title="Decorative">
            <a:extLst>
              <a:ext uri="{FF2B5EF4-FFF2-40B4-BE49-F238E27FC236}">
                <a16:creationId xmlns:a16="http://schemas.microsoft.com/office/drawing/2014/main" id="{B64BDA74-9644-41EB-984D-939D27B60F3F}"/>
              </a:ext>
            </a:extLst>
          </p:cNvPr>
          <p:cNvSpPr>
            <a:spLocks noGrp="1"/>
          </p:cNvSpPr>
          <p:nvPr>
            <p:ph type="pic" sz="quarter" idx="16"/>
          </p:nvPr>
        </p:nvSpPr>
        <p:spPr>
          <a:xfrm>
            <a:off x="7839076" y="4165600"/>
            <a:ext cx="4052888" cy="239553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smtClean="0"/>
              <a:t>Click icon to add picture</a:t>
            </a:r>
            <a:endParaRPr lang="en-US" noProof="0" dirty="0"/>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518160" y="450030"/>
            <a:ext cx="2578099" cy="2508588"/>
          </a:xfrm>
        </p:spPr>
        <p:txBody>
          <a:bodyPr lIns="0" anchor="b">
            <a:normAutofit/>
          </a:bodyPr>
          <a:lstStyle>
            <a:lvl1pPr algn="l">
              <a:defRPr sz="4000"/>
            </a:lvl1pPr>
          </a:lstStyle>
          <a:p>
            <a:r>
              <a:rPr lang="en-US" noProof="0"/>
              <a:t>Click to Add </a:t>
            </a:r>
            <a:br>
              <a:rPr lang="en-US" noProof="0"/>
            </a:br>
            <a:r>
              <a:rPr lang="en-US" noProof="0"/>
              <a:t>Slide Title Here</a:t>
            </a:r>
          </a:p>
        </p:txBody>
      </p:sp>
      <p:sp>
        <p:nvSpPr>
          <p:cNvPr id="10" name="Shape 62" title="Decorative">
            <a:extLst>
              <a:ext uri="{FF2B5EF4-FFF2-40B4-BE49-F238E27FC236}">
                <a16:creationId xmlns:a16="http://schemas.microsoft.com/office/drawing/2014/main" id="{E1A23DB6-E067-4A30-8C4B-98B452428518}"/>
              </a:ext>
            </a:extLst>
          </p:cNvPr>
          <p:cNvSpPr/>
          <p:nvPr userDrawn="1"/>
        </p:nvSpPr>
        <p:spPr>
          <a:xfrm rot="16200000" flipV="1">
            <a:off x="1612562" y="1959892"/>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2529377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4" name="Picture Placeholder 6" title="Decorative">
            <a:extLst>
              <a:ext uri="{FF2B5EF4-FFF2-40B4-BE49-F238E27FC236}">
                <a16:creationId xmlns:a16="http://schemas.microsoft.com/office/drawing/2014/main" id="{18957288-25D1-4D25-BECD-5A2E6A888185}"/>
              </a:ext>
            </a:extLst>
          </p:cNvPr>
          <p:cNvSpPr>
            <a:spLocks noGrp="1"/>
          </p:cNvSpPr>
          <p:nvPr>
            <p:ph type="pic" sz="quarter" idx="13"/>
          </p:nvPr>
        </p:nvSpPr>
        <p:spPr>
          <a:xfrm>
            <a:off x="2315" y="1497808"/>
            <a:ext cx="3129335" cy="536019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smtClean="0"/>
              <a:t>Click icon to add picture</a:t>
            </a:r>
            <a:endParaRPr lang="en-US" noProof="0" dirty="0"/>
          </a:p>
        </p:txBody>
      </p:sp>
      <p:sp>
        <p:nvSpPr>
          <p:cNvPr id="6" name="Picture Placeholder 6" title="Decorative">
            <a:extLst>
              <a:ext uri="{FF2B5EF4-FFF2-40B4-BE49-F238E27FC236}">
                <a16:creationId xmlns:a16="http://schemas.microsoft.com/office/drawing/2014/main" id="{3F6FD22A-5FDA-45EC-BE49-3C0E30A397B0}"/>
              </a:ext>
            </a:extLst>
          </p:cNvPr>
          <p:cNvSpPr>
            <a:spLocks noGrp="1"/>
          </p:cNvSpPr>
          <p:nvPr>
            <p:ph type="pic" sz="quarter" idx="15"/>
          </p:nvPr>
        </p:nvSpPr>
        <p:spPr>
          <a:xfrm>
            <a:off x="3366714" y="-20671"/>
            <a:ext cx="3129336" cy="539706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smtClean="0"/>
              <a:t>Click icon to add picture</a:t>
            </a:r>
            <a:endParaRPr lang="en-US" noProof="0" dirty="0"/>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7461446" y="2718684"/>
            <a:ext cx="3415560" cy="2508588"/>
          </a:xfrm>
        </p:spPr>
        <p:txBody>
          <a:bodyPr lIns="0" anchor="b">
            <a:normAutofit/>
          </a:bodyPr>
          <a:lstStyle>
            <a:lvl1pPr algn="l">
              <a:defRPr sz="4000"/>
            </a:lvl1pPr>
          </a:lstStyle>
          <a:p>
            <a:r>
              <a:rPr lang="en-US" noProof="0"/>
              <a:t>Click to Add </a:t>
            </a:r>
            <a:br>
              <a:rPr lang="en-US" noProof="0"/>
            </a:br>
            <a:r>
              <a:rPr lang="en-US" noProof="0"/>
              <a:t>Slide Title Here</a:t>
            </a:r>
          </a:p>
        </p:txBody>
      </p:sp>
      <p:sp>
        <p:nvSpPr>
          <p:cNvPr id="10" name="Shape 62" title="Decorative">
            <a:extLst>
              <a:ext uri="{FF2B5EF4-FFF2-40B4-BE49-F238E27FC236}">
                <a16:creationId xmlns:a16="http://schemas.microsoft.com/office/drawing/2014/main" id="{E1A23DB6-E067-4A30-8C4B-98B452428518}"/>
              </a:ext>
            </a:extLst>
          </p:cNvPr>
          <p:cNvSpPr/>
          <p:nvPr userDrawn="1"/>
        </p:nvSpPr>
        <p:spPr>
          <a:xfrm rot="16200000" flipV="1">
            <a:off x="8555848" y="4281994"/>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0967618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Picture Placeholder 4" title="Decorative">
            <a:extLst>
              <a:ext uri="{FF2B5EF4-FFF2-40B4-BE49-F238E27FC236}">
                <a16:creationId xmlns:a16="http://schemas.microsoft.com/office/drawing/2014/main" id="{AC817481-FC70-46B9-B779-4E5C04778C8E}"/>
              </a:ext>
            </a:extLst>
          </p:cNvPr>
          <p:cNvSpPr>
            <a:spLocks noGrp="1"/>
          </p:cNvSpPr>
          <p:nvPr>
            <p:ph type="pic" sz="quarter" idx="10"/>
          </p:nvPr>
        </p:nvSpPr>
        <p:spPr>
          <a:xfrm>
            <a:off x="212725" y="1260389"/>
            <a:ext cx="2816352" cy="3173816"/>
          </a:xfrm>
          <a:solidFill>
            <a:schemeClr val="bg1">
              <a:lumMod val="95000"/>
            </a:schemeClr>
          </a:solidFill>
        </p:spPr>
        <p:txBody>
          <a:bodyPr/>
          <a:lstStyle/>
          <a:p>
            <a:r>
              <a:rPr lang="en-US" smtClean="0"/>
              <a:t>Click icon to add picture</a:t>
            </a:r>
            <a:endParaRPr lang="en-US" dirty="0"/>
          </a:p>
        </p:txBody>
      </p:sp>
      <p:sp>
        <p:nvSpPr>
          <p:cNvPr id="4"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1"/>
          </p:nvPr>
        </p:nvSpPr>
        <p:spPr>
          <a:xfrm>
            <a:off x="3194701" y="0"/>
            <a:ext cx="2817564" cy="3175686"/>
          </a:xfrm>
          <a:solidFill>
            <a:schemeClr val="bg1">
              <a:lumMod val="95000"/>
            </a:schemeClr>
          </a:solidFill>
        </p:spPr>
        <p:txBody>
          <a:bodyPr/>
          <a:lstStyle/>
          <a:p>
            <a:r>
              <a:rPr lang="en-US" smtClean="0"/>
              <a:t>Click icon to add picture</a:t>
            </a:r>
            <a:endParaRPr lang="en-US" dirty="0"/>
          </a:p>
        </p:txBody>
      </p:sp>
      <p:sp>
        <p:nvSpPr>
          <p:cNvPr id="5" name="Picture Placeholder 4" title="Decorative">
            <a:extLst>
              <a:ext uri="{FF2B5EF4-FFF2-40B4-BE49-F238E27FC236}">
                <a16:creationId xmlns:a16="http://schemas.microsoft.com/office/drawing/2014/main" id="{00DB6AEA-811C-4554-97AF-7D4F2639BDC7}"/>
              </a:ext>
            </a:extLst>
          </p:cNvPr>
          <p:cNvSpPr>
            <a:spLocks noGrp="1"/>
          </p:cNvSpPr>
          <p:nvPr>
            <p:ph type="pic" sz="quarter" idx="12"/>
          </p:nvPr>
        </p:nvSpPr>
        <p:spPr>
          <a:xfrm>
            <a:off x="213361" y="4586414"/>
            <a:ext cx="5798904" cy="2271585"/>
          </a:xfrm>
          <a:solidFill>
            <a:schemeClr val="bg1">
              <a:lumMod val="95000"/>
            </a:schemeClr>
          </a:solidFill>
        </p:spPr>
        <p:txBody>
          <a:bodyPr/>
          <a:lstStyle/>
          <a:p>
            <a:r>
              <a:rPr lang="en-US" smtClean="0"/>
              <a:t>Click icon to add picture</a:t>
            </a:r>
            <a:endParaRPr lang="en-US" dirty="0"/>
          </a:p>
        </p:txBody>
      </p:sp>
      <p:sp>
        <p:nvSpPr>
          <p:cNvPr id="6" name="Picture Placeholder 4" title="Decorative">
            <a:extLst>
              <a:ext uri="{FF2B5EF4-FFF2-40B4-BE49-F238E27FC236}">
                <a16:creationId xmlns:a16="http://schemas.microsoft.com/office/drawing/2014/main" id="{75694821-2A94-40B8-8AAD-3E3762AFD388}"/>
              </a:ext>
            </a:extLst>
          </p:cNvPr>
          <p:cNvSpPr>
            <a:spLocks noGrp="1"/>
          </p:cNvSpPr>
          <p:nvPr>
            <p:ph type="pic" sz="quarter" idx="13"/>
          </p:nvPr>
        </p:nvSpPr>
        <p:spPr>
          <a:xfrm>
            <a:off x="6179737" y="4586414"/>
            <a:ext cx="2817564" cy="2271585"/>
          </a:xfrm>
          <a:solidFill>
            <a:schemeClr val="bg1">
              <a:lumMod val="95000"/>
            </a:schemeClr>
          </a:solidFill>
        </p:spPr>
        <p:txBody>
          <a:bodyPr/>
          <a:lstStyle/>
          <a:p>
            <a:r>
              <a:rPr lang="en-US" smtClean="0"/>
              <a:t>Click icon to add picture</a:t>
            </a:r>
            <a:endParaRPr lang="en-US" dirty="0"/>
          </a:p>
        </p:txBody>
      </p:sp>
      <p:sp>
        <p:nvSpPr>
          <p:cNvPr id="7"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4"/>
          </p:nvPr>
        </p:nvSpPr>
        <p:spPr>
          <a:xfrm>
            <a:off x="6177889" y="2030436"/>
            <a:ext cx="2817564" cy="2403769"/>
          </a:xfrm>
          <a:solidFill>
            <a:schemeClr val="bg1">
              <a:lumMod val="95000"/>
            </a:schemeClr>
          </a:solidFill>
        </p:spPr>
        <p:txBody>
          <a:bodyPr/>
          <a:lstStyle/>
          <a:p>
            <a:r>
              <a:rPr lang="en-US" smtClean="0"/>
              <a:t>Click icon to add picture</a:t>
            </a:r>
            <a:endParaRPr lang="en-US" dirty="0"/>
          </a:p>
        </p:txBody>
      </p:sp>
      <p:sp>
        <p:nvSpPr>
          <p:cNvPr id="8"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5"/>
          </p:nvPr>
        </p:nvSpPr>
        <p:spPr>
          <a:xfrm>
            <a:off x="9161076" y="0"/>
            <a:ext cx="2817564" cy="4434205"/>
          </a:xfrm>
          <a:solidFill>
            <a:schemeClr val="bg1">
              <a:lumMod val="95000"/>
            </a:schemeClr>
          </a:solidFill>
        </p:spPr>
        <p:txBody>
          <a:bodyPr/>
          <a:lstStyle/>
          <a:p>
            <a:r>
              <a:rPr lang="en-US" smtClean="0"/>
              <a:t>Click icon to add picture</a:t>
            </a:r>
            <a:endParaRPr lang="en-US" dirty="0"/>
          </a:p>
        </p:txBody>
      </p:sp>
      <p:sp>
        <p:nvSpPr>
          <p:cNvPr id="2" name="Rectangle 1" title="Decorative"/>
          <p:cNvSpPr/>
          <p:nvPr userDrawn="1"/>
        </p:nvSpPr>
        <p:spPr>
          <a:xfrm>
            <a:off x="213361" y="0"/>
            <a:ext cx="2815716" cy="10997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title="Decorative"/>
          <p:cNvSpPr/>
          <p:nvPr userDrawn="1"/>
        </p:nvSpPr>
        <p:spPr>
          <a:xfrm>
            <a:off x="3196549" y="3334454"/>
            <a:ext cx="2815716" cy="10997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title="Decorative"/>
          <p:cNvSpPr/>
          <p:nvPr userDrawn="1"/>
        </p:nvSpPr>
        <p:spPr>
          <a:xfrm>
            <a:off x="6179737" y="0"/>
            <a:ext cx="2815716" cy="18782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title="Decorative"/>
          <p:cNvSpPr/>
          <p:nvPr userDrawn="1"/>
        </p:nvSpPr>
        <p:spPr>
          <a:xfrm>
            <a:off x="9162924" y="4598770"/>
            <a:ext cx="2815716" cy="225922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322771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0" y="4288"/>
            <a:ext cx="12192000" cy="4618512"/>
          </a:xfrm>
          <a:solidFill>
            <a:schemeClr val="bg1">
              <a:lumMod val="95000"/>
            </a:schemeClr>
          </a:solidFill>
        </p:spPr>
        <p:txBody>
          <a:bodyPr/>
          <a:lstStyle/>
          <a:p>
            <a:r>
              <a:rPr lang="en-US" smtClean="0"/>
              <a:t>Click icon to add picture</a:t>
            </a:r>
            <a:endParaRPr lang="en-US" dirty="0"/>
          </a:p>
        </p:txBody>
      </p:sp>
      <p:sp>
        <p:nvSpPr>
          <p:cNvPr id="2" name="Rectangle 1">
            <a:extLst>
              <a:ext uri="{FF2B5EF4-FFF2-40B4-BE49-F238E27FC236}">
                <a16:creationId xmlns:a16="http://schemas.microsoft.com/office/drawing/2014/main" id="{BB940F57-02B1-4B56-8BA7-24557BFCBB01}"/>
              </a:ext>
            </a:extLst>
          </p:cNvPr>
          <p:cNvSpPr/>
          <p:nvPr userDrawn="1"/>
        </p:nvSpPr>
        <p:spPr>
          <a:xfrm>
            <a:off x="0" y="4622800"/>
            <a:ext cx="12192000" cy="22309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5037721"/>
            <a:ext cx="9575801" cy="891250"/>
          </a:xfrm>
        </p:spPr>
        <p:txBody>
          <a:bodyPr anchor="t">
            <a:noAutofit/>
          </a:bodyPr>
          <a:lstStyle>
            <a:lvl1pP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6125744"/>
            <a:ext cx="9575800"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2079137" y="4855144"/>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22549390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_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0" y="4288"/>
            <a:ext cx="12192000" cy="6853712"/>
          </a:xfrm>
          <a:solidFill>
            <a:schemeClr val="bg1">
              <a:lumMod val="95000"/>
            </a:schemeClr>
          </a:solidFill>
        </p:spPr>
        <p:txBody>
          <a:bodyPr/>
          <a:lstStyle/>
          <a:p>
            <a:r>
              <a:rPr lang="en-US" smtClean="0"/>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2002421"/>
            <a:ext cx="7252505" cy="891250"/>
          </a:xfrm>
        </p:spPr>
        <p:txBody>
          <a:bodyPr anchor="t">
            <a:noAutofit/>
          </a:bodyPr>
          <a:lstStyle>
            <a:lvl1pPr>
              <a:defRPr sz="5000" b="1">
                <a:solidFill>
                  <a:schemeClr val="bg1"/>
                </a:solidFill>
                <a:latin typeface="+mj-lt"/>
              </a:defRPr>
            </a:lvl1pPr>
          </a:lstStyle>
          <a:p>
            <a:r>
              <a:rPr lang="en-US" dirty="0"/>
              <a:t>THANK YOU</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3090444"/>
            <a:ext cx="7252504"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WWW.WEBSITENAME.COM</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1819845"/>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097544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Title Slide with Image">
    <p:bg>
      <p:bgPr>
        <a:solidFill>
          <a:schemeClr val="accent1"/>
        </a:solidFill>
        <a:effectLst/>
      </p:bgPr>
    </p:bg>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5295899" y="4288"/>
            <a:ext cx="6896100" cy="6853712"/>
          </a:xfrm>
          <a:solidFill>
            <a:schemeClr val="bg1">
              <a:lumMod val="95000"/>
            </a:schemeClr>
          </a:solidFill>
        </p:spPr>
        <p:txBody>
          <a:bodyPr/>
          <a:lstStyle/>
          <a:p>
            <a:r>
              <a:rPr lang="en-US" smtClean="0"/>
              <a:t>Click icon to add picture</a:t>
            </a:r>
            <a:endParaRPr lang="en-US" dirty="0"/>
          </a:p>
        </p:txBody>
      </p:sp>
      <p:sp>
        <p:nvSpPr>
          <p:cNvPr id="9" name="Rectangle 8">
            <a:extLst>
              <a:ext uri="{FF2B5EF4-FFF2-40B4-BE49-F238E27FC236}">
                <a16:creationId xmlns:a16="http://schemas.microsoft.com/office/drawing/2014/main" id="{38CBA09E-664D-42AC-81A8-E6756A655750}"/>
              </a:ext>
            </a:extLst>
          </p:cNvPr>
          <p:cNvSpPr/>
          <p:nvPr userDrawn="1"/>
        </p:nvSpPr>
        <p:spPr>
          <a:xfrm>
            <a:off x="0" y="1539433"/>
            <a:ext cx="8866207" cy="53185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title="Decorative"/>
          <p:cNvSpPr/>
          <p:nvPr userDrawn="1"/>
        </p:nvSpPr>
        <p:spPr>
          <a:xfrm>
            <a:off x="0" y="0"/>
            <a:ext cx="5295899" cy="6858000"/>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798690" y="2040520"/>
            <a:ext cx="4120444" cy="1818655"/>
          </a:xfrm>
        </p:spPr>
        <p:txBody>
          <a:bodyPr anchor="b">
            <a:noAutofit/>
          </a:bodyPr>
          <a:lstStyle>
            <a:lvl1pPr algn="l">
              <a:defRPr sz="5000" b="1">
                <a:solidFill>
                  <a:schemeClr val="bg1"/>
                </a:solidFill>
                <a:latin typeface="+mj-lt"/>
              </a:defRPr>
            </a:lvl1pPr>
          </a:lstStyle>
          <a:p>
            <a:r>
              <a:rPr lang="en-US" dirty="0"/>
              <a:t>CLICK TO ADD TITLE</a:t>
            </a:r>
          </a:p>
        </p:txBody>
      </p:sp>
      <p:sp>
        <p:nvSpPr>
          <p:cNvPr id="10" name="Text Placeholder 12">
            <a:extLst>
              <a:ext uri="{FF2B5EF4-FFF2-40B4-BE49-F238E27FC236}">
                <a16:creationId xmlns:a16="http://schemas.microsoft.com/office/drawing/2014/main" id="{1221857D-ECFA-4D4D-91DF-E36500791501}"/>
              </a:ext>
            </a:extLst>
          </p:cNvPr>
          <p:cNvSpPr>
            <a:spLocks noGrp="1"/>
          </p:cNvSpPr>
          <p:nvPr>
            <p:ph type="body" sz="quarter" idx="15" hasCustomPrompt="1"/>
          </p:nvPr>
        </p:nvSpPr>
        <p:spPr>
          <a:xfrm>
            <a:off x="798690" y="4031658"/>
            <a:ext cx="4120443" cy="338549"/>
          </a:xfrm>
        </p:spPr>
        <p:txBody>
          <a:bodyPr>
            <a:normAutofit/>
          </a:bodyPr>
          <a:lstStyle>
            <a:lvl1pPr marL="0" indent="0" algn="l">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11" name="Shape 62" title="Decorative">
            <a:extLst>
              <a:ext uri="{FF2B5EF4-FFF2-40B4-BE49-F238E27FC236}">
                <a16:creationId xmlns:a16="http://schemas.microsoft.com/office/drawing/2014/main" id="{E1A23DB6-E067-4A30-8C4B-98B452428518}"/>
              </a:ext>
            </a:extLst>
          </p:cNvPr>
          <p:cNvSpPr/>
          <p:nvPr userDrawn="1"/>
        </p:nvSpPr>
        <p:spPr>
          <a:xfrm rot="16200000" flipV="1">
            <a:off x="1893092" y="2764774"/>
            <a:ext cx="0" cy="2188806"/>
          </a:xfrm>
          <a:prstGeom prst="line">
            <a:avLst/>
          </a:prstGeom>
          <a:ln w="25400">
            <a:solidFill>
              <a:schemeClr val="bg1"/>
            </a:solidFill>
            <a:miter lim="400000"/>
          </a:ln>
        </p:spPr>
        <p:txBody>
          <a:bodyPr lIns="19050" tIns="19050" rIns="19050" bIns="19050" anchor="ctr"/>
          <a:lstStyle/>
          <a:p>
            <a:pPr algn="l">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0079898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8"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smtClean="0"/>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3872090" y="2905535"/>
            <a:ext cx="4120444" cy="891250"/>
          </a:xfrm>
        </p:spPr>
        <p:txBody>
          <a:bodyPr anchor="t">
            <a:noAutofit/>
          </a:bodyPr>
          <a:lstStyle>
            <a:lvl1pPr algn="ctr">
              <a:defRPr sz="5000" b="1">
                <a:solidFill>
                  <a:schemeClr val="bg1"/>
                </a:solidFill>
                <a:latin typeface="+mj-lt"/>
              </a:defRPr>
            </a:lvl1pPr>
          </a:lstStyle>
          <a:p>
            <a:r>
              <a:rPr lang="en-US" dirty="0"/>
              <a:t>THANK YOU</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3872090" y="3993558"/>
            <a:ext cx="4120443"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WWW.WEBSITENAME.COM</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5932310" y="2726675"/>
            <a:ext cx="1"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2" name="Rectangle 1" title="Decorative"/>
          <p:cNvSpPr/>
          <p:nvPr userDrawn="1"/>
        </p:nvSpPr>
        <p:spPr>
          <a:xfrm>
            <a:off x="3872089" y="860778"/>
            <a:ext cx="4120444" cy="5136445"/>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70695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itle Slide with Image">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85797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with Imag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0289568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5_Title Slide with Image">
    <p:bg>
      <p:bgPr>
        <a:solidFill>
          <a:schemeClr val="accent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8090004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_Title Slide with Image">
    <p:bg>
      <p:bgPr>
        <a:solidFill>
          <a:schemeClr val="accent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464958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lide Divider with Image">
    <p:bg>
      <p:bgPr>
        <a:solidFill>
          <a:schemeClr val="accent1"/>
        </a:solidFill>
        <a:effectLst/>
      </p:bgPr>
    </p:bg>
    <p:spTree>
      <p:nvGrpSpPr>
        <p:cNvPr id="1" name=""/>
        <p:cNvGrpSpPr/>
        <p:nvPr/>
      </p:nvGrpSpPr>
      <p:grpSpPr>
        <a:xfrm>
          <a:off x="0" y="0"/>
          <a:ext cx="0" cy="0"/>
          <a:chOff x="0" y="0"/>
          <a:chExt cx="0" cy="0"/>
        </a:xfrm>
      </p:grpSpPr>
      <p:sp>
        <p:nvSpPr>
          <p:cNvPr id="11"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smtClean="0"/>
              <a:t>Click icon to add picture</a:t>
            </a: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838199" y="3673179"/>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9" name="Text Placeholder 12" title="Decorative">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664542" y="3665204"/>
            <a:ext cx="4527458" cy="2196780"/>
          </a:xfrm>
          <a:solidFill>
            <a:schemeClr val="accent1"/>
          </a:solid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7664541" y="3673179"/>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5696368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Slide Divider with Image">
    <p:bg>
      <p:bgPr>
        <a:solidFill>
          <a:schemeClr val="accent1"/>
        </a:solidFill>
        <a:effectLst/>
      </p:bgPr>
    </p:bg>
    <p:spTree>
      <p:nvGrpSpPr>
        <p:cNvPr id="1" name=""/>
        <p:cNvGrpSpPr/>
        <p:nvPr/>
      </p:nvGrpSpPr>
      <p:grpSpPr>
        <a:xfrm>
          <a:off x="0" y="0"/>
          <a:ext cx="0" cy="0"/>
          <a:chOff x="0" y="0"/>
          <a:chExt cx="0" cy="0"/>
        </a:xfrm>
      </p:grpSpPr>
      <p:sp>
        <p:nvSpPr>
          <p:cNvPr id="11"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smtClean="0"/>
              <a:t>Click icon to add picture</a:t>
            </a: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838199" y="3673179"/>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9" name="Text Placeholder 12" title="Decorative">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664542" y="3665204"/>
            <a:ext cx="4527458" cy="2196780"/>
          </a:xfrm>
          <a:solidFill>
            <a:schemeClr val="accent2"/>
          </a:solid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7664541" y="3673179"/>
            <a:ext cx="1"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24071474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Slide Divider with Image">
    <p:bg>
      <p:bgPr>
        <a:solidFill>
          <a:schemeClr val="accent1"/>
        </a:solidFill>
        <a:effectLst/>
      </p:bgPr>
    </p:bg>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smtClean="0"/>
              <a:t>Click icon to add picture</a:t>
            </a:r>
            <a:endParaRPr lang="en-US" dirty="0"/>
          </a:p>
        </p:txBody>
      </p:sp>
      <p:sp>
        <p:nvSpPr>
          <p:cNvPr id="2" name="Rectangle 1" title="Decorative"/>
          <p:cNvSpPr/>
          <p:nvPr userDrawn="1"/>
        </p:nvSpPr>
        <p:spPr>
          <a:xfrm>
            <a:off x="4769712" y="3138616"/>
            <a:ext cx="7422288" cy="32127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5114413" y="4304207"/>
            <a:ext cx="6439156" cy="891250"/>
          </a:xfrm>
        </p:spPr>
        <p:txBody>
          <a:bodyPr anchor="t">
            <a:noAutofit/>
          </a:bodyPr>
          <a:lstStyle>
            <a:lvl1pPr>
              <a:defRPr sz="5000" b="1">
                <a:solidFill>
                  <a:schemeClr val="bg1"/>
                </a:solidFill>
                <a:latin typeface="+mj-lt"/>
              </a:defRPr>
            </a:lvl1pPr>
          </a:lstStyle>
          <a:p>
            <a:r>
              <a:rPr lang="en-US" dirty="0"/>
              <a:t>CLICK TO ADD TITLE</a:t>
            </a:r>
          </a:p>
        </p:txBody>
      </p:sp>
      <p:sp>
        <p:nvSpPr>
          <p:cNvPr id="9"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5114413" y="5505120"/>
            <a:ext cx="6439155"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rot="16200000" flipV="1">
            <a:off x="6208815" y="4226947"/>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3908487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lide Divider 2">
    <p:bg>
      <p:bgPr>
        <a:solidFill>
          <a:schemeClr val="accent1"/>
        </a:solidFill>
        <a:effectLst/>
      </p:bgPr>
    </p:bg>
    <p:spTree>
      <p:nvGrpSpPr>
        <p:cNvPr id="1" name=""/>
        <p:cNvGrpSpPr/>
        <p:nvPr/>
      </p:nvGrpSpPr>
      <p:grpSpPr>
        <a:xfrm>
          <a:off x="0" y="0"/>
          <a:ext cx="0" cy="0"/>
          <a:chOff x="0" y="0"/>
          <a:chExt cx="0" cy="0"/>
        </a:xfrm>
      </p:grpSpPr>
      <p:sp>
        <p:nvSpPr>
          <p:cNvPr id="6"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smtClean="0"/>
              <a:t>Click icon to add picture</a:t>
            </a:r>
            <a:endParaRPr lang="en-US" dirty="0"/>
          </a:p>
        </p:txBody>
      </p:sp>
      <p:sp>
        <p:nvSpPr>
          <p:cNvPr id="2" name="Rectangle 1" title="Decorative"/>
          <p:cNvSpPr/>
          <p:nvPr userDrawn="1"/>
        </p:nvSpPr>
        <p:spPr>
          <a:xfrm>
            <a:off x="0" y="4387695"/>
            <a:ext cx="12192000" cy="219678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510821" y="4395670"/>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12"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337164" y="4387695"/>
            <a:ext cx="4527458" cy="2196780"/>
          </a:xfrm>
          <a:no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13" name="Shape 62" title="Decorative">
            <a:extLst>
              <a:ext uri="{FF2B5EF4-FFF2-40B4-BE49-F238E27FC236}">
                <a16:creationId xmlns:a16="http://schemas.microsoft.com/office/drawing/2014/main" id="{E1A23DB6-E067-4A30-8C4B-98B452428518}"/>
              </a:ext>
            </a:extLst>
          </p:cNvPr>
          <p:cNvSpPr/>
          <p:nvPr userDrawn="1"/>
        </p:nvSpPr>
        <p:spPr>
          <a:xfrm flipV="1">
            <a:off x="7337163" y="4742580"/>
            <a:ext cx="1" cy="1494984"/>
          </a:xfrm>
          <a:prstGeom prst="line">
            <a:avLst/>
          </a:prstGeom>
          <a:ln w="762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8294221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3727361"/>
            <a:ext cx="2275389"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dirty="0"/>
              <a:t>Agenda</a:t>
            </a:r>
          </a:p>
        </p:txBody>
      </p:sp>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8634413" y="812800"/>
            <a:ext cx="3557587" cy="5232400"/>
          </a:xfrm>
        </p:spPr>
        <p:txBody>
          <a:bodyPr/>
          <a:lstStyle/>
          <a:p>
            <a:r>
              <a:rPr lang="en-US" smtClean="0"/>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155313" y="879710"/>
            <a:ext cx="4294206" cy="755650"/>
          </a:xfrm>
        </p:spPr>
        <p:txBody>
          <a:bodyPr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155313" y="1956155"/>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155313" y="3032600"/>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155313" y="4109045"/>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155313" y="5185490"/>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42" name="Shape 62" title="Decorative">
            <a:extLst>
              <a:ext uri="{FF2B5EF4-FFF2-40B4-BE49-F238E27FC236}">
                <a16:creationId xmlns:a16="http://schemas.microsoft.com/office/drawing/2014/main" id="{2683CBB0-468F-4DD2-853B-FBFFA91B662E}"/>
              </a:ext>
            </a:extLst>
          </p:cNvPr>
          <p:cNvSpPr/>
          <p:nvPr userDrawn="1"/>
        </p:nvSpPr>
        <p:spPr>
          <a:xfrm rot="16200000" flipV="1">
            <a:off x="1791782" y="3899540"/>
            <a:ext cx="0" cy="1930310"/>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2397969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361244" y="2225040"/>
            <a:ext cx="4536079" cy="4632960"/>
          </a:xfrm>
        </p:spPr>
        <p:txBody>
          <a:bodyPr/>
          <a:lstStyle/>
          <a:p>
            <a:r>
              <a:rPr lang="en-US" smtClean="0"/>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5121031" y="2055335"/>
            <a:ext cx="4294206" cy="755650"/>
          </a:xfrm>
        </p:spPr>
        <p:txBody>
          <a:bodyPr anchor="ctr">
            <a:normAutofit/>
          </a:bodyPr>
          <a:lstStyle>
            <a:lvl1pPr marL="0" indent="0">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5121031" y="2782449"/>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5121031" y="4352427"/>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5121031" y="3567438"/>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5121031" y="5137415"/>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 name="Rectangle 2" title="Decorative">
            <a:extLst>
              <a:ext uri="{FF2B5EF4-FFF2-40B4-BE49-F238E27FC236}">
                <a16:creationId xmlns:a16="http://schemas.microsoft.com/office/drawing/2014/main" id="{E2F3CED5-D6C7-4A0B-B731-FDB78F4E3341}"/>
              </a:ext>
            </a:extLst>
          </p:cNvPr>
          <p:cNvSpPr/>
          <p:nvPr userDrawn="1"/>
        </p:nvSpPr>
        <p:spPr>
          <a:xfrm>
            <a:off x="353385" y="0"/>
            <a:ext cx="4572513" cy="2059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hape 62" title="Decorative">
            <a:extLst>
              <a:ext uri="{FF2B5EF4-FFF2-40B4-BE49-F238E27FC236}">
                <a16:creationId xmlns:a16="http://schemas.microsoft.com/office/drawing/2014/main" id="{2683CBB0-468F-4DD2-853B-FBFFA91B662E}"/>
              </a:ext>
            </a:extLst>
          </p:cNvPr>
          <p:cNvSpPr/>
          <p:nvPr userDrawn="1"/>
        </p:nvSpPr>
        <p:spPr>
          <a:xfrm rot="16200000" flipV="1">
            <a:off x="1560255" y="445140"/>
            <a:ext cx="0" cy="1930310"/>
          </a:xfrm>
          <a:prstGeom prst="line">
            <a:avLst/>
          </a:prstGeom>
          <a:ln w="76200">
            <a:solidFill>
              <a:schemeClr val="accent2">
                <a:lumMod val="75000"/>
                <a:lumOff val="25000"/>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13"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595100" y="192385"/>
            <a:ext cx="2275389" cy="1025525"/>
          </a:xfrm>
          <a:noFill/>
        </p:spPr>
        <p:txBody>
          <a:bodyPr vert="horz" lIns="0" tIns="45720" rIns="91440" bIns="0" rtlCol="0" anchor="b">
            <a:noAutofit/>
          </a:bodyPr>
          <a:lstStyle>
            <a:lvl1pPr>
              <a:defRPr lang="en-US" sz="5000" b="1">
                <a:solidFill>
                  <a:schemeClr val="bg1"/>
                </a:solidFill>
                <a:latin typeface="+mj-lt"/>
              </a:defRPr>
            </a:lvl1pPr>
          </a:lstStyle>
          <a:p>
            <a:pPr marL="0" lvl="0"/>
            <a:r>
              <a:rPr lang="en-US" dirty="0"/>
              <a:t>Agenda</a:t>
            </a:r>
          </a:p>
        </p:txBody>
      </p:sp>
    </p:spTree>
    <p:extLst>
      <p:ext uri="{BB962C8B-B14F-4D97-AF65-F5344CB8AC3E}">
        <p14:creationId xmlns:p14="http://schemas.microsoft.com/office/powerpoint/2010/main" val="310621241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41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6264877" y="0"/>
            <a:ext cx="5927124" cy="6858000"/>
          </a:xfrm>
        </p:spPr>
        <p:txBody>
          <a:bodyPr/>
          <a:lstStyle/>
          <a:p>
            <a:r>
              <a:rPr lang="en-US" smtClean="0"/>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71529" y="2348736"/>
            <a:ext cx="4294206" cy="755650"/>
          </a:xfrm>
        </p:spPr>
        <p:txBody>
          <a:bodyPr anchor="ctr">
            <a:normAutofit/>
          </a:bodyPr>
          <a:lstStyle>
            <a:lvl1pPr marL="0" indent="0">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71529" y="3075850"/>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71529" y="4645828"/>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71529" y="3860839"/>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71529" y="5430816"/>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 name="Rectangle 2" title="Decorative">
            <a:extLst>
              <a:ext uri="{FF2B5EF4-FFF2-40B4-BE49-F238E27FC236}">
                <a16:creationId xmlns:a16="http://schemas.microsoft.com/office/drawing/2014/main" id="{E2F3CED5-D6C7-4A0B-B731-FDB78F4E3341}"/>
              </a:ext>
            </a:extLst>
          </p:cNvPr>
          <p:cNvSpPr/>
          <p:nvPr userDrawn="1"/>
        </p:nvSpPr>
        <p:spPr>
          <a:xfrm>
            <a:off x="353385" y="0"/>
            <a:ext cx="4572513" cy="2059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hape 62" title="Decorative">
            <a:extLst>
              <a:ext uri="{FF2B5EF4-FFF2-40B4-BE49-F238E27FC236}">
                <a16:creationId xmlns:a16="http://schemas.microsoft.com/office/drawing/2014/main" id="{2683CBB0-468F-4DD2-853B-FBFFA91B662E}"/>
              </a:ext>
            </a:extLst>
          </p:cNvPr>
          <p:cNvSpPr/>
          <p:nvPr userDrawn="1"/>
        </p:nvSpPr>
        <p:spPr>
          <a:xfrm rot="16200000" flipV="1">
            <a:off x="1560255" y="445140"/>
            <a:ext cx="0" cy="1930310"/>
          </a:xfrm>
          <a:prstGeom prst="line">
            <a:avLst/>
          </a:prstGeom>
          <a:ln w="76200">
            <a:solidFill>
              <a:schemeClr val="accent1">
                <a:lumMod val="60000"/>
                <a:lumOff val="40000"/>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13"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595100" y="192385"/>
            <a:ext cx="2275389" cy="1025525"/>
          </a:xfrm>
          <a:noFill/>
        </p:spPr>
        <p:txBody>
          <a:bodyPr vert="horz" lIns="0" tIns="45720" rIns="91440" bIns="0" rtlCol="0" anchor="b">
            <a:noAutofit/>
          </a:bodyPr>
          <a:lstStyle>
            <a:lvl1pPr>
              <a:defRPr lang="en-US" sz="5000" b="1">
                <a:solidFill>
                  <a:schemeClr val="bg1"/>
                </a:solidFill>
                <a:latin typeface="+mj-lt"/>
              </a:defRPr>
            </a:lvl1pPr>
          </a:lstStyle>
          <a:p>
            <a:pPr marL="0" lvl="0"/>
            <a:r>
              <a:rPr lang="en-US" dirty="0"/>
              <a:t>Agenda</a:t>
            </a:r>
          </a:p>
        </p:txBody>
      </p:sp>
    </p:spTree>
    <p:extLst>
      <p:ext uri="{BB962C8B-B14F-4D97-AF65-F5344CB8AC3E}">
        <p14:creationId xmlns:p14="http://schemas.microsoft.com/office/powerpoint/2010/main" val="20543533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1" y="0"/>
            <a:ext cx="4910666" cy="6858000"/>
          </a:xfrm>
        </p:spPr>
        <p:txBody>
          <a:bodyPr/>
          <a:lstStyle/>
          <a:p>
            <a:r>
              <a:rPr lang="en-US" noProof="0" smtClean="0"/>
              <a:t>Click icon to add picture</a:t>
            </a:r>
            <a:endParaRPr lang="en-US" noProof="0" dirty="0"/>
          </a:p>
        </p:txBody>
      </p:sp>
      <p:sp>
        <p:nvSpPr>
          <p:cNvPr id="3" name="Rectangle 2" title="Decorative"/>
          <p:cNvSpPr/>
          <p:nvPr userDrawn="1"/>
        </p:nvSpPr>
        <p:spPr>
          <a:xfrm>
            <a:off x="4910667" y="0"/>
            <a:ext cx="117404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6295131" y="879710"/>
            <a:ext cx="4801847" cy="755650"/>
          </a:xfrm>
        </p:spPr>
        <p:txBody>
          <a:bodyPr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6295131" y="1956155"/>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6295131" y="3032600"/>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6295131" y="4109045"/>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6295131" y="5185490"/>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7" name="Text Placeholder 30">
            <a:extLst>
              <a:ext uri="{FF2B5EF4-FFF2-40B4-BE49-F238E27FC236}">
                <a16:creationId xmlns:a16="http://schemas.microsoft.com/office/drawing/2014/main" id="{2D435A30-7C8E-4847-B027-91CBFA159229}"/>
              </a:ext>
            </a:extLst>
          </p:cNvPr>
          <p:cNvSpPr>
            <a:spLocks noGrp="1"/>
          </p:cNvSpPr>
          <p:nvPr>
            <p:ph type="body" sz="quarter" idx="17" hasCustomPrompt="1"/>
          </p:nvPr>
        </p:nvSpPr>
        <p:spPr>
          <a:xfrm>
            <a:off x="5084074" y="87971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1</a:t>
            </a:r>
          </a:p>
        </p:txBody>
      </p:sp>
      <p:sp>
        <p:nvSpPr>
          <p:cNvPr id="38" name="Text Placeholder 30">
            <a:extLst>
              <a:ext uri="{FF2B5EF4-FFF2-40B4-BE49-F238E27FC236}">
                <a16:creationId xmlns:a16="http://schemas.microsoft.com/office/drawing/2014/main" id="{819BB324-34C6-4FF7-8780-D294AC6EC5AC}"/>
              </a:ext>
            </a:extLst>
          </p:cNvPr>
          <p:cNvSpPr>
            <a:spLocks noGrp="1"/>
          </p:cNvSpPr>
          <p:nvPr>
            <p:ph type="body" sz="quarter" idx="18" hasCustomPrompt="1"/>
          </p:nvPr>
        </p:nvSpPr>
        <p:spPr>
          <a:xfrm>
            <a:off x="5084074" y="1956155"/>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2</a:t>
            </a:r>
          </a:p>
        </p:txBody>
      </p:sp>
      <p:sp>
        <p:nvSpPr>
          <p:cNvPr id="39" name="Text Placeholder 30">
            <a:extLst>
              <a:ext uri="{FF2B5EF4-FFF2-40B4-BE49-F238E27FC236}">
                <a16:creationId xmlns:a16="http://schemas.microsoft.com/office/drawing/2014/main" id="{43B3C496-FB0A-4924-A341-696D17E2D9C5}"/>
              </a:ext>
            </a:extLst>
          </p:cNvPr>
          <p:cNvSpPr>
            <a:spLocks noGrp="1"/>
          </p:cNvSpPr>
          <p:nvPr>
            <p:ph type="body" sz="quarter" idx="19" hasCustomPrompt="1"/>
          </p:nvPr>
        </p:nvSpPr>
        <p:spPr>
          <a:xfrm>
            <a:off x="5084074" y="303260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3</a:t>
            </a:r>
          </a:p>
        </p:txBody>
      </p:sp>
      <p:sp>
        <p:nvSpPr>
          <p:cNvPr id="40" name="Text Placeholder 30">
            <a:extLst>
              <a:ext uri="{FF2B5EF4-FFF2-40B4-BE49-F238E27FC236}">
                <a16:creationId xmlns:a16="http://schemas.microsoft.com/office/drawing/2014/main" id="{FEACD5FF-800E-4BB0-82F3-2E0AEF1215D5}"/>
              </a:ext>
            </a:extLst>
          </p:cNvPr>
          <p:cNvSpPr>
            <a:spLocks noGrp="1"/>
          </p:cNvSpPr>
          <p:nvPr>
            <p:ph type="body" sz="quarter" idx="20" hasCustomPrompt="1"/>
          </p:nvPr>
        </p:nvSpPr>
        <p:spPr>
          <a:xfrm>
            <a:off x="5084074" y="4109045"/>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4</a:t>
            </a:r>
          </a:p>
        </p:txBody>
      </p:sp>
      <p:sp>
        <p:nvSpPr>
          <p:cNvPr id="41" name="Text Placeholder 30">
            <a:extLst>
              <a:ext uri="{FF2B5EF4-FFF2-40B4-BE49-F238E27FC236}">
                <a16:creationId xmlns:a16="http://schemas.microsoft.com/office/drawing/2014/main" id="{58B97284-E1BE-4DCD-9CC1-C441D1A8573A}"/>
              </a:ext>
            </a:extLst>
          </p:cNvPr>
          <p:cNvSpPr>
            <a:spLocks noGrp="1"/>
          </p:cNvSpPr>
          <p:nvPr>
            <p:ph type="body" sz="quarter" idx="21" hasCustomPrompt="1"/>
          </p:nvPr>
        </p:nvSpPr>
        <p:spPr>
          <a:xfrm>
            <a:off x="5084074" y="518549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5</a:t>
            </a:r>
          </a:p>
        </p:txBody>
      </p:sp>
      <p:sp>
        <p:nvSpPr>
          <p:cNvPr id="15"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3727361"/>
            <a:ext cx="2275389"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noProof="0"/>
              <a:t>Agenda</a:t>
            </a:r>
          </a:p>
        </p:txBody>
      </p:sp>
    </p:spTree>
    <p:extLst>
      <p:ext uri="{BB962C8B-B14F-4D97-AF65-F5344CB8AC3E}">
        <p14:creationId xmlns:p14="http://schemas.microsoft.com/office/powerpoint/2010/main" val="86422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Divider with Image">
    <p:spTree>
      <p:nvGrpSpPr>
        <p:cNvPr id="1" name=""/>
        <p:cNvGrpSpPr/>
        <p:nvPr/>
      </p:nvGrpSpPr>
      <p:grpSpPr>
        <a:xfrm>
          <a:off x="0" y="0"/>
          <a:ext cx="0" cy="0"/>
          <a:chOff x="0" y="0"/>
          <a:chExt cx="0" cy="0"/>
        </a:xfrm>
      </p:grpSpPr>
      <p:sp>
        <p:nvSpPr>
          <p:cNvPr id="11"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smtClean="0"/>
              <a:t>Click icon to add picture</a:t>
            </a: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838199" y="3673179"/>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9" name="Text Placeholder 12" title="Decorative">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664542" y="3665204"/>
            <a:ext cx="4527458" cy="2196780"/>
          </a:xfrm>
          <a:solidFill>
            <a:schemeClr val="accent1"/>
          </a:solid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7664541" y="3673179"/>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13273724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769354" y="2596916"/>
            <a:ext cx="4385841" cy="1325563"/>
          </a:xfrm>
        </p:spPr>
        <p:txBody>
          <a:bodyPr anchor="b"/>
          <a:lstStyle>
            <a:lvl1pPr algn="l">
              <a:defRPr>
                <a:latin typeface="+mj-lt"/>
              </a:defRPr>
            </a:lvl1pPr>
          </a:lstStyle>
          <a:p>
            <a:r>
              <a:rPr lang="en-US" smtClean="0"/>
              <a:t>Click to edit Master title style</a:t>
            </a:r>
            <a:endParaRPr lang="en-US" dirty="0"/>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6096000" y="1"/>
            <a:ext cx="6096000" cy="6858000"/>
          </a:xfrm>
        </p:spPr>
        <p:txBody>
          <a:bodyPr/>
          <a:lstStyle/>
          <a:p>
            <a:r>
              <a:rPr lang="en-US" smtClean="0"/>
              <a:t>Click icon to add picture</a:t>
            </a:r>
            <a:endParaRPr lang="en-US" dirty="0"/>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769353" y="4628132"/>
            <a:ext cx="4385841" cy="1325562"/>
          </a:xfrm>
        </p:spPr>
        <p:txBody>
          <a:bodyPr>
            <a:noAutofit/>
          </a:bodyPr>
          <a:lstStyle>
            <a:lvl1pPr marL="0" indent="0" algn="l">
              <a:lnSpc>
                <a:spcPct val="100000"/>
              </a:lnSpc>
              <a:buNone/>
              <a:defRPr sz="1400">
                <a:latin typeface="+mn-lt"/>
                <a:cs typeface="Arial" panose="020B0604020202020204" pitchFamily="34" charset="0"/>
              </a:defRPr>
            </a:lvl1pPr>
          </a:lstStyle>
          <a:p>
            <a:pPr lvl="0"/>
            <a:r>
              <a:rPr lang="en-US" smtClean="0"/>
              <a:t>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p:nvPr>
        </p:nvSpPr>
        <p:spPr>
          <a:xfrm>
            <a:off x="769353" y="4165142"/>
            <a:ext cx="4385841" cy="382749"/>
          </a:xfrm>
        </p:spPr>
        <p:txBody>
          <a:bodyPr anchor="b">
            <a:normAutofit/>
          </a:bodyPr>
          <a:lstStyle>
            <a:lvl1pPr marL="0" indent="0" algn="l">
              <a:buNone/>
              <a:defRPr sz="1600" b="1">
                <a:latin typeface="+mj-lt"/>
                <a:cs typeface="Arial" panose="020B0604020202020204" pitchFamily="34" charset="0"/>
              </a:defRPr>
            </a:lvl1pPr>
          </a:lstStyle>
          <a:p>
            <a:pPr lvl="0"/>
            <a:r>
              <a:rPr lang="en-US" smtClean="0"/>
              <a:t>Edit Master text styles</a:t>
            </a:r>
          </a:p>
        </p:txBody>
      </p:sp>
      <p:sp>
        <p:nvSpPr>
          <p:cNvPr id="6" name="Shape 62" title="Decorative">
            <a:extLst>
              <a:ext uri="{FF2B5EF4-FFF2-40B4-BE49-F238E27FC236}">
                <a16:creationId xmlns:a16="http://schemas.microsoft.com/office/drawing/2014/main" id="{2683CBB0-468F-4DD2-853B-FBFFA91B662E}"/>
              </a:ext>
            </a:extLst>
          </p:cNvPr>
          <p:cNvSpPr/>
          <p:nvPr userDrawn="1"/>
        </p:nvSpPr>
        <p:spPr>
          <a:xfrm flipV="1">
            <a:off x="527427" y="1631760"/>
            <a:ext cx="0" cy="4321933"/>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9" name="Picture Placeholder 5" title="Decorative">
            <a:extLst>
              <a:ext uri="{FF2B5EF4-FFF2-40B4-BE49-F238E27FC236}">
                <a16:creationId xmlns:a16="http://schemas.microsoft.com/office/drawing/2014/main" id="{EADDC907-00BA-437D-8631-DCDAA19616AC}"/>
              </a:ext>
            </a:extLst>
          </p:cNvPr>
          <p:cNvSpPr>
            <a:spLocks noGrp="1"/>
          </p:cNvSpPr>
          <p:nvPr>
            <p:ph type="pic" sz="quarter" idx="13"/>
          </p:nvPr>
        </p:nvSpPr>
        <p:spPr>
          <a:xfrm>
            <a:off x="769354" y="1631760"/>
            <a:ext cx="804759" cy="804759"/>
          </a:xfrm>
          <a:prstGeom prst="rect">
            <a:avLst/>
          </a:prstGeom>
          <a:solidFill>
            <a:schemeClr val="bg1"/>
          </a:solidFill>
          <a:ln w="19050">
            <a:noFill/>
          </a:ln>
        </p:spPr>
        <p:txBody>
          <a:bodyPr>
            <a:normAutofit/>
          </a:bodyPr>
          <a:lstStyle>
            <a:lvl1pPr>
              <a:defRPr sz="800"/>
            </a:lvl1pPr>
          </a:lstStyle>
          <a:p>
            <a:r>
              <a:rPr lang="en-US" smtClean="0"/>
              <a:t>Click icon to add picture</a:t>
            </a:r>
            <a:endParaRPr lang="en-US" dirty="0"/>
          </a:p>
        </p:txBody>
      </p:sp>
    </p:spTree>
    <p:extLst>
      <p:ext uri="{BB962C8B-B14F-4D97-AF65-F5344CB8AC3E}">
        <p14:creationId xmlns:p14="http://schemas.microsoft.com/office/powerpoint/2010/main" val="33352241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1" y="2808079"/>
            <a:ext cx="6096000" cy="4049920"/>
          </a:xfrm>
        </p:spPr>
        <p:txBody>
          <a:bodyPr/>
          <a:lstStyle/>
          <a:p>
            <a:r>
              <a:rPr lang="en-US" smtClean="0"/>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38200" y="571465"/>
            <a:ext cx="5257801" cy="1325563"/>
          </a:xfrm>
        </p:spPr>
        <p:txBody>
          <a:bodyPr anchor="b">
            <a:normAutofit/>
          </a:bodyPr>
          <a:lstStyle>
            <a:lvl1pPr algn="r">
              <a:defRPr sz="4000">
                <a:latin typeface="+mj-lt"/>
              </a:defRPr>
            </a:lvl1pPr>
          </a:lstStyle>
          <a:p>
            <a:r>
              <a:rPr lang="en-US" smtClean="0"/>
              <a:t>Click to edit Master title style</a:t>
            </a:r>
            <a:endParaRPr lang="en-US" dirty="0"/>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87825" y="2808079"/>
            <a:ext cx="4312353" cy="382749"/>
          </a:xfrm>
        </p:spPr>
        <p:txBody>
          <a:bodyPr vert="horz" lIns="0" tIns="45720" rIns="91440" bIns="45720" rtlCol="0" anchor="b">
            <a:normAutofit/>
          </a:bodyPr>
          <a:lstStyle>
            <a:lvl1pPr>
              <a:defRPr lang="en-US" sz="1600" b="1" dirty="0">
                <a:latin typeface="+mj-lt"/>
              </a:defRPr>
            </a:lvl1pPr>
          </a:lstStyle>
          <a:p>
            <a:pPr marL="0" lvl="0" indent="0">
              <a:buNone/>
            </a:pPr>
            <a:r>
              <a:rPr lang="en-US" dirty="0"/>
              <a:t>Click to add title here</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87825" y="3212363"/>
            <a:ext cx="4312353" cy="2962659"/>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hape 62" title="Decorative">
            <a:extLst>
              <a:ext uri="{FF2B5EF4-FFF2-40B4-BE49-F238E27FC236}">
                <a16:creationId xmlns:a16="http://schemas.microsoft.com/office/drawing/2014/main" id="{2683CBB0-468F-4DD2-853B-FBFFA91B662E}"/>
              </a:ext>
            </a:extLst>
          </p:cNvPr>
          <p:cNvSpPr/>
          <p:nvPr userDrawn="1"/>
        </p:nvSpPr>
        <p:spPr>
          <a:xfrm rot="16200000" flipV="1">
            <a:off x="5130846" y="1256529"/>
            <a:ext cx="0" cy="1930310"/>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227052610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E5DCEB-1CC8-4AEE-9DEC-6C62AD4FB42C}"/>
              </a:ext>
            </a:extLst>
          </p:cNvPr>
          <p:cNvSpPr/>
          <p:nvPr userDrawn="1"/>
        </p:nvSpPr>
        <p:spPr>
          <a:xfrm>
            <a:off x="0" y="3429000"/>
            <a:ext cx="6096001"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1" y="0"/>
            <a:ext cx="6096000" cy="3429000"/>
          </a:xfrm>
        </p:spPr>
        <p:txBody>
          <a:bodyPr/>
          <a:lstStyle/>
          <a:p>
            <a:r>
              <a:rPr lang="en-US" smtClean="0"/>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6987825" y="1190909"/>
            <a:ext cx="4554008" cy="1325563"/>
          </a:xfrm>
        </p:spPr>
        <p:txBody>
          <a:bodyPr lIns="0" anchor="b">
            <a:normAutofit/>
          </a:bodyPr>
          <a:lstStyle>
            <a:lvl1pPr algn="l">
              <a:defRPr sz="4000">
                <a:latin typeface="+mj-lt"/>
              </a:defRPr>
            </a:lvl1pPr>
          </a:lstStyle>
          <a:p>
            <a:r>
              <a:rPr lang="en-US" smtClean="0"/>
              <a:t>Click to edit Master title style</a:t>
            </a:r>
            <a:endParaRPr lang="en-US" dirty="0"/>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97253" y="2516138"/>
            <a:ext cx="4544580" cy="382749"/>
          </a:xfrm>
        </p:spPr>
        <p:txBody>
          <a:bodyPr vert="horz" lIns="0" tIns="45720" rIns="91440" bIns="45720" rtlCol="0" anchor="b">
            <a:normAutofit/>
          </a:bodyPr>
          <a:lstStyle>
            <a:lvl1pPr>
              <a:defRPr lang="en-US" sz="1600" b="1" dirty="0">
                <a:latin typeface="+mj-lt"/>
              </a:defRPr>
            </a:lvl1pPr>
          </a:lstStyle>
          <a:p>
            <a:pPr marL="0" lvl="0" indent="0">
              <a:buNone/>
            </a:pPr>
            <a:r>
              <a:rPr lang="en-US" dirty="0"/>
              <a:t>Click to add title here</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97253" y="2920422"/>
            <a:ext cx="4544580" cy="3226378"/>
          </a:xfrm>
        </p:spPr>
        <p:txBody>
          <a:bodyPr lIns="0" tIns="72000">
            <a:normAutofit/>
          </a:bodyPr>
          <a:lstStyle>
            <a:lvl1pPr>
              <a:defRPr sz="1400"/>
            </a:lvl1pPr>
            <a:lvl2pPr>
              <a:defRPr sz="1200"/>
            </a:lvl2pPr>
            <a:lvl3pPr>
              <a:defRPr sz="1100"/>
            </a:lvl3pPr>
            <a:lvl4pPr>
              <a:defRPr sz="1050"/>
            </a:lvl4pPr>
            <a:lvl5pPr>
              <a:defRPr sz="105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38199" y="3606800"/>
            <a:ext cx="4927601" cy="2540000"/>
          </a:xfrm>
        </p:spPr>
        <p:txBody>
          <a:bodyPr lIns="0" tIns="72000">
            <a:normAutofit/>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9552382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6"/>
          </p:nvPr>
        </p:nvSpPr>
        <p:spPr>
          <a:xfrm>
            <a:off x="0" y="0"/>
            <a:ext cx="3708400" cy="6853712"/>
          </a:xfrm>
          <a:solidFill>
            <a:schemeClr val="bg1">
              <a:lumMod val="95000"/>
            </a:schemeClr>
          </a:solidFill>
        </p:spPr>
        <p:txBody>
          <a:bodyPr/>
          <a:lstStyle/>
          <a:p>
            <a:r>
              <a:rPr lang="en-US" smtClean="0"/>
              <a:t>Click icon to add picture</a:t>
            </a:r>
            <a:endParaRPr lang="en-US" dirty="0"/>
          </a:p>
        </p:txBody>
      </p:sp>
      <p:sp>
        <p:nvSpPr>
          <p:cNvPr id="11" name="Rectangle 10" title="Decorative"/>
          <p:cNvSpPr/>
          <p:nvPr userDrawn="1"/>
        </p:nvSpPr>
        <p:spPr>
          <a:xfrm>
            <a:off x="3708400" y="0"/>
            <a:ext cx="4775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4252921" y="936980"/>
            <a:ext cx="3686159" cy="1466055"/>
          </a:xfrm>
        </p:spPr>
        <p:txBody>
          <a:bodyPr lIns="0" anchor="t">
            <a:normAutofit/>
          </a:bodyPr>
          <a:lstStyle>
            <a:lvl1pPr algn="l">
              <a:defRPr sz="4000">
                <a:solidFill>
                  <a:schemeClr val="bg1"/>
                </a:solidFill>
                <a:latin typeface="+mj-lt"/>
              </a:defRPr>
            </a:lvl1pPr>
          </a:lstStyle>
          <a:p>
            <a:r>
              <a:rPr lang="en-US" smtClean="0"/>
              <a:t>Click to edit Master title style</a:t>
            </a:r>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252988" y="2407322"/>
            <a:ext cx="368602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252921" y="2811606"/>
            <a:ext cx="3686159"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7"/>
          </p:nvPr>
        </p:nvSpPr>
        <p:spPr>
          <a:xfrm>
            <a:off x="8483600" y="0"/>
            <a:ext cx="3708400" cy="6853712"/>
          </a:xfrm>
          <a:solidFill>
            <a:schemeClr val="bg1">
              <a:lumMod val="95000"/>
            </a:schemeClr>
          </a:solidFill>
        </p:spPr>
        <p:txBody>
          <a:bodyPr/>
          <a:lstStyle/>
          <a:p>
            <a:r>
              <a:rPr lang="en-US" smtClean="0"/>
              <a:t>Click icon to add picture</a:t>
            </a:r>
            <a:endParaRPr lang="en-US" dirty="0"/>
          </a:p>
        </p:txBody>
      </p:sp>
    </p:spTree>
    <p:extLst>
      <p:ext uri="{BB962C8B-B14F-4D97-AF65-F5344CB8AC3E}">
        <p14:creationId xmlns:p14="http://schemas.microsoft.com/office/powerpoint/2010/main" val="232404420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12" name="Rectangle 11" title="Decorative">
            <a:extLst>
              <a:ext uri="{FF2B5EF4-FFF2-40B4-BE49-F238E27FC236}">
                <a16:creationId xmlns:a16="http://schemas.microsoft.com/office/drawing/2014/main" id="{60EEF041-4EFF-410A-AFB4-25A65B462B2D}"/>
              </a:ext>
            </a:extLst>
          </p:cNvPr>
          <p:cNvSpPr/>
          <p:nvPr userDrawn="1"/>
        </p:nvSpPr>
        <p:spPr>
          <a:xfrm>
            <a:off x="8181847" y="0"/>
            <a:ext cx="401015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title="Decorative">
            <a:extLst>
              <a:ext uri="{FF2B5EF4-FFF2-40B4-BE49-F238E27FC236}">
                <a16:creationId xmlns:a16="http://schemas.microsoft.com/office/drawing/2014/main" id="{60EEF041-4EFF-410A-AFB4-25A65B462B2D}"/>
              </a:ext>
            </a:extLst>
          </p:cNvPr>
          <p:cNvSpPr/>
          <p:nvPr userDrawn="1"/>
        </p:nvSpPr>
        <p:spPr>
          <a:xfrm>
            <a:off x="4171694" y="0"/>
            <a:ext cx="401015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333757" y="1680547"/>
            <a:ext cx="368602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375228" y="1680547"/>
            <a:ext cx="3658010"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333454" y="2084831"/>
            <a:ext cx="3686159"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375228" y="2084831"/>
            <a:ext cx="3658010"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a:extLst>
              <a:ext uri="{FF2B5EF4-FFF2-40B4-BE49-F238E27FC236}">
                <a16:creationId xmlns:a16="http://schemas.microsoft.com/office/drawing/2014/main" id="{110731EC-67BA-493B-B1C7-6258DD2B6042}"/>
              </a:ext>
            </a:extLst>
          </p:cNvPr>
          <p:cNvSpPr>
            <a:spLocks noGrp="1"/>
          </p:cNvSpPr>
          <p:nvPr>
            <p:ph type="title"/>
          </p:nvPr>
        </p:nvSpPr>
        <p:spPr>
          <a:xfrm>
            <a:off x="403410" y="1670007"/>
            <a:ext cx="3686159" cy="1466055"/>
          </a:xfrm>
        </p:spPr>
        <p:txBody>
          <a:bodyPr lIns="0" anchor="t">
            <a:normAutofit/>
          </a:bodyPr>
          <a:lstStyle>
            <a:lvl1pPr algn="l">
              <a:defRPr sz="4000">
                <a:solidFill>
                  <a:schemeClr val="tx1"/>
                </a:soli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16697163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6" name="Picture Placeholder 5" title="Decorative">
            <a:extLst>
              <a:ext uri="{FF2B5EF4-FFF2-40B4-BE49-F238E27FC236}">
                <a16:creationId xmlns:a16="http://schemas.microsoft.com/office/drawing/2014/main" id="{09156155-C47D-47A0-A08D-DCAC4D742D3F}"/>
              </a:ext>
            </a:extLst>
          </p:cNvPr>
          <p:cNvSpPr>
            <a:spLocks noGrp="1"/>
          </p:cNvSpPr>
          <p:nvPr>
            <p:ph type="pic" sz="quarter" idx="17"/>
          </p:nvPr>
        </p:nvSpPr>
        <p:spPr>
          <a:xfrm>
            <a:off x="0" y="0"/>
            <a:ext cx="12192000" cy="3408892"/>
          </a:xfrm>
        </p:spPr>
        <p:txBody>
          <a:bodyPr/>
          <a:lstStyle/>
          <a:p>
            <a:r>
              <a:rPr lang="en-US" smtClean="0"/>
              <a:t>Click icon to add picture</a:t>
            </a:r>
            <a:endParaRPr lang="en-US" dirty="0"/>
          </a:p>
        </p:txBody>
      </p:sp>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3408891"/>
            <a:ext cx="12203575" cy="3449109"/>
          </a:xfrm>
          <a:prstGeom prst="rect">
            <a:avLst/>
          </a:prstGeom>
          <a:solidFill>
            <a:schemeClr val="accent1"/>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568750" y="3666354"/>
            <a:ext cx="3448800"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254055" y="3666354"/>
            <a:ext cx="3450265"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568447" y="4070639"/>
            <a:ext cx="3448800"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254055" y="4070639"/>
            <a:ext cx="345026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838200" y="4049104"/>
            <a:ext cx="3136900" cy="2168682"/>
          </a:xfrm>
        </p:spPr>
        <p:txBody>
          <a:bodyPr lIns="0" anchor="ctr">
            <a:normAutofit/>
          </a:bodyPr>
          <a:lstStyle>
            <a:lvl1pPr algn="l">
              <a:defRPr sz="4000">
                <a:solidFill>
                  <a:schemeClr val="bg1"/>
                </a:soli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97377716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2360141"/>
            <a:ext cx="6096001" cy="4497859"/>
          </a:xfrm>
          <a:prstGeom prst="rect">
            <a:avLst/>
          </a:prstGeom>
          <a:solidFill>
            <a:schemeClr val="accent1"/>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12" name="Title 1" title="Decorative">
            <a:extLst>
              <a:ext uri="{FF2B5EF4-FFF2-40B4-BE49-F238E27FC236}">
                <a16:creationId xmlns:a16="http://schemas.microsoft.com/office/drawing/2014/main" id="{FC8F08DC-8736-4BFE-8B72-8DD4184DEBE1}"/>
              </a:ext>
            </a:extLst>
          </p:cNvPr>
          <p:cNvSpPr txBox="1">
            <a:spLocks/>
          </p:cNvSpPr>
          <p:nvPr userDrawn="1"/>
        </p:nvSpPr>
        <p:spPr>
          <a:xfrm>
            <a:off x="6095999" y="2360141"/>
            <a:ext cx="6096001" cy="4497859"/>
          </a:xfrm>
          <a:prstGeom prst="rect">
            <a:avLst/>
          </a:prstGeom>
          <a:solidFill>
            <a:schemeClr val="accent1">
              <a:lumMod val="60000"/>
              <a:lumOff val="40000"/>
            </a:schemeClr>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877607" y="2962016"/>
            <a:ext cx="434078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72685" y="2962016"/>
            <a:ext cx="4342629"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77607" y="3366301"/>
            <a:ext cx="434078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72685" y="3366301"/>
            <a:ext cx="4342629"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2528215" y="358610"/>
            <a:ext cx="7135570" cy="822240"/>
          </a:xfrm>
        </p:spPr>
        <p:txBody>
          <a:bodyPr lIns="0" anchor="t">
            <a:normAutofit/>
          </a:bodyPr>
          <a:lstStyle>
            <a:lvl1pPr algn="ctr">
              <a:defRPr sz="4000">
                <a:solidFill>
                  <a:schemeClr val="tx1"/>
                </a:solidFill>
                <a:latin typeface="+mj-lt"/>
              </a:defRPr>
            </a:lvl1pPr>
          </a:lstStyle>
          <a:p>
            <a:r>
              <a:rPr lang="en-US" smtClean="0"/>
              <a:t>Click to edit Master title style</a:t>
            </a:r>
            <a:endParaRPr lang="en-US" dirty="0"/>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1">
                <a:lumMod val="40000"/>
                <a:lumOff val="6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256788040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2360141"/>
            <a:ext cx="6096001" cy="4497859"/>
          </a:xfrm>
          <a:prstGeom prst="rect">
            <a:avLst/>
          </a:prstGeom>
          <a:solidFill>
            <a:schemeClr val="accent2"/>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12" name="Title 1" title="Decorative">
            <a:extLst>
              <a:ext uri="{FF2B5EF4-FFF2-40B4-BE49-F238E27FC236}">
                <a16:creationId xmlns:a16="http://schemas.microsoft.com/office/drawing/2014/main" id="{FC8F08DC-8736-4BFE-8B72-8DD4184DEBE1}"/>
              </a:ext>
            </a:extLst>
          </p:cNvPr>
          <p:cNvSpPr txBox="1">
            <a:spLocks/>
          </p:cNvSpPr>
          <p:nvPr userDrawn="1"/>
        </p:nvSpPr>
        <p:spPr>
          <a:xfrm>
            <a:off x="6095999" y="2360141"/>
            <a:ext cx="6096001" cy="4497859"/>
          </a:xfrm>
          <a:prstGeom prst="rect">
            <a:avLst/>
          </a:prstGeom>
          <a:solidFill>
            <a:schemeClr val="accent2">
              <a:lumMod val="75000"/>
              <a:lumOff val="25000"/>
            </a:schemeClr>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877607" y="2962016"/>
            <a:ext cx="434078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72685" y="2962016"/>
            <a:ext cx="4342629"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77607" y="3366301"/>
            <a:ext cx="434078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72685" y="3366301"/>
            <a:ext cx="4342629"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2528215" y="358610"/>
            <a:ext cx="7135570" cy="822240"/>
          </a:xfrm>
        </p:spPr>
        <p:txBody>
          <a:bodyPr lIns="0" anchor="t">
            <a:normAutofit/>
          </a:bodyPr>
          <a:lstStyle>
            <a:lvl1pPr algn="ctr">
              <a:defRPr sz="4000">
                <a:solidFill>
                  <a:schemeClr val="tx1"/>
                </a:solidFill>
                <a:latin typeface="+mj-lt"/>
              </a:defRPr>
            </a:lvl1pPr>
          </a:lstStyle>
          <a:p>
            <a:r>
              <a:rPr lang="en-US" smtClean="0"/>
              <a:t>Click to edit Master title style</a:t>
            </a:r>
            <a:endParaRPr lang="en-US" dirty="0"/>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2">
                <a:lumMod val="50000"/>
                <a:lumOff val="5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76522521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44948" y="1193765"/>
            <a:ext cx="4385841" cy="1325563"/>
          </a:xfrm>
        </p:spPr>
        <p:txBody>
          <a:bodyPr anchor="b">
            <a:normAutofit/>
          </a:bodyPr>
          <a:lstStyle>
            <a:lvl1pPr algn="r">
              <a:defRPr sz="4000">
                <a:latin typeface="+mj-lt"/>
              </a:defRPr>
            </a:lvl1pPr>
          </a:lstStyle>
          <a:p>
            <a:r>
              <a:rPr lang="en-US" smtClean="0"/>
              <a:t>Click to edit Master title style</a:t>
            </a:r>
            <a:endParaRPr lang="en-US" dirty="0"/>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878814" y="2632337"/>
            <a:ext cx="4385841" cy="3357563"/>
          </a:xfrm>
        </p:spPr>
        <p:txBody>
          <a:bodyPr/>
          <a:lstStyle/>
          <a:p>
            <a:r>
              <a:rPr lang="en-US" smtClean="0"/>
              <a:t>Click icon to add picture</a:t>
            </a:r>
            <a:endParaRPr lang="en-US" dirty="0"/>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6182016" y="1598619"/>
            <a:ext cx="4869806" cy="1896435"/>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smtClean="0"/>
              <a:t>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6182016" y="1194294"/>
            <a:ext cx="4869806" cy="382749"/>
          </a:xfrm>
        </p:spPr>
        <p:txBody>
          <a:bodyPr lIns="0" anchor="b">
            <a:noAutofit/>
          </a:bodyPr>
          <a:lstStyle>
            <a:lvl1pPr marL="0" indent="0">
              <a:buNone/>
              <a:defRPr sz="1600" b="1">
                <a:latin typeface="+mj-lt"/>
                <a:cs typeface="Arial" panose="020B0604020202020204" pitchFamily="34" charset="0"/>
              </a:defRPr>
            </a:lvl1pPr>
          </a:lstStyle>
          <a:p>
            <a:pPr lvl="0"/>
            <a:r>
              <a:rPr lang="en-US" dirty="0"/>
              <a:t>Click to add title here</a:t>
            </a:r>
          </a:p>
        </p:txBody>
      </p:sp>
      <p:sp>
        <p:nvSpPr>
          <p:cNvPr id="6" name="Text Placeholder 6">
            <a:extLst>
              <a:ext uri="{FF2B5EF4-FFF2-40B4-BE49-F238E27FC236}">
                <a16:creationId xmlns:a16="http://schemas.microsoft.com/office/drawing/2014/main" id="{B2C5FA2F-DD81-4A72-AB26-A4C663724F42}"/>
              </a:ext>
            </a:extLst>
          </p:cNvPr>
          <p:cNvSpPr>
            <a:spLocks noGrp="1"/>
          </p:cNvSpPr>
          <p:nvPr>
            <p:ph type="body" sz="quarter" idx="13"/>
          </p:nvPr>
        </p:nvSpPr>
        <p:spPr>
          <a:xfrm>
            <a:off x="6182018" y="4093464"/>
            <a:ext cx="4869806" cy="1896435"/>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smtClean="0"/>
              <a:t>Edit Master text styles</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182017" y="3689139"/>
            <a:ext cx="4832794" cy="382749"/>
          </a:xfrm>
        </p:spPr>
        <p:txBody>
          <a:bodyPr lIns="0" anchor="b">
            <a:noAutofit/>
          </a:bodyPr>
          <a:lstStyle>
            <a:lvl1pPr marL="0" indent="0">
              <a:buNone/>
              <a:defRPr sz="1600" b="1">
                <a:latin typeface="+mj-lt"/>
                <a:cs typeface="Arial" panose="020B0604020202020204" pitchFamily="34" charset="0"/>
              </a:defRPr>
            </a:lvl1pPr>
          </a:lstStyle>
          <a:p>
            <a:pPr lvl="0"/>
            <a:r>
              <a:rPr lang="en-US" dirty="0"/>
              <a:t>Click to add title here</a:t>
            </a:r>
          </a:p>
        </p:txBody>
      </p:sp>
      <p:sp>
        <p:nvSpPr>
          <p:cNvPr id="10" name="Shape 62" title="Decorative">
            <a:extLst>
              <a:ext uri="{FF2B5EF4-FFF2-40B4-BE49-F238E27FC236}">
                <a16:creationId xmlns:a16="http://schemas.microsoft.com/office/drawing/2014/main" id="{2683CBB0-468F-4DD2-853B-FBFFA91B662E}"/>
              </a:ext>
            </a:extLst>
          </p:cNvPr>
          <p:cNvSpPr/>
          <p:nvPr userDrawn="1"/>
        </p:nvSpPr>
        <p:spPr>
          <a:xfrm flipV="1">
            <a:off x="830507" y="1194294"/>
            <a:ext cx="0" cy="4795606"/>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258875972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7928658" y="836271"/>
            <a:ext cx="4263342" cy="5185458"/>
          </a:xfrm>
        </p:spPr>
        <p:txBody>
          <a:bodyPr/>
          <a:lstStyle/>
          <a:p>
            <a:r>
              <a:rPr lang="en-US" smtClean="0"/>
              <a:t>Click icon to add picture</a:t>
            </a:r>
            <a:endParaRPr lang="en-US" dirty="0"/>
          </a:p>
        </p:txBody>
      </p:sp>
      <p:sp>
        <p:nvSpPr>
          <p:cNvPr id="7" name="Text Placeholder 6" title="Decorative">
            <a:extLst>
              <a:ext uri="{FF2B5EF4-FFF2-40B4-BE49-F238E27FC236}">
                <a16:creationId xmlns:a16="http://schemas.microsoft.com/office/drawing/2014/main" id="{233D39E2-2188-4621-B115-A912A057E8AC}"/>
              </a:ext>
            </a:extLst>
          </p:cNvPr>
          <p:cNvSpPr>
            <a:spLocks noGrp="1"/>
          </p:cNvSpPr>
          <p:nvPr>
            <p:ph type="body" sz="quarter" idx="11"/>
          </p:nvPr>
        </p:nvSpPr>
        <p:spPr>
          <a:xfrm>
            <a:off x="3657597" y="836271"/>
            <a:ext cx="4262400" cy="5185458"/>
          </a:xfrm>
          <a:solidFill>
            <a:schemeClr val="accent1"/>
          </a:solidFill>
        </p:spPr>
        <p:txBody>
          <a:bodyPr lIns="252000" tIns="144000" rIns="14400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smtClean="0"/>
              <a:t>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625033" y="1659770"/>
            <a:ext cx="2558005" cy="1325563"/>
          </a:xfrm>
        </p:spPr>
        <p:txBody>
          <a:bodyPr anchor="t"/>
          <a:lstStyle>
            <a:lvl1pPr algn="l">
              <a:defRPr>
                <a:latin typeface="+mj-lt"/>
              </a:defRPr>
            </a:lvl1pPr>
          </a:lstStyle>
          <a:p>
            <a:r>
              <a:rPr lang="en-US" dirty="0"/>
              <a:t>Click to </a:t>
            </a:r>
            <a:br>
              <a:rPr lang="en-US" dirty="0"/>
            </a:br>
            <a:r>
              <a:rPr lang="en-US" dirty="0"/>
              <a:t>Add Title</a:t>
            </a:r>
          </a:p>
        </p:txBody>
      </p:sp>
      <p:sp>
        <p:nvSpPr>
          <p:cNvPr id="9" name="Shape 62" title="Decorative">
            <a:extLst>
              <a:ext uri="{FF2B5EF4-FFF2-40B4-BE49-F238E27FC236}">
                <a16:creationId xmlns:a16="http://schemas.microsoft.com/office/drawing/2014/main" id="{E1A23DB6-E067-4A30-8C4B-98B452428518}"/>
              </a:ext>
            </a:extLst>
          </p:cNvPr>
          <p:cNvSpPr/>
          <p:nvPr userDrawn="1"/>
        </p:nvSpPr>
        <p:spPr>
          <a:xfrm rot="16200000" flipV="1">
            <a:off x="1756506" y="1915220"/>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482939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lide Divider with Image">
    <p:spTree>
      <p:nvGrpSpPr>
        <p:cNvPr id="1" name=""/>
        <p:cNvGrpSpPr/>
        <p:nvPr/>
      </p:nvGrpSpPr>
      <p:grpSpPr>
        <a:xfrm>
          <a:off x="0" y="0"/>
          <a:ext cx="0" cy="0"/>
          <a:chOff x="0" y="0"/>
          <a:chExt cx="0" cy="0"/>
        </a:xfrm>
      </p:grpSpPr>
      <p:sp>
        <p:nvSpPr>
          <p:cNvPr id="11"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smtClean="0"/>
              <a:t>Click icon to add picture</a:t>
            </a: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838199" y="3673179"/>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9" name="Text Placeholder 12" title="Decorative">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664542" y="3665204"/>
            <a:ext cx="4527458" cy="2196780"/>
          </a:xfrm>
          <a:solidFill>
            <a:schemeClr val="accent2"/>
          </a:solid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7664541" y="3673179"/>
            <a:ext cx="1"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142066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7" name="Text Placeholder 6" title="Decorative">
            <a:extLst>
              <a:ext uri="{FF2B5EF4-FFF2-40B4-BE49-F238E27FC236}">
                <a16:creationId xmlns:a16="http://schemas.microsoft.com/office/drawing/2014/main" id="{233D39E2-2188-4621-B115-A912A057E8AC}"/>
              </a:ext>
            </a:extLst>
          </p:cNvPr>
          <p:cNvSpPr>
            <a:spLocks noGrp="1"/>
          </p:cNvSpPr>
          <p:nvPr>
            <p:ph type="body" sz="quarter" idx="11"/>
          </p:nvPr>
        </p:nvSpPr>
        <p:spPr>
          <a:xfrm>
            <a:off x="0" y="3206186"/>
            <a:ext cx="12192000" cy="3651813"/>
          </a:xfrm>
          <a:solidFill>
            <a:schemeClr val="accent2"/>
          </a:solidFill>
        </p:spPr>
        <p:txBody>
          <a:bodyPr lIns="5400000" tIns="216000" rIns="180000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smtClean="0"/>
              <a:t>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5278053" y="1775520"/>
            <a:ext cx="6435524" cy="1325563"/>
          </a:xfrm>
        </p:spPr>
        <p:txBody>
          <a:bodyPr anchor="b"/>
          <a:lstStyle>
            <a:lvl1pPr algn="l">
              <a:defRPr>
                <a:latin typeface="+mj-lt"/>
              </a:defRPr>
            </a:lvl1pPr>
          </a:lstStyle>
          <a:p>
            <a:r>
              <a:rPr lang="en-US" dirty="0"/>
              <a:t>Click to Add Title</a:t>
            </a: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971836" y="1"/>
            <a:ext cx="3523423" cy="3206186"/>
          </a:xfrm>
          <a:solidFill>
            <a:schemeClr val="bg1">
              <a:lumMod val="95000"/>
            </a:schemeClr>
          </a:solidFill>
        </p:spPr>
        <p:txBody>
          <a:bodyPr/>
          <a:lstStyle/>
          <a:p>
            <a:r>
              <a:rPr lang="en-US" smtClean="0"/>
              <a:t>Click icon to add picture</a:t>
            </a:r>
            <a:endParaRPr lang="en-US" dirty="0"/>
          </a:p>
        </p:txBody>
      </p:sp>
      <p:sp>
        <p:nvSpPr>
          <p:cNvPr id="6"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2"/>
          </p:nvPr>
        </p:nvSpPr>
        <p:spPr>
          <a:xfrm>
            <a:off x="971836" y="3358587"/>
            <a:ext cx="3523423" cy="3206186"/>
          </a:xfrm>
          <a:solidFill>
            <a:schemeClr val="bg1">
              <a:lumMod val="95000"/>
            </a:schemeClr>
          </a:solidFill>
        </p:spPr>
        <p:txBody>
          <a:bodyPr/>
          <a:lstStyle/>
          <a:p>
            <a:r>
              <a:rPr lang="en-US" smtClean="0"/>
              <a:t>Click icon to add picture</a:t>
            </a:r>
            <a:endParaRPr lang="en-US" dirty="0"/>
          </a:p>
        </p:txBody>
      </p:sp>
    </p:spTree>
    <p:extLst>
      <p:ext uri="{BB962C8B-B14F-4D97-AF65-F5344CB8AC3E}">
        <p14:creationId xmlns:p14="http://schemas.microsoft.com/office/powerpoint/2010/main" val="405824730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838199" y="4586456"/>
            <a:ext cx="10349090" cy="1577281"/>
          </a:xfrm>
          <a:noFill/>
          <a:ln>
            <a:noFill/>
          </a:ln>
        </p:spPr>
        <p:txBody>
          <a:bodyPr lIns="0" tIns="216000" rIns="0">
            <a:noAutofit/>
          </a:bodyPr>
          <a:lstStyle>
            <a:lvl1pPr marL="0" indent="0" algn="ctr">
              <a:lnSpc>
                <a:spcPct val="100000"/>
              </a:lnSpc>
              <a:buNone/>
              <a:defRPr sz="1400">
                <a:latin typeface="+mn-lt"/>
                <a:cs typeface="Arial" panose="020B0604020202020204" pitchFamily="34" charset="0"/>
              </a:defRPr>
            </a:lvl1pPr>
          </a:lstStyle>
          <a:p>
            <a:pPr lvl="0"/>
            <a:r>
              <a:rPr lang="en-US" smtClean="0"/>
              <a:t>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838199" y="3717212"/>
            <a:ext cx="10349089" cy="854791"/>
          </a:xfrm>
        </p:spPr>
        <p:txBody>
          <a:bodyPr lIns="0" rIns="0" anchor="b"/>
          <a:lstStyle>
            <a:lvl1pPr algn="ctr">
              <a:defRPr>
                <a:latin typeface="+mj-lt"/>
              </a:defRPr>
            </a:lvl1pPr>
          </a:lstStyle>
          <a:p>
            <a:r>
              <a:rPr lang="en-US" dirty="0"/>
              <a:t>Click to Add Title</a:t>
            </a: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838200" y="836271"/>
            <a:ext cx="10349089" cy="2516529"/>
          </a:xfrm>
          <a:solidFill>
            <a:schemeClr val="bg1">
              <a:lumMod val="95000"/>
            </a:schemeClr>
          </a:solidFill>
        </p:spPr>
        <p:txBody>
          <a:bodyPr/>
          <a:lstStyle/>
          <a:p>
            <a:r>
              <a:rPr lang="en-US" smtClean="0"/>
              <a:t>Click icon to add picture</a:t>
            </a:r>
            <a:endParaRPr lang="en-US" dirty="0"/>
          </a:p>
        </p:txBody>
      </p:sp>
    </p:spTree>
    <p:extLst>
      <p:ext uri="{BB962C8B-B14F-4D97-AF65-F5344CB8AC3E}">
        <p14:creationId xmlns:p14="http://schemas.microsoft.com/office/powerpoint/2010/main" val="296979576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3" name="Rectangle 2" title="Decorative">
            <a:extLst>
              <a:ext uri="{FF2B5EF4-FFF2-40B4-BE49-F238E27FC236}">
                <a16:creationId xmlns:a16="http://schemas.microsoft.com/office/drawing/2014/main" id="{9DF8596F-E730-47C4-86C3-F4A9B3F78268}"/>
              </a:ext>
            </a:extLst>
          </p:cNvPr>
          <p:cNvSpPr/>
          <p:nvPr userDrawn="1"/>
        </p:nvSpPr>
        <p:spPr>
          <a:xfrm>
            <a:off x="0" y="0"/>
            <a:ext cx="4745620" cy="3428990"/>
          </a:xfrm>
          <a:prstGeom prst="rect">
            <a:avLst/>
          </a:prstGeom>
          <a:solidFill>
            <a:schemeClr val="accent2"/>
          </a:solidFill>
        </p:spPr>
        <p:txBody>
          <a:bodyPr vert="horz" lIns="252000" tIns="144000" rIns="144000" bIns="45720" rtlCol="0">
            <a:noAutofit/>
          </a:bodyPr>
          <a:lstStyle/>
          <a:p>
            <a:pPr lvl="0" indent="0">
              <a:lnSpc>
                <a:spcPct val="100000"/>
              </a:lnSpc>
              <a:spcBef>
                <a:spcPts val="1000"/>
              </a:spcBef>
              <a:buFont typeface="Arial" panose="020B0604020202020204" pitchFamily="34" charset="0"/>
              <a:buNone/>
            </a:pPr>
            <a:endParaRPr lang="en-US" sz="1400" b="0" i="0" dirty="0">
              <a:solidFill>
                <a:schemeClr val="tx2"/>
              </a:solidFill>
              <a:latin typeface="Arial" panose="020B0604020202020204" pitchFamily="34" charset="0"/>
              <a:cs typeface="Arial" panose="020B0604020202020204" pitchFamily="34" charset="0"/>
            </a:endParaRP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4745620" y="3428990"/>
            <a:ext cx="7446380" cy="3429009"/>
          </a:xfrm>
        </p:spPr>
        <p:txBody>
          <a:bodyPr/>
          <a:lstStyle/>
          <a:p>
            <a:r>
              <a:rPr lang="en-US" smtClean="0"/>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838200" y="1659770"/>
            <a:ext cx="3085618" cy="1325563"/>
          </a:xfrm>
        </p:spPr>
        <p:txBody>
          <a:bodyPr lIns="0" anchor="t"/>
          <a:lstStyle>
            <a:lvl1pPr algn="l">
              <a:defRPr>
                <a:solidFill>
                  <a:schemeClr val="bg1"/>
                </a:solidFill>
                <a:latin typeface="+mj-lt"/>
              </a:defRPr>
            </a:lvl1pPr>
          </a:lstStyle>
          <a:p>
            <a:r>
              <a:rPr lang="en-US" dirty="0"/>
              <a:t>Click to </a:t>
            </a:r>
            <a:br>
              <a:rPr lang="en-US" dirty="0"/>
            </a:br>
            <a:r>
              <a:rPr lang="en-US" dirty="0"/>
              <a:t>Add Title</a:t>
            </a:r>
          </a:p>
        </p:txBody>
      </p:sp>
      <p:sp>
        <p:nvSpPr>
          <p:cNvPr id="8" name="Text Placeholder 6">
            <a:extLst>
              <a:ext uri="{FF2B5EF4-FFF2-40B4-BE49-F238E27FC236}">
                <a16:creationId xmlns:a16="http://schemas.microsoft.com/office/drawing/2014/main" id="{2E0AB4DF-4264-4631-9A72-72B25F9BEED8}"/>
              </a:ext>
            </a:extLst>
          </p:cNvPr>
          <p:cNvSpPr>
            <a:spLocks noGrp="1"/>
          </p:cNvSpPr>
          <p:nvPr>
            <p:ph type="body" sz="quarter" idx="12" hasCustomPrompt="1"/>
          </p:nvPr>
        </p:nvSpPr>
        <p:spPr>
          <a:xfrm>
            <a:off x="5359078" y="1197273"/>
            <a:ext cx="6121722" cy="382749"/>
          </a:xfrm>
        </p:spPr>
        <p:txBody>
          <a:bodyPr lIns="0" tIns="0" anchor="t">
            <a:normAutofit/>
          </a:bodyPr>
          <a:lstStyle>
            <a:lvl1pPr marL="0" indent="0">
              <a:buNone/>
              <a:defRPr sz="1600" b="1">
                <a:solidFill>
                  <a:schemeClr val="tx1"/>
                </a:solidFill>
                <a:latin typeface="+mj-lt"/>
                <a:cs typeface="Arial" panose="020B0604020202020204" pitchFamily="34" charset="0"/>
              </a:defRPr>
            </a:lvl1pPr>
          </a:lstStyle>
          <a:p>
            <a:pPr lvl="0"/>
            <a:r>
              <a:rPr lang="en-US" dirty="0"/>
              <a:t>Click to add title here</a:t>
            </a:r>
          </a:p>
        </p:txBody>
      </p:sp>
      <p:sp>
        <p:nvSpPr>
          <p:cNvPr id="9" name="Text Placeholder 3">
            <a:extLst>
              <a:ext uri="{FF2B5EF4-FFF2-40B4-BE49-F238E27FC236}">
                <a16:creationId xmlns:a16="http://schemas.microsoft.com/office/drawing/2014/main" id="{0E3F0CD0-D764-45BB-9798-E9046593B3AC}"/>
              </a:ext>
            </a:extLst>
          </p:cNvPr>
          <p:cNvSpPr>
            <a:spLocks noGrp="1"/>
          </p:cNvSpPr>
          <p:nvPr>
            <p:ph type="body" sz="quarter" idx="15"/>
          </p:nvPr>
        </p:nvSpPr>
        <p:spPr>
          <a:xfrm>
            <a:off x="5359078" y="1588155"/>
            <a:ext cx="6121722" cy="1397178"/>
          </a:xfrm>
        </p:spPr>
        <p:txBody>
          <a:bodyPr lIns="0" tIns="0">
            <a:normAutofit/>
          </a:bodyPr>
          <a:lstStyle>
            <a:lvl1pPr marL="0" indent="0">
              <a:lnSpc>
                <a:spcPct val="100000"/>
              </a:lnSpc>
              <a:buNone/>
              <a:defRPr sz="1400">
                <a:solidFill>
                  <a:schemeClr val="tx1"/>
                </a:solidFill>
              </a:defRPr>
            </a:lvl1pPr>
            <a:lvl2pPr marL="457200" indent="0">
              <a:buNone/>
              <a:defRPr sz="1200"/>
            </a:lvl2pPr>
            <a:lvl3pPr marL="914400" indent="0">
              <a:buNone/>
              <a:defRPr sz="1100"/>
            </a:lvl3pPr>
            <a:lvl4pPr>
              <a:defRPr sz="1050"/>
            </a:lvl4pPr>
            <a:lvl5pPr>
              <a:defRPr sz="1050"/>
            </a:lvl5pPr>
          </a:lstStyle>
          <a:p>
            <a:pPr lvl="0"/>
            <a:r>
              <a:rPr lang="en-US" smtClean="0"/>
              <a:t>Edit Master text styles</a:t>
            </a:r>
          </a:p>
        </p:txBody>
      </p:sp>
      <p:sp>
        <p:nvSpPr>
          <p:cNvPr id="10" name="Text Placeholder 3">
            <a:extLst>
              <a:ext uri="{FF2B5EF4-FFF2-40B4-BE49-F238E27FC236}">
                <a16:creationId xmlns:a16="http://schemas.microsoft.com/office/drawing/2014/main" id="{0E3F0CD0-D764-45BB-9798-E9046593B3AC}"/>
              </a:ext>
            </a:extLst>
          </p:cNvPr>
          <p:cNvSpPr>
            <a:spLocks noGrp="1"/>
          </p:cNvSpPr>
          <p:nvPr>
            <p:ph type="body" sz="quarter" idx="16"/>
          </p:nvPr>
        </p:nvSpPr>
        <p:spPr>
          <a:xfrm>
            <a:off x="838200" y="3737092"/>
            <a:ext cx="3085618" cy="2663707"/>
          </a:xfrm>
        </p:spPr>
        <p:txBody>
          <a:bodyPr lIns="0" tIns="0">
            <a:normAutofit/>
          </a:bodyPr>
          <a:lstStyle>
            <a:lvl1pPr marL="0" indent="0">
              <a:lnSpc>
                <a:spcPct val="100000"/>
              </a:lnSpc>
              <a:buNone/>
              <a:defRPr sz="2000">
                <a:solidFill>
                  <a:schemeClr val="tx1"/>
                </a:solidFill>
              </a:defRPr>
            </a:lvl1pPr>
            <a:lvl2pPr marL="457200" indent="0">
              <a:buNone/>
              <a:defRPr sz="1200"/>
            </a:lvl2pPr>
            <a:lvl3pPr marL="914400" indent="0">
              <a:buNone/>
              <a:defRPr sz="1100"/>
            </a:lvl3pPr>
            <a:lvl4pPr>
              <a:defRPr sz="1050"/>
            </a:lvl4pPr>
            <a:lvl5pPr>
              <a:defRPr sz="1050"/>
            </a:lvl5pPr>
          </a:lstStyle>
          <a:p>
            <a:pPr lvl="0"/>
            <a:r>
              <a:rPr lang="en-US" smtClean="0"/>
              <a:t>Edit Master text styles</a:t>
            </a:r>
          </a:p>
        </p:txBody>
      </p:sp>
    </p:spTree>
    <p:extLst>
      <p:ext uri="{BB962C8B-B14F-4D97-AF65-F5344CB8AC3E}">
        <p14:creationId xmlns:p14="http://schemas.microsoft.com/office/powerpoint/2010/main" val="8290272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9B9B3BD2-24FF-4E30-B0DA-4DCD6E57D9FC}"/>
              </a:ext>
            </a:extLst>
          </p:cNvPr>
          <p:cNvSpPr>
            <a:spLocks noGrp="1"/>
          </p:cNvSpPr>
          <p:nvPr>
            <p:ph type="pic" sz="quarter" idx="10"/>
          </p:nvPr>
        </p:nvSpPr>
        <p:spPr>
          <a:xfrm>
            <a:off x="0" y="0"/>
            <a:ext cx="12192000" cy="6858000"/>
          </a:xfrm>
        </p:spPr>
        <p:txBody>
          <a:bodyPr/>
          <a:lstStyle/>
          <a:p>
            <a:r>
              <a:rPr lang="en-US" smtClean="0"/>
              <a:t>Click icon to add picture</a:t>
            </a:r>
            <a:endParaRPr lang="en-US" dirty="0"/>
          </a:p>
        </p:txBody>
      </p:sp>
      <p:sp>
        <p:nvSpPr>
          <p:cNvPr id="2" name="Title 1">
            <a:extLst>
              <a:ext uri="{FF2B5EF4-FFF2-40B4-BE49-F238E27FC236}">
                <a16:creationId xmlns:a16="http://schemas.microsoft.com/office/drawing/2014/main" id="{C7F92C0C-7E68-45AE-8824-6858C6874760}"/>
              </a:ext>
            </a:extLst>
          </p:cNvPr>
          <p:cNvSpPr>
            <a:spLocks noGrp="1"/>
          </p:cNvSpPr>
          <p:nvPr>
            <p:ph type="title" hasCustomPrompt="1"/>
          </p:nvPr>
        </p:nvSpPr>
        <p:spPr>
          <a:xfrm>
            <a:off x="2282502" y="4973519"/>
            <a:ext cx="7299618" cy="1440000"/>
          </a:xfrm>
          <a:solidFill>
            <a:schemeClr val="accent1"/>
          </a:solidFill>
        </p:spPr>
        <p:txBody>
          <a:bodyPr lIns="216000">
            <a:normAutofit/>
          </a:bodyPr>
          <a:lstStyle>
            <a:lvl1pPr algn="ctr">
              <a:defRPr sz="4000">
                <a:solidFill>
                  <a:schemeClr val="bg1"/>
                </a:solidFill>
                <a:latin typeface="+mj-lt"/>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383080240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9B9B3BD2-24FF-4E30-B0DA-4DCD6E57D9FC}"/>
              </a:ext>
            </a:extLst>
          </p:cNvPr>
          <p:cNvSpPr>
            <a:spLocks noGrp="1"/>
          </p:cNvSpPr>
          <p:nvPr>
            <p:ph type="pic" sz="quarter" idx="10"/>
          </p:nvPr>
        </p:nvSpPr>
        <p:spPr>
          <a:xfrm>
            <a:off x="0" y="0"/>
            <a:ext cx="12192000" cy="6858000"/>
          </a:xfrm>
        </p:spPr>
        <p:txBody>
          <a:bodyPr/>
          <a:lstStyle/>
          <a:p>
            <a:r>
              <a:rPr lang="en-US" smtClean="0"/>
              <a:t>Click icon to add picture</a:t>
            </a:r>
            <a:endParaRPr lang="en-US" dirty="0"/>
          </a:p>
        </p:txBody>
      </p:sp>
    </p:spTree>
    <p:extLst>
      <p:ext uri="{BB962C8B-B14F-4D97-AF65-F5344CB8AC3E}">
        <p14:creationId xmlns:p14="http://schemas.microsoft.com/office/powerpoint/2010/main" val="376026323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8000"/>
          </a:xfrm>
        </p:spPr>
        <p:txBody>
          <a:bodyPr/>
          <a:lstStyle/>
          <a:p>
            <a:r>
              <a:rPr lang="en-US" smtClean="0"/>
              <a:t>Click icon to add picture</a:t>
            </a:r>
            <a:endParaRPr lang="en-US" dirty="0"/>
          </a:p>
        </p:txBody>
      </p:sp>
      <p:sp>
        <p:nvSpPr>
          <p:cNvPr id="5" name="Text Placeholder 12">
            <a:extLst>
              <a:ext uri="{FF2B5EF4-FFF2-40B4-BE49-F238E27FC236}">
                <a16:creationId xmlns:a16="http://schemas.microsoft.com/office/drawing/2014/main" id="{89A80859-BDA6-44AA-A750-4E06108B9B2B}"/>
              </a:ext>
            </a:extLst>
          </p:cNvPr>
          <p:cNvSpPr>
            <a:spLocks noGrp="1"/>
          </p:cNvSpPr>
          <p:nvPr>
            <p:ph type="body" sz="quarter" idx="14"/>
          </p:nvPr>
        </p:nvSpPr>
        <p:spPr>
          <a:xfrm>
            <a:off x="4887474" y="3665204"/>
            <a:ext cx="7304526" cy="2196780"/>
          </a:xfrm>
          <a:solidFill>
            <a:schemeClr val="accent1"/>
          </a:solidFill>
        </p:spPr>
        <p:txBody>
          <a:bodyPr lIns="274320" tIns="182880" rIns="182880" bIns="182880" anchor="ctr">
            <a:normAutofit/>
          </a:bodyPr>
          <a:lstStyle>
            <a:lvl1pPr marL="0" indent="0" algn="l" defTabSz="914400" rtl="0" eaLnBrk="1" latinLnBrk="0" hangingPunct="1">
              <a:lnSpc>
                <a:spcPct val="90000"/>
              </a:lnSpc>
              <a:spcBef>
                <a:spcPct val="0"/>
              </a:spcBef>
              <a:buNone/>
              <a:defRPr lang="en-US" sz="4000" b="1" i="0" kern="1200" spc="-150" dirty="0">
                <a:solidFill>
                  <a:schemeClr val="bg1"/>
                </a:solidFill>
                <a:latin typeface="+mj-lt"/>
                <a:ea typeface="+mj-ea"/>
                <a:cs typeface="Gill Sans" panose="020B0502020104020203" pitchFamily="34" charset="-79"/>
              </a:defRPr>
            </a:lvl1pPr>
          </a:lstStyle>
          <a:p>
            <a:pPr lvl="0"/>
            <a:r>
              <a:rPr lang="en-US" dirty="0" smtClean="0"/>
              <a:t>Edit Master text styles</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4887473" y="3665204"/>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278841118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8000"/>
          </a:xfrm>
        </p:spPr>
        <p:txBody>
          <a:bodyPr/>
          <a:lstStyle/>
          <a:p>
            <a:r>
              <a:rPr lang="en-US" smtClean="0"/>
              <a:t>Click icon to add picture</a:t>
            </a:r>
            <a:endParaRPr lang="en-US" dirty="0"/>
          </a:p>
        </p:txBody>
      </p:sp>
      <p:sp>
        <p:nvSpPr>
          <p:cNvPr id="3" name="Text Placeholder 12">
            <a:extLst>
              <a:ext uri="{FF2B5EF4-FFF2-40B4-BE49-F238E27FC236}">
                <a16:creationId xmlns:a16="http://schemas.microsoft.com/office/drawing/2014/main" id="{89A80859-BDA6-44AA-A750-4E06108B9B2B}"/>
              </a:ext>
            </a:extLst>
          </p:cNvPr>
          <p:cNvSpPr>
            <a:spLocks noGrp="1"/>
          </p:cNvSpPr>
          <p:nvPr>
            <p:ph type="body" sz="quarter" idx="14"/>
          </p:nvPr>
        </p:nvSpPr>
        <p:spPr>
          <a:xfrm>
            <a:off x="4887474" y="3665204"/>
            <a:ext cx="7304526" cy="2196780"/>
          </a:xfrm>
          <a:solidFill>
            <a:schemeClr val="accent2"/>
          </a:solidFill>
        </p:spPr>
        <p:txBody>
          <a:bodyPr lIns="274320" tIns="182880" rIns="182880" bIns="182880" anchor="ctr">
            <a:normAutofit/>
          </a:bodyPr>
          <a:lstStyle>
            <a:lvl1pPr marL="0" indent="0" algn="l" defTabSz="914400" rtl="0" eaLnBrk="1" latinLnBrk="0" hangingPunct="1">
              <a:lnSpc>
                <a:spcPct val="90000"/>
              </a:lnSpc>
              <a:spcBef>
                <a:spcPct val="0"/>
              </a:spcBef>
              <a:buNone/>
              <a:defRPr lang="en-US" sz="4000" b="1" i="0" kern="1200" spc="-150" dirty="0">
                <a:solidFill>
                  <a:schemeClr val="bg1"/>
                </a:solidFill>
                <a:latin typeface="+mj-lt"/>
                <a:ea typeface="+mj-ea"/>
                <a:cs typeface="Gill Sans" panose="020B0502020104020203" pitchFamily="34" charset="-79"/>
              </a:defRPr>
            </a:lvl1pPr>
          </a:lstStyle>
          <a:p>
            <a:pPr lvl="0"/>
            <a:r>
              <a:rPr lang="en-US" smtClean="0"/>
              <a:t>Edit Master text styles</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flipV="1">
            <a:off x="4887473" y="3665204"/>
            <a:ext cx="1"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15466592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0_Custom Layout">
    <p:bg>
      <p:bgPr>
        <a:solidFill>
          <a:schemeClr val="accent1"/>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5497975"/>
          </a:xfrm>
        </p:spPr>
        <p:txBody>
          <a:bodyPr/>
          <a:lstStyle/>
          <a:p>
            <a:r>
              <a:rPr lang="en-US" smtClean="0"/>
              <a:t>Click icon to add picture</a:t>
            </a:r>
            <a:endParaRPr lang="en-US" dirty="0"/>
          </a:p>
        </p:txBody>
      </p:sp>
      <p:sp>
        <p:nvSpPr>
          <p:cNvPr id="3" name="Title 4">
            <a:extLst>
              <a:ext uri="{FF2B5EF4-FFF2-40B4-BE49-F238E27FC236}">
                <a16:creationId xmlns:a16="http://schemas.microsoft.com/office/drawing/2014/main" id="{8DF09845-7890-4D10-A53B-2A4D05316878}"/>
              </a:ext>
            </a:extLst>
          </p:cNvPr>
          <p:cNvSpPr>
            <a:spLocks noGrp="1"/>
          </p:cNvSpPr>
          <p:nvPr>
            <p:ph type="title"/>
          </p:nvPr>
        </p:nvSpPr>
        <p:spPr>
          <a:xfrm>
            <a:off x="853440" y="5688402"/>
            <a:ext cx="8717280" cy="823070"/>
          </a:xfrm>
          <a:noFill/>
        </p:spPr>
        <p:txBody>
          <a:bodyPr lIns="0"/>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25036183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30_Custom Layout">
    <p:bg>
      <p:bgPr>
        <a:solidFill>
          <a:schemeClr val="accent1"/>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680013"/>
            <a:ext cx="12192000" cy="5497975"/>
          </a:xfrm>
        </p:spPr>
        <p:txBody>
          <a:bodyPr/>
          <a:lstStyle/>
          <a:p>
            <a:r>
              <a:rPr lang="en-US" smtClean="0"/>
              <a:t>Click icon to add picture</a:t>
            </a:r>
            <a:endParaRPr lang="en-US" dirty="0"/>
          </a:p>
        </p:txBody>
      </p:sp>
    </p:spTree>
    <p:extLst>
      <p:ext uri="{BB962C8B-B14F-4D97-AF65-F5344CB8AC3E}">
        <p14:creationId xmlns:p14="http://schemas.microsoft.com/office/powerpoint/2010/main" val="125730423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33_Custom Layout">
    <p:bg>
      <p:bgPr>
        <a:solidFill>
          <a:schemeClr val="accent2"/>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5497975"/>
          </a:xfrm>
        </p:spPr>
        <p:txBody>
          <a:bodyPr/>
          <a:lstStyle/>
          <a:p>
            <a:r>
              <a:rPr lang="en-US" smtClean="0"/>
              <a:t>Click icon to add picture</a:t>
            </a:r>
            <a:endParaRPr lang="en-US" dirty="0"/>
          </a:p>
        </p:txBody>
      </p:sp>
      <p:sp>
        <p:nvSpPr>
          <p:cNvPr id="3" name="Title 4">
            <a:extLst>
              <a:ext uri="{FF2B5EF4-FFF2-40B4-BE49-F238E27FC236}">
                <a16:creationId xmlns:a16="http://schemas.microsoft.com/office/drawing/2014/main" id="{8DF09845-7890-4D10-A53B-2A4D05316878}"/>
              </a:ext>
            </a:extLst>
          </p:cNvPr>
          <p:cNvSpPr>
            <a:spLocks noGrp="1"/>
          </p:cNvSpPr>
          <p:nvPr>
            <p:ph type="title"/>
          </p:nvPr>
        </p:nvSpPr>
        <p:spPr>
          <a:xfrm>
            <a:off x="853440" y="5688402"/>
            <a:ext cx="8717280" cy="823070"/>
          </a:xfrm>
          <a:noFill/>
        </p:spPr>
        <p:txBody>
          <a:bodyPr lIns="0"/>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40641213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77.xml"/><Relationship Id="rId18" Type="http://schemas.openxmlformats.org/officeDocument/2006/relationships/slideLayout" Target="../slideLayouts/slideLayout82.xml"/><Relationship Id="rId26" Type="http://schemas.openxmlformats.org/officeDocument/2006/relationships/slideLayout" Target="../slideLayouts/slideLayout90.xml"/><Relationship Id="rId39" Type="http://schemas.openxmlformats.org/officeDocument/2006/relationships/slideLayout" Target="../slideLayouts/slideLayout103.xml"/><Relationship Id="rId21" Type="http://schemas.openxmlformats.org/officeDocument/2006/relationships/slideLayout" Target="../slideLayouts/slideLayout85.xml"/><Relationship Id="rId34" Type="http://schemas.openxmlformats.org/officeDocument/2006/relationships/slideLayout" Target="../slideLayouts/slideLayout98.xml"/><Relationship Id="rId42" Type="http://schemas.openxmlformats.org/officeDocument/2006/relationships/slideLayout" Target="../slideLayouts/slideLayout106.xml"/><Relationship Id="rId47" Type="http://schemas.openxmlformats.org/officeDocument/2006/relationships/slideLayout" Target="../slideLayouts/slideLayout111.xml"/><Relationship Id="rId50" Type="http://schemas.openxmlformats.org/officeDocument/2006/relationships/slideLayout" Target="../slideLayouts/slideLayout114.xml"/><Relationship Id="rId55" Type="http://schemas.openxmlformats.org/officeDocument/2006/relationships/slideLayout" Target="../slideLayouts/slideLayout119.xml"/><Relationship Id="rId63" Type="http://schemas.openxmlformats.org/officeDocument/2006/relationships/slideLayout" Target="../slideLayouts/slideLayout127.xml"/><Relationship Id="rId7" Type="http://schemas.openxmlformats.org/officeDocument/2006/relationships/slideLayout" Target="../slideLayouts/slideLayout71.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20" Type="http://schemas.openxmlformats.org/officeDocument/2006/relationships/slideLayout" Target="../slideLayouts/slideLayout84.xml"/><Relationship Id="rId29" Type="http://schemas.openxmlformats.org/officeDocument/2006/relationships/slideLayout" Target="../slideLayouts/slideLayout93.xml"/><Relationship Id="rId41" Type="http://schemas.openxmlformats.org/officeDocument/2006/relationships/slideLayout" Target="../slideLayouts/slideLayout105.xml"/><Relationship Id="rId54" Type="http://schemas.openxmlformats.org/officeDocument/2006/relationships/slideLayout" Target="../slideLayouts/slideLayout118.xml"/><Relationship Id="rId62" Type="http://schemas.openxmlformats.org/officeDocument/2006/relationships/slideLayout" Target="../slideLayouts/slideLayout12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24" Type="http://schemas.openxmlformats.org/officeDocument/2006/relationships/slideLayout" Target="../slideLayouts/slideLayout88.xml"/><Relationship Id="rId32" Type="http://schemas.openxmlformats.org/officeDocument/2006/relationships/slideLayout" Target="../slideLayouts/slideLayout96.xml"/><Relationship Id="rId37" Type="http://schemas.openxmlformats.org/officeDocument/2006/relationships/slideLayout" Target="../slideLayouts/slideLayout101.xml"/><Relationship Id="rId40" Type="http://schemas.openxmlformats.org/officeDocument/2006/relationships/slideLayout" Target="../slideLayouts/slideLayout104.xml"/><Relationship Id="rId45" Type="http://schemas.openxmlformats.org/officeDocument/2006/relationships/slideLayout" Target="../slideLayouts/slideLayout109.xml"/><Relationship Id="rId53" Type="http://schemas.openxmlformats.org/officeDocument/2006/relationships/slideLayout" Target="../slideLayouts/slideLayout117.xml"/><Relationship Id="rId58" Type="http://schemas.openxmlformats.org/officeDocument/2006/relationships/slideLayout" Target="../slideLayouts/slideLayout122.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23" Type="http://schemas.openxmlformats.org/officeDocument/2006/relationships/slideLayout" Target="../slideLayouts/slideLayout87.xml"/><Relationship Id="rId28" Type="http://schemas.openxmlformats.org/officeDocument/2006/relationships/slideLayout" Target="../slideLayouts/slideLayout92.xml"/><Relationship Id="rId36" Type="http://schemas.openxmlformats.org/officeDocument/2006/relationships/slideLayout" Target="../slideLayouts/slideLayout100.xml"/><Relationship Id="rId49" Type="http://schemas.openxmlformats.org/officeDocument/2006/relationships/slideLayout" Target="../slideLayouts/slideLayout113.xml"/><Relationship Id="rId57" Type="http://schemas.openxmlformats.org/officeDocument/2006/relationships/slideLayout" Target="../slideLayouts/slideLayout121.xml"/><Relationship Id="rId61" Type="http://schemas.openxmlformats.org/officeDocument/2006/relationships/slideLayout" Target="../slideLayouts/slideLayout125.xml"/><Relationship Id="rId10" Type="http://schemas.openxmlformats.org/officeDocument/2006/relationships/slideLayout" Target="../slideLayouts/slideLayout74.xml"/><Relationship Id="rId19" Type="http://schemas.openxmlformats.org/officeDocument/2006/relationships/slideLayout" Target="../slideLayouts/slideLayout83.xml"/><Relationship Id="rId31" Type="http://schemas.openxmlformats.org/officeDocument/2006/relationships/slideLayout" Target="../slideLayouts/slideLayout95.xml"/><Relationship Id="rId44" Type="http://schemas.openxmlformats.org/officeDocument/2006/relationships/slideLayout" Target="../slideLayouts/slideLayout108.xml"/><Relationship Id="rId52" Type="http://schemas.openxmlformats.org/officeDocument/2006/relationships/slideLayout" Target="../slideLayouts/slideLayout116.xml"/><Relationship Id="rId60" Type="http://schemas.openxmlformats.org/officeDocument/2006/relationships/slideLayout" Target="../slideLayouts/slideLayout124.xml"/><Relationship Id="rId65" Type="http://schemas.openxmlformats.org/officeDocument/2006/relationships/theme" Target="../theme/theme2.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 Id="rId22" Type="http://schemas.openxmlformats.org/officeDocument/2006/relationships/slideLayout" Target="../slideLayouts/slideLayout86.xml"/><Relationship Id="rId27" Type="http://schemas.openxmlformats.org/officeDocument/2006/relationships/slideLayout" Target="../slideLayouts/slideLayout91.xml"/><Relationship Id="rId30" Type="http://schemas.openxmlformats.org/officeDocument/2006/relationships/slideLayout" Target="../slideLayouts/slideLayout94.xml"/><Relationship Id="rId35" Type="http://schemas.openxmlformats.org/officeDocument/2006/relationships/slideLayout" Target="../slideLayouts/slideLayout99.xml"/><Relationship Id="rId43" Type="http://schemas.openxmlformats.org/officeDocument/2006/relationships/slideLayout" Target="../slideLayouts/slideLayout107.xml"/><Relationship Id="rId48" Type="http://schemas.openxmlformats.org/officeDocument/2006/relationships/slideLayout" Target="../slideLayouts/slideLayout112.xml"/><Relationship Id="rId56" Type="http://schemas.openxmlformats.org/officeDocument/2006/relationships/slideLayout" Target="../slideLayouts/slideLayout120.xml"/><Relationship Id="rId64" Type="http://schemas.openxmlformats.org/officeDocument/2006/relationships/slideLayout" Target="../slideLayouts/slideLayout128.xml"/><Relationship Id="rId8" Type="http://schemas.openxmlformats.org/officeDocument/2006/relationships/slideLayout" Target="../slideLayouts/slideLayout72.xml"/><Relationship Id="rId51" Type="http://schemas.openxmlformats.org/officeDocument/2006/relationships/slideLayout" Target="../slideLayouts/slideLayout115.xml"/><Relationship Id="rId3" Type="http://schemas.openxmlformats.org/officeDocument/2006/relationships/slideLayout" Target="../slideLayouts/slideLayout67.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5" Type="http://schemas.openxmlformats.org/officeDocument/2006/relationships/slideLayout" Target="../slideLayouts/slideLayout89.xml"/><Relationship Id="rId33" Type="http://schemas.openxmlformats.org/officeDocument/2006/relationships/slideLayout" Target="../slideLayouts/slideLayout97.xml"/><Relationship Id="rId38" Type="http://schemas.openxmlformats.org/officeDocument/2006/relationships/slideLayout" Target="../slideLayouts/slideLayout102.xml"/><Relationship Id="rId46" Type="http://schemas.openxmlformats.org/officeDocument/2006/relationships/slideLayout" Target="../slideLayouts/slideLayout110.xml"/><Relationship Id="rId59" Type="http://schemas.openxmlformats.org/officeDocument/2006/relationships/slideLayout" Target="../slideLayouts/slideLayout1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F0FA98-2EE8-734A-95BB-A4637DCAD5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E655A45B-F495-F641-AA7A-36292C3CC9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a:extLst>
              <a:ext uri="{FF2B5EF4-FFF2-40B4-BE49-F238E27FC236}">
                <a16:creationId xmlns:a16="http://schemas.microsoft.com/office/drawing/2014/main" id="{89227B26-65C5-5A4B-AAEC-70B3B5201C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Tracking the global footprint of fisheries</a:t>
            </a:r>
            <a:endParaRPr lang="en-US" dirty="0"/>
          </a:p>
        </p:txBody>
      </p:sp>
    </p:spTree>
    <p:extLst>
      <p:ext uri="{BB962C8B-B14F-4D97-AF65-F5344CB8AC3E}">
        <p14:creationId xmlns:p14="http://schemas.microsoft.com/office/powerpoint/2010/main" val="4050737061"/>
      </p:ext>
    </p:extLst>
  </p:cSld>
  <p:clrMap bg1="lt1" tx1="dk1" bg2="lt2" tx2="dk2" accent1="accent1" accent2="accent2" accent3="accent3" accent4="accent4" accent5="accent5" accent6="accent6" hlink="hlink" folHlink="folHlink"/>
  <p:sldLayoutIdLst>
    <p:sldLayoutId id="2147483673" r:id="rId1"/>
    <p:sldLayoutId id="2147483736" r:id="rId2"/>
    <p:sldLayoutId id="2147483689" r:id="rId3"/>
    <p:sldLayoutId id="2147483735" r:id="rId4"/>
    <p:sldLayoutId id="2147483684" r:id="rId5"/>
    <p:sldLayoutId id="2147483752" r:id="rId6"/>
    <p:sldLayoutId id="2147483737" r:id="rId7"/>
    <p:sldLayoutId id="2147483651" r:id="rId8"/>
    <p:sldLayoutId id="2147483738" r:id="rId9"/>
    <p:sldLayoutId id="2147483685" r:id="rId10"/>
    <p:sldLayoutId id="2147483674" r:id="rId11"/>
    <p:sldLayoutId id="2147483690" r:id="rId12"/>
    <p:sldLayoutId id="2147483694" r:id="rId13"/>
    <p:sldLayoutId id="2147483748" r:id="rId14"/>
    <p:sldLayoutId id="2147483693" r:id="rId15"/>
    <p:sldLayoutId id="2147483686" r:id="rId16"/>
    <p:sldLayoutId id="2147483703" r:id="rId17"/>
    <p:sldLayoutId id="2147483709" r:id="rId18"/>
    <p:sldLayoutId id="2147483710" r:id="rId19"/>
    <p:sldLayoutId id="2147483711" r:id="rId20"/>
    <p:sldLayoutId id="2147483712" r:id="rId21"/>
    <p:sldLayoutId id="2147483749" r:id="rId22"/>
    <p:sldLayoutId id="2147483751" r:id="rId23"/>
    <p:sldLayoutId id="2147483704" r:id="rId24"/>
    <p:sldLayoutId id="2147483702" r:id="rId25"/>
    <p:sldLayoutId id="2147483713" r:id="rId26"/>
    <p:sldLayoutId id="2147483714" r:id="rId27"/>
    <p:sldLayoutId id="2147483715" r:id="rId28"/>
    <p:sldLayoutId id="2147483695" r:id="rId29"/>
    <p:sldLayoutId id="2147483730" r:id="rId30"/>
    <p:sldLayoutId id="2147483698" r:id="rId31"/>
    <p:sldLayoutId id="2147483731" r:id="rId32"/>
    <p:sldLayoutId id="2147483699" r:id="rId33"/>
    <p:sldLayoutId id="2147483732" r:id="rId34"/>
    <p:sldLayoutId id="2147483739" r:id="rId35"/>
    <p:sldLayoutId id="2147483740" r:id="rId36"/>
    <p:sldLayoutId id="2147483700" r:id="rId37"/>
    <p:sldLayoutId id="2147483741" r:id="rId38"/>
    <p:sldLayoutId id="2147483742" r:id="rId39"/>
    <p:sldLayoutId id="2147483696" r:id="rId40"/>
    <p:sldLayoutId id="2147483743" r:id="rId41"/>
    <p:sldLayoutId id="2147483744" r:id="rId42"/>
    <p:sldLayoutId id="2147483745" r:id="rId43"/>
    <p:sldLayoutId id="2147483705" r:id="rId44"/>
    <p:sldLayoutId id="2147483746" r:id="rId45"/>
    <p:sldLayoutId id="2147483687" r:id="rId46"/>
    <p:sldLayoutId id="2147483719" r:id="rId47"/>
    <p:sldLayoutId id="2147483720" r:id="rId48"/>
    <p:sldLayoutId id="2147483718" r:id="rId49"/>
    <p:sldLayoutId id="2147483721" r:id="rId50"/>
    <p:sldLayoutId id="2147483716" r:id="rId51"/>
    <p:sldLayoutId id="2147483722" r:id="rId52"/>
    <p:sldLayoutId id="2147483723" r:id="rId53"/>
    <p:sldLayoutId id="2147483753" r:id="rId54"/>
    <p:sldLayoutId id="2147483754" r:id="rId55"/>
    <p:sldLayoutId id="2147483755" r:id="rId56"/>
    <p:sldLayoutId id="2147483756" r:id="rId57"/>
    <p:sldLayoutId id="2147483725" r:id="rId58"/>
    <p:sldLayoutId id="2147483726" r:id="rId59"/>
    <p:sldLayoutId id="2147483675" r:id="rId60"/>
    <p:sldLayoutId id="2147483677" r:id="rId61"/>
    <p:sldLayoutId id="2147483729" r:id="rId62"/>
    <p:sldLayoutId id="2147483747" r:id="rId63"/>
    <p:sldLayoutId id="2147483728" r:id="rId64"/>
  </p:sldLayoutIdLst>
  <p:hf hdr="0" dt="0"/>
  <p:txStyles>
    <p:title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28">
          <p15:clr>
            <a:srgbClr val="F26B43"/>
          </p15:clr>
        </p15:guide>
        <p15:guide id="2" orient="horz" pos="404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F0FA98-2EE8-734A-95BB-A4637DCAD5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E655A45B-F495-F641-AA7A-36292C3CC9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a:extLst>
              <a:ext uri="{FF2B5EF4-FFF2-40B4-BE49-F238E27FC236}">
                <a16:creationId xmlns:a16="http://schemas.microsoft.com/office/drawing/2014/main" id="{89227B26-65C5-5A4B-AAEC-70B3B5201C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Tracking the global footprint of fisheries</a:t>
            </a:r>
            <a:endParaRPr lang="en-US" dirty="0"/>
          </a:p>
        </p:txBody>
      </p:sp>
    </p:spTree>
    <p:extLst>
      <p:ext uri="{BB962C8B-B14F-4D97-AF65-F5344CB8AC3E}">
        <p14:creationId xmlns:p14="http://schemas.microsoft.com/office/powerpoint/2010/main" val="794612498"/>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 id="2147483775" r:id="rId18"/>
    <p:sldLayoutId id="2147483776" r:id="rId19"/>
    <p:sldLayoutId id="2147483777" r:id="rId20"/>
    <p:sldLayoutId id="2147483778" r:id="rId21"/>
    <p:sldLayoutId id="2147483779" r:id="rId22"/>
    <p:sldLayoutId id="2147483780" r:id="rId23"/>
    <p:sldLayoutId id="2147483781" r:id="rId24"/>
    <p:sldLayoutId id="2147483782" r:id="rId25"/>
    <p:sldLayoutId id="2147483783" r:id="rId26"/>
    <p:sldLayoutId id="2147483784" r:id="rId27"/>
    <p:sldLayoutId id="2147483785" r:id="rId28"/>
    <p:sldLayoutId id="2147483786" r:id="rId29"/>
    <p:sldLayoutId id="2147483787" r:id="rId30"/>
    <p:sldLayoutId id="2147483788" r:id="rId31"/>
    <p:sldLayoutId id="2147483789" r:id="rId32"/>
    <p:sldLayoutId id="2147483790" r:id="rId33"/>
    <p:sldLayoutId id="2147483791" r:id="rId34"/>
    <p:sldLayoutId id="2147483792" r:id="rId35"/>
    <p:sldLayoutId id="2147483793" r:id="rId36"/>
    <p:sldLayoutId id="2147483794" r:id="rId37"/>
    <p:sldLayoutId id="2147483795" r:id="rId38"/>
    <p:sldLayoutId id="2147483796" r:id="rId39"/>
    <p:sldLayoutId id="2147483797" r:id="rId40"/>
    <p:sldLayoutId id="2147483798" r:id="rId41"/>
    <p:sldLayoutId id="2147483799" r:id="rId42"/>
    <p:sldLayoutId id="2147483800" r:id="rId43"/>
    <p:sldLayoutId id="2147483801" r:id="rId44"/>
    <p:sldLayoutId id="2147483802" r:id="rId45"/>
    <p:sldLayoutId id="2147483803" r:id="rId46"/>
    <p:sldLayoutId id="2147483804" r:id="rId47"/>
    <p:sldLayoutId id="2147483805" r:id="rId48"/>
    <p:sldLayoutId id="2147483806" r:id="rId49"/>
    <p:sldLayoutId id="2147483807" r:id="rId50"/>
    <p:sldLayoutId id="2147483808" r:id="rId51"/>
    <p:sldLayoutId id="2147483809" r:id="rId52"/>
    <p:sldLayoutId id="2147483810" r:id="rId53"/>
    <p:sldLayoutId id="2147483811" r:id="rId54"/>
    <p:sldLayoutId id="2147483812" r:id="rId55"/>
    <p:sldLayoutId id="2147483813" r:id="rId56"/>
    <p:sldLayoutId id="2147483814" r:id="rId57"/>
    <p:sldLayoutId id="2147483815" r:id="rId58"/>
    <p:sldLayoutId id="2147483816" r:id="rId59"/>
    <p:sldLayoutId id="2147483817" r:id="rId60"/>
    <p:sldLayoutId id="2147483818" r:id="rId61"/>
    <p:sldLayoutId id="2147483819" r:id="rId62"/>
    <p:sldLayoutId id="2147483820" r:id="rId63"/>
    <p:sldLayoutId id="2147483821" r:id="rId64"/>
  </p:sldLayoutIdLst>
  <p:hf hdr="0" dt="0"/>
  <p:txStyles>
    <p:title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28">
          <p15:clr>
            <a:srgbClr val="F26B43"/>
          </p15:clr>
        </p15:guide>
        <p15:guide id="2" orient="horz" pos="404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60.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60.xml"/><Relationship Id="rId1" Type="http://schemas.openxmlformats.org/officeDocument/2006/relationships/themeOverride" Target="../theme/themeOverride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0.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23991-6F5F-45D3-883F-8179BE10396D}"/>
              </a:ext>
            </a:extLst>
          </p:cNvPr>
          <p:cNvSpPr>
            <a:spLocks noGrp="1"/>
          </p:cNvSpPr>
          <p:nvPr>
            <p:ph type="title"/>
          </p:nvPr>
        </p:nvSpPr>
        <p:spPr>
          <a:xfrm>
            <a:off x="1330037" y="3358989"/>
            <a:ext cx="9126566" cy="891250"/>
          </a:xfrm>
        </p:spPr>
        <p:txBody>
          <a:bodyPr/>
          <a:lstStyle/>
          <a:p>
            <a:r>
              <a:rPr lang="en-US" sz="3200" dirty="0" smtClean="0"/>
              <a:t>TOWARDS SUSTAINABLE FISHERY MANAGEMET</a:t>
            </a:r>
            <a:endParaRPr lang="en-US" sz="3200" dirty="0"/>
          </a:p>
        </p:txBody>
      </p:sp>
      <p:sp>
        <p:nvSpPr>
          <p:cNvPr id="3" name="Text Placeholder 2">
            <a:extLst>
              <a:ext uri="{FF2B5EF4-FFF2-40B4-BE49-F238E27FC236}">
                <a16:creationId xmlns:a16="http://schemas.microsoft.com/office/drawing/2014/main" id="{7555E40E-3256-4272-A29D-F2438D5C136F}"/>
              </a:ext>
            </a:extLst>
          </p:cNvPr>
          <p:cNvSpPr>
            <a:spLocks noGrp="1"/>
          </p:cNvSpPr>
          <p:nvPr>
            <p:ph type="body" sz="quarter" idx="14"/>
          </p:nvPr>
        </p:nvSpPr>
        <p:spPr>
          <a:xfrm>
            <a:off x="1219201" y="4195470"/>
            <a:ext cx="9836726" cy="339585"/>
          </a:xfrm>
        </p:spPr>
        <p:txBody>
          <a:bodyPr>
            <a:noAutofit/>
          </a:bodyPr>
          <a:lstStyle/>
          <a:p>
            <a:r>
              <a:rPr lang="en-US" sz="1800" b="1" dirty="0" smtClean="0"/>
              <a:t>Detecting vessels’ </a:t>
            </a:r>
            <a:r>
              <a:rPr lang="en-US" sz="1800" b="1" dirty="0"/>
              <a:t>b</a:t>
            </a:r>
            <a:r>
              <a:rPr lang="en-US" sz="1800" b="1" dirty="0" smtClean="0"/>
              <a:t>ehavior using Artificial Intelligence and Satellite data</a:t>
            </a:r>
            <a:endParaRPr lang="en-US" sz="1800" b="1" dirty="0"/>
          </a:p>
        </p:txBody>
      </p:sp>
    </p:spTree>
    <p:extLst>
      <p:ext uri="{BB962C8B-B14F-4D97-AF65-F5344CB8AC3E}">
        <p14:creationId xmlns:p14="http://schemas.microsoft.com/office/powerpoint/2010/main" val="40833542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p:cNvSpPr>
            <a:spLocks noGrp="1"/>
          </p:cNvSpPr>
          <p:nvPr>
            <p:ph type="title"/>
          </p:nvPr>
        </p:nvSpPr>
        <p:spPr>
          <a:xfrm>
            <a:off x="418164" y="122660"/>
            <a:ext cx="10896600" cy="893218"/>
          </a:xfrm>
        </p:spPr>
        <p:txBody>
          <a:bodyPr/>
          <a:lstStyle/>
          <a:p>
            <a:r>
              <a:rPr lang="en-US" dirty="0" smtClean="0"/>
              <a:t>The Problem and The Solution</a:t>
            </a:r>
            <a:endParaRPr lang="en-US" dirty="0"/>
          </a:p>
        </p:txBody>
      </p:sp>
      <p:grpSp>
        <p:nvGrpSpPr>
          <p:cNvPr id="2" name="Group 1" descr="An icon showing a brain to represent the problem at hand and showing a lamp to represent the solution.">
            <a:extLst>
              <a:ext uri="{FF2B5EF4-FFF2-40B4-BE49-F238E27FC236}">
                <a16:creationId xmlns:a16="http://schemas.microsoft.com/office/drawing/2014/main" id="{B616B052-B7CC-4C3B-A317-20DA56506E5A}"/>
              </a:ext>
            </a:extLst>
          </p:cNvPr>
          <p:cNvGrpSpPr/>
          <p:nvPr/>
        </p:nvGrpSpPr>
        <p:grpSpPr>
          <a:xfrm>
            <a:off x="3209388" y="1230379"/>
            <a:ext cx="5837853" cy="4405735"/>
            <a:chOff x="3464482" y="1294055"/>
            <a:chExt cx="5278626" cy="3983695"/>
          </a:xfrm>
        </p:grpSpPr>
        <p:sp>
          <p:nvSpPr>
            <p:cNvPr id="3" name="Shape">
              <a:extLst>
                <a:ext uri="{FF2B5EF4-FFF2-40B4-BE49-F238E27FC236}">
                  <a16:creationId xmlns:a16="http://schemas.microsoft.com/office/drawing/2014/main" id="{637235A9-1860-4A95-8306-B0149794FD5A}"/>
                </a:ext>
              </a:extLst>
            </p:cNvPr>
            <p:cNvSpPr/>
            <p:nvPr/>
          </p:nvSpPr>
          <p:spPr>
            <a:xfrm>
              <a:off x="6918053" y="1614489"/>
              <a:ext cx="1330260" cy="1940002"/>
            </a:xfrm>
            <a:custGeom>
              <a:avLst/>
              <a:gdLst/>
              <a:ahLst/>
              <a:cxnLst>
                <a:cxn ang="0">
                  <a:pos x="wd2" y="hd2"/>
                </a:cxn>
                <a:cxn ang="5400000">
                  <a:pos x="wd2" y="hd2"/>
                </a:cxn>
                <a:cxn ang="10800000">
                  <a:pos x="wd2" y="hd2"/>
                </a:cxn>
                <a:cxn ang="16200000">
                  <a:pos x="wd2" y="hd2"/>
                </a:cxn>
              </a:cxnLst>
              <a:rect l="0" t="0" r="r" b="b"/>
              <a:pathLst>
                <a:path w="21006" h="19626" extrusionOk="0">
                  <a:moveTo>
                    <a:pt x="8863" y="17161"/>
                  </a:moveTo>
                  <a:cubicBezTo>
                    <a:pt x="8751" y="17154"/>
                    <a:pt x="7739" y="17301"/>
                    <a:pt x="7868" y="17417"/>
                  </a:cubicBezTo>
                  <a:cubicBezTo>
                    <a:pt x="7963" y="17503"/>
                    <a:pt x="8374" y="18292"/>
                    <a:pt x="7941" y="18328"/>
                  </a:cubicBezTo>
                  <a:cubicBezTo>
                    <a:pt x="7834" y="18335"/>
                    <a:pt x="6890" y="18490"/>
                    <a:pt x="7109" y="18605"/>
                  </a:cubicBezTo>
                  <a:cubicBezTo>
                    <a:pt x="9127" y="19675"/>
                    <a:pt x="4416" y="19628"/>
                    <a:pt x="3786" y="19625"/>
                  </a:cubicBezTo>
                  <a:cubicBezTo>
                    <a:pt x="3651" y="19625"/>
                    <a:pt x="3516" y="19625"/>
                    <a:pt x="3382" y="19625"/>
                  </a:cubicBezTo>
                  <a:cubicBezTo>
                    <a:pt x="4197" y="18558"/>
                    <a:pt x="5063" y="17518"/>
                    <a:pt x="5883" y="16498"/>
                  </a:cubicBezTo>
                  <a:cubicBezTo>
                    <a:pt x="6845" y="15302"/>
                    <a:pt x="7845" y="14117"/>
                    <a:pt x="8880" y="12943"/>
                  </a:cubicBezTo>
                  <a:cubicBezTo>
                    <a:pt x="9470" y="12273"/>
                    <a:pt x="10061" y="11600"/>
                    <a:pt x="10685" y="10937"/>
                  </a:cubicBezTo>
                  <a:cubicBezTo>
                    <a:pt x="12416" y="10847"/>
                    <a:pt x="14086" y="10433"/>
                    <a:pt x="14924" y="9738"/>
                  </a:cubicBezTo>
                  <a:cubicBezTo>
                    <a:pt x="15784" y="9024"/>
                    <a:pt x="15778" y="8005"/>
                    <a:pt x="14007" y="8164"/>
                  </a:cubicBezTo>
                  <a:cubicBezTo>
                    <a:pt x="12242" y="8322"/>
                    <a:pt x="10932" y="9576"/>
                    <a:pt x="10021" y="10523"/>
                  </a:cubicBezTo>
                  <a:cubicBezTo>
                    <a:pt x="9920" y="10519"/>
                    <a:pt x="9819" y="10516"/>
                    <a:pt x="9723" y="10508"/>
                  </a:cubicBezTo>
                  <a:cubicBezTo>
                    <a:pt x="9099" y="10465"/>
                    <a:pt x="8419" y="10336"/>
                    <a:pt x="7823" y="10127"/>
                  </a:cubicBezTo>
                  <a:cubicBezTo>
                    <a:pt x="8172" y="9442"/>
                    <a:pt x="8717" y="8427"/>
                    <a:pt x="8290" y="7757"/>
                  </a:cubicBezTo>
                  <a:cubicBezTo>
                    <a:pt x="7890" y="7134"/>
                    <a:pt x="6800" y="7198"/>
                    <a:pt x="5956" y="7461"/>
                  </a:cubicBezTo>
                  <a:cubicBezTo>
                    <a:pt x="4382" y="7948"/>
                    <a:pt x="4776" y="9169"/>
                    <a:pt x="5720" y="9939"/>
                  </a:cubicBezTo>
                  <a:cubicBezTo>
                    <a:pt x="5945" y="10123"/>
                    <a:pt x="6232" y="10282"/>
                    <a:pt x="6552" y="10415"/>
                  </a:cubicBezTo>
                  <a:cubicBezTo>
                    <a:pt x="6496" y="10523"/>
                    <a:pt x="6440" y="10634"/>
                    <a:pt x="6384" y="10746"/>
                  </a:cubicBezTo>
                  <a:cubicBezTo>
                    <a:pt x="5692" y="12133"/>
                    <a:pt x="5164" y="13563"/>
                    <a:pt x="4157" y="14874"/>
                  </a:cubicBezTo>
                  <a:cubicBezTo>
                    <a:pt x="3674" y="15501"/>
                    <a:pt x="3078" y="16430"/>
                    <a:pt x="1892" y="16163"/>
                  </a:cubicBezTo>
                  <a:cubicBezTo>
                    <a:pt x="1768" y="16134"/>
                    <a:pt x="1661" y="16098"/>
                    <a:pt x="1554" y="16055"/>
                  </a:cubicBezTo>
                  <a:cubicBezTo>
                    <a:pt x="1526" y="16016"/>
                    <a:pt x="1481" y="15976"/>
                    <a:pt x="1397" y="15944"/>
                  </a:cubicBezTo>
                  <a:cubicBezTo>
                    <a:pt x="1363" y="15929"/>
                    <a:pt x="1313" y="15926"/>
                    <a:pt x="1273" y="15915"/>
                  </a:cubicBezTo>
                  <a:cubicBezTo>
                    <a:pt x="149" y="15230"/>
                    <a:pt x="109" y="13592"/>
                    <a:pt x="48" y="12799"/>
                  </a:cubicBezTo>
                  <a:cubicBezTo>
                    <a:pt x="-211" y="9673"/>
                    <a:pt x="537" y="6363"/>
                    <a:pt x="3393" y="3744"/>
                  </a:cubicBezTo>
                  <a:cubicBezTo>
                    <a:pt x="6552" y="845"/>
                    <a:pt x="14592" y="-1925"/>
                    <a:pt x="18690" y="1792"/>
                  </a:cubicBezTo>
                  <a:cubicBezTo>
                    <a:pt x="21215" y="4079"/>
                    <a:pt x="21389" y="7775"/>
                    <a:pt x="20563" y="10415"/>
                  </a:cubicBezTo>
                  <a:cubicBezTo>
                    <a:pt x="19438" y="13988"/>
                    <a:pt x="15064" y="17481"/>
                    <a:pt x="8863" y="17161"/>
                  </a:cubicBezTo>
                  <a:close/>
                </a:path>
              </a:pathLst>
            </a:custGeom>
            <a:solidFill>
              <a:srgbClr val="4CC1EF">
                <a:lumMod val="60000"/>
                <a:lumOff val="40000"/>
              </a:srgbClr>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pPr>
              <a:endParaRPr kumimoji="0" sz="2250" b="0" i="0" u="none" strike="noStrike" kern="0" cap="none" spc="0" normalizeH="0" baseline="0" noProof="0">
                <a:ln>
                  <a:noFill/>
                </a:ln>
                <a:solidFill>
                  <a:prstClr val="black"/>
                </a:solidFill>
                <a:effectLst/>
                <a:uLnTx/>
                <a:uFillTx/>
              </a:endParaRPr>
            </a:p>
          </p:txBody>
        </p:sp>
        <p:sp>
          <p:nvSpPr>
            <p:cNvPr id="4" name="Shape">
              <a:extLst>
                <a:ext uri="{FF2B5EF4-FFF2-40B4-BE49-F238E27FC236}">
                  <a16:creationId xmlns:a16="http://schemas.microsoft.com/office/drawing/2014/main" id="{E7BFEC4D-6057-4CBE-B70A-236BB87C5278}"/>
                </a:ext>
              </a:extLst>
            </p:cNvPr>
            <p:cNvSpPr/>
            <p:nvPr/>
          </p:nvSpPr>
          <p:spPr>
            <a:xfrm>
              <a:off x="6918053" y="2682604"/>
              <a:ext cx="616294" cy="880841"/>
            </a:xfrm>
            <a:custGeom>
              <a:avLst/>
              <a:gdLst/>
              <a:ahLst/>
              <a:cxnLst>
                <a:cxn ang="0">
                  <a:pos x="wd2" y="hd2"/>
                </a:cxn>
                <a:cxn ang="5400000">
                  <a:pos x="wd2" y="hd2"/>
                </a:cxn>
                <a:cxn ang="10800000">
                  <a:pos x="wd2" y="hd2"/>
                </a:cxn>
                <a:cxn ang="16200000">
                  <a:pos x="wd2" y="hd2"/>
                </a:cxn>
              </a:cxnLst>
              <a:rect l="0" t="0" r="r" b="b"/>
              <a:pathLst>
                <a:path w="20409" h="21600" extrusionOk="0">
                  <a:moveTo>
                    <a:pt x="2358" y="21102"/>
                  </a:moveTo>
                  <a:cubicBezTo>
                    <a:pt x="672" y="20439"/>
                    <a:pt x="-1191" y="18998"/>
                    <a:pt x="990" y="17575"/>
                  </a:cubicBezTo>
                  <a:cubicBezTo>
                    <a:pt x="1073" y="17532"/>
                    <a:pt x="1120" y="17479"/>
                    <a:pt x="1108" y="17401"/>
                  </a:cubicBezTo>
                  <a:cubicBezTo>
                    <a:pt x="625" y="16938"/>
                    <a:pt x="696" y="16493"/>
                    <a:pt x="1014" y="16082"/>
                  </a:cubicBezTo>
                  <a:cubicBezTo>
                    <a:pt x="2252" y="16108"/>
                    <a:pt x="3891" y="15401"/>
                    <a:pt x="3136" y="14703"/>
                  </a:cubicBezTo>
                  <a:cubicBezTo>
                    <a:pt x="2971" y="14546"/>
                    <a:pt x="2888" y="14397"/>
                    <a:pt x="2900" y="14196"/>
                  </a:cubicBezTo>
                  <a:cubicBezTo>
                    <a:pt x="3171" y="14257"/>
                    <a:pt x="3454" y="14301"/>
                    <a:pt x="3761" y="14319"/>
                  </a:cubicBezTo>
                  <a:cubicBezTo>
                    <a:pt x="9715" y="14755"/>
                    <a:pt x="12285" y="8670"/>
                    <a:pt x="13736" y="5527"/>
                  </a:cubicBezTo>
                  <a:cubicBezTo>
                    <a:pt x="14573" y="3702"/>
                    <a:pt x="15292" y="1842"/>
                    <a:pt x="16058" y="0"/>
                  </a:cubicBezTo>
                  <a:cubicBezTo>
                    <a:pt x="17391" y="349"/>
                    <a:pt x="18876" y="550"/>
                    <a:pt x="20409" y="594"/>
                  </a:cubicBezTo>
                  <a:cubicBezTo>
                    <a:pt x="14879" y="7316"/>
                    <a:pt x="9621" y="14371"/>
                    <a:pt x="5129" y="21600"/>
                  </a:cubicBezTo>
                  <a:cubicBezTo>
                    <a:pt x="4150" y="21565"/>
                    <a:pt x="3207" y="21443"/>
                    <a:pt x="2358" y="21102"/>
                  </a:cubicBezTo>
                  <a:close/>
                </a:path>
              </a:pathLst>
            </a:custGeom>
            <a:solidFill>
              <a:srgbClr val="4CC1EF">
                <a:lumMod val="60000"/>
                <a:lumOff val="40000"/>
              </a:srgbClr>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pPr>
              <a:endParaRPr kumimoji="0" sz="2250" b="0" i="0" u="none" strike="noStrike" kern="0" cap="none" spc="0" normalizeH="0" baseline="0" noProof="0">
                <a:ln>
                  <a:noFill/>
                </a:ln>
                <a:solidFill>
                  <a:prstClr val="black"/>
                </a:solidFill>
                <a:effectLst/>
                <a:uLnTx/>
                <a:uFillTx/>
              </a:endParaRPr>
            </a:p>
          </p:txBody>
        </p:sp>
        <p:sp>
          <p:nvSpPr>
            <p:cNvPr id="5" name="Shape">
              <a:extLst>
                <a:ext uri="{FF2B5EF4-FFF2-40B4-BE49-F238E27FC236}">
                  <a16:creationId xmlns:a16="http://schemas.microsoft.com/office/drawing/2014/main" id="{9C26132F-FA81-4A01-9EAC-561E5A74E394}"/>
                </a:ext>
              </a:extLst>
            </p:cNvPr>
            <p:cNvSpPr/>
            <p:nvPr/>
          </p:nvSpPr>
          <p:spPr>
            <a:xfrm>
              <a:off x="3784919" y="1614492"/>
              <a:ext cx="4514761" cy="3397880"/>
            </a:xfrm>
            <a:custGeom>
              <a:avLst/>
              <a:gdLst/>
              <a:ahLst/>
              <a:cxnLst>
                <a:cxn ang="0">
                  <a:pos x="wd2" y="hd2"/>
                </a:cxn>
                <a:cxn ang="5400000">
                  <a:pos x="wd2" y="hd2"/>
                </a:cxn>
                <a:cxn ang="10800000">
                  <a:pos x="wd2" y="hd2"/>
                </a:cxn>
                <a:cxn ang="16200000">
                  <a:pos x="wd2" y="hd2"/>
                </a:cxn>
              </a:cxnLst>
              <a:rect l="0" t="0" r="r" b="b"/>
              <a:pathLst>
                <a:path w="20627" h="20090" extrusionOk="0">
                  <a:moveTo>
                    <a:pt x="20209" y="1652"/>
                  </a:moveTo>
                  <a:cubicBezTo>
                    <a:pt x="19599" y="-150"/>
                    <a:pt x="18047" y="-308"/>
                    <a:pt x="16779" y="370"/>
                  </a:cubicBezTo>
                  <a:cubicBezTo>
                    <a:pt x="15331" y="1142"/>
                    <a:pt x="14384" y="2891"/>
                    <a:pt x="14043" y="4828"/>
                  </a:cubicBezTo>
                  <a:cubicBezTo>
                    <a:pt x="13844" y="5948"/>
                    <a:pt x="13808" y="7131"/>
                    <a:pt x="13901" y="8270"/>
                  </a:cubicBezTo>
                  <a:cubicBezTo>
                    <a:pt x="13934" y="8670"/>
                    <a:pt x="14018" y="9207"/>
                    <a:pt x="14241" y="9543"/>
                  </a:cubicBezTo>
                  <a:cubicBezTo>
                    <a:pt x="14116" y="9697"/>
                    <a:pt x="14052" y="9922"/>
                    <a:pt x="14131" y="10124"/>
                  </a:cubicBezTo>
                  <a:cubicBezTo>
                    <a:pt x="14010" y="10259"/>
                    <a:pt x="13984" y="10364"/>
                    <a:pt x="13926" y="10575"/>
                  </a:cubicBezTo>
                  <a:cubicBezTo>
                    <a:pt x="13919" y="10598"/>
                    <a:pt x="13906" y="10767"/>
                    <a:pt x="13904" y="10777"/>
                  </a:cubicBezTo>
                  <a:cubicBezTo>
                    <a:pt x="13896" y="10830"/>
                    <a:pt x="13849" y="10882"/>
                    <a:pt x="13841" y="10945"/>
                  </a:cubicBezTo>
                  <a:cubicBezTo>
                    <a:pt x="13748" y="11670"/>
                    <a:pt x="14373" y="11762"/>
                    <a:pt x="14776" y="11785"/>
                  </a:cubicBezTo>
                  <a:cubicBezTo>
                    <a:pt x="14788" y="11785"/>
                    <a:pt x="14801" y="11787"/>
                    <a:pt x="14814" y="11787"/>
                  </a:cubicBezTo>
                  <a:cubicBezTo>
                    <a:pt x="14604" y="12387"/>
                    <a:pt x="14405" y="12989"/>
                    <a:pt x="14222" y="13598"/>
                  </a:cubicBezTo>
                  <a:cubicBezTo>
                    <a:pt x="14017" y="14280"/>
                    <a:pt x="13895" y="14991"/>
                    <a:pt x="13834" y="15716"/>
                  </a:cubicBezTo>
                  <a:cubicBezTo>
                    <a:pt x="13799" y="15692"/>
                    <a:pt x="13763" y="15669"/>
                    <a:pt x="13729" y="15648"/>
                  </a:cubicBezTo>
                  <a:cubicBezTo>
                    <a:pt x="12924" y="15137"/>
                    <a:pt x="12087" y="14716"/>
                    <a:pt x="11230" y="14375"/>
                  </a:cubicBezTo>
                  <a:cubicBezTo>
                    <a:pt x="9444" y="13663"/>
                    <a:pt x="7583" y="13305"/>
                    <a:pt x="5719" y="13189"/>
                  </a:cubicBezTo>
                  <a:cubicBezTo>
                    <a:pt x="5391" y="13168"/>
                    <a:pt x="5060" y="13158"/>
                    <a:pt x="4732" y="13154"/>
                  </a:cubicBezTo>
                  <a:cubicBezTo>
                    <a:pt x="4940" y="12834"/>
                    <a:pt x="5121" y="12484"/>
                    <a:pt x="5264" y="12101"/>
                  </a:cubicBezTo>
                  <a:cubicBezTo>
                    <a:pt x="5339" y="11901"/>
                    <a:pt x="5407" y="11634"/>
                    <a:pt x="5461" y="11337"/>
                  </a:cubicBezTo>
                  <a:cubicBezTo>
                    <a:pt x="5927" y="11278"/>
                    <a:pt x="6386" y="11072"/>
                    <a:pt x="6824" y="10855"/>
                  </a:cubicBezTo>
                  <a:cubicBezTo>
                    <a:pt x="7757" y="11478"/>
                    <a:pt x="8987" y="11777"/>
                    <a:pt x="9826" y="10739"/>
                  </a:cubicBezTo>
                  <a:cubicBezTo>
                    <a:pt x="10236" y="10232"/>
                    <a:pt x="10370" y="9394"/>
                    <a:pt x="10041" y="8758"/>
                  </a:cubicBezTo>
                  <a:cubicBezTo>
                    <a:pt x="10012" y="8701"/>
                    <a:pt x="9838" y="8497"/>
                    <a:pt x="9830" y="8461"/>
                  </a:cubicBezTo>
                  <a:cubicBezTo>
                    <a:pt x="9773" y="8215"/>
                    <a:pt x="9903" y="8076"/>
                    <a:pt x="9976" y="7862"/>
                  </a:cubicBezTo>
                  <a:cubicBezTo>
                    <a:pt x="10087" y="7537"/>
                    <a:pt x="10132" y="7158"/>
                    <a:pt x="10100" y="6807"/>
                  </a:cubicBezTo>
                  <a:cubicBezTo>
                    <a:pt x="10033" y="6072"/>
                    <a:pt x="9638" y="5460"/>
                    <a:pt x="9106" y="5205"/>
                  </a:cubicBezTo>
                  <a:cubicBezTo>
                    <a:pt x="8860" y="5087"/>
                    <a:pt x="8644" y="5129"/>
                    <a:pt x="8397" y="5079"/>
                  </a:cubicBezTo>
                  <a:cubicBezTo>
                    <a:pt x="8013" y="5001"/>
                    <a:pt x="7813" y="4493"/>
                    <a:pt x="7463" y="4277"/>
                  </a:cubicBezTo>
                  <a:cubicBezTo>
                    <a:pt x="6651" y="3771"/>
                    <a:pt x="5677" y="4119"/>
                    <a:pt x="5108" y="4969"/>
                  </a:cubicBezTo>
                  <a:cubicBezTo>
                    <a:pt x="4720" y="4447"/>
                    <a:pt x="4135" y="4317"/>
                    <a:pt x="3587" y="4515"/>
                  </a:cubicBezTo>
                  <a:cubicBezTo>
                    <a:pt x="2886" y="4767"/>
                    <a:pt x="2429" y="5506"/>
                    <a:pt x="2220" y="6375"/>
                  </a:cubicBezTo>
                  <a:cubicBezTo>
                    <a:pt x="1456" y="6375"/>
                    <a:pt x="647" y="6807"/>
                    <a:pt x="696" y="7988"/>
                  </a:cubicBezTo>
                  <a:cubicBezTo>
                    <a:pt x="773" y="9840"/>
                    <a:pt x="2565" y="9994"/>
                    <a:pt x="3631" y="9975"/>
                  </a:cubicBezTo>
                  <a:cubicBezTo>
                    <a:pt x="3741" y="10775"/>
                    <a:pt x="4340" y="11240"/>
                    <a:pt x="4930" y="11333"/>
                  </a:cubicBezTo>
                  <a:cubicBezTo>
                    <a:pt x="5007" y="11345"/>
                    <a:pt x="5082" y="11350"/>
                    <a:pt x="5156" y="11352"/>
                  </a:cubicBezTo>
                  <a:cubicBezTo>
                    <a:pt x="5122" y="11524"/>
                    <a:pt x="5080" y="11693"/>
                    <a:pt x="5031" y="11855"/>
                  </a:cubicBezTo>
                  <a:cubicBezTo>
                    <a:pt x="4888" y="12326"/>
                    <a:pt x="4685" y="12758"/>
                    <a:pt x="4439" y="13149"/>
                  </a:cubicBezTo>
                  <a:cubicBezTo>
                    <a:pt x="3954" y="13147"/>
                    <a:pt x="3470" y="13160"/>
                    <a:pt x="2985" y="13185"/>
                  </a:cubicBezTo>
                  <a:cubicBezTo>
                    <a:pt x="2259" y="13223"/>
                    <a:pt x="1430" y="13175"/>
                    <a:pt x="747" y="13554"/>
                  </a:cubicBezTo>
                  <a:cubicBezTo>
                    <a:pt x="267" y="13819"/>
                    <a:pt x="-244" y="14570"/>
                    <a:pt x="128" y="15255"/>
                  </a:cubicBezTo>
                  <a:cubicBezTo>
                    <a:pt x="462" y="15867"/>
                    <a:pt x="1150" y="15747"/>
                    <a:pt x="1627" y="15570"/>
                  </a:cubicBezTo>
                  <a:cubicBezTo>
                    <a:pt x="2712" y="15166"/>
                    <a:pt x="3836" y="14438"/>
                    <a:pt x="4616" y="13333"/>
                  </a:cubicBezTo>
                  <a:cubicBezTo>
                    <a:pt x="5487" y="13352"/>
                    <a:pt x="6357" y="13421"/>
                    <a:pt x="7221" y="13552"/>
                  </a:cubicBezTo>
                  <a:cubicBezTo>
                    <a:pt x="9478" y="13893"/>
                    <a:pt x="11800" y="14640"/>
                    <a:pt x="13813" y="16061"/>
                  </a:cubicBezTo>
                  <a:cubicBezTo>
                    <a:pt x="13792" y="16440"/>
                    <a:pt x="13784" y="16821"/>
                    <a:pt x="13792" y="17202"/>
                  </a:cubicBezTo>
                  <a:cubicBezTo>
                    <a:pt x="13812" y="18191"/>
                    <a:pt x="13854" y="19587"/>
                    <a:pt x="14703" y="19997"/>
                  </a:cubicBezTo>
                  <a:cubicBezTo>
                    <a:pt x="15059" y="20170"/>
                    <a:pt x="15497" y="20100"/>
                    <a:pt x="15796" y="19787"/>
                  </a:cubicBezTo>
                  <a:cubicBezTo>
                    <a:pt x="16356" y="19199"/>
                    <a:pt x="16118" y="18122"/>
                    <a:pt x="15752" y="17488"/>
                  </a:cubicBezTo>
                  <a:cubicBezTo>
                    <a:pt x="15352" y="16793"/>
                    <a:pt x="14757" y="16326"/>
                    <a:pt x="14158" y="15928"/>
                  </a:cubicBezTo>
                  <a:cubicBezTo>
                    <a:pt x="14184" y="15478"/>
                    <a:pt x="14233" y="15027"/>
                    <a:pt x="14311" y="14587"/>
                  </a:cubicBezTo>
                  <a:cubicBezTo>
                    <a:pt x="14479" y="13642"/>
                    <a:pt x="14775" y="12716"/>
                    <a:pt x="15110" y="11815"/>
                  </a:cubicBezTo>
                  <a:cubicBezTo>
                    <a:pt x="15515" y="11849"/>
                    <a:pt x="15962" y="11878"/>
                    <a:pt x="16323" y="11716"/>
                  </a:cubicBezTo>
                  <a:cubicBezTo>
                    <a:pt x="16587" y="11598"/>
                    <a:pt x="16862" y="11242"/>
                    <a:pt x="16639" y="10927"/>
                  </a:cubicBezTo>
                  <a:cubicBezTo>
                    <a:pt x="16826" y="10817"/>
                    <a:pt x="16969" y="10632"/>
                    <a:pt x="16897" y="10367"/>
                  </a:cubicBezTo>
                  <a:cubicBezTo>
                    <a:pt x="20105" y="10322"/>
                    <a:pt x="21356" y="5045"/>
                    <a:pt x="20209" y="1652"/>
                  </a:cubicBezTo>
                  <a:close/>
                  <a:moveTo>
                    <a:pt x="1487" y="9045"/>
                  </a:moveTo>
                  <a:cubicBezTo>
                    <a:pt x="740" y="8146"/>
                    <a:pt x="917" y="6403"/>
                    <a:pt x="2246" y="6567"/>
                  </a:cubicBezTo>
                  <a:cubicBezTo>
                    <a:pt x="2305" y="6573"/>
                    <a:pt x="2512" y="6531"/>
                    <a:pt x="2531" y="6436"/>
                  </a:cubicBezTo>
                  <a:cubicBezTo>
                    <a:pt x="2637" y="5923"/>
                    <a:pt x="2806" y="5401"/>
                    <a:pt x="3125" y="5041"/>
                  </a:cubicBezTo>
                  <a:cubicBezTo>
                    <a:pt x="3735" y="4352"/>
                    <a:pt x="4507" y="4552"/>
                    <a:pt x="4909" y="5331"/>
                  </a:cubicBezTo>
                  <a:cubicBezTo>
                    <a:pt x="4960" y="5430"/>
                    <a:pt x="5217" y="5312"/>
                    <a:pt x="5254" y="5230"/>
                  </a:cubicBezTo>
                  <a:cubicBezTo>
                    <a:pt x="5745" y="4190"/>
                    <a:pt x="6796" y="3942"/>
                    <a:pt x="7515" y="4754"/>
                  </a:cubicBezTo>
                  <a:cubicBezTo>
                    <a:pt x="7897" y="5186"/>
                    <a:pt x="7873" y="5213"/>
                    <a:pt x="8371" y="5249"/>
                  </a:cubicBezTo>
                  <a:cubicBezTo>
                    <a:pt x="9656" y="5340"/>
                    <a:pt x="10129" y="7278"/>
                    <a:pt x="9366" y="8470"/>
                  </a:cubicBezTo>
                  <a:cubicBezTo>
                    <a:pt x="9360" y="8485"/>
                    <a:pt x="9363" y="8495"/>
                    <a:pt x="9373" y="8506"/>
                  </a:cubicBezTo>
                  <a:cubicBezTo>
                    <a:pt x="9856" y="8904"/>
                    <a:pt x="10017" y="9706"/>
                    <a:pt x="9752" y="10371"/>
                  </a:cubicBezTo>
                  <a:cubicBezTo>
                    <a:pt x="9444" y="11143"/>
                    <a:pt x="8665" y="11326"/>
                    <a:pt x="8036" y="11166"/>
                  </a:cubicBezTo>
                  <a:cubicBezTo>
                    <a:pt x="7712" y="11084"/>
                    <a:pt x="7372" y="10689"/>
                    <a:pt x="7060" y="10644"/>
                  </a:cubicBezTo>
                  <a:cubicBezTo>
                    <a:pt x="6677" y="10590"/>
                    <a:pt x="6170" y="11044"/>
                    <a:pt x="5804" y="11124"/>
                  </a:cubicBezTo>
                  <a:cubicBezTo>
                    <a:pt x="5703" y="11145"/>
                    <a:pt x="5597" y="11158"/>
                    <a:pt x="5491" y="11160"/>
                  </a:cubicBezTo>
                  <a:cubicBezTo>
                    <a:pt x="5695" y="9840"/>
                    <a:pt x="5581" y="8066"/>
                    <a:pt x="4346" y="8560"/>
                  </a:cubicBezTo>
                  <a:cubicBezTo>
                    <a:pt x="3907" y="8737"/>
                    <a:pt x="3595" y="9190"/>
                    <a:pt x="3618" y="9800"/>
                  </a:cubicBezTo>
                  <a:cubicBezTo>
                    <a:pt x="2864" y="9802"/>
                    <a:pt x="2061" y="9735"/>
                    <a:pt x="1487" y="9045"/>
                  </a:cubicBezTo>
                  <a:close/>
                  <a:moveTo>
                    <a:pt x="3979" y="9838"/>
                  </a:moveTo>
                  <a:cubicBezTo>
                    <a:pt x="3922" y="9381"/>
                    <a:pt x="4070" y="8558"/>
                    <a:pt x="4621" y="8670"/>
                  </a:cubicBezTo>
                  <a:cubicBezTo>
                    <a:pt x="4917" y="8729"/>
                    <a:pt x="5086" y="9131"/>
                    <a:pt x="5165" y="9466"/>
                  </a:cubicBezTo>
                  <a:cubicBezTo>
                    <a:pt x="5291" y="10002"/>
                    <a:pt x="5283" y="10586"/>
                    <a:pt x="5194" y="11139"/>
                  </a:cubicBezTo>
                  <a:cubicBezTo>
                    <a:pt x="4621" y="11047"/>
                    <a:pt x="4081" y="10647"/>
                    <a:pt x="3979" y="9838"/>
                  </a:cubicBezTo>
                  <a:close/>
                  <a:moveTo>
                    <a:pt x="1952" y="15278"/>
                  </a:moveTo>
                  <a:cubicBezTo>
                    <a:pt x="1503" y="15465"/>
                    <a:pt x="950" y="15720"/>
                    <a:pt x="566" y="15255"/>
                  </a:cubicBezTo>
                  <a:cubicBezTo>
                    <a:pt x="268" y="14892"/>
                    <a:pt x="322" y="14381"/>
                    <a:pt x="555" y="13994"/>
                  </a:cubicBezTo>
                  <a:cubicBezTo>
                    <a:pt x="1030" y="13204"/>
                    <a:pt x="2590" y="13360"/>
                    <a:pt x="3313" y="13335"/>
                  </a:cubicBezTo>
                  <a:cubicBezTo>
                    <a:pt x="3650" y="13324"/>
                    <a:pt x="3987" y="13320"/>
                    <a:pt x="4324" y="13322"/>
                  </a:cubicBezTo>
                  <a:cubicBezTo>
                    <a:pt x="3699" y="14240"/>
                    <a:pt x="2834" y="14907"/>
                    <a:pt x="1952" y="15278"/>
                  </a:cubicBezTo>
                  <a:close/>
                  <a:moveTo>
                    <a:pt x="14363" y="16467"/>
                  </a:moveTo>
                  <a:cubicBezTo>
                    <a:pt x="14874" y="16871"/>
                    <a:pt x="15383" y="17379"/>
                    <a:pt x="15637" y="18103"/>
                  </a:cubicBezTo>
                  <a:cubicBezTo>
                    <a:pt x="15895" y="18839"/>
                    <a:pt x="15705" y="20614"/>
                    <a:pt x="14734" y="19629"/>
                  </a:cubicBezTo>
                  <a:cubicBezTo>
                    <a:pt x="14244" y="19134"/>
                    <a:pt x="14184" y="18242"/>
                    <a:pt x="14152" y="17501"/>
                  </a:cubicBezTo>
                  <a:cubicBezTo>
                    <a:pt x="14134" y="17101"/>
                    <a:pt x="14129" y="16701"/>
                    <a:pt x="14142" y="16299"/>
                  </a:cubicBezTo>
                  <a:cubicBezTo>
                    <a:pt x="14215" y="16353"/>
                    <a:pt x="14290" y="16408"/>
                    <a:pt x="14363" y="16467"/>
                  </a:cubicBezTo>
                  <a:close/>
                  <a:moveTo>
                    <a:pt x="14497" y="11489"/>
                  </a:moveTo>
                  <a:cubicBezTo>
                    <a:pt x="14264" y="11329"/>
                    <a:pt x="14007" y="10981"/>
                    <a:pt x="14308" y="10638"/>
                  </a:cubicBezTo>
                  <a:cubicBezTo>
                    <a:pt x="14319" y="10628"/>
                    <a:pt x="14326" y="10615"/>
                    <a:pt x="14324" y="10596"/>
                  </a:cubicBezTo>
                  <a:cubicBezTo>
                    <a:pt x="14257" y="10484"/>
                    <a:pt x="14267" y="10377"/>
                    <a:pt x="14311" y="10278"/>
                  </a:cubicBezTo>
                  <a:cubicBezTo>
                    <a:pt x="14482" y="10284"/>
                    <a:pt x="14708" y="10114"/>
                    <a:pt x="14604" y="9946"/>
                  </a:cubicBezTo>
                  <a:cubicBezTo>
                    <a:pt x="14581" y="9908"/>
                    <a:pt x="14570" y="9872"/>
                    <a:pt x="14571" y="9823"/>
                  </a:cubicBezTo>
                  <a:cubicBezTo>
                    <a:pt x="14609" y="9838"/>
                    <a:pt x="14648" y="9849"/>
                    <a:pt x="14690" y="9853"/>
                  </a:cubicBezTo>
                  <a:cubicBezTo>
                    <a:pt x="15512" y="9958"/>
                    <a:pt x="15866" y="8491"/>
                    <a:pt x="16066" y="7733"/>
                  </a:cubicBezTo>
                  <a:cubicBezTo>
                    <a:pt x="16182" y="7293"/>
                    <a:pt x="16281" y="6845"/>
                    <a:pt x="16387" y="6401"/>
                  </a:cubicBezTo>
                  <a:cubicBezTo>
                    <a:pt x="16570" y="6485"/>
                    <a:pt x="16775" y="6533"/>
                    <a:pt x="16987" y="6544"/>
                  </a:cubicBezTo>
                  <a:cubicBezTo>
                    <a:pt x="16224" y="8165"/>
                    <a:pt x="15499" y="9866"/>
                    <a:pt x="14879" y="11609"/>
                  </a:cubicBezTo>
                  <a:cubicBezTo>
                    <a:pt x="14744" y="11600"/>
                    <a:pt x="14614" y="11571"/>
                    <a:pt x="14497" y="11489"/>
                  </a:cubicBezTo>
                  <a:close/>
                  <a:moveTo>
                    <a:pt x="16253" y="5481"/>
                  </a:moveTo>
                  <a:cubicBezTo>
                    <a:pt x="16240" y="5592"/>
                    <a:pt x="16221" y="5700"/>
                    <a:pt x="16200" y="5805"/>
                  </a:cubicBezTo>
                  <a:cubicBezTo>
                    <a:pt x="16040" y="5596"/>
                    <a:pt x="15941" y="5325"/>
                    <a:pt x="15965" y="4990"/>
                  </a:cubicBezTo>
                  <a:cubicBezTo>
                    <a:pt x="15990" y="4653"/>
                    <a:pt x="16148" y="4496"/>
                    <a:pt x="16268" y="4849"/>
                  </a:cubicBezTo>
                  <a:cubicBezTo>
                    <a:pt x="16323" y="5016"/>
                    <a:pt x="16273" y="5310"/>
                    <a:pt x="16253" y="5481"/>
                  </a:cubicBezTo>
                  <a:close/>
                  <a:moveTo>
                    <a:pt x="16771" y="10169"/>
                  </a:moveTo>
                  <a:cubicBezTo>
                    <a:pt x="16738" y="10164"/>
                    <a:pt x="16445" y="10251"/>
                    <a:pt x="16483" y="10318"/>
                  </a:cubicBezTo>
                  <a:cubicBezTo>
                    <a:pt x="16510" y="10369"/>
                    <a:pt x="16629" y="10830"/>
                    <a:pt x="16504" y="10851"/>
                  </a:cubicBezTo>
                  <a:cubicBezTo>
                    <a:pt x="16473" y="10855"/>
                    <a:pt x="16200" y="10945"/>
                    <a:pt x="16263" y="11013"/>
                  </a:cubicBezTo>
                  <a:cubicBezTo>
                    <a:pt x="16847" y="11638"/>
                    <a:pt x="15484" y="11611"/>
                    <a:pt x="15302" y="11609"/>
                  </a:cubicBezTo>
                  <a:cubicBezTo>
                    <a:pt x="15263" y="11609"/>
                    <a:pt x="15224" y="11609"/>
                    <a:pt x="15185" y="11609"/>
                  </a:cubicBezTo>
                  <a:cubicBezTo>
                    <a:pt x="15420" y="10985"/>
                    <a:pt x="15671" y="10377"/>
                    <a:pt x="15908" y="9781"/>
                  </a:cubicBezTo>
                  <a:cubicBezTo>
                    <a:pt x="16187" y="9083"/>
                    <a:pt x="16476" y="8390"/>
                    <a:pt x="16775" y="7704"/>
                  </a:cubicBezTo>
                  <a:cubicBezTo>
                    <a:pt x="16946" y="7312"/>
                    <a:pt x="17117" y="6919"/>
                    <a:pt x="17298" y="6531"/>
                  </a:cubicBezTo>
                  <a:cubicBezTo>
                    <a:pt x="17799" y="6479"/>
                    <a:pt x="18282" y="6236"/>
                    <a:pt x="18524" y="5830"/>
                  </a:cubicBezTo>
                  <a:cubicBezTo>
                    <a:pt x="18773" y="5413"/>
                    <a:pt x="18771" y="4818"/>
                    <a:pt x="18259" y="4910"/>
                  </a:cubicBezTo>
                  <a:cubicBezTo>
                    <a:pt x="17748" y="5003"/>
                    <a:pt x="17369" y="5735"/>
                    <a:pt x="17106" y="6289"/>
                  </a:cubicBezTo>
                  <a:cubicBezTo>
                    <a:pt x="17076" y="6287"/>
                    <a:pt x="17047" y="6285"/>
                    <a:pt x="17019" y="6281"/>
                  </a:cubicBezTo>
                  <a:cubicBezTo>
                    <a:pt x="16839" y="6255"/>
                    <a:pt x="16642" y="6180"/>
                    <a:pt x="16470" y="6058"/>
                  </a:cubicBezTo>
                  <a:cubicBezTo>
                    <a:pt x="16570" y="5658"/>
                    <a:pt x="16728" y="5064"/>
                    <a:pt x="16605" y="4672"/>
                  </a:cubicBezTo>
                  <a:cubicBezTo>
                    <a:pt x="16489" y="4308"/>
                    <a:pt x="16174" y="4346"/>
                    <a:pt x="15930" y="4500"/>
                  </a:cubicBezTo>
                  <a:cubicBezTo>
                    <a:pt x="15474" y="4784"/>
                    <a:pt x="15588" y="5498"/>
                    <a:pt x="15861" y="5948"/>
                  </a:cubicBezTo>
                  <a:cubicBezTo>
                    <a:pt x="15926" y="6055"/>
                    <a:pt x="16009" y="6148"/>
                    <a:pt x="16102" y="6226"/>
                  </a:cubicBezTo>
                  <a:cubicBezTo>
                    <a:pt x="16086" y="6289"/>
                    <a:pt x="16069" y="6354"/>
                    <a:pt x="16053" y="6420"/>
                  </a:cubicBezTo>
                  <a:cubicBezTo>
                    <a:pt x="15853" y="7230"/>
                    <a:pt x="15700" y="8066"/>
                    <a:pt x="15409" y="8832"/>
                  </a:cubicBezTo>
                  <a:cubicBezTo>
                    <a:pt x="15269" y="9198"/>
                    <a:pt x="15097" y="9741"/>
                    <a:pt x="14754" y="9586"/>
                  </a:cubicBezTo>
                  <a:cubicBezTo>
                    <a:pt x="14718" y="9569"/>
                    <a:pt x="14687" y="9548"/>
                    <a:pt x="14656" y="9522"/>
                  </a:cubicBezTo>
                  <a:cubicBezTo>
                    <a:pt x="14648" y="9499"/>
                    <a:pt x="14635" y="9476"/>
                    <a:pt x="14610" y="9457"/>
                  </a:cubicBezTo>
                  <a:cubicBezTo>
                    <a:pt x="14601" y="9449"/>
                    <a:pt x="14586" y="9447"/>
                    <a:pt x="14575" y="9440"/>
                  </a:cubicBezTo>
                  <a:cubicBezTo>
                    <a:pt x="14249" y="9040"/>
                    <a:pt x="14238" y="8083"/>
                    <a:pt x="14220" y="7619"/>
                  </a:cubicBezTo>
                  <a:cubicBezTo>
                    <a:pt x="14145" y="5792"/>
                    <a:pt x="14361" y="3858"/>
                    <a:pt x="15188" y="2327"/>
                  </a:cubicBezTo>
                  <a:cubicBezTo>
                    <a:pt x="16102" y="633"/>
                    <a:pt x="18428" y="-986"/>
                    <a:pt x="19614" y="1186"/>
                  </a:cubicBezTo>
                  <a:cubicBezTo>
                    <a:pt x="20344" y="2523"/>
                    <a:pt x="20395" y="4683"/>
                    <a:pt x="20156" y="6226"/>
                  </a:cubicBezTo>
                  <a:cubicBezTo>
                    <a:pt x="19830" y="8314"/>
                    <a:pt x="18565" y="10356"/>
                    <a:pt x="16771" y="10169"/>
                  </a:cubicBezTo>
                  <a:close/>
                  <a:moveTo>
                    <a:pt x="17402" y="6297"/>
                  </a:moveTo>
                  <a:cubicBezTo>
                    <a:pt x="17553" y="5952"/>
                    <a:pt x="17764" y="5462"/>
                    <a:pt x="17976" y="5329"/>
                  </a:cubicBezTo>
                  <a:cubicBezTo>
                    <a:pt x="18381" y="5072"/>
                    <a:pt x="18413" y="5523"/>
                    <a:pt x="18221" y="5849"/>
                  </a:cubicBezTo>
                  <a:cubicBezTo>
                    <a:pt x="18036" y="6165"/>
                    <a:pt x="17717" y="6279"/>
                    <a:pt x="17402" y="6297"/>
                  </a:cubicBezTo>
                  <a:close/>
                </a:path>
              </a:pathLst>
            </a:custGeom>
            <a:solidFill>
              <a:srgbClr val="3A5C84">
                <a:lumMod val="75000"/>
              </a:srgbClr>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pPr>
              <a:endParaRPr kumimoji="0" sz="2250" b="0" i="0" u="none" strike="noStrike" kern="0" cap="none" spc="0" normalizeH="0" baseline="0" noProof="0">
                <a:ln>
                  <a:noFill/>
                </a:ln>
                <a:solidFill>
                  <a:prstClr val="black"/>
                </a:solidFill>
                <a:effectLst/>
                <a:uLnTx/>
                <a:uFillTx/>
              </a:endParaRPr>
            </a:p>
          </p:txBody>
        </p:sp>
        <p:sp>
          <p:nvSpPr>
            <p:cNvPr id="6" name="Shape">
              <a:extLst>
                <a:ext uri="{FF2B5EF4-FFF2-40B4-BE49-F238E27FC236}">
                  <a16:creationId xmlns:a16="http://schemas.microsoft.com/office/drawing/2014/main" id="{8576AEF3-C528-46C5-84AA-4744CA8C2FC9}"/>
                </a:ext>
              </a:extLst>
            </p:cNvPr>
            <p:cNvSpPr/>
            <p:nvPr/>
          </p:nvSpPr>
          <p:spPr>
            <a:xfrm>
              <a:off x="6455203" y="4320383"/>
              <a:ext cx="1136951" cy="957367"/>
            </a:xfrm>
            <a:custGeom>
              <a:avLst/>
              <a:gdLst/>
              <a:ahLst/>
              <a:cxnLst>
                <a:cxn ang="0">
                  <a:pos x="wd2" y="hd2"/>
                </a:cxn>
                <a:cxn ang="5400000">
                  <a:pos x="wd2" y="hd2"/>
                </a:cxn>
                <a:cxn ang="10800000">
                  <a:pos x="wd2" y="hd2"/>
                </a:cxn>
                <a:cxn ang="16200000">
                  <a:pos x="wd2" y="hd2"/>
                </a:cxn>
              </a:cxnLst>
              <a:rect l="0" t="0" r="r" b="b"/>
              <a:pathLst>
                <a:path w="19713" h="20847" extrusionOk="0">
                  <a:moveTo>
                    <a:pt x="15268" y="103"/>
                  </a:moveTo>
                  <a:cubicBezTo>
                    <a:pt x="14978" y="-246"/>
                    <a:pt x="13743" y="374"/>
                    <a:pt x="14033" y="715"/>
                  </a:cubicBezTo>
                  <a:cubicBezTo>
                    <a:pt x="18639" y="6181"/>
                    <a:pt x="21324" y="19292"/>
                    <a:pt x="12015" y="20013"/>
                  </a:cubicBezTo>
                  <a:cubicBezTo>
                    <a:pt x="9144" y="20238"/>
                    <a:pt x="6354" y="18516"/>
                    <a:pt x="4650" y="15632"/>
                  </a:cubicBezTo>
                  <a:cubicBezTo>
                    <a:pt x="3113" y="13027"/>
                    <a:pt x="3132" y="10376"/>
                    <a:pt x="2953" y="7461"/>
                  </a:cubicBezTo>
                  <a:cubicBezTo>
                    <a:pt x="3125" y="7701"/>
                    <a:pt x="3280" y="7941"/>
                    <a:pt x="3416" y="8135"/>
                  </a:cubicBezTo>
                  <a:cubicBezTo>
                    <a:pt x="3786" y="8654"/>
                    <a:pt x="5045" y="8011"/>
                    <a:pt x="4632" y="7430"/>
                  </a:cubicBezTo>
                  <a:cubicBezTo>
                    <a:pt x="4021" y="6577"/>
                    <a:pt x="3027" y="4925"/>
                    <a:pt x="1990" y="5197"/>
                  </a:cubicBezTo>
                  <a:cubicBezTo>
                    <a:pt x="1533" y="5321"/>
                    <a:pt x="1249" y="5685"/>
                    <a:pt x="1027" y="6174"/>
                  </a:cubicBezTo>
                  <a:cubicBezTo>
                    <a:pt x="669" y="6933"/>
                    <a:pt x="378" y="7755"/>
                    <a:pt x="51" y="8538"/>
                  </a:cubicBezTo>
                  <a:cubicBezTo>
                    <a:pt x="-276" y="9337"/>
                    <a:pt x="1057" y="9283"/>
                    <a:pt x="1304" y="8686"/>
                  </a:cubicBezTo>
                  <a:cubicBezTo>
                    <a:pt x="1409" y="8437"/>
                    <a:pt x="1514" y="8182"/>
                    <a:pt x="1613" y="7933"/>
                  </a:cubicBezTo>
                  <a:cubicBezTo>
                    <a:pt x="1693" y="9872"/>
                    <a:pt x="1662" y="11794"/>
                    <a:pt x="2255" y="13655"/>
                  </a:cubicBezTo>
                  <a:cubicBezTo>
                    <a:pt x="2872" y="15601"/>
                    <a:pt x="3934" y="17338"/>
                    <a:pt x="5274" y="18586"/>
                  </a:cubicBezTo>
                  <a:cubicBezTo>
                    <a:pt x="7737" y="20889"/>
                    <a:pt x="11002" y="21354"/>
                    <a:pt x="13916" y="20338"/>
                  </a:cubicBezTo>
                  <a:cubicBezTo>
                    <a:pt x="16651" y="19385"/>
                    <a:pt x="19336" y="17191"/>
                    <a:pt x="19657" y="13392"/>
                  </a:cubicBezTo>
                  <a:cubicBezTo>
                    <a:pt x="20077" y="8414"/>
                    <a:pt x="18071" y="3429"/>
                    <a:pt x="15268" y="103"/>
                  </a:cubicBezTo>
                  <a:close/>
                </a:path>
              </a:pathLst>
            </a:custGeom>
            <a:solidFill>
              <a:srgbClr val="D3D3D3">
                <a:lumMod val="90000"/>
              </a:srgbClr>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pPr>
              <a:endParaRPr kumimoji="0" sz="2250" b="0" i="0" u="none" strike="noStrike" kern="0" cap="none" spc="0" normalizeH="0" baseline="0" noProof="0">
                <a:ln>
                  <a:noFill/>
                </a:ln>
                <a:solidFill>
                  <a:prstClr val="black"/>
                </a:solidFill>
                <a:effectLst/>
                <a:uLnTx/>
                <a:uFillTx/>
              </a:endParaRPr>
            </a:p>
          </p:txBody>
        </p:sp>
        <p:sp>
          <p:nvSpPr>
            <p:cNvPr id="7" name="Shape">
              <a:extLst>
                <a:ext uri="{FF2B5EF4-FFF2-40B4-BE49-F238E27FC236}">
                  <a16:creationId xmlns:a16="http://schemas.microsoft.com/office/drawing/2014/main" id="{49111CCE-4D0A-47C2-84F2-E0EF8A297538}"/>
                </a:ext>
              </a:extLst>
            </p:cNvPr>
            <p:cNvSpPr/>
            <p:nvPr/>
          </p:nvSpPr>
          <p:spPr>
            <a:xfrm>
              <a:off x="3464482" y="3608306"/>
              <a:ext cx="1332609" cy="860432"/>
            </a:xfrm>
            <a:custGeom>
              <a:avLst/>
              <a:gdLst/>
              <a:ahLst/>
              <a:cxnLst>
                <a:cxn ang="0">
                  <a:pos x="wd2" y="hd2"/>
                </a:cxn>
                <a:cxn ang="5400000">
                  <a:pos x="wd2" y="hd2"/>
                </a:cxn>
                <a:cxn ang="10800000">
                  <a:pos x="wd2" y="hd2"/>
                </a:cxn>
                <a:cxn ang="16200000">
                  <a:pos x="wd2" y="hd2"/>
                </a:cxn>
              </a:cxnLst>
              <a:rect l="0" t="0" r="r" b="b"/>
              <a:pathLst>
                <a:path w="19272" h="20535" extrusionOk="0">
                  <a:moveTo>
                    <a:pt x="18362" y="11511"/>
                  </a:moveTo>
                  <a:cubicBezTo>
                    <a:pt x="14701" y="15794"/>
                    <a:pt x="9938" y="20578"/>
                    <a:pt x="5232" y="19048"/>
                  </a:cubicBezTo>
                  <a:cubicBezTo>
                    <a:pt x="253" y="17425"/>
                    <a:pt x="-406" y="5665"/>
                    <a:pt x="4645" y="3430"/>
                  </a:cubicBezTo>
                  <a:cubicBezTo>
                    <a:pt x="4588" y="3651"/>
                    <a:pt x="4527" y="3864"/>
                    <a:pt x="4501" y="3974"/>
                  </a:cubicBezTo>
                  <a:cubicBezTo>
                    <a:pt x="4393" y="4458"/>
                    <a:pt x="4279" y="4943"/>
                    <a:pt x="4171" y="5427"/>
                  </a:cubicBezTo>
                  <a:cubicBezTo>
                    <a:pt x="3955" y="6379"/>
                    <a:pt x="5057" y="6328"/>
                    <a:pt x="5222" y="5606"/>
                  </a:cubicBezTo>
                  <a:cubicBezTo>
                    <a:pt x="5371" y="4943"/>
                    <a:pt x="5525" y="4280"/>
                    <a:pt x="5675" y="3609"/>
                  </a:cubicBezTo>
                  <a:cubicBezTo>
                    <a:pt x="5762" y="3235"/>
                    <a:pt x="5932" y="2716"/>
                    <a:pt x="5876" y="2300"/>
                  </a:cubicBezTo>
                  <a:cubicBezTo>
                    <a:pt x="5829" y="1969"/>
                    <a:pt x="5670" y="1765"/>
                    <a:pt x="5520" y="1552"/>
                  </a:cubicBezTo>
                  <a:cubicBezTo>
                    <a:pt x="5160" y="1051"/>
                    <a:pt x="4769" y="601"/>
                    <a:pt x="4398" y="133"/>
                  </a:cubicBezTo>
                  <a:cubicBezTo>
                    <a:pt x="4027" y="-334"/>
                    <a:pt x="3054" y="533"/>
                    <a:pt x="3543" y="1153"/>
                  </a:cubicBezTo>
                  <a:cubicBezTo>
                    <a:pt x="3703" y="1348"/>
                    <a:pt x="4238" y="1858"/>
                    <a:pt x="4542" y="2326"/>
                  </a:cubicBezTo>
                  <a:cubicBezTo>
                    <a:pt x="-92" y="4263"/>
                    <a:pt x="-1920" y="14528"/>
                    <a:pt x="2616" y="19023"/>
                  </a:cubicBezTo>
                  <a:cubicBezTo>
                    <a:pt x="4882" y="21266"/>
                    <a:pt x="8012" y="20637"/>
                    <a:pt x="10443" y="19550"/>
                  </a:cubicBezTo>
                  <a:cubicBezTo>
                    <a:pt x="13594" y="18131"/>
                    <a:pt x="16421" y="15301"/>
                    <a:pt x="19067" y="12208"/>
                  </a:cubicBezTo>
                  <a:cubicBezTo>
                    <a:pt x="19680" y="11494"/>
                    <a:pt x="18758" y="11052"/>
                    <a:pt x="18362" y="11511"/>
                  </a:cubicBezTo>
                  <a:close/>
                </a:path>
              </a:pathLst>
            </a:custGeom>
            <a:solidFill>
              <a:srgbClr val="D3D3D3">
                <a:lumMod val="90000"/>
              </a:srgbClr>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pPr>
              <a:endParaRPr kumimoji="0" sz="2250" b="0" i="0" u="none" strike="noStrike" kern="0" cap="none" spc="0" normalizeH="0" baseline="0" noProof="0">
                <a:ln>
                  <a:noFill/>
                </a:ln>
                <a:solidFill>
                  <a:prstClr val="black"/>
                </a:solidFill>
                <a:effectLst/>
                <a:uLnTx/>
                <a:uFillTx/>
              </a:endParaRPr>
            </a:p>
          </p:txBody>
        </p:sp>
        <p:sp>
          <p:nvSpPr>
            <p:cNvPr id="8" name="Shape">
              <a:extLst>
                <a:ext uri="{FF2B5EF4-FFF2-40B4-BE49-F238E27FC236}">
                  <a16:creationId xmlns:a16="http://schemas.microsoft.com/office/drawing/2014/main" id="{A6A1A8DE-F22B-47C1-BDB0-7BBBF9A56746}"/>
                </a:ext>
              </a:extLst>
            </p:cNvPr>
            <p:cNvSpPr/>
            <p:nvPr/>
          </p:nvSpPr>
          <p:spPr>
            <a:xfrm>
              <a:off x="7986171" y="1294055"/>
              <a:ext cx="232703" cy="326013"/>
            </a:xfrm>
            <a:custGeom>
              <a:avLst/>
              <a:gdLst/>
              <a:ahLst/>
              <a:cxnLst>
                <a:cxn ang="0">
                  <a:pos x="wd2" y="hd2"/>
                </a:cxn>
                <a:cxn ang="5400000">
                  <a:pos x="wd2" y="hd2"/>
                </a:cxn>
                <a:cxn ang="10800000">
                  <a:pos x="wd2" y="hd2"/>
                </a:cxn>
                <a:cxn ang="16200000">
                  <a:pos x="wd2" y="hd2"/>
                </a:cxn>
              </a:cxnLst>
              <a:rect l="0" t="0" r="r" b="b"/>
              <a:pathLst>
                <a:path w="18430" h="18908" extrusionOk="0">
                  <a:moveTo>
                    <a:pt x="10808" y="17313"/>
                  </a:moveTo>
                  <a:cubicBezTo>
                    <a:pt x="13994" y="12687"/>
                    <a:pt x="16447" y="7876"/>
                    <a:pt x="18336" y="2879"/>
                  </a:cubicBezTo>
                  <a:cubicBezTo>
                    <a:pt x="19549" y="-343"/>
                    <a:pt x="8636" y="-1272"/>
                    <a:pt x="7311" y="2239"/>
                  </a:cubicBezTo>
                  <a:cubicBezTo>
                    <a:pt x="5591" y="6761"/>
                    <a:pt x="3222" y="11118"/>
                    <a:pt x="346" y="15310"/>
                  </a:cubicBezTo>
                  <a:cubicBezTo>
                    <a:pt x="-2051" y="18738"/>
                    <a:pt x="8721" y="20328"/>
                    <a:pt x="10808" y="17313"/>
                  </a:cubicBezTo>
                  <a:lnTo>
                    <a:pt x="10808" y="17313"/>
                  </a:lnTo>
                  <a:close/>
                </a:path>
              </a:pathLst>
            </a:custGeom>
            <a:solidFill>
              <a:srgbClr val="FFCC4C"/>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pPr>
              <a:endParaRPr kumimoji="0" sz="2250" b="0" i="0" u="none" strike="noStrike" kern="0" cap="none" spc="0" normalizeH="0" baseline="0" noProof="0">
                <a:ln>
                  <a:noFill/>
                </a:ln>
                <a:solidFill>
                  <a:prstClr val="black"/>
                </a:solidFill>
                <a:effectLst/>
                <a:uLnTx/>
                <a:uFillTx/>
              </a:endParaRPr>
            </a:p>
          </p:txBody>
        </p:sp>
        <p:sp>
          <p:nvSpPr>
            <p:cNvPr id="9" name="Shape">
              <a:extLst>
                <a:ext uri="{FF2B5EF4-FFF2-40B4-BE49-F238E27FC236}">
                  <a16:creationId xmlns:a16="http://schemas.microsoft.com/office/drawing/2014/main" id="{3FB799FA-4820-41F5-8D0F-4C437E31F489}"/>
                </a:ext>
              </a:extLst>
            </p:cNvPr>
            <p:cNvSpPr/>
            <p:nvPr/>
          </p:nvSpPr>
          <p:spPr>
            <a:xfrm>
              <a:off x="8306605" y="1970528"/>
              <a:ext cx="356383" cy="155171"/>
            </a:xfrm>
            <a:custGeom>
              <a:avLst/>
              <a:gdLst/>
              <a:ahLst/>
              <a:cxnLst>
                <a:cxn ang="0">
                  <a:pos x="wd2" y="hd2"/>
                </a:cxn>
                <a:cxn ang="5400000">
                  <a:pos x="wd2" y="hd2"/>
                </a:cxn>
                <a:cxn ang="10800000">
                  <a:pos x="wd2" y="hd2"/>
                </a:cxn>
                <a:cxn ang="16200000">
                  <a:pos x="wd2" y="hd2"/>
                </a:cxn>
              </a:cxnLst>
              <a:rect l="0" t="0" r="r" b="b"/>
              <a:pathLst>
                <a:path w="20001" h="20599" extrusionOk="0">
                  <a:moveTo>
                    <a:pt x="5692" y="20307"/>
                  </a:moveTo>
                  <a:cubicBezTo>
                    <a:pt x="10627" y="18321"/>
                    <a:pt x="15283" y="13973"/>
                    <a:pt x="19419" y="7309"/>
                  </a:cubicBezTo>
                  <a:cubicBezTo>
                    <a:pt x="20878" y="4946"/>
                    <a:pt x="19259" y="2015"/>
                    <a:pt x="18221" y="1117"/>
                  </a:cubicBezTo>
                  <a:cubicBezTo>
                    <a:pt x="16662" y="-253"/>
                    <a:pt x="14284" y="-679"/>
                    <a:pt x="12825" y="1684"/>
                  </a:cubicBezTo>
                  <a:cubicBezTo>
                    <a:pt x="9528" y="6978"/>
                    <a:pt x="5932" y="10475"/>
                    <a:pt x="1995" y="12083"/>
                  </a:cubicBezTo>
                  <a:cubicBezTo>
                    <a:pt x="757" y="12555"/>
                    <a:pt x="-722" y="14777"/>
                    <a:pt x="397" y="17754"/>
                  </a:cubicBezTo>
                  <a:cubicBezTo>
                    <a:pt x="1516" y="20779"/>
                    <a:pt x="4174" y="20921"/>
                    <a:pt x="5692" y="20307"/>
                  </a:cubicBezTo>
                  <a:lnTo>
                    <a:pt x="5692" y="20307"/>
                  </a:lnTo>
                  <a:close/>
                </a:path>
              </a:pathLst>
            </a:custGeom>
            <a:solidFill>
              <a:srgbClr val="F6BF69"/>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pPr>
              <a:endParaRPr kumimoji="0" sz="2250" b="0" i="0" u="none" strike="noStrike" kern="0" cap="none" spc="0" normalizeH="0" baseline="0" noProof="0">
                <a:ln>
                  <a:noFill/>
                </a:ln>
                <a:solidFill>
                  <a:prstClr val="black"/>
                </a:solidFill>
                <a:effectLst/>
                <a:uLnTx/>
                <a:uFillTx/>
              </a:endParaRPr>
            </a:p>
          </p:txBody>
        </p:sp>
        <p:sp>
          <p:nvSpPr>
            <p:cNvPr id="10" name="Shape">
              <a:extLst>
                <a:ext uri="{FF2B5EF4-FFF2-40B4-BE49-F238E27FC236}">
                  <a16:creationId xmlns:a16="http://schemas.microsoft.com/office/drawing/2014/main" id="{F602D343-EFCF-4B84-A8FC-FBE816F05F0A}"/>
                </a:ext>
              </a:extLst>
            </p:cNvPr>
            <p:cNvSpPr/>
            <p:nvPr/>
          </p:nvSpPr>
          <p:spPr>
            <a:xfrm>
              <a:off x="8342209" y="2611399"/>
              <a:ext cx="400899" cy="87072"/>
            </a:xfrm>
            <a:custGeom>
              <a:avLst/>
              <a:gdLst/>
              <a:ahLst/>
              <a:cxnLst>
                <a:cxn ang="0">
                  <a:pos x="wd2" y="hd2"/>
                </a:cxn>
                <a:cxn ang="5400000">
                  <a:pos x="wd2" y="hd2"/>
                </a:cxn>
                <a:cxn ang="10800000">
                  <a:pos x="wd2" y="hd2"/>
                </a:cxn>
                <a:cxn ang="16200000">
                  <a:pos x="wd2" y="hd2"/>
                </a:cxn>
              </a:cxnLst>
              <a:rect l="0" t="0" r="r" b="b"/>
              <a:pathLst>
                <a:path w="21076" h="20161" extrusionOk="0">
                  <a:moveTo>
                    <a:pt x="3559" y="20030"/>
                  </a:moveTo>
                  <a:cubicBezTo>
                    <a:pt x="9155" y="20772"/>
                    <a:pt x="14584" y="18381"/>
                    <a:pt x="20030" y="12610"/>
                  </a:cubicBezTo>
                  <a:cubicBezTo>
                    <a:pt x="21509" y="11043"/>
                    <a:pt x="21284" y="5932"/>
                    <a:pt x="20199" y="3047"/>
                  </a:cubicBezTo>
                  <a:cubicBezTo>
                    <a:pt x="18720" y="-828"/>
                    <a:pt x="16624" y="-498"/>
                    <a:pt x="15014" y="1233"/>
                  </a:cubicBezTo>
                  <a:cubicBezTo>
                    <a:pt x="11345" y="5108"/>
                    <a:pt x="7565" y="7004"/>
                    <a:pt x="3784" y="6510"/>
                  </a:cubicBezTo>
                  <a:cubicBezTo>
                    <a:pt x="2885" y="6427"/>
                    <a:pt x="115" y="5850"/>
                    <a:pt x="3" y="11951"/>
                  </a:cubicBezTo>
                  <a:cubicBezTo>
                    <a:pt x="-91" y="17887"/>
                    <a:pt x="2754" y="19948"/>
                    <a:pt x="3559" y="20030"/>
                  </a:cubicBezTo>
                  <a:lnTo>
                    <a:pt x="3559" y="20030"/>
                  </a:lnTo>
                  <a:close/>
                </a:path>
              </a:pathLst>
            </a:custGeom>
            <a:solidFill>
              <a:srgbClr val="F6BF69"/>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pPr>
              <a:endParaRPr kumimoji="0" sz="2250" b="0" i="0" u="none" strike="noStrike" kern="0" cap="none" spc="0" normalizeH="0" baseline="0" noProof="0">
                <a:ln>
                  <a:noFill/>
                </a:ln>
                <a:solidFill>
                  <a:prstClr val="black"/>
                </a:solidFill>
                <a:effectLst/>
                <a:uLnTx/>
                <a:uFillTx/>
              </a:endParaRPr>
            </a:p>
          </p:txBody>
        </p:sp>
        <p:sp>
          <p:nvSpPr>
            <p:cNvPr id="11" name="Shape">
              <a:extLst>
                <a:ext uri="{FF2B5EF4-FFF2-40B4-BE49-F238E27FC236}">
                  <a16:creationId xmlns:a16="http://schemas.microsoft.com/office/drawing/2014/main" id="{A962E8B6-464D-4EE8-8AA3-6A8764C01E96}"/>
                </a:ext>
              </a:extLst>
            </p:cNvPr>
            <p:cNvSpPr/>
            <p:nvPr/>
          </p:nvSpPr>
          <p:spPr>
            <a:xfrm>
              <a:off x="8092979" y="3181060"/>
              <a:ext cx="359229" cy="282748"/>
            </a:xfrm>
            <a:custGeom>
              <a:avLst/>
              <a:gdLst/>
              <a:ahLst/>
              <a:cxnLst>
                <a:cxn ang="0">
                  <a:pos x="wd2" y="hd2"/>
                </a:cxn>
                <a:cxn ang="5400000">
                  <a:pos x="wd2" y="hd2"/>
                </a:cxn>
                <a:cxn ang="10800000">
                  <a:pos x="wd2" y="hd2"/>
                </a:cxn>
                <a:cxn ang="16200000">
                  <a:pos x="wd2" y="hd2"/>
                </a:cxn>
              </a:cxnLst>
              <a:rect l="0" t="0" r="r" b="b"/>
              <a:pathLst>
                <a:path w="19476" h="20157" extrusionOk="0">
                  <a:moveTo>
                    <a:pt x="358" y="3451"/>
                  </a:moveTo>
                  <a:cubicBezTo>
                    <a:pt x="3736" y="9771"/>
                    <a:pt x="8002" y="14949"/>
                    <a:pt x="12982" y="19035"/>
                  </a:cubicBezTo>
                  <a:cubicBezTo>
                    <a:pt x="14430" y="20228"/>
                    <a:pt x="16766" y="20558"/>
                    <a:pt x="18329" y="19593"/>
                  </a:cubicBezTo>
                  <a:cubicBezTo>
                    <a:pt x="19719" y="18756"/>
                    <a:pt x="19912" y="17131"/>
                    <a:pt x="18541" y="16015"/>
                  </a:cubicBezTo>
                  <a:cubicBezTo>
                    <a:pt x="13928" y="12233"/>
                    <a:pt x="10164" y="7410"/>
                    <a:pt x="7037" y="1572"/>
                  </a:cubicBezTo>
                  <a:cubicBezTo>
                    <a:pt x="5647" y="-1042"/>
                    <a:pt x="-1688" y="-382"/>
                    <a:pt x="358" y="3451"/>
                  </a:cubicBezTo>
                  <a:lnTo>
                    <a:pt x="358" y="3451"/>
                  </a:lnTo>
                  <a:close/>
                </a:path>
              </a:pathLst>
            </a:custGeom>
            <a:solidFill>
              <a:srgbClr val="FFCC4C"/>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pPr>
              <a:endParaRPr kumimoji="0" sz="2250" b="0" i="0" u="none" strike="noStrike" kern="0" cap="none" spc="0" normalizeH="0" baseline="0" noProof="0">
                <a:ln>
                  <a:noFill/>
                </a:ln>
                <a:solidFill>
                  <a:prstClr val="black"/>
                </a:solidFill>
                <a:effectLst/>
                <a:uLnTx/>
                <a:uFillTx/>
              </a:endParaRPr>
            </a:p>
          </p:txBody>
        </p:sp>
        <p:sp>
          <p:nvSpPr>
            <p:cNvPr id="12" name="Shape">
              <a:extLst>
                <a:ext uri="{FF2B5EF4-FFF2-40B4-BE49-F238E27FC236}">
                  <a16:creationId xmlns:a16="http://schemas.microsoft.com/office/drawing/2014/main" id="{3D94D868-042F-4481-AFA9-1396394FDDFE}"/>
                </a:ext>
              </a:extLst>
            </p:cNvPr>
            <p:cNvSpPr/>
            <p:nvPr/>
          </p:nvSpPr>
          <p:spPr>
            <a:xfrm>
              <a:off x="7096075" y="1472077"/>
              <a:ext cx="252061" cy="270541"/>
            </a:xfrm>
            <a:custGeom>
              <a:avLst/>
              <a:gdLst/>
              <a:ahLst/>
              <a:cxnLst>
                <a:cxn ang="0">
                  <a:pos x="wd2" y="hd2"/>
                </a:cxn>
                <a:cxn ang="5400000">
                  <a:pos x="wd2" y="hd2"/>
                </a:cxn>
                <a:cxn ang="10800000">
                  <a:pos x="wd2" y="hd2"/>
                </a:cxn>
                <a:cxn ang="16200000">
                  <a:pos x="wd2" y="hd2"/>
                </a:cxn>
              </a:cxnLst>
              <a:rect l="0" t="0" r="r" b="b"/>
              <a:pathLst>
                <a:path w="18226" h="19775" extrusionOk="0">
                  <a:moveTo>
                    <a:pt x="17691" y="16713"/>
                  </a:moveTo>
                  <a:cubicBezTo>
                    <a:pt x="14035" y="12523"/>
                    <a:pt x="11461" y="7579"/>
                    <a:pt x="9890" y="2244"/>
                  </a:cubicBezTo>
                  <a:cubicBezTo>
                    <a:pt x="8989" y="-775"/>
                    <a:pt x="-1000" y="-879"/>
                    <a:pt x="81" y="2738"/>
                  </a:cubicBezTo>
                  <a:cubicBezTo>
                    <a:pt x="1832" y="8620"/>
                    <a:pt x="4818" y="13825"/>
                    <a:pt x="8809" y="18431"/>
                  </a:cubicBezTo>
                  <a:cubicBezTo>
                    <a:pt x="10791" y="20721"/>
                    <a:pt x="20600" y="20045"/>
                    <a:pt x="17691" y="16713"/>
                  </a:cubicBezTo>
                  <a:lnTo>
                    <a:pt x="17691" y="16713"/>
                  </a:lnTo>
                  <a:close/>
                </a:path>
              </a:pathLst>
            </a:custGeom>
            <a:solidFill>
              <a:srgbClr val="FFCC4C"/>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pPr>
              <a:endParaRPr kumimoji="0" sz="2250" b="0" i="0" u="none" strike="noStrike" kern="0" cap="none" spc="0" normalizeH="0" baseline="0" noProof="0">
                <a:ln>
                  <a:noFill/>
                </a:ln>
                <a:solidFill>
                  <a:prstClr val="black"/>
                </a:solidFill>
                <a:effectLst/>
                <a:uLnTx/>
                <a:uFillTx/>
              </a:endParaRPr>
            </a:p>
          </p:txBody>
        </p:sp>
        <p:sp>
          <p:nvSpPr>
            <p:cNvPr id="13" name="Shape">
              <a:extLst>
                <a:ext uri="{FF2B5EF4-FFF2-40B4-BE49-F238E27FC236}">
                  <a16:creationId xmlns:a16="http://schemas.microsoft.com/office/drawing/2014/main" id="{2F894FBC-FA59-4518-A3D7-30C4048C5951}"/>
                </a:ext>
              </a:extLst>
            </p:cNvPr>
            <p:cNvSpPr/>
            <p:nvPr/>
          </p:nvSpPr>
          <p:spPr>
            <a:xfrm>
              <a:off x="6597619" y="1899323"/>
              <a:ext cx="328548" cy="247309"/>
            </a:xfrm>
            <a:custGeom>
              <a:avLst/>
              <a:gdLst/>
              <a:ahLst/>
              <a:cxnLst>
                <a:cxn ang="0">
                  <a:pos x="wd2" y="hd2"/>
                </a:cxn>
                <a:cxn ang="5400000">
                  <a:pos x="wd2" y="hd2"/>
                </a:cxn>
                <a:cxn ang="10800000">
                  <a:pos x="wd2" y="hd2"/>
                </a:cxn>
                <a:cxn ang="16200000">
                  <a:pos x="wd2" y="hd2"/>
                </a:cxn>
              </a:cxnLst>
              <a:rect l="0" t="0" r="r" b="b"/>
              <a:pathLst>
                <a:path w="19715" h="21222" extrusionOk="0">
                  <a:moveTo>
                    <a:pt x="19185" y="17771"/>
                  </a:moveTo>
                  <a:cubicBezTo>
                    <a:pt x="15083" y="13280"/>
                    <a:pt x="11473" y="8208"/>
                    <a:pt x="8332" y="2342"/>
                  </a:cubicBezTo>
                  <a:cubicBezTo>
                    <a:pt x="7242" y="295"/>
                    <a:pt x="4956" y="-102"/>
                    <a:pt x="3290" y="20"/>
                  </a:cubicBezTo>
                  <a:cubicBezTo>
                    <a:pt x="2692" y="51"/>
                    <a:pt x="-855" y="815"/>
                    <a:pt x="192" y="2770"/>
                  </a:cubicBezTo>
                  <a:cubicBezTo>
                    <a:pt x="3546" y="9064"/>
                    <a:pt x="7413" y="14685"/>
                    <a:pt x="11814" y="19482"/>
                  </a:cubicBezTo>
                  <a:cubicBezTo>
                    <a:pt x="13310" y="21131"/>
                    <a:pt x="15660" y="21498"/>
                    <a:pt x="17476" y="21040"/>
                  </a:cubicBezTo>
                  <a:cubicBezTo>
                    <a:pt x="18459" y="20765"/>
                    <a:pt x="20745" y="19451"/>
                    <a:pt x="19185" y="17771"/>
                  </a:cubicBezTo>
                  <a:lnTo>
                    <a:pt x="19185" y="17771"/>
                  </a:lnTo>
                  <a:close/>
                </a:path>
              </a:pathLst>
            </a:custGeom>
            <a:solidFill>
              <a:srgbClr val="FFCC4C"/>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pPr>
              <a:endParaRPr kumimoji="0" sz="2250" b="0" i="0" u="none" strike="noStrike" kern="0" cap="none" spc="0" normalizeH="0" baseline="0" noProof="0">
                <a:ln>
                  <a:noFill/>
                </a:ln>
                <a:solidFill>
                  <a:prstClr val="black"/>
                </a:solidFill>
                <a:effectLst/>
                <a:uLnTx/>
                <a:uFillTx/>
              </a:endParaRPr>
            </a:p>
          </p:txBody>
        </p:sp>
        <p:sp>
          <p:nvSpPr>
            <p:cNvPr id="14" name="Shape">
              <a:extLst>
                <a:ext uri="{FF2B5EF4-FFF2-40B4-BE49-F238E27FC236}">
                  <a16:creationId xmlns:a16="http://schemas.microsoft.com/office/drawing/2014/main" id="{52628477-F1FF-43C4-B5FE-0F2D7FCD85BE}"/>
                </a:ext>
              </a:extLst>
            </p:cNvPr>
            <p:cNvSpPr/>
            <p:nvPr/>
          </p:nvSpPr>
          <p:spPr>
            <a:xfrm>
              <a:off x="6348395" y="2682607"/>
              <a:ext cx="442340" cy="101345"/>
            </a:xfrm>
            <a:custGeom>
              <a:avLst/>
              <a:gdLst/>
              <a:ahLst/>
              <a:cxnLst>
                <a:cxn ang="0">
                  <a:pos x="wd2" y="hd2"/>
                </a:cxn>
                <a:cxn ang="5400000">
                  <a:pos x="wd2" y="hd2"/>
                </a:cxn>
                <a:cxn ang="10800000">
                  <a:pos x="wd2" y="hd2"/>
                </a:cxn>
                <a:cxn ang="16200000">
                  <a:pos x="wd2" y="hd2"/>
                </a:cxn>
              </a:cxnLst>
              <a:rect l="0" t="0" r="r" b="b"/>
              <a:pathLst>
                <a:path w="19182" h="18083" extrusionOk="0">
                  <a:moveTo>
                    <a:pt x="14857" y="423"/>
                  </a:moveTo>
                  <a:cubicBezTo>
                    <a:pt x="10982" y="4933"/>
                    <a:pt x="7153" y="6267"/>
                    <a:pt x="3154" y="4234"/>
                  </a:cubicBezTo>
                  <a:cubicBezTo>
                    <a:pt x="2258" y="3789"/>
                    <a:pt x="112" y="4488"/>
                    <a:pt x="4" y="9571"/>
                  </a:cubicBezTo>
                  <a:cubicBezTo>
                    <a:pt x="-104" y="14844"/>
                    <a:pt x="2058" y="16496"/>
                    <a:pt x="2907" y="16877"/>
                  </a:cubicBezTo>
                  <a:cubicBezTo>
                    <a:pt x="7863" y="19418"/>
                    <a:pt x="12881" y="17957"/>
                    <a:pt x="17698" y="12366"/>
                  </a:cubicBezTo>
                  <a:cubicBezTo>
                    <a:pt x="21496" y="7919"/>
                    <a:pt x="17065" y="-2182"/>
                    <a:pt x="14857" y="423"/>
                  </a:cubicBezTo>
                  <a:lnTo>
                    <a:pt x="14857" y="423"/>
                  </a:lnTo>
                  <a:close/>
                </a:path>
              </a:pathLst>
            </a:custGeom>
            <a:solidFill>
              <a:srgbClr val="FFCC4C"/>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pPr>
              <a:endParaRPr kumimoji="0" sz="2250" b="0" i="0" u="none" strike="noStrike" kern="0" cap="none" spc="0" normalizeH="0" baseline="0" noProof="0">
                <a:ln>
                  <a:noFill/>
                </a:ln>
                <a:solidFill>
                  <a:prstClr val="black"/>
                </a:solidFill>
                <a:effectLst/>
                <a:uLnTx/>
                <a:uFillTx/>
              </a:endParaRPr>
            </a:p>
          </p:txBody>
        </p:sp>
        <p:sp>
          <p:nvSpPr>
            <p:cNvPr id="15" name="Shape">
              <a:extLst>
                <a:ext uri="{FF2B5EF4-FFF2-40B4-BE49-F238E27FC236}">
                  <a16:creationId xmlns:a16="http://schemas.microsoft.com/office/drawing/2014/main" id="{DE41F739-8B8D-40D9-A1E9-E2E96B9616B6}"/>
                </a:ext>
              </a:extLst>
            </p:cNvPr>
            <p:cNvSpPr/>
            <p:nvPr/>
          </p:nvSpPr>
          <p:spPr>
            <a:xfrm>
              <a:off x="5173468" y="1899320"/>
              <a:ext cx="232706" cy="326013"/>
            </a:xfrm>
            <a:custGeom>
              <a:avLst/>
              <a:gdLst/>
              <a:ahLst/>
              <a:cxnLst>
                <a:cxn ang="0">
                  <a:pos x="wd2" y="hd2"/>
                </a:cxn>
                <a:cxn ang="5400000">
                  <a:pos x="wd2" y="hd2"/>
                </a:cxn>
                <a:cxn ang="10800000">
                  <a:pos x="wd2" y="hd2"/>
                </a:cxn>
                <a:cxn ang="16200000">
                  <a:pos x="wd2" y="hd2"/>
                </a:cxn>
              </a:cxnLst>
              <a:rect l="0" t="0" r="r" b="b"/>
              <a:pathLst>
                <a:path w="18430" h="18908" extrusionOk="0">
                  <a:moveTo>
                    <a:pt x="10807" y="17313"/>
                  </a:moveTo>
                  <a:cubicBezTo>
                    <a:pt x="13994" y="12687"/>
                    <a:pt x="16447" y="7876"/>
                    <a:pt x="18336" y="2879"/>
                  </a:cubicBezTo>
                  <a:cubicBezTo>
                    <a:pt x="19549" y="-343"/>
                    <a:pt x="8636" y="-1272"/>
                    <a:pt x="7311" y="2239"/>
                  </a:cubicBezTo>
                  <a:cubicBezTo>
                    <a:pt x="5591" y="6761"/>
                    <a:pt x="3222" y="11118"/>
                    <a:pt x="346" y="15310"/>
                  </a:cubicBezTo>
                  <a:cubicBezTo>
                    <a:pt x="-2051" y="18738"/>
                    <a:pt x="8721" y="20328"/>
                    <a:pt x="10807" y="17313"/>
                  </a:cubicBezTo>
                  <a:lnTo>
                    <a:pt x="10807" y="17313"/>
                  </a:lnTo>
                  <a:close/>
                </a:path>
              </a:pathLst>
            </a:custGeom>
            <a:solidFill>
              <a:srgbClr val="C13018"/>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pPr>
              <a:endParaRPr kumimoji="0" sz="2250" b="0" i="0" u="none" strike="noStrike" kern="0" cap="none" spc="0" normalizeH="0" baseline="0" noProof="0">
                <a:ln>
                  <a:noFill/>
                </a:ln>
                <a:solidFill>
                  <a:prstClr val="black"/>
                </a:solidFill>
                <a:effectLst/>
                <a:uLnTx/>
                <a:uFillTx/>
              </a:endParaRPr>
            </a:p>
          </p:txBody>
        </p:sp>
        <p:sp>
          <p:nvSpPr>
            <p:cNvPr id="16" name="Shape">
              <a:extLst>
                <a:ext uri="{FF2B5EF4-FFF2-40B4-BE49-F238E27FC236}">
                  <a16:creationId xmlns:a16="http://schemas.microsoft.com/office/drawing/2014/main" id="{F26F4AE1-1EF1-4880-9F52-92778E90F1C9}"/>
                </a:ext>
              </a:extLst>
            </p:cNvPr>
            <p:cNvSpPr/>
            <p:nvPr/>
          </p:nvSpPr>
          <p:spPr>
            <a:xfrm>
              <a:off x="5778733" y="2255358"/>
              <a:ext cx="356386" cy="155168"/>
            </a:xfrm>
            <a:custGeom>
              <a:avLst/>
              <a:gdLst/>
              <a:ahLst/>
              <a:cxnLst>
                <a:cxn ang="0">
                  <a:pos x="wd2" y="hd2"/>
                </a:cxn>
                <a:cxn ang="5400000">
                  <a:pos x="wd2" y="hd2"/>
                </a:cxn>
                <a:cxn ang="10800000">
                  <a:pos x="wd2" y="hd2"/>
                </a:cxn>
                <a:cxn ang="16200000">
                  <a:pos x="wd2" y="hd2"/>
                </a:cxn>
              </a:cxnLst>
              <a:rect l="0" t="0" r="r" b="b"/>
              <a:pathLst>
                <a:path w="20001" h="20598" extrusionOk="0">
                  <a:moveTo>
                    <a:pt x="5692" y="20307"/>
                  </a:moveTo>
                  <a:cubicBezTo>
                    <a:pt x="10628" y="18321"/>
                    <a:pt x="15283" y="13973"/>
                    <a:pt x="19419" y="7309"/>
                  </a:cubicBezTo>
                  <a:cubicBezTo>
                    <a:pt x="20878" y="4946"/>
                    <a:pt x="19260" y="2015"/>
                    <a:pt x="18220" y="1117"/>
                  </a:cubicBezTo>
                  <a:cubicBezTo>
                    <a:pt x="16662" y="-253"/>
                    <a:pt x="14284" y="-679"/>
                    <a:pt x="12825" y="1684"/>
                  </a:cubicBezTo>
                  <a:cubicBezTo>
                    <a:pt x="9528" y="6978"/>
                    <a:pt x="5932" y="10475"/>
                    <a:pt x="1995" y="12083"/>
                  </a:cubicBezTo>
                  <a:cubicBezTo>
                    <a:pt x="757" y="12555"/>
                    <a:pt x="-722" y="14777"/>
                    <a:pt x="397" y="17754"/>
                  </a:cubicBezTo>
                  <a:cubicBezTo>
                    <a:pt x="1536" y="20779"/>
                    <a:pt x="4174" y="20921"/>
                    <a:pt x="5692" y="20307"/>
                  </a:cubicBezTo>
                  <a:lnTo>
                    <a:pt x="5692" y="20307"/>
                  </a:lnTo>
                  <a:close/>
                </a:path>
              </a:pathLst>
            </a:custGeom>
            <a:solidFill>
              <a:srgbClr val="C13018"/>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pPr>
              <a:endParaRPr kumimoji="0" sz="2250" b="0" i="0" u="none" strike="noStrike" kern="0" cap="none" spc="0" normalizeH="0" baseline="0" noProof="0">
                <a:ln>
                  <a:noFill/>
                </a:ln>
                <a:solidFill>
                  <a:prstClr val="black"/>
                </a:solidFill>
                <a:effectLst/>
                <a:uLnTx/>
                <a:uFillTx/>
              </a:endParaRPr>
            </a:p>
          </p:txBody>
        </p:sp>
        <p:sp>
          <p:nvSpPr>
            <p:cNvPr id="17" name="Shape">
              <a:extLst>
                <a:ext uri="{FF2B5EF4-FFF2-40B4-BE49-F238E27FC236}">
                  <a16:creationId xmlns:a16="http://schemas.microsoft.com/office/drawing/2014/main" id="{9190A0BF-2F20-4C63-A08A-9794A7F3F851}"/>
                </a:ext>
              </a:extLst>
            </p:cNvPr>
            <p:cNvSpPr/>
            <p:nvPr/>
          </p:nvSpPr>
          <p:spPr>
            <a:xfrm>
              <a:off x="4461392" y="2006131"/>
              <a:ext cx="251957" cy="270645"/>
            </a:xfrm>
            <a:custGeom>
              <a:avLst/>
              <a:gdLst/>
              <a:ahLst/>
              <a:cxnLst>
                <a:cxn ang="0">
                  <a:pos x="wd2" y="hd2"/>
                </a:cxn>
                <a:cxn ang="5400000">
                  <a:pos x="wd2" y="hd2"/>
                </a:cxn>
                <a:cxn ang="10800000">
                  <a:pos x="wd2" y="hd2"/>
                </a:cxn>
                <a:cxn ang="16200000">
                  <a:pos x="wd2" y="hd2"/>
                </a:cxn>
              </a:cxnLst>
              <a:rect l="0" t="0" r="r" b="b"/>
              <a:pathLst>
                <a:path w="18241" h="19782" extrusionOk="0">
                  <a:moveTo>
                    <a:pt x="17712" y="16713"/>
                  </a:moveTo>
                  <a:cubicBezTo>
                    <a:pt x="14052" y="12523"/>
                    <a:pt x="11474" y="7579"/>
                    <a:pt x="9902" y="2244"/>
                  </a:cubicBezTo>
                  <a:cubicBezTo>
                    <a:pt x="9000" y="-775"/>
                    <a:pt x="-1001" y="-879"/>
                    <a:pt x="82" y="2738"/>
                  </a:cubicBezTo>
                  <a:cubicBezTo>
                    <a:pt x="1834" y="8620"/>
                    <a:pt x="4824" y="13825"/>
                    <a:pt x="8820" y="18431"/>
                  </a:cubicBezTo>
                  <a:cubicBezTo>
                    <a:pt x="10804" y="20721"/>
                    <a:pt x="20599" y="20070"/>
                    <a:pt x="17712" y="16713"/>
                  </a:cubicBezTo>
                  <a:lnTo>
                    <a:pt x="17712" y="16713"/>
                  </a:lnTo>
                  <a:close/>
                </a:path>
              </a:pathLst>
            </a:custGeom>
            <a:solidFill>
              <a:srgbClr val="C13018"/>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pPr>
              <a:endParaRPr kumimoji="0" sz="2250" b="0" i="0" u="none" strike="noStrike" kern="0" cap="none" spc="0" normalizeH="0" baseline="0" noProof="0">
                <a:ln>
                  <a:noFill/>
                </a:ln>
                <a:solidFill>
                  <a:prstClr val="black"/>
                </a:solidFill>
                <a:effectLst/>
                <a:uLnTx/>
                <a:uFillTx/>
              </a:endParaRPr>
            </a:p>
          </p:txBody>
        </p:sp>
        <p:sp>
          <p:nvSpPr>
            <p:cNvPr id="18" name="Shape">
              <a:extLst>
                <a:ext uri="{FF2B5EF4-FFF2-40B4-BE49-F238E27FC236}">
                  <a16:creationId xmlns:a16="http://schemas.microsoft.com/office/drawing/2014/main" id="{6674A276-CE50-4153-8AE1-D2A20182CA3B}"/>
                </a:ext>
              </a:extLst>
            </p:cNvPr>
            <p:cNvSpPr/>
            <p:nvPr/>
          </p:nvSpPr>
          <p:spPr>
            <a:xfrm>
              <a:off x="3784919" y="2290965"/>
              <a:ext cx="328351" cy="247309"/>
            </a:xfrm>
            <a:custGeom>
              <a:avLst/>
              <a:gdLst/>
              <a:ahLst/>
              <a:cxnLst>
                <a:cxn ang="0">
                  <a:pos x="wd2" y="hd2"/>
                </a:cxn>
                <a:cxn ang="5400000">
                  <a:pos x="wd2" y="hd2"/>
                </a:cxn>
                <a:cxn ang="10800000">
                  <a:pos x="wd2" y="hd2"/>
                </a:cxn>
                <a:cxn ang="16200000">
                  <a:pos x="wd2" y="hd2"/>
                </a:cxn>
              </a:cxnLst>
              <a:rect l="0" t="0" r="r" b="b"/>
              <a:pathLst>
                <a:path w="19723" h="21222" extrusionOk="0">
                  <a:moveTo>
                    <a:pt x="19204" y="17771"/>
                  </a:moveTo>
                  <a:cubicBezTo>
                    <a:pt x="15098" y="13280"/>
                    <a:pt x="11484" y="8208"/>
                    <a:pt x="8340" y="2342"/>
                  </a:cubicBezTo>
                  <a:cubicBezTo>
                    <a:pt x="7249" y="295"/>
                    <a:pt x="4961" y="-102"/>
                    <a:pt x="3293" y="20"/>
                  </a:cubicBezTo>
                  <a:cubicBezTo>
                    <a:pt x="2694" y="51"/>
                    <a:pt x="-856" y="815"/>
                    <a:pt x="192" y="2770"/>
                  </a:cubicBezTo>
                  <a:cubicBezTo>
                    <a:pt x="3550" y="9064"/>
                    <a:pt x="7420" y="14685"/>
                    <a:pt x="11826" y="19482"/>
                  </a:cubicBezTo>
                  <a:cubicBezTo>
                    <a:pt x="13323" y="21131"/>
                    <a:pt x="15675" y="21498"/>
                    <a:pt x="17493" y="21040"/>
                  </a:cubicBezTo>
                  <a:cubicBezTo>
                    <a:pt x="18456" y="20765"/>
                    <a:pt x="20744" y="19451"/>
                    <a:pt x="19204" y="17771"/>
                  </a:cubicBezTo>
                  <a:lnTo>
                    <a:pt x="19204" y="17771"/>
                  </a:lnTo>
                  <a:close/>
                </a:path>
              </a:pathLst>
            </a:custGeom>
            <a:solidFill>
              <a:srgbClr val="C13018"/>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pPr>
              <a:endParaRPr kumimoji="0" sz="2250" b="0" i="0" u="none" strike="noStrike" kern="0" cap="none" spc="0" normalizeH="0" baseline="0" noProof="0">
                <a:ln>
                  <a:noFill/>
                </a:ln>
                <a:solidFill>
                  <a:prstClr val="black"/>
                </a:solidFill>
                <a:effectLst/>
                <a:uLnTx/>
                <a:uFillTx/>
              </a:endParaRPr>
            </a:p>
          </p:txBody>
        </p:sp>
        <p:sp>
          <p:nvSpPr>
            <p:cNvPr id="19" name="Shape">
              <a:extLst>
                <a:ext uri="{FF2B5EF4-FFF2-40B4-BE49-F238E27FC236}">
                  <a16:creationId xmlns:a16="http://schemas.microsoft.com/office/drawing/2014/main" id="{A70E1878-7512-48E0-B804-D50A7693271A}"/>
                </a:ext>
              </a:extLst>
            </p:cNvPr>
            <p:cNvSpPr/>
            <p:nvPr/>
          </p:nvSpPr>
          <p:spPr>
            <a:xfrm>
              <a:off x="3464485" y="3038645"/>
              <a:ext cx="442401" cy="101345"/>
            </a:xfrm>
            <a:custGeom>
              <a:avLst/>
              <a:gdLst/>
              <a:ahLst/>
              <a:cxnLst>
                <a:cxn ang="0">
                  <a:pos x="wd2" y="hd2"/>
                </a:cxn>
                <a:cxn ang="5400000">
                  <a:pos x="wd2" y="hd2"/>
                </a:cxn>
                <a:cxn ang="10800000">
                  <a:pos x="wd2" y="hd2"/>
                </a:cxn>
                <a:cxn ang="16200000">
                  <a:pos x="wd2" y="hd2"/>
                </a:cxn>
              </a:cxnLst>
              <a:rect l="0" t="0" r="r" b="b"/>
              <a:pathLst>
                <a:path w="19185" h="18083" extrusionOk="0">
                  <a:moveTo>
                    <a:pt x="14857" y="423"/>
                  </a:moveTo>
                  <a:cubicBezTo>
                    <a:pt x="10982" y="4933"/>
                    <a:pt x="7153" y="6267"/>
                    <a:pt x="3154" y="4234"/>
                  </a:cubicBezTo>
                  <a:cubicBezTo>
                    <a:pt x="2258" y="3789"/>
                    <a:pt x="112" y="4488"/>
                    <a:pt x="4" y="9571"/>
                  </a:cubicBezTo>
                  <a:cubicBezTo>
                    <a:pt x="-104" y="14844"/>
                    <a:pt x="2058" y="16496"/>
                    <a:pt x="2907" y="16877"/>
                  </a:cubicBezTo>
                  <a:cubicBezTo>
                    <a:pt x="7863" y="19418"/>
                    <a:pt x="12881" y="17957"/>
                    <a:pt x="17698" y="12366"/>
                  </a:cubicBezTo>
                  <a:cubicBezTo>
                    <a:pt x="21496" y="7919"/>
                    <a:pt x="17080" y="-2182"/>
                    <a:pt x="14857" y="423"/>
                  </a:cubicBezTo>
                  <a:lnTo>
                    <a:pt x="14857" y="423"/>
                  </a:lnTo>
                  <a:close/>
                </a:path>
              </a:pathLst>
            </a:custGeom>
            <a:solidFill>
              <a:srgbClr val="C13018"/>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pPr>
              <a:endParaRPr kumimoji="0" sz="2250" b="0" i="0" u="none" strike="noStrike" kern="0" cap="none" spc="0" normalizeH="0" baseline="0" noProof="0">
                <a:ln>
                  <a:noFill/>
                </a:ln>
                <a:solidFill>
                  <a:prstClr val="black"/>
                </a:solidFill>
                <a:effectLst/>
                <a:uLnTx/>
                <a:uFillTx/>
              </a:endParaRPr>
            </a:p>
          </p:txBody>
        </p:sp>
        <p:sp>
          <p:nvSpPr>
            <p:cNvPr id="20" name="Shape">
              <a:extLst>
                <a:ext uri="{FF2B5EF4-FFF2-40B4-BE49-F238E27FC236}">
                  <a16:creationId xmlns:a16="http://schemas.microsoft.com/office/drawing/2014/main" id="{2A0AED33-7F3C-4F45-9D97-C562F5112359}"/>
                </a:ext>
              </a:extLst>
            </p:cNvPr>
            <p:cNvSpPr/>
            <p:nvPr/>
          </p:nvSpPr>
          <p:spPr>
            <a:xfrm>
              <a:off x="4034143" y="2326566"/>
              <a:ext cx="1932822" cy="1175195"/>
            </a:xfrm>
            <a:custGeom>
              <a:avLst/>
              <a:gdLst/>
              <a:ahLst/>
              <a:cxnLst>
                <a:cxn ang="0">
                  <a:pos x="wd2" y="hd2"/>
                </a:cxn>
                <a:cxn ang="5400000">
                  <a:pos x="wd2" y="hd2"/>
                </a:cxn>
                <a:cxn ang="10800000">
                  <a:pos x="wd2" y="hd2"/>
                </a:cxn>
                <a:cxn ang="16200000">
                  <a:pos x="wd2" y="hd2"/>
                </a:cxn>
              </a:cxnLst>
              <a:rect l="0" t="0" r="r" b="b"/>
              <a:pathLst>
                <a:path w="20315" h="20324" extrusionOk="0">
                  <a:moveTo>
                    <a:pt x="1009" y="13961"/>
                  </a:moveTo>
                  <a:cubicBezTo>
                    <a:pt x="-709" y="11332"/>
                    <a:pt x="-301" y="6234"/>
                    <a:pt x="2756" y="6714"/>
                  </a:cubicBezTo>
                  <a:cubicBezTo>
                    <a:pt x="2891" y="6733"/>
                    <a:pt x="3366" y="6610"/>
                    <a:pt x="3411" y="6332"/>
                  </a:cubicBezTo>
                  <a:cubicBezTo>
                    <a:pt x="3654" y="4830"/>
                    <a:pt x="4044" y="3303"/>
                    <a:pt x="4777" y="2250"/>
                  </a:cubicBezTo>
                  <a:cubicBezTo>
                    <a:pt x="6180" y="237"/>
                    <a:pt x="7958" y="822"/>
                    <a:pt x="8882" y="3100"/>
                  </a:cubicBezTo>
                  <a:cubicBezTo>
                    <a:pt x="8998" y="3389"/>
                    <a:pt x="9590" y="3044"/>
                    <a:pt x="9676" y="2804"/>
                  </a:cubicBezTo>
                  <a:cubicBezTo>
                    <a:pt x="10806" y="-237"/>
                    <a:pt x="13223" y="-964"/>
                    <a:pt x="14877" y="1413"/>
                  </a:cubicBezTo>
                  <a:cubicBezTo>
                    <a:pt x="15757" y="2675"/>
                    <a:pt x="15701" y="2755"/>
                    <a:pt x="16846" y="2860"/>
                  </a:cubicBezTo>
                  <a:cubicBezTo>
                    <a:pt x="19802" y="3124"/>
                    <a:pt x="20891" y="8795"/>
                    <a:pt x="19136" y="12280"/>
                  </a:cubicBezTo>
                  <a:cubicBezTo>
                    <a:pt x="19121" y="12324"/>
                    <a:pt x="19128" y="12354"/>
                    <a:pt x="19151" y="12385"/>
                  </a:cubicBezTo>
                  <a:cubicBezTo>
                    <a:pt x="20262" y="13549"/>
                    <a:pt x="20633" y="15895"/>
                    <a:pt x="20023" y="17841"/>
                  </a:cubicBezTo>
                  <a:cubicBezTo>
                    <a:pt x="19316" y="20100"/>
                    <a:pt x="17523" y="20636"/>
                    <a:pt x="16075" y="20168"/>
                  </a:cubicBezTo>
                  <a:cubicBezTo>
                    <a:pt x="15330" y="19928"/>
                    <a:pt x="14548" y="18770"/>
                    <a:pt x="13829" y="18641"/>
                  </a:cubicBezTo>
                  <a:cubicBezTo>
                    <a:pt x="12950" y="18481"/>
                    <a:pt x="11782" y="19811"/>
                    <a:pt x="10940" y="20045"/>
                  </a:cubicBezTo>
                  <a:cubicBezTo>
                    <a:pt x="10708" y="20107"/>
                    <a:pt x="10465" y="20143"/>
                    <a:pt x="10222" y="20150"/>
                  </a:cubicBezTo>
                  <a:cubicBezTo>
                    <a:pt x="10690" y="16289"/>
                    <a:pt x="10428" y="11098"/>
                    <a:pt x="7587" y="12545"/>
                  </a:cubicBezTo>
                  <a:cubicBezTo>
                    <a:pt x="6577" y="13063"/>
                    <a:pt x="5859" y="14386"/>
                    <a:pt x="5911" y="16172"/>
                  </a:cubicBezTo>
                  <a:cubicBezTo>
                    <a:pt x="4178" y="16178"/>
                    <a:pt x="2330" y="15981"/>
                    <a:pt x="1009" y="13961"/>
                  </a:cubicBezTo>
                  <a:close/>
                </a:path>
              </a:pathLst>
            </a:custGeom>
            <a:solidFill>
              <a:srgbClr val="FFCC4C">
                <a:lumMod val="60000"/>
                <a:lumOff val="40000"/>
              </a:srgbClr>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pPr>
              <a:endParaRPr kumimoji="0" sz="2250" b="0" i="0" u="none" strike="noStrike" kern="0" cap="none" spc="0" normalizeH="0" baseline="0" noProof="0">
                <a:ln>
                  <a:noFill/>
                </a:ln>
                <a:solidFill>
                  <a:prstClr val="black"/>
                </a:solidFill>
                <a:effectLst/>
                <a:uLnTx/>
                <a:uFillTx/>
              </a:endParaRPr>
            </a:p>
          </p:txBody>
        </p:sp>
        <p:sp>
          <p:nvSpPr>
            <p:cNvPr id="21" name="Shape">
              <a:extLst>
                <a:ext uri="{FF2B5EF4-FFF2-40B4-BE49-F238E27FC236}">
                  <a16:creationId xmlns:a16="http://schemas.microsoft.com/office/drawing/2014/main" id="{590A1343-29A2-4119-96CD-C1FF6D9FE39A}"/>
                </a:ext>
              </a:extLst>
            </p:cNvPr>
            <p:cNvSpPr/>
            <p:nvPr/>
          </p:nvSpPr>
          <p:spPr>
            <a:xfrm>
              <a:off x="4675015" y="3074246"/>
              <a:ext cx="283048" cy="419377"/>
            </a:xfrm>
            <a:custGeom>
              <a:avLst/>
              <a:gdLst/>
              <a:ahLst/>
              <a:cxnLst>
                <a:cxn ang="0">
                  <a:pos x="wd2" y="hd2"/>
                </a:cxn>
                <a:cxn ang="5400000">
                  <a:pos x="wd2" y="hd2"/>
                </a:cxn>
                <a:cxn ang="10800000">
                  <a:pos x="wd2" y="hd2"/>
                </a:cxn>
                <a:cxn ang="16200000">
                  <a:pos x="wd2" y="hd2"/>
                </a:cxn>
              </a:cxnLst>
              <a:rect l="0" t="0" r="r" b="b"/>
              <a:pathLst>
                <a:path w="20394" h="20752" extrusionOk="0">
                  <a:moveTo>
                    <a:pt x="180" y="9864"/>
                  </a:moveTo>
                  <a:cubicBezTo>
                    <a:pt x="-718" y="6041"/>
                    <a:pt x="1616" y="-848"/>
                    <a:pt x="10313" y="86"/>
                  </a:cubicBezTo>
                  <a:cubicBezTo>
                    <a:pt x="14982" y="579"/>
                    <a:pt x="17650" y="3944"/>
                    <a:pt x="18881" y="6746"/>
                  </a:cubicBezTo>
                  <a:cubicBezTo>
                    <a:pt x="20882" y="11238"/>
                    <a:pt x="20754" y="16118"/>
                    <a:pt x="19343" y="20752"/>
                  </a:cubicBezTo>
                  <a:cubicBezTo>
                    <a:pt x="10313" y="19977"/>
                    <a:pt x="1796" y="16629"/>
                    <a:pt x="180" y="9864"/>
                  </a:cubicBezTo>
                  <a:close/>
                </a:path>
              </a:pathLst>
            </a:custGeom>
            <a:solidFill>
              <a:srgbClr val="FFCC4C">
                <a:lumMod val="60000"/>
                <a:lumOff val="40000"/>
              </a:srgbClr>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pPr>
              <a:endParaRPr kumimoji="0" sz="2250" b="0" i="0" u="none" strike="noStrike" kern="0" cap="none" spc="0" normalizeH="0" baseline="0" noProof="0">
                <a:ln>
                  <a:noFill/>
                </a:ln>
                <a:solidFill>
                  <a:prstClr val="black"/>
                </a:solidFill>
                <a:effectLst/>
                <a:uLnTx/>
                <a:uFillTx/>
              </a:endParaRPr>
            </a:p>
          </p:txBody>
        </p:sp>
        <p:sp>
          <p:nvSpPr>
            <p:cNvPr id="22" name="Shape">
              <a:extLst>
                <a:ext uri="{FF2B5EF4-FFF2-40B4-BE49-F238E27FC236}">
                  <a16:creationId xmlns:a16="http://schemas.microsoft.com/office/drawing/2014/main" id="{B7F40651-F210-4E66-A48F-450846C755B3}"/>
                </a:ext>
              </a:extLst>
            </p:cNvPr>
            <p:cNvSpPr/>
            <p:nvPr/>
          </p:nvSpPr>
          <p:spPr>
            <a:xfrm>
              <a:off x="7289647" y="2401808"/>
              <a:ext cx="72528" cy="195496"/>
            </a:xfrm>
            <a:custGeom>
              <a:avLst/>
              <a:gdLst/>
              <a:ahLst/>
              <a:cxnLst>
                <a:cxn ang="0">
                  <a:pos x="wd2" y="hd2"/>
                </a:cxn>
                <a:cxn ang="5400000">
                  <a:pos x="wd2" y="hd2"/>
                </a:cxn>
                <a:cxn ang="10800000">
                  <a:pos x="wd2" y="hd2"/>
                </a:cxn>
                <a:cxn ang="16200000">
                  <a:pos x="wd2" y="hd2"/>
                </a:cxn>
              </a:cxnLst>
              <a:rect l="0" t="0" r="r" b="b"/>
              <a:pathLst>
                <a:path w="18723" h="19068" extrusionOk="0">
                  <a:moveTo>
                    <a:pt x="16477" y="13720"/>
                  </a:moveTo>
                  <a:cubicBezTo>
                    <a:pt x="15741" y="15561"/>
                    <a:pt x="14638" y="17332"/>
                    <a:pt x="13443" y="19068"/>
                  </a:cubicBezTo>
                  <a:cubicBezTo>
                    <a:pt x="4436" y="15630"/>
                    <a:pt x="-1171" y="11150"/>
                    <a:pt x="208" y="5629"/>
                  </a:cubicBezTo>
                  <a:cubicBezTo>
                    <a:pt x="1587" y="73"/>
                    <a:pt x="10502" y="-2532"/>
                    <a:pt x="17304" y="3302"/>
                  </a:cubicBezTo>
                  <a:cubicBezTo>
                    <a:pt x="20429" y="6045"/>
                    <a:pt x="17580" y="10907"/>
                    <a:pt x="16477" y="13720"/>
                  </a:cubicBezTo>
                  <a:close/>
                </a:path>
              </a:pathLst>
            </a:custGeom>
            <a:solidFill>
              <a:srgbClr val="FFCC4C"/>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pPr>
              <a:endParaRPr kumimoji="0" sz="2250" b="0" i="0" u="none" strike="noStrike" kern="0" cap="none" spc="0" normalizeH="0" baseline="0" noProof="0">
                <a:ln>
                  <a:noFill/>
                </a:ln>
                <a:solidFill>
                  <a:prstClr val="black"/>
                </a:solidFill>
                <a:effectLst/>
                <a:uLnTx/>
                <a:uFillTx/>
              </a:endParaRPr>
            </a:p>
          </p:txBody>
        </p:sp>
        <p:sp>
          <p:nvSpPr>
            <p:cNvPr id="23" name="Shape">
              <a:extLst>
                <a:ext uri="{FF2B5EF4-FFF2-40B4-BE49-F238E27FC236}">
                  <a16:creationId xmlns:a16="http://schemas.microsoft.com/office/drawing/2014/main" id="{0A2E6990-D068-4096-BFBB-7475654D0014}"/>
                </a:ext>
              </a:extLst>
            </p:cNvPr>
            <p:cNvSpPr/>
            <p:nvPr/>
          </p:nvSpPr>
          <p:spPr>
            <a:xfrm>
              <a:off x="7594526" y="2504585"/>
              <a:ext cx="204279" cy="176626"/>
            </a:xfrm>
            <a:custGeom>
              <a:avLst/>
              <a:gdLst/>
              <a:ahLst/>
              <a:cxnLst>
                <a:cxn ang="0">
                  <a:pos x="wd2" y="hd2"/>
                </a:cxn>
                <a:cxn ang="5400000">
                  <a:pos x="wd2" y="hd2"/>
                </a:cxn>
                <a:cxn ang="10800000">
                  <a:pos x="wd2" y="hd2"/>
                </a:cxn>
                <a:cxn ang="16200000">
                  <a:pos x="wd2" y="hd2"/>
                </a:cxn>
              </a:cxnLst>
              <a:rect l="0" t="0" r="r" b="b"/>
              <a:pathLst>
                <a:path w="19924" h="18411" extrusionOk="0">
                  <a:moveTo>
                    <a:pt x="0" y="18411"/>
                  </a:moveTo>
                  <a:cubicBezTo>
                    <a:pt x="3230" y="12324"/>
                    <a:pt x="7744" y="3677"/>
                    <a:pt x="12259" y="1339"/>
                  </a:cubicBezTo>
                  <a:cubicBezTo>
                    <a:pt x="20905" y="-3189"/>
                    <a:pt x="21600" y="4753"/>
                    <a:pt x="17502" y="10506"/>
                  </a:cubicBezTo>
                  <a:cubicBezTo>
                    <a:pt x="13543" y="16073"/>
                    <a:pt x="6737" y="18077"/>
                    <a:pt x="0" y="18411"/>
                  </a:cubicBezTo>
                  <a:close/>
                </a:path>
              </a:pathLst>
            </a:custGeom>
            <a:solidFill>
              <a:srgbClr val="FFCC4C"/>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pPr>
              <a:endParaRPr kumimoji="0" sz="2250" b="0" i="0" u="none" strike="noStrike" kern="0" cap="none" spc="0" normalizeH="0" baseline="0" noProof="0">
                <a:ln>
                  <a:noFill/>
                </a:ln>
                <a:solidFill>
                  <a:prstClr val="black"/>
                </a:solidFill>
                <a:effectLst/>
                <a:uLnTx/>
                <a:uFillTx/>
              </a:endParaRPr>
            </a:p>
          </p:txBody>
        </p:sp>
        <p:sp>
          <p:nvSpPr>
            <p:cNvPr id="24" name="Shape">
              <a:extLst>
                <a:ext uri="{FF2B5EF4-FFF2-40B4-BE49-F238E27FC236}">
                  <a16:creationId xmlns:a16="http://schemas.microsoft.com/office/drawing/2014/main" id="{B6DFDC71-63BF-4DEF-858A-DC3B53A313F0}"/>
                </a:ext>
              </a:extLst>
            </p:cNvPr>
            <p:cNvSpPr/>
            <p:nvPr/>
          </p:nvSpPr>
          <p:spPr>
            <a:xfrm>
              <a:off x="5280277" y="2540192"/>
              <a:ext cx="586751" cy="586757"/>
            </a:xfrm>
            <a:custGeom>
              <a:avLst/>
              <a:gdLst/>
              <a:ahLst/>
              <a:cxnLst>
                <a:cxn ang="0">
                  <a:pos x="wd2" y="hd2"/>
                </a:cxn>
                <a:cxn ang="5400000">
                  <a:pos x="wd2" y="hd2"/>
                </a:cxn>
                <a:cxn ang="10800000">
                  <a:pos x="wd2" y="hd2"/>
                </a:cxn>
                <a:cxn ang="16200000">
                  <a:pos x="wd2" y="hd2"/>
                </a:cxn>
              </a:cxnLst>
              <a:rect l="0" t="0" r="r" b="b"/>
              <a:pathLst>
                <a:path w="21600" h="21600" extrusionOk="0">
                  <a:moveTo>
                    <a:pt x="18952" y="13448"/>
                  </a:moveTo>
                  <a:cubicBezTo>
                    <a:pt x="20420" y="13448"/>
                    <a:pt x="21600" y="12255"/>
                    <a:pt x="21600" y="10800"/>
                  </a:cubicBezTo>
                  <a:cubicBezTo>
                    <a:pt x="21600" y="9345"/>
                    <a:pt x="20407" y="8152"/>
                    <a:pt x="18952" y="8152"/>
                  </a:cubicBezTo>
                  <a:cubicBezTo>
                    <a:pt x="18808" y="8152"/>
                    <a:pt x="18664" y="8179"/>
                    <a:pt x="18520" y="8192"/>
                  </a:cubicBezTo>
                  <a:cubicBezTo>
                    <a:pt x="18402" y="7838"/>
                    <a:pt x="18258" y="7510"/>
                    <a:pt x="18100" y="7183"/>
                  </a:cubicBezTo>
                  <a:cubicBezTo>
                    <a:pt x="18218" y="7104"/>
                    <a:pt x="18336" y="7012"/>
                    <a:pt x="18441" y="6907"/>
                  </a:cubicBezTo>
                  <a:cubicBezTo>
                    <a:pt x="19477" y="5872"/>
                    <a:pt x="19477" y="4194"/>
                    <a:pt x="18441" y="3159"/>
                  </a:cubicBezTo>
                  <a:cubicBezTo>
                    <a:pt x="17406" y="2123"/>
                    <a:pt x="15728" y="2123"/>
                    <a:pt x="14693" y="3159"/>
                  </a:cubicBezTo>
                  <a:cubicBezTo>
                    <a:pt x="14588" y="3264"/>
                    <a:pt x="14496" y="3382"/>
                    <a:pt x="14417" y="3500"/>
                  </a:cubicBezTo>
                  <a:cubicBezTo>
                    <a:pt x="14090" y="3342"/>
                    <a:pt x="13749" y="3198"/>
                    <a:pt x="13408" y="3080"/>
                  </a:cubicBezTo>
                  <a:cubicBezTo>
                    <a:pt x="13434" y="2936"/>
                    <a:pt x="13448" y="2792"/>
                    <a:pt x="13448" y="2648"/>
                  </a:cubicBezTo>
                  <a:cubicBezTo>
                    <a:pt x="13448" y="1180"/>
                    <a:pt x="12255" y="0"/>
                    <a:pt x="10800" y="0"/>
                  </a:cubicBezTo>
                  <a:cubicBezTo>
                    <a:pt x="9345" y="0"/>
                    <a:pt x="8152" y="1193"/>
                    <a:pt x="8152" y="2648"/>
                  </a:cubicBezTo>
                  <a:cubicBezTo>
                    <a:pt x="8152" y="2792"/>
                    <a:pt x="8179" y="2936"/>
                    <a:pt x="8192" y="3080"/>
                  </a:cubicBezTo>
                  <a:cubicBezTo>
                    <a:pt x="7838" y="3198"/>
                    <a:pt x="7510" y="3342"/>
                    <a:pt x="7183" y="3500"/>
                  </a:cubicBezTo>
                  <a:cubicBezTo>
                    <a:pt x="7104" y="3382"/>
                    <a:pt x="7012" y="3264"/>
                    <a:pt x="6907" y="3159"/>
                  </a:cubicBezTo>
                  <a:cubicBezTo>
                    <a:pt x="5872" y="2123"/>
                    <a:pt x="4194" y="2123"/>
                    <a:pt x="3159" y="3159"/>
                  </a:cubicBezTo>
                  <a:cubicBezTo>
                    <a:pt x="2123" y="4194"/>
                    <a:pt x="2123" y="5872"/>
                    <a:pt x="3159" y="6907"/>
                  </a:cubicBezTo>
                  <a:cubicBezTo>
                    <a:pt x="3264" y="7012"/>
                    <a:pt x="3382" y="7104"/>
                    <a:pt x="3500" y="7183"/>
                  </a:cubicBezTo>
                  <a:cubicBezTo>
                    <a:pt x="3342" y="7510"/>
                    <a:pt x="3198" y="7851"/>
                    <a:pt x="3080" y="8192"/>
                  </a:cubicBezTo>
                  <a:cubicBezTo>
                    <a:pt x="2936" y="8166"/>
                    <a:pt x="2792" y="8152"/>
                    <a:pt x="2648" y="8152"/>
                  </a:cubicBezTo>
                  <a:cubicBezTo>
                    <a:pt x="1180" y="8152"/>
                    <a:pt x="0" y="9345"/>
                    <a:pt x="0" y="10800"/>
                  </a:cubicBezTo>
                  <a:cubicBezTo>
                    <a:pt x="0" y="12255"/>
                    <a:pt x="1193" y="13448"/>
                    <a:pt x="2648" y="13448"/>
                  </a:cubicBezTo>
                  <a:cubicBezTo>
                    <a:pt x="2792" y="13448"/>
                    <a:pt x="2936" y="13421"/>
                    <a:pt x="3080" y="13408"/>
                  </a:cubicBezTo>
                  <a:cubicBezTo>
                    <a:pt x="3198" y="13762"/>
                    <a:pt x="3342" y="14090"/>
                    <a:pt x="3500" y="14417"/>
                  </a:cubicBezTo>
                  <a:cubicBezTo>
                    <a:pt x="3382" y="14496"/>
                    <a:pt x="3264" y="14588"/>
                    <a:pt x="3159" y="14693"/>
                  </a:cubicBezTo>
                  <a:cubicBezTo>
                    <a:pt x="2123" y="15728"/>
                    <a:pt x="2123" y="17406"/>
                    <a:pt x="3159" y="18441"/>
                  </a:cubicBezTo>
                  <a:cubicBezTo>
                    <a:pt x="4194" y="19477"/>
                    <a:pt x="5872" y="19477"/>
                    <a:pt x="6907" y="18441"/>
                  </a:cubicBezTo>
                  <a:cubicBezTo>
                    <a:pt x="7012" y="18336"/>
                    <a:pt x="7104" y="18218"/>
                    <a:pt x="7183" y="18100"/>
                  </a:cubicBezTo>
                  <a:cubicBezTo>
                    <a:pt x="7510" y="18258"/>
                    <a:pt x="7838" y="18402"/>
                    <a:pt x="8192" y="18520"/>
                  </a:cubicBezTo>
                  <a:cubicBezTo>
                    <a:pt x="8166" y="18664"/>
                    <a:pt x="8152" y="18808"/>
                    <a:pt x="8152" y="18952"/>
                  </a:cubicBezTo>
                  <a:cubicBezTo>
                    <a:pt x="8152" y="20420"/>
                    <a:pt x="9345" y="21600"/>
                    <a:pt x="10800" y="21600"/>
                  </a:cubicBezTo>
                  <a:cubicBezTo>
                    <a:pt x="12255" y="21600"/>
                    <a:pt x="13448" y="20407"/>
                    <a:pt x="13448" y="18952"/>
                  </a:cubicBezTo>
                  <a:cubicBezTo>
                    <a:pt x="13448" y="18808"/>
                    <a:pt x="13421" y="18664"/>
                    <a:pt x="13408" y="18520"/>
                  </a:cubicBezTo>
                  <a:cubicBezTo>
                    <a:pt x="13762" y="18402"/>
                    <a:pt x="14090" y="18258"/>
                    <a:pt x="14417" y="18100"/>
                  </a:cubicBezTo>
                  <a:cubicBezTo>
                    <a:pt x="14496" y="18218"/>
                    <a:pt x="14588" y="18336"/>
                    <a:pt x="14693" y="18441"/>
                  </a:cubicBezTo>
                  <a:cubicBezTo>
                    <a:pt x="15728" y="19477"/>
                    <a:pt x="17406" y="19477"/>
                    <a:pt x="18441" y="18441"/>
                  </a:cubicBezTo>
                  <a:cubicBezTo>
                    <a:pt x="19477" y="17406"/>
                    <a:pt x="19477" y="15728"/>
                    <a:pt x="18441" y="14693"/>
                  </a:cubicBezTo>
                  <a:cubicBezTo>
                    <a:pt x="18336" y="14588"/>
                    <a:pt x="18218" y="14496"/>
                    <a:pt x="18100" y="14417"/>
                  </a:cubicBezTo>
                  <a:cubicBezTo>
                    <a:pt x="18258" y="14090"/>
                    <a:pt x="18402" y="13762"/>
                    <a:pt x="18520" y="13408"/>
                  </a:cubicBezTo>
                  <a:cubicBezTo>
                    <a:pt x="18664" y="13434"/>
                    <a:pt x="18808" y="13448"/>
                    <a:pt x="18952" y="13448"/>
                  </a:cubicBezTo>
                  <a:close/>
                  <a:moveTo>
                    <a:pt x="10800" y="16567"/>
                  </a:moveTo>
                  <a:cubicBezTo>
                    <a:pt x="7615" y="16567"/>
                    <a:pt x="5033" y="13985"/>
                    <a:pt x="5033" y="10800"/>
                  </a:cubicBezTo>
                  <a:cubicBezTo>
                    <a:pt x="5033" y="7615"/>
                    <a:pt x="7615" y="5033"/>
                    <a:pt x="10800" y="5033"/>
                  </a:cubicBezTo>
                  <a:cubicBezTo>
                    <a:pt x="13985" y="5033"/>
                    <a:pt x="16567" y="7615"/>
                    <a:pt x="16567" y="10800"/>
                  </a:cubicBezTo>
                  <a:cubicBezTo>
                    <a:pt x="16567" y="13985"/>
                    <a:pt x="13985" y="16567"/>
                    <a:pt x="10800" y="16567"/>
                  </a:cubicBezTo>
                  <a:close/>
                </a:path>
              </a:pathLst>
            </a:custGeom>
            <a:solidFill>
              <a:srgbClr val="060708"/>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pPr>
              <a:endParaRPr kumimoji="0" sz="2250" b="0" i="0" u="none" strike="noStrike" kern="0" cap="none" spc="0" normalizeH="0" baseline="0" noProof="0">
                <a:ln>
                  <a:noFill/>
                </a:ln>
                <a:solidFill>
                  <a:prstClr val="black"/>
                </a:solidFill>
                <a:effectLst/>
                <a:uLnTx/>
                <a:uFillTx/>
              </a:endParaRPr>
            </a:p>
          </p:txBody>
        </p:sp>
        <p:sp>
          <p:nvSpPr>
            <p:cNvPr id="25" name="Shape">
              <a:extLst>
                <a:ext uri="{FF2B5EF4-FFF2-40B4-BE49-F238E27FC236}">
                  <a16:creationId xmlns:a16="http://schemas.microsoft.com/office/drawing/2014/main" id="{40C53074-C420-4E9C-9C8C-0A9807FA1E6B}"/>
                </a:ext>
              </a:extLst>
            </p:cNvPr>
            <p:cNvSpPr/>
            <p:nvPr/>
          </p:nvSpPr>
          <p:spPr>
            <a:xfrm>
              <a:off x="4105351" y="2789418"/>
              <a:ext cx="399483" cy="399478"/>
            </a:xfrm>
            <a:custGeom>
              <a:avLst/>
              <a:gdLst/>
              <a:ahLst/>
              <a:cxnLst>
                <a:cxn ang="0">
                  <a:pos x="wd2" y="hd2"/>
                </a:cxn>
                <a:cxn ang="5400000">
                  <a:pos x="wd2" y="hd2"/>
                </a:cxn>
                <a:cxn ang="10800000">
                  <a:pos x="wd2" y="hd2"/>
                </a:cxn>
                <a:cxn ang="16200000">
                  <a:pos x="wd2" y="hd2"/>
                </a:cxn>
              </a:cxnLst>
              <a:rect l="0" t="0" r="r" b="b"/>
              <a:pathLst>
                <a:path w="21600" h="21600" extrusionOk="0">
                  <a:moveTo>
                    <a:pt x="18943" y="13457"/>
                  </a:moveTo>
                  <a:cubicBezTo>
                    <a:pt x="20406" y="13457"/>
                    <a:pt x="21600" y="12263"/>
                    <a:pt x="21600" y="10800"/>
                  </a:cubicBezTo>
                  <a:cubicBezTo>
                    <a:pt x="21600" y="9337"/>
                    <a:pt x="20406" y="8143"/>
                    <a:pt x="18943" y="8143"/>
                  </a:cubicBezTo>
                  <a:cubicBezTo>
                    <a:pt x="18789" y="8143"/>
                    <a:pt x="18655" y="8163"/>
                    <a:pt x="18520" y="8182"/>
                  </a:cubicBezTo>
                  <a:cubicBezTo>
                    <a:pt x="18404" y="7835"/>
                    <a:pt x="18270" y="7489"/>
                    <a:pt x="18096" y="7181"/>
                  </a:cubicBezTo>
                  <a:cubicBezTo>
                    <a:pt x="18212" y="7104"/>
                    <a:pt x="18327" y="7007"/>
                    <a:pt x="18443" y="6911"/>
                  </a:cubicBezTo>
                  <a:cubicBezTo>
                    <a:pt x="19482" y="5872"/>
                    <a:pt x="19482" y="4197"/>
                    <a:pt x="18443" y="3157"/>
                  </a:cubicBezTo>
                  <a:cubicBezTo>
                    <a:pt x="17403" y="2117"/>
                    <a:pt x="15728" y="2118"/>
                    <a:pt x="14689" y="3157"/>
                  </a:cubicBezTo>
                  <a:cubicBezTo>
                    <a:pt x="14593" y="3253"/>
                    <a:pt x="14496" y="3369"/>
                    <a:pt x="14419" y="3504"/>
                  </a:cubicBezTo>
                  <a:cubicBezTo>
                    <a:pt x="14092" y="3350"/>
                    <a:pt x="13765" y="3196"/>
                    <a:pt x="13418" y="3080"/>
                  </a:cubicBezTo>
                  <a:cubicBezTo>
                    <a:pt x="13437" y="2945"/>
                    <a:pt x="13457" y="2791"/>
                    <a:pt x="13457" y="2657"/>
                  </a:cubicBezTo>
                  <a:cubicBezTo>
                    <a:pt x="13457" y="1194"/>
                    <a:pt x="12263" y="0"/>
                    <a:pt x="10800" y="0"/>
                  </a:cubicBezTo>
                  <a:cubicBezTo>
                    <a:pt x="9337" y="0"/>
                    <a:pt x="8143" y="1194"/>
                    <a:pt x="8143" y="2657"/>
                  </a:cubicBezTo>
                  <a:cubicBezTo>
                    <a:pt x="8143" y="2811"/>
                    <a:pt x="8163" y="2946"/>
                    <a:pt x="8182" y="3080"/>
                  </a:cubicBezTo>
                  <a:cubicBezTo>
                    <a:pt x="7835" y="3196"/>
                    <a:pt x="7489" y="3330"/>
                    <a:pt x="7181" y="3504"/>
                  </a:cubicBezTo>
                  <a:cubicBezTo>
                    <a:pt x="7104" y="3388"/>
                    <a:pt x="7008" y="3273"/>
                    <a:pt x="6911" y="3157"/>
                  </a:cubicBezTo>
                  <a:cubicBezTo>
                    <a:pt x="5872" y="2118"/>
                    <a:pt x="4197" y="2118"/>
                    <a:pt x="3157" y="3157"/>
                  </a:cubicBezTo>
                  <a:cubicBezTo>
                    <a:pt x="2118" y="4197"/>
                    <a:pt x="2118" y="5872"/>
                    <a:pt x="3157" y="6911"/>
                  </a:cubicBezTo>
                  <a:cubicBezTo>
                    <a:pt x="3253" y="7007"/>
                    <a:pt x="3369" y="7104"/>
                    <a:pt x="3504" y="7181"/>
                  </a:cubicBezTo>
                  <a:cubicBezTo>
                    <a:pt x="3350" y="7508"/>
                    <a:pt x="3196" y="7835"/>
                    <a:pt x="3080" y="8182"/>
                  </a:cubicBezTo>
                  <a:cubicBezTo>
                    <a:pt x="2945" y="8163"/>
                    <a:pt x="2791" y="8143"/>
                    <a:pt x="2657" y="8143"/>
                  </a:cubicBezTo>
                  <a:cubicBezTo>
                    <a:pt x="1194" y="8143"/>
                    <a:pt x="0" y="9337"/>
                    <a:pt x="0" y="10800"/>
                  </a:cubicBezTo>
                  <a:cubicBezTo>
                    <a:pt x="0" y="12263"/>
                    <a:pt x="1194" y="13457"/>
                    <a:pt x="2657" y="13457"/>
                  </a:cubicBezTo>
                  <a:cubicBezTo>
                    <a:pt x="2811" y="13457"/>
                    <a:pt x="2945" y="13437"/>
                    <a:pt x="3080" y="13418"/>
                  </a:cubicBezTo>
                  <a:cubicBezTo>
                    <a:pt x="3196" y="13765"/>
                    <a:pt x="3330" y="14111"/>
                    <a:pt x="3504" y="14419"/>
                  </a:cubicBezTo>
                  <a:cubicBezTo>
                    <a:pt x="3388" y="14496"/>
                    <a:pt x="3273" y="14593"/>
                    <a:pt x="3157" y="14689"/>
                  </a:cubicBezTo>
                  <a:cubicBezTo>
                    <a:pt x="2118" y="15728"/>
                    <a:pt x="2118" y="17403"/>
                    <a:pt x="3157" y="18443"/>
                  </a:cubicBezTo>
                  <a:cubicBezTo>
                    <a:pt x="4197" y="19482"/>
                    <a:pt x="5872" y="19482"/>
                    <a:pt x="6911" y="18443"/>
                  </a:cubicBezTo>
                  <a:cubicBezTo>
                    <a:pt x="7007" y="18347"/>
                    <a:pt x="7104" y="18231"/>
                    <a:pt x="7181" y="18096"/>
                  </a:cubicBezTo>
                  <a:cubicBezTo>
                    <a:pt x="7508" y="18250"/>
                    <a:pt x="7835" y="18404"/>
                    <a:pt x="8182" y="18520"/>
                  </a:cubicBezTo>
                  <a:cubicBezTo>
                    <a:pt x="8163" y="18655"/>
                    <a:pt x="8143" y="18809"/>
                    <a:pt x="8143" y="18943"/>
                  </a:cubicBezTo>
                  <a:cubicBezTo>
                    <a:pt x="8143" y="20406"/>
                    <a:pt x="9337" y="21600"/>
                    <a:pt x="10800" y="21600"/>
                  </a:cubicBezTo>
                  <a:cubicBezTo>
                    <a:pt x="12263" y="21600"/>
                    <a:pt x="13457" y="20406"/>
                    <a:pt x="13457" y="18943"/>
                  </a:cubicBezTo>
                  <a:cubicBezTo>
                    <a:pt x="13457" y="18789"/>
                    <a:pt x="13437" y="18654"/>
                    <a:pt x="13418" y="18520"/>
                  </a:cubicBezTo>
                  <a:cubicBezTo>
                    <a:pt x="13765" y="18404"/>
                    <a:pt x="14111" y="18270"/>
                    <a:pt x="14419" y="18096"/>
                  </a:cubicBezTo>
                  <a:cubicBezTo>
                    <a:pt x="14496" y="18212"/>
                    <a:pt x="14592" y="18327"/>
                    <a:pt x="14689" y="18443"/>
                  </a:cubicBezTo>
                  <a:cubicBezTo>
                    <a:pt x="15728" y="19482"/>
                    <a:pt x="17403" y="19482"/>
                    <a:pt x="18443" y="18443"/>
                  </a:cubicBezTo>
                  <a:cubicBezTo>
                    <a:pt x="19482" y="17403"/>
                    <a:pt x="19482" y="15728"/>
                    <a:pt x="18443" y="14689"/>
                  </a:cubicBezTo>
                  <a:cubicBezTo>
                    <a:pt x="18347" y="14593"/>
                    <a:pt x="18231" y="14496"/>
                    <a:pt x="18096" y="14419"/>
                  </a:cubicBezTo>
                  <a:cubicBezTo>
                    <a:pt x="18250" y="14092"/>
                    <a:pt x="18404" y="13765"/>
                    <a:pt x="18520" y="13418"/>
                  </a:cubicBezTo>
                  <a:cubicBezTo>
                    <a:pt x="18655" y="13437"/>
                    <a:pt x="18809" y="13457"/>
                    <a:pt x="18943" y="13457"/>
                  </a:cubicBezTo>
                  <a:close/>
                  <a:moveTo>
                    <a:pt x="10800" y="16575"/>
                  </a:moveTo>
                  <a:cubicBezTo>
                    <a:pt x="7624" y="16575"/>
                    <a:pt x="5044" y="13996"/>
                    <a:pt x="5044" y="10819"/>
                  </a:cubicBezTo>
                  <a:cubicBezTo>
                    <a:pt x="5044" y="7643"/>
                    <a:pt x="7624" y="5063"/>
                    <a:pt x="10800" y="5063"/>
                  </a:cubicBezTo>
                  <a:cubicBezTo>
                    <a:pt x="13976" y="5063"/>
                    <a:pt x="16556" y="7643"/>
                    <a:pt x="16556" y="10819"/>
                  </a:cubicBezTo>
                  <a:cubicBezTo>
                    <a:pt x="16556" y="13996"/>
                    <a:pt x="13976" y="16575"/>
                    <a:pt x="10800" y="16575"/>
                  </a:cubicBezTo>
                  <a:close/>
                </a:path>
              </a:pathLst>
            </a:custGeom>
            <a:solidFill>
              <a:srgbClr val="060708"/>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pPr>
              <a:endParaRPr kumimoji="0" sz="2250" b="0" i="0" u="none" strike="noStrike" kern="0" cap="none" spc="0" normalizeH="0" baseline="0" noProof="0">
                <a:ln>
                  <a:noFill/>
                </a:ln>
                <a:solidFill>
                  <a:prstClr val="black"/>
                </a:solidFill>
                <a:effectLst/>
                <a:uLnTx/>
                <a:uFillTx/>
              </a:endParaRPr>
            </a:p>
          </p:txBody>
        </p:sp>
        <p:sp>
          <p:nvSpPr>
            <p:cNvPr id="26" name="Shape">
              <a:extLst>
                <a:ext uri="{FF2B5EF4-FFF2-40B4-BE49-F238E27FC236}">
                  <a16:creationId xmlns:a16="http://schemas.microsoft.com/office/drawing/2014/main" id="{2748675A-89F4-4398-90F2-1838350E381F}"/>
                </a:ext>
              </a:extLst>
            </p:cNvPr>
            <p:cNvSpPr/>
            <p:nvPr/>
          </p:nvSpPr>
          <p:spPr>
            <a:xfrm>
              <a:off x="5173468" y="3038642"/>
              <a:ext cx="340378" cy="340370"/>
            </a:xfrm>
            <a:custGeom>
              <a:avLst/>
              <a:gdLst/>
              <a:ahLst/>
              <a:cxnLst>
                <a:cxn ang="0">
                  <a:pos x="wd2" y="hd2"/>
                </a:cxn>
                <a:cxn ang="5400000">
                  <a:pos x="wd2" y="hd2"/>
                </a:cxn>
                <a:cxn ang="10800000">
                  <a:pos x="wd2" y="hd2"/>
                </a:cxn>
                <a:cxn ang="16200000">
                  <a:pos x="wd2" y="hd2"/>
                </a:cxn>
              </a:cxnLst>
              <a:rect l="0" t="0" r="r" b="b"/>
              <a:pathLst>
                <a:path w="21600" h="21600" extrusionOk="0">
                  <a:moveTo>
                    <a:pt x="18956" y="13444"/>
                  </a:moveTo>
                  <a:cubicBezTo>
                    <a:pt x="20425" y="13444"/>
                    <a:pt x="21600" y="12246"/>
                    <a:pt x="21600" y="10800"/>
                  </a:cubicBezTo>
                  <a:cubicBezTo>
                    <a:pt x="21600" y="9331"/>
                    <a:pt x="20403" y="8156"/>
                    <a:pt x="18956" y="8156"/>
                  </a:cubicBezTo>
                  <a:cubicBezTo>
                    <a:pt x="18798" y="8156"/>
                    <a:pt x="18663" y="8179"/>
                    <a:pt x="18527" y="8202"/>
                  </a:cubicBezTo>
                  <a:cubicBezTo>
                    <a:pt x="18414" y="7863"/>
                    <a:pt x="18279" y="7524"/>
                    <a:pt x="18098" y="7185"/>
                  </a:cubicBezTo>
                  <a:cubicBezTo>
                    <a:pt x="18211" y="7095"/>
                    <a:pt x="18324" y="7004"/>
                    <a:pt x="18437" y="6914"/>
                  </a:cubicBezTo>
                  <a:cubicBezTo>
                    <a:pt x="19476" y="5874"/>
                    <a:pt x="19476" y="4202"/>
                    <a:pt x="18437" y="3163"/>
                  </a:cubicBezTo>
                  <a:cubicBezTo>
                    <a:pt x="17398" y="2124"/>
                    <a:pt x="15726" y="2124"/>
                    <a:pt x="14686" y="3163"/>
                  </a:cubicBezTo>
                  <a:cubicBezTo>
                    <a:pt x="14573" y="3276"/>
                    <a:pt x="14483" y="3389"/>
                    <a:pt x="14415" y="3502"/>
                  </a:cubicBezTo>
                  <a:cubicBezTo>
                    <a:pt x="14099" y="3344"/>
                    <a:pt x="13760" y="3208"/>
                    <a:pt x="13398" y="3073"/>
                  </a:cubicBezTo>
                  <a:cubicBezTo>
                    <a:pt x="13421" y="2937"/>
                    <a:pt x="13444" y="2779"/>
                    <a:pt x="13444" y="2644"/>
                  </a:cubicBezTo>
                  <a:cubicBezTo>
                    <a:pt x="13444" y="1175"/>
                    <a:pt x="12246" y="0"/>
                    <a:pt x="10800" y="0"/>
                  </a:cubicBezTo>
                  <a:cubicBezTo>
                    <a:pt x="9331" y="0"/>
                    <a:pt x="8156" y="1198"/>
                    <a:pt x="8156" y="2644"/>
                  </a:cubicBezTo>
                  <a:cubicBezTo>
                    <a:pt x="8156" y="2802"/>
                    <a:pt x="8179" y="2937"/>
                    <a:pt x="8202" y="3073"/>
                  </a:cubicBezTo>
                  <a:cubicBezTo>
                    <a:pt x="7863" y="3186"/>
                    <a:pt x="7524" y="3321"/>
                    <a:pt x="7185" y="3502"/>
                  </a:cubicBezTo>
                  <a:cubicBezTo>
                    <a:pt x="7095" y="3389"/>
                    <a:pt x="7004" y="3276"/>
                    <a:pt x="6914" y="3163"/>
                  </a:cubicBezTo>
                  <a:cubicBezTo>
                    <a:pt x="5874" y="2124"/>
                    <a:pt x="4202" y="2124"/>
                    <a:pt x="3163" y="3163"/>
                  </a:cubicBezTo>
                  <a:cubicBezTo>
                    <a:pt x="2124" y="4203"/>
                    <a:pt x="2124" y="5875"/>
                    <a:pt x="3163" y="6914"/>
                  </a:cubicBezTo>
                  <a:cubicBezTo>
                    <a:pt x="3276" y="7027"/>
                    <a:pt x="3389" y="7117"/>
                    <a:pt x="3502" y="7185"/>
                  </a:cubicBezTo>
                  <a:cubicBezTo>
                    <a:pt x="3344" y="7501"/>
                    <a:pt x="3208" y="7840"/>
                    <a:pt x="3073" y="8202"/>
                  </a:cubicBezTo>
                  <a:cubicBezTo>
                    <a:pt x="2937" y="8179"/>
                    <a:pt x="2779" y="8156"/>
                    <a:pt x="2644" y="8156"/>
                  </a:cubicBezTo>
                  <a:cubicBezTo>
                    <a:pt x="1175" y="8156"/>
                    <a:pt x="0" y="9354"/>
                    <a:pt x="0" y="10800"/>
                  </a:cubicBezTo>
                  <a:cubicBezTo>
                    <a:pt x="0" y="12269"/>
                    <a:pt x="1197" y="13444"/>
                    <a:pt x="2644" y="13444"/>
                  </a:cubicBezTo>
                  <a:cubicBezTo>
                    <a:pt x="2802" y="13444"/>
                    <a:pt x="2937" y="13421"/>
                    <a:pt x="3073" y="13398"/>
                  </a:cubicBezTo>
                  <a:cubicBezTo>
                    <a:pt x="3186" y="13737"/>
                    <a:pt x="3321" y="14076"/>
                    <a:pt x="3502" y="14415"/>
                  </a:cubicBezTo>
                  <a:cubicBezTo>
                    <a:pt x="3389" y="14505"/>
                    <a:pt x="3276" y="14596"/>
                    <a:pt x="3163" y="14686"/>
                  </a:cubicBezTo>
                  <a:cubicBezTo>
                    <a:pt x="2124" y="15726"/>
                    <a:pt x="2124" y="17398"/>
                    <a:pt x="3163" y="18437"/>
                  </a:cubicBezTo>
                  <a:cubicBezTo>
                    <a:pt x="4202" y="19476"/>
                    <a:pt x="5874" y="19476"/>
                    <a:pt x="6914" y="18437"/>
                  </a:cubicBezTo>
                  <a:cubicBezTo>
                    <a:pt x="7027" y="18324"/>
                    <a:pt x="7117" y="18211"/>
                    <a:pt x="7185" y="18098"/>
                  </a:cubicBezTo>
                  <a:cubicBezTo>
                    <a:pt x="7501" y="18256"/>
                    <a:pt x="7840" y="18392"/>
                    <a:pt x="8202" y="18527"/>
                  </a:cubicBezTo>
                  <a:cubicBezTo>
                    <a:pt x="8179" y="18663"/>
                    <a:pt x="8156" y="18821"/>
                    <a:pt x="8156" y="18956"/>
                  </a:cubicBezTo>
                  <a:cubicBezTo>
                    <a:pt x="8156" y="20425"/>
                    <a:pt x="9354" y="21600"/>
                    <a:pt x="10800" y="21600"/>
                  </a:cubicBezTo>
                  <a:cubicBezTo>
                    <a:pt x="12269" y="21600"/>
                    <a:pt x="13444" y="20402"/>
                    <a:pt x="13444" y="18956"/>
                  </a:cubicBezTo>
                  <a:cubicBezTo>
                    <a:pt x="13444" y="18798"/>
                    <a:pt x="13421" y="18663"/>
                    <a:pt x="13398" y="18527"/>
                  </a:cubicBezTo>
                  <a:cubicBezTo>
                    <a:pt x="13737" y="18414"/>
                    <a:pt x="14076" y="18279"/>
                    <a:pt x="14415" y="18098"/>
                  </a:cubicBezTo>
                  <a:cubicBezTo>
                    <a:pt x="14505" y="18211"/>
                    <a:pt x="14596" y="18324"/>
                    <a:pt x="14686" y="18437"/>
                  </a:cubicBezTo>
                  <a:cubicBezTo>
                    <a:pt x="15726" y="19476"/>
                    <a:pt x="17398" y="19476"/>
                    <a:pt x="18437" y="18437"/>
                  </a:cubicBezTo>
                  <a:cubicBezTo>
                    <a:pt x="19476" y="17397"/>
                    <a:pt x="19476" y="15725"/>
                    <a:pt x="18437" y="14686"/>
                  </a:cubicBezTo>
                  <a:cubicBezTo>
                    <a:pt x="18324" y="14573"/>
                    <a:pt x="18211" y="14483"/>
                    <a:pt x="18098" y="14415"/>
                  </a:cubicBezTo>
                  <a:cubicBezTo>
                    <a:pt x="18256" y="14099"/>
                    <a:pt x="18392" y="13760"/>
                    <a:pt x="18527" y="13398"/>
                  </a:cubicBezTo>
                  <a:cubicBezTo>
                    <a:pt x="18663" y="13421"/>
                    <a:pt x="18798" y="13444"/>
                    <a:pt x="18956" y="13444"/>
                  </a:cubicBezTo>
                  <a:close/>
                  <a:moveTo>
                    <a:pt x="10777" y="16562"/>
                  </a:moveTo>
                  <a:cubicBezTo>
                    <a:pt x="7592" y="16562"/>
                    <a:pt x="4993" y="13986"/>
                    <a:pt x="4993" y="10777"/>
                  </a:cubicBezTo>
                  <a:cubicBezTo>
                    <a:pt x="4993" y="7592"/>
                    <a:pt x="7569" y="4993"/>
                    <a:pt x="10777" y="4993"/>
                  </a:cubicBezTo>
                  <a:cubicBezTo>
                    <a:pt x="13963" y="4993"/>
                    <a:pt x="16561" y="7569"/>
                    <a:pt x="16561" y="10777"/>
                  </a:cubicBezTo>
                  <a:cubicBezTo>
                    <a:pt x="16561" y="13986"/>
                    <a:pt x="13963" y="16562"/>
                    <a:pt x="10777" y="16562"/>
                  </a:cubicBezTo>
                  <a:close/>
                </a:path>
              </a:pathLst>
            </a:custGeom>
            <a:solidFill>
              <a:srgbClr val="2EC6ED"/>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pPr>
              <a:endParaRPr kumimoji="0" sz="2250" b="0" i="0" u="none" strike="noStrike" kern="0" cap="none" spc="0" normalizeH="0" baseline="0" noProof="0">
                <a:ln>
                  <a:noFill/>
                </a:ln>
                <a:solidFill>
                  <a:prstClr val="black"/>
                </a:solidFill>
                <a:effectLst/>
                <a:uLnTx/>
                <a:uFillTx/>
              </a:endParaRPr>
            </a:p>
          </p:txBody>
        </p:sp>
        <p:sp>
          <p:nvSpPr>
            <p:cNvPr id="27" name="Shape">
              <a:extLst>
                <a:ext uri="{FF2B5EF4-FFF2-40B4-BE49-F238E27FC236}">
                  <a16:creationId xmlns:a16="http://schemas.microsoft.com/office/drawing/2014/main" id="{7ED02537-E866-4EB2-8572-A38D5F6914FB}"/>
                </a:ext>
              </a:extLst>
            </p:cNvPr>
            <p:cNvSpPr/>
            <p:nvPr/>
          </p:nvSpPr>
          <p:spPr>
            <a:xfrm>
              <a:off x="4924242" y="2789416"/>
              <a:ext cx="340378" cy="340370"/>
            </a:xfrm>
            <a:custGeom>
              <a:avLst/>
              <a:gdLst/>
              <a:ahLst/>
              <a:cxnLst>
                <a:cxn ang="0">
                  <a:pos x="wd2" y="hd2"/>
                </a:cxn>
                <a:cxn ang="5400000">
                  <a:pos x="wd2" y="hd2"/>
                </a:cxn>
                <a:cxn ang="10800000">
                  <a:pos x="wd2" y="hd2"/>
                </a:cxn>
                <a:cxn ang="16200000">
                  <a:pos x="wd2" y="hd2"/>
                </a:cxn>
              </a:cxnLst>
              <a:rect l="0" t="0" r="r" b="b"/>
              <a:pathLst>
                <a:path w="21600" h="21600" extrusionOk="0">
                  <a:moveTo>
                    <a:pt x="18956" y="13444"/>
                  </a:moveTo>
                  <a:cubicBezTo>
                    <a:pt x="20425" y="13444"/>
                    <a:pt x="21600" y="12246"/>
                    <a:pt x="21600" y="10800"/>
                  </a:cubicBezTo>
                  <a:cubicBezTo>
                    <a:pt x="21600" y="9331"/>
                    <a:pt x="20403" y="8156"/>
                    <a:pt x="18956" y="8156"/>
                  </a:cubicBezTo>
                  <a:cubicBezTo>
                    <a:pt x="18798" y="8156"/>
                    <a:pt x="18663" y="8179"/>
                    <a:pt x="18527" y="8202"/>
                  </a:cubicBezTo>
                  <a:cubicBezTo>
                    <a:pt x="18414" y="7863"/>
                    <a:pt x="18279" y="7524"/>
                    <a:pt x="18098" y="7185"/>
                  </a:cubicBezTo>
                  <a:cubicBezTo>
                    <a:pt x="18211" y="7095"/>
                    <a:pt x="18324" y="7004"/>
                    <a:pt x="18437" y="6914"/>
                  </a:cubicBezTo>
                  <a:cubicBezTo>
                    <a:pt x="19476" y="5874"/>
                    <a:pt x="19476" y="4202"/>
                    <a:pt x="18437" y="3163"/>
                  </a:cubicBezTo>
                  <a:cubicBezTo>
                    <a:pt x="17398" y="2124"/>
                    <a:pt x="15726" y="2124"/>
                    <a:pt x="14686" y="3163"/>
                  </a:cubicBezTo>
                  <a:cubicBezTo>
                    <a:pt x="14573" y="3276"/>
                    <a:pt x="14483" y="3389"/>
                    <a:pt x="14415" y="3502"/>
                  </a:cubicBezTo>
                  <a:cubicBezTo>
                    <a:pt x="14099" y="3344"/>
                    <a:pt x="13760" y="3208"/>
                    <a:pt x="13398" y="3073"/>
                  </a:cubicBezTo>
                  <a:cubicBezTo>
                    <a:pt x="13421" y="2937"/>
                    <a:pt x="13444" y="2779"/>
                    <a:pt x="13444" y="2644"/>
                  </a:cubicBezTo>
                  <a:cubicBezTo>
                    <a:pt x="13444" y="1175"/>
                    <a:pt x="12246" y="0"/>
                    <a:pt x="10800" y="0"/>
                  </a:cubicBezTo>
                  <a:cubicBezTo>
                    <a:pt x="9331" y="0"/>
                    <a:pt x="8156" y="1198"/>
                    <a:pt x="8156" y="2644"/>
                  </a:cubicBezTo>
                  <a:cubicBezTo>
                    <a:pt x="8156" y="2802"/>
                    <a:pt x="8179" y="2937"/>
                    <a:pt x="8202" y="3073"/>
                  </a:cubicBezTo>
                  <a:cubicBezTo>
                    <a:pt x="7863" y="3186"/>
                    <a:pt x="7524" y="3321"/>
                    <a:pt x="7185" y="3502"/>
                  </a:cubicBezTo>
                  <a:cubicBezTo>
                    <a:pt x="7095" y="3389"/>
                    <a:pt x="7004" y="3276"/>
                    <a:pt x="6914" y="3163"/>
                  </a:cubicBezTo>
                  <a:cubicBezTo>
                    <a:pt x="5874" y="2124"/>
                    <a:pt x="4202" y="2124"/>
                    <a:pt x="3163" y="3163"/>
                  </a:cubicBezTo>
                  <a:cubicBezTo>
                    <a:pt x="2124" y="4203"/>
                    <a:pt x="2124" y="5875"/>
                    <a:pt x="3163" y="6914"/>
                  </a:cubicBezTo>
                  <a:cubicBezTo>
                    <a:pt x="3276" y="7027"/>
                    <a:pt x="3389" y="7117"/>
                    <a:pt x="3502" y="7185"/>
                  </a:cubicBezTo>
                  <a:cubicBezTo>
                    <a:pt x="3344" y="7501"/>
                    <a:pt x="3208" y="7840"/>
                    <a:pt x="3073" y="8202"/>
                  </a:cubicBezTo>
                  <a:cubicBezTo>
                    <a:pt x="2937" y="8179"/>
                    <a:pt x="2779" y="8156"/>
                    <a:pt x="2644" y="8156"/>
                  </a:cubicBezTo>
                  <a:cubicBezTo>
                    <a:pt x="1175" y="8156"/>
                    <a:pt x="0" y="9354"/>
                    <a:pt x="0" y="10800"/>
                  </a:cubicBezTo>
                  <a:cubicBezTo>
                    <a:pt x="0" y="12269"/>
                    <a:pt x="1197" y="13444"/>
                    <a:pt x="2644" y="13444"/>
                  </a:cubicBezTo>
                  <a:cubicBezTo>
                    <a:pt x="2802" y="13444"/>
                    <a:pt x="2937" y="13421"/>
                    <a:pt x="3073" y="13398"/>
                  </a:cubicBezTo>
                  <a:cubicBezTo>
                    <a:pt x="3186" y="13737"/>
                    <a:pt x="3321" y="14076"/>
                    <a:pt x="3502" y="14415"/>
                  </a:cubicBezTo>
                  <a:cubicBezTo>
                    <a:pt x="3389" y="14505"/>
                    <a:pt x="3276" y="14596"/>
                    <a:pt x="3163" y="14686"/>
                  </a:cubicBezTo>
                  <a:cubicBezTo>
                    <a:pt x="2124" y="15726"/>
                    <a:pt x="2124" y="17398"/>
                    <a:pt x="3163" y="18437"/>
                  </a:cubicBezTo>
                  <a:cubicBezTo>
                    <a:pt x="4202" y="19476"/>
                    <a:pt x="5874" y="19476"/>
                    <a:pt x="6914" y="18437"/>
                  </a:cubicBezTo>
                  <a:cubicBezTo>
                    <a:pt x="7027" y="18324"/>
                    <a:pt x="7117" y="18211"/>
                    <a:pt x="7185" y="18098"/>
                  </a:cubicBezTo>
                  <a:cubicBezTo>
                    <a:pt x="7501" y="18256"/>
                    <a:pt x="7840" y="18392"/>
                    <a:pt x="8202" y="18527"/>
                  </a:cubicBezTo>
                  <a:cubicBezTo>
                    <a:pt x="8179" y="18663"/>
                    <a:pt x="8156" y="18821"/>
                    <a:pt x="8156" y="18956"/>
                  </a:cubicBezTo>
                  <a:cubicBezTo>
                    <a:pt x="8156" y="20425"/>
                    <a:pt x="9354" y="21600"/>
                    <a:pt x="10800" y="21600"/>
                  </a:cubicBezTo>
                  <a:cubicBezTo>
                    <a:pt x="12269" y="21600"/>
                    <a:pt x="13444" y="20402"/>
                    <a:pt x="13444" y="18956"/>
                  </a:cubicBezTo>
                  <a:cubicBezTo>
                    <a:pt x="13444" y="18798"/>
                    <a:pt x="13421" y="18663"/>
                    <a:pt x="13398" y="18527"/>
                  </a:cubicBezTo>
                  <a:cubicBezTo>
                    <a:pt x="13737" y="18414"/>
                    <a:pt x="14076" y="18279"/>
                    <a:pt x="14415" y="18098"/>
                  </a:cubicBezTo>
                  <a:cubicBezTo>
                    <a:pt x="14505" y="18211"/>
                    <a:pt x="14596" y="18324"/>
                    <a:pt x="14686" y="18437"/>
                  </a:cubicBezTo>
                  <a:cubicBezTo>
                    <a:pt x="15726" y="19476"/>
                    <a:pt x="17398" y="19476"/>
                    <a:pt x="18437" y="18437"/>
                  </a:cubicBezTo>
                  <a:cubicBezTo>
                    <a:pt x="19476" y="17397"/>
                    <a:pt x="19476" y="15725"/>
                    <a:pt x="18437" y="14686"/>
                  </a:cubicBezTo>
                  <a:cubicBezTo>
                    <a:pt x="18324" y="14573"/>
                    <a:pt x="18211" y="14483"/>
                    <a:pt x="18098" y="14415"/>
                  </a:cubicBezTo>
                  <a:cubicBezTo>
                    <a:pt x="18256" y="14099"/>
                    <a:pt x="18392" y="13760"/>
                    <a:pt x="18527" y="13398"/>
                  </a:cubicBezTo>
                  <a:cubicBezTo>
                    <a:pt x="18663" y="13421"/>
                    <a:pt x="18821" y="13444"/>
                    <a:pt x="18956" y="13444"/>
                  </a:cubicBezTo>
                  <a:close/>
                  <a:moveTo>
                    <a:pt x="10800" y="16562"/>
                  </a:moveTo>
                  <a:cubicBezTo>
                    <a:pt x="7614" y="16562"/>
                    <a:pt x="5016" y="13986"/>
                    <a:pt x="5016" y="10777"/>
                  </a:cubicBezTo>
                  <a:cubicBezTo>
                    <a:pt x="5016" y="7592"/>
                    <a:pt x="7592" y="4993"/>
                    <a:pt x="10800" y="4993"/>
                  </a:cubicBezTo>
                  <a:cubicBezTo>
                    <a:pt x="14008" y="4993"/>
                    <a:pt x="16584" y="7569"/>
                    <a:pt x="16584" y="10777"/>
                  </a:cubicBezTo>
                  <a:cubicBezTo>
                    <a:pt x="16562" y="13963"/>
                    <a:pt x="13986" y="16562"/>
                    <a:pt x="10800" y="16562"/>
                  </a:cubicBezTo>
                  <a:close/>
                </a:path>
              </a:pathLst>
            </a:custGeom>
            <a:solidFill>
              <a:srgbClr val="F7931F"/>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pPr>
              <a:endParaRPr kumimoji="0" sz="2250" b="0" i="0" u="none" strike="noStrike" kern="0" cap="none" spc="0" normalizeH="0" baseline="0" noProof="0">
                <a:ln>
                  <a:noFill/>
                </a:ln>
                <a:solidFill>
                  <a:prstClr val="black"/>
                </a:solidFill>
                <a:effectLst/>
                <a:uLnTx/>
                <a:uFillTx/>
              </a:endParaRPr>
            </a:p>
          </p:txBody>
        </p:sp>
        <p:sp>
          <p:nvSpPr>
            <p:cNvPr id="28" name="Shape">
              <a:extLst>
                <a:ext uri="{FF2B5EF4-FFF2-40B4-BE49-F238E27FC236}">
                  <a16:creationId xmlns:a16="http://schemas.microsoft.com/office/drawing/2014/main" id="{16F61874-84D6-4DD2-A853-9738B92B2149}"/>
                </a:ext>
              </a:extLst>
            </p:cNvPr>
            <p:cNvSpPr/>
            <p:nvPr/>
          </p:nvSpPr>
          <p:spPr>
            <a:xfrm>
              <a:off x="4461389" y="2504585"/>
              <a:ext cx="534060" cy="534060"/>
            </a:xfrm>
            <a:custGeom>
              <a:avLst/>
              <a:gdLst/>
              <a:ahLst/>
              <a:cxnLst>
                <a:cxn ang="0">
                  <a:pos x="wd2" y="hd2"/>
                </a:cxn>
                <a:cxn ang="5400000">
                  <a:pos x="wd2" y="hd2"/>
                </a:cxn>
                <a:cxn ang="10800000">
                  <a:pos x="wd2" y="hd2"/>
                </a:cxn>
                <a:cxn ang="16200000">
                  <a:pos x="wd2" y="hd2"/>
                </a:cxn>
              </a:cxnLst>
              <a:rect l="0" t="0" r="r" b="b"/>
              <a:pathLst>
                <a:path w="21600" h="21600" extrusionOk="0">
                  <a:moveTo>
                    <a:pt x="18950" y="13450"/>
                  </a:moveTo>
                  <a:cubicBezTo>
                    <a:pt x="20419" y="13450"/>
                    <a:pt x="21600" y="12254"/>
                    <a:pt x="21600" y="10800"/>
                  </a:cubicBezTo>
                  <a:cubicBezTo>
                    <a:pt x="21600" y="9331"/>
                    <a:pt x="20405" y="8150"/>
                    <a:pt x="18950" y="8150"/>
                  </a:cubicBezTo>
                  <a:cubicBezTo>
                    <a:pt x="18806" y="8150"/>
                    <a:pt x="18662" y="8165"/>
                    <a:pt x="18518" y="8194"/>
                  </a:cubicBezTo>
                  <a:cubicBezTo>
                    <a:pt x="18403" y="7848"/>
                    <a:pt x="18259" y="7502"/>
                    <a:pt x="18101" y="7186"/>
                  </a:cubicBezTo>
                  <a:cubicBezTo>
                    <a:pt x="18216" y="7099"/>
                    <a:pt x="18331" y="7013"/>
                    <a:pt x="18446" y="6912"/>
                  </a:cubicBezTo>
                  <a:cubicBezTo>
                    <a:pt x="19483" y="5875"/>
                    <a:pt x="19483" y="4190"/>
                    <a:pt x="18446" y="3154"/>
                  </a:cubicBezTo>
                  <a:cubicBezTo>
                    <a:pt x="17410" y="2117"/>
                    <a:pt x="15725" y="2117"/>
                    <a:pt x="14688" y="3154"/>
                  </a:cubicBezTo>
                  <a:cubicBezTo>
                    <a:pt x="14587" y="3254"/>
                    <a:pt x="14501" y="3370"/>
                    <a:pt x="14414" y="3499"/>
                  </a:cubicBezTo>
                  <a:cubicBezTo>
                    <a:pt x="14083" y="3341"/>
                    <a:pt x="13752" y="3197"/>
                    <a:pt x="13406" y="3082"/>
                  </a:cubicBezTo>
                  <a:cubicBezTo>
                    <a:pt x="13435" y="2938"/>
                    <a:pt x="13450" y="2794"/>
                    <a:pt x="13450" y="2650"/>
                  </a:cubicBezTo>
                  <a:cubicBezTo>
                    <a:pt x="13450" y="1181"/>
                    <a:pt x="12254" y="0"/>
                    <a:pt x="10800" y="0"/>
                  </a:cubicBezTo>
                  <a:cubicBezTo>
                    <a:pt x="9331" y="0"/>
                    <a:pt x="8150" y="1195"/>
                    <a:pt x="8150" y="2650"/>
                  </a:cubicBezTo>
                  <a:cubicBezTo>
                    <a:pt x="8150" y="2794"/>
                    <a:pt x="8165" y="2938"/>
                    <a:pt x="8194" y="3082"/>
                  </a:cubicBezTo>
                  <a:cubicBezTo>
                    <a:pt x="7848" y="3197"/>
                    <a:pt x="7502" y="3341"/>
                    <a:pt x="7186" y="3499"/>
                  </a:cubicBezTo>
                  <a:cubicBezTo>
                    <a:pt x="7099" y="3384"/>
                    <a:pt x="7013" y="3269"/>
                    <a:pt x="6912" y="3154"/>
                  </a:cubicBezTo>
                  <a:cubicBezTo>
                    <a:pt x="5875" y="2117"/>
                    <a:pt x="4190" y="2117"/>
                    <a:pt x="3154" y="3154"/>
                  </a:cubicBezTo>
                  <a:cubicBezTo>
                    <a:pt x="2117" y="4190"/>
                    <a:pt x="2117" y="5875"/>
                    <a:pt x="3154" y="6912"/>
                  </a:cubicBezTo>
                  <a:cubicBezTo>
                    <a:pt x="3254" y="7013"/>
                    <a:pt x="3370" y="7099"/>
                    <a:pt x="3499" y="7186"/>
                  </a:cubicBezTo>
                  <a:cubicBezTo>
                    <a:pt x="3341" y="7517"/>
                    <a:pt x="3197" y="7848"/>
                    <a:pt x="3082" y="8194"/>
                  </a:cubicBezTo>
                  <a:cubicBezTo>
                    <a:pt x="2938" y="8165"/>
                    <a:pt x="2794" y="8150"/>
                    <a:pt x="2650" y="8150"/>
                  </a:cubicBezTo>
                  <a:cubicBezTo>
                    <a:pt x="1181" y="8150"/>
                    <a:pt x="0" y="9346"/>
                    <a:pt x="0" y="10800"/>
                  </a:cubicBezTo>
                  <a:cubicBezTo>
                    <a:pt x="0" y="12269"/>
                    <a:pt x="1195" y="13450"/>
                    <a:pt x="2650" y="13450"/>
                  </a:cubicBezTo>
                  <a:cubicBezTo>
                    <a:pt x="2794" y="13450"/>
                    <a:pt x="2938" y="13435"/>
                    <a:pt x="3082" y="13406"/>
                  </a:cubicBezTo>
                  <a:cubicBezTo>
                    <a:pt x="3197" y="13752"/>
                    <a:pt x="3341" y="14098"/>
                    <a:pt x="3499" y="14414"/>
                  </a:cubicBezTo>
                  <a:cubicBezTo>
                    <a:pt x="3384" y="14501"/>
                    <a:pt x="3269" y="14587"/>
                    <a:pt x="3154" y="14688"/>
                  </a:cubicBezTo>
                  <a:cubicBezTo>
                    <a:pt x="2117" y="15725"/>
                    <a:pt x="2117" y="17410"/>
                    <a:pt x="3154" y="18446"/>
                  </a:cubicBezTo>
                  <a:cubicBezTo>
                    <a:pt x="4190" y="19483"/>
                    <a:pt x="5875" y="19483"/>
                    <a:pt x="6912" y="18446"/>
                  </a:cubicBezTo>
                  <a:cubicBezTo>
                    <a:pt x="7013" y="18346"/>
                    <a:pt x="7099" y="18230"/>
                    <a:pt x="7186" y="18101"/>
                  </a:cubicBezTo>
                  <a:cubicBezTo>
                    <a:pt x="7517" y="18259"/>
                    <a:pt x="7848" y="18403"/>
                    <a:pt x="8194" y="18518"/>
                  </a:cubicBezTo>
                  <a:cubicBezTo>
                    <a:pt x="8165" y="18662"/>
                    <a:pt x="8150" y="18806"/>
                    <a:pt x="8150" y="18950"/>
                  </a:cubicBezTo>
                  <a:cubicBezTo>
                    <a:pt x="8150" y="20419"/>
                    <a:pt x="9346" y="21600"/>
                    <a:pt x="10800" y="21600"/>
                  </a:cubicBezTo>
                  <a:cubicBezTo>
                    <a:pt x="12269" y="21600"/>
                    <a:pt x="13450" y="20405"/>
                    <a:pt x="13450" y="18950"/>
                  </a:cubicBezTo>
                  <a:cubicBezTo>
                    <a:pt x="13450" y="18806"/>
                    <a:pt x="13435" y="18662"/>
                    <a:pt x="13406" y="18518"/>
                  </a:cubicBezTo>
                  <a:cubicBezTo>
                    <a:pt x="13752" y="18403"/>
                    <a:pt x="14098" y="18259"/>
                    <a:pt x="14414" y="18101"/>
                  </a:cubicBezTo>
                  <a:cubicBezTo>
                    <a:pt x="14501" y="18216"/>
                    <a:pt x="14587" y="18331"/>
                    <a:pt x="14688" y="18446"/>
                  </a:cubicBezTo>
                  <a:cubicBezTo>
                    <a:pt x="15725" y="19483"/>
                    <a:pt x="17410" y="19483"/>
                    <a:pt x="18446" y="18446"/>
                  </a:cubicBezTo>
                  <a:cubicBezTo>
                    <a:pt x="19483" y="17410"/>
                    <a:pt x="19483" y="15725"/>
                    <a:pt x="18446" y="14688"/>
                  </a:cubicBezTo>
                  <a:cubicBezTo>
                    <a:pt x="18346" y="14587"/>
                    <a:pt x="18230" y="14501"/>
                    <a:pt x="18101" y="14414"/>
                  </a:cubicBezTo>
                  <a:cubicBezTo>
                    <a:pt x="18259" y="14083"/>
                    <a:pt x="18403" y="13752"/>
                    <a:pt x="18518" y="13406"/>
                  </a:cubicBezTo>
                  <a:cubicBezTo>
                    <a:pt x="18662" y="13435"/>
                    <a:pt x="18806" y="13450"/>
                    <a:pt x="18950" y="13450"/>
                  </a:cubicBezTo>
                  <a:close/>
                  <a:moveTo>
                    <a:pt x="10786" y="16575"/>
                  </a:moveTo>
                  <a:cubicBezTo>
                    <a:pt x="7589" y="16575"/>
                    <a:pt x="5011" y="13983"/>
                    <a:pt x="5011" y="10800"/>
                  </a:cubicBezTo>
                  <a:cubicBezTo>
                    <a:pt x="5011" y="7603"/>
                    <a:pt x="7603" y="5026"/>
                    <a:pt x="10786" y="5026"/>
                  </a:cubicBezTo>
                  <a:cubicBezTo>
                    <a:pt x="13982" y="5026"/>
                    <a:pt x="16560" y="7618"/>
                    <a:pt x="16560" y="10800"/>
                  </a:cubicBezTo>
                  <a:cubicBezTo>
                    <a:pt x="16560" y="13997"/>
                    <a:pt x="13968" y="16575"/>
                    <a:pt x="10786" y="16575"/>
                  </a:cubicBezTo>
                  <a:close/>
                </a:path>
              </a:pathLst>
            </a:custGeom>
            <a:solidFill>
              <a:srgbClr val="C13018"/>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pPr>
              <a:endParaRPr kumimoji="0" sz="2250" b="0" i="0" u="none" strike="noStrike" kern="0" cap="none" spc="0" normalizeH="0" baseline="0" noProof="0">
                <a:ln>
                  <a:noFill/>
                </a:ln>
                <a:solidFill>
                  <a:prstClr val="black"/>
                </a:solidFill>
                <a:effectLst/>
                <a:uLnTx/>
                <a:uFillTx/>
              </a:endParaRPr>
            </a:p>
          </p:txBody>
        </p:sp>
        <p:sp>
          <p:nvSpPr>
            <p:cNvPr id="29" name="Shape">
              <a:extLst>
                <a:ext uri="{FF2B5EF4-FFF2-40B4-BE49-F238E27FC236}">
                  <a16:creationId xmlns:a16="http://schemas.microsoft.com/office/drawing/2014/main" id="{114EE6A7-3912-402F-AFF8-EBC627198637}"/>
                </a:ext>
              </a:extLst>
            </p:cNvPr>
            <p:cNvSpPr/>
            <p:nvPr/>
          </p:nvSpPr>
          <p:spPr>
            <a:xfrm>
              <a:off x="4959845" y="2433377"/>
              <a:ext cx="391648" cy="391642"/>
            </a:xfrm>
            <a:custGeom>
              <a:avLst/>
              <a:gdLst/>
              <a:ahLst/>
              <a:cxnLst>
                <a:cxn ang="0">
                  <a:pos x="wd2" y="hd2"/>
                </a:cxn>
                <a:cxn ang="5400000">
                  <a:pos x="wd2" y="hd2"/>
                </a:cxn>
                <a:cxn ang="10800000">
                  <a:pos x="wd2" y="hd2"/>
                </a:cxn>
                <a:cxn ang="16200000">
                  <a:pos x="wd2" y="hd2"/>
                </a:cxn>
              </a:cxnLst>
              <a:rect l="0" t="0" r="r" b="b"/>
              <a:pathLst>
                <a:path w="21600" h="21600" extrusionOk="0">
                  <a:moveTo>
                    <a:pt x="18949" y="13451"/>
                  </a:moveTo>
                  <a:cubicBezTo>
                    <a:pt x="20422" y="13451"/>
                    <a:pt x="21600" y="12273"/>
                    <a:pt x="21600" y="10800"/>
                  </a:cubicBezTo>
                  <a:cubicBezTo>
                    <a:pt x="21600" y="9327"/>
                    <a:pt x="20422" y="8149"/>
                    <a:pt x="18949" y="8149"/>
                  </a:cubicBezTo>
                  <a:cubicBezTo>
                    <a:pt x="18792" y="8149"/>
                    <a:pt x="18655" y="8169"/>
                    <a:pt x="18517" y="8188"/>
                  </a:cubicBezTo>
                  <a:cubicBezTo>
                    <a:pt x="18399" y="7835"/>
                    <a:pt x="18262" y="7501"/>
                    <a:pt x="18105" y="7187"/>
                  </a:cubicBezTo>
                  <a:cubicBezTo>
                    <a:pt x="18223" y="7108"/>
                    <a:pt x="18340" y="7010"/>
                    <a:pt x="18439" y="6912"/>
                  </a:cubicBezTo>
                  <a:cubicBezTo>
                    <a:pt x="19479" y="5871"/>
                    <a:pt x="19479" y="4202"/>
                    <a:pt x="18439" y="3161"/>
                  </a:cubicBezTo>
                  <a:cubicBezTo>
                    <a:pt x="17398" y="2121"/>
                    <a:pt x="15729" y="2121"/>
                    <a:pt x="14688" y="3161"/>
                  </a:cubicBezTo>
                  <a:cubicBezTo>
                    <a:pt x="14590" y="3260"/>
                    <a:pt x="14492" y="3377"/>
                    <a:pt x="14413" y="3495"/>
                  </a:cubicBezTo>
                  <a:cubicBezTo>
                    <a:pt x="14079" y="3338"/>
                    <a:pt x="13745" y="3201"/>
                    <a:pt x="13412" y="3083"/>
                  </a:cubicBezTo>
                  <a:cubicBezTo>
                    <a:pt x="13431" y="2945"/>
                    <a:pt x="13451" y="2788"/>
                    <a:pt x="13451" y="2651"/>
                  </a:cubicBezTo>
                  <a:cubicBezTo>
                    <a:pt x="13451" y="1178"/>
                    <a:pt x="12273" y="0"/>
                    <a:pt x="10800" y="0"/>
                  </a:cubicBezTo>
                  <a:cubicBezTo>
                    <a:pt x="9327" y="0"/>
                    <a:pt x="8149" y="1178"/>
                    <a:pt x="8149" y="2651"/>
                  </a:cubicBezTo>
                  <a:cubicBezTo>
                    <a:pt x="8149" y="2808"/>
                    <a:pt x="8169" y="2945"/>
                    <a:pt x="8188" y="3083"/>
                  </a:cubicBezTo>
                  <a:cubicBezTo>
                    <a:pt x="7835" y="3201"/>
                    <a:pt x="7501" y="3338"/>
                    <a:pt x="7187" y="3495"/>
                  </a:cubicBezTo>
                  <a:cubicBezTo>
                    <a:pt x="7108" y="3377"/>
                    <a:pt x="7010" y="3260"/>
                    <a:pt x="6912" y="3161"/>
                  </a:cubicBezTo>
                  <a:cubicBezTo>
                    <a:pt x="5871" y="2121"/>
                    <a:pt x="4202" y="2121"/>
                    <a:pt x="3161" y="3161"/>
                  </a:cubicBezTo>
                  <a:cubicBezTo>
                    <a:pt x="2121" y="4202"/>
                    <a:pt x="2121" y="5871"/>
                    <a:pt x="3161" y="6912"/>
                  </a:cubicBezTo>
                  <a:cubicBezTo>
                    <a:pt x="3260" y="7010"/>
                    <a:pt x="3377" y="7108"/>
                    <a:pt x="3495" y="7187"/>
                  </a:cubicBezTo>
                  <a:cubicBezTo>
                    <a:pt x="3338" y="7521"/>
                    <a:pt x="3201" y="7855"/>
                    <a:pt x="3083" y="8188"/>
                  </a:cubicBezTo>
                  <a:cubicBezTo>
                    <a:pt x="2945" y="8169"/>
                    <a:pt x="2788" y="8149"/>
                    <a:pt x="2651" y="8149"/>
                  </a:cubicBezTo>
                  <a:cubicBezTo>
                    <a:pt x="1178" y="8149"/>
                    <a:pt x="0" y="9327"/>
                    <a:pt x="0" y="10800"/>
                  </a:cubicBezTo>
                  <a:cubicBezTo>
                    <a:pt x="0" y="12273"/>
                    <a:pt x="1178" y="13451"/>
                    <a:pt x="2651" y="13451"/>
                  </a:cubicBezTo>
                  <a:cubicBezTo>
                    <a:pt x="2808" y="13451"/>
                    <a:pt x="2945" y="13431"/>
                    <a:pt x="3083" y="13412"/>
                  </a:cubicBezTo>
                  <a:cubicBezTo>
                    <a:pt x="3201" y="13765"/>
                    <a:pt x="3338" y="14099"/>
                    <a:pt x="3495" y="14413"/>
                  </a:cubicBezTo>
                  <a:cubicBezTo>
                    <a:pt x="3377" y="14492"/>
                    <a:pt x="3260" y="14590"/>
                    <a:pt x="3161" y="14688"/>
                  </a:cubicBezTo>
                  <a:cubicBezTo>
                    <a:pt x="2121" y="15729"/>
                    <a:pt x="2121" y="17398"/>
                    <a:pt x="3161" y="18439"/>
                  </a:cubicBezTo>
                  <a:cubicBezTo>
                    <a:pt x="4202" y="19479"/>
                    <a:pt x="5871" y="19479"/>
                    <a:pt x="6912" y="18439"/>
                  </a:cubicBezTo>
                  <a:cubicBezTo>
                    <a:pt x="7010" y="18340"/>
                    <a:pt x="7108" y="18223"/>
                    <a:pt x="7187" y="18105"/>
                  </a:cubicBezTo>
                  <a:cubicBezTo>
                    <a:pt x="7521" y="18262"/>
                    <a:pt x="7855" y="18399"/>
                    <a:pt x="8188" y="18517"/>
                  </a:cubicBezTo>
                  <a:cubicBezTo>
                    <a:pt x="8169" y="18655"/>
                    <a:pt x="8149" y="18812"/>
                    <a:pt x="8149" y="18949"/>
                  </a:cubicBezTo>
                  <a:cubicBezTo>
                    <a:pt x="8149" y="20422"/>
                    <a:pt x="9327" y="21600"/>
                    <a:pt x="10800" y="21600"/>
                  </a:cubicBezTo>
                  <a:cubicBezTo>
                    <a:pt x="12273" y="21600"/>
                    <a:pt x="13451" y="20422"/>
                    <a:pt x="13451" y="18949"/>
                  </a:cubicBezTo>
                  <a:cubicBezTo>
                    <a:pt x="13451" y="18792"/>
                    <a:pt x="13431" y="18655"/>
                    <a:pt x="13412" y="18517"/>
                  </a:cubicBezTo>
                  <a:cubicBezTo>
                    <a:pt x="13765" y="18399"/>
                    <a:pt x="14099" y="18262"/>
                    <a:pt x="14413" y="18105"/>
                  </a:cubicBezTo>
                  <a:cubicBezTo>
                    <a:pt x="14492" y="18223"/>
                    <a:pt x="14590" y="18340"/>
                    <a:pt x="14688" y="18439"/>
                  </a:cubicBezTo>
                  <a:cubicBezTo>
                    <a:pt x="15729" y="19479"/>
                    <a:pt x="17398" y="19479"/>
                    <a:pt x="18439" y="18439"/>
                  </a:cubicBezTo>
                  <a:cubicBezTo>
                    <a:pt x="19479" y="17398"/>
                    <a:pt x="19479" y="15729"/>
                    <a:pt x="18439" y="14688"/>
                  </a:cubicBezTo>
                  <a:cubicBezTo>
                    <a:pt x="18340" y="14590"/>
                    <a:pt x="18223" y="14492"/>
                    <a:pt x="18105" y="14413"/>
                  </a:cubicBezTo>
                  <a:cubicBezTo>
                    <a:pt x="18262" y="14079"/>
                    <a:pt x="18399" y="13745"/>
                    <a:pt x="18517" y="13412"/>
                  </a:cubicBezTo>
                  <a:cubicBezTo>
                    <a:pt x="18655" y="13431"/>
                    <a:pt x="18812" y="13451"/>
                    <a:pt x="18949" y="13451"/>
                  </a:cubicBezTo>
                  <a:close/>
                  <a:moveTo>
                    <a:pt x="10800" y="16573"/>
                  </a:moveTo>
                  <a:cubicBezTo>
                    <a:pt x="7619" y="16573"/>
                    <a:pt x="5027" y="13981"/>
                    <a:pt x="5027" y="10800"/>
                  </a:cubicBezTo>
                  <a:cubicBezTo>
                    <a:pt x="5027" y="7619"/>
                    <a:pt x="7619" y="5027"/>
                    <a:pt x="10800" y="5027"/>
                  </a:cubicBezTo>
                  <a:cubicBezTo>
                    <a:pt x="13981" y="5027"/>
                    <a:pt x="16573" y="7619"/>
                    <a:pt x="16573" y="10800"/>
                  </a:cubicBezTo>
                  <a:cubicBezTo>
                    <a:pt x="16573" y="13981"/>
                    <a:pt x="13981" y="16573"/>
                    <a:pt x="10800" y="16573"/>
                  </a:cubicBezTo>
                  <a:close/>
                </a:path>
              </a:pathLst>
            </a:custGeom>
            <a:solidFill>
              <a:srgbClr val="2EC6ED"/>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pPr>
              <a:endParaRPr kumimoji="0" sz="2250" b="0" i="0" u="none" strike="noStrike" kern="0" cap="none" spc="0" normalizeH="0" baseline="0" noProof="0">
                <a:ln>
                  <a:noFill/>
                </a:ln>
                <a:solidFill>
                  <a:prstClr val="black"/>
                </a:solidFill>
                <a:effectLst/>
                <a:uLnTx/>
                <a:uFillTx/>
              </a:endParaRPr>
            </a:p>
          </p:txBody>
        </p:sp>
        <p:sp>
          <p:nvSpPr>
            <p:cNvPr id="30" name="Shape">
              <a:extLst>
                <a:ext uri="{FF2B5EF4-FFF2-40B4-BE49-F238E27FC236}">
                  <a16:creationId xmlns:a16="http://schemas.microsoft.com/office/drawing/2014/main" id="{2BCB3F10-4F85-4936-B31E-5F15430A19EC}"/>
                </a:ext>
              </a:extLst>
            </p:cNvPr>
            <p:cNvSpPr/>
            <p:nvPr/>
          </p:nvSpPr>
          <p:spPr>
            <a:xfrm>
              <a:off x="5529507" y="3074249"/>
              <a:ext cx="390431" cy="390431"/>
            </a:xfrm>
            <a:custGeom>
              <a:avLst/>
              <a:gdLst/>
              <a:ahLst/>
              <a:cxnLst>
                <a:cxn ang="0">
                  <a:pos x="wd2" y="hd2"/>
                </a:cxn>
                <a:cxn ang="5400000">
                  <a:pos x="wd2" y="hd2"/>
                </a:cxn>
                <a:cxn ang="10800000">
                  <a:pos x="wd2" y="hd2"/>
                </a:cxn>
                <a:cxn ang="16200000">
                  <a:pos x="wd2" y="hd2"/>
                </a:cxn>
              </a:cxnLst>
              <a:rect l="0" t="0" r="r" b="b"/>
              <a:pathLst>
                <a:path w="21320" h="21320" extrusionOk="0">
                  <a:moveTo>
                    <a:pt x="18991" y="12342"/>
                  </a:moveTo>
                  <a:cubicBezTo>
                    <a:pt x="20430" y="12167"/>
                    <a:pt x="21460" y="10884"/>
                    <a:pt x="21304" y="9425"/>
                  </a:cubicBezTo>
                  <a:cubicBezTo>
                    <a:pt x="21130" y="7987"/>
                    <a:pt x="19846" y="6956"/>
                    <a:pt x="18388" y="7112"/>
                  </a:cubicBezTo>
                  <a:cubicBezTo>
                    <a:pt x="18233" y="7131"/>
                    <a:pt x="18097" y="7170"/>
                    <a:pt x="17960" y="7209"/>
                  </a:cubicBezTo>
                  <a:cubicBezTo>
                    <a:pt x="17805" y="6879"/>
                    <a:pt x="17630" y="6567"/>
                    <a:pt x="17436" y="6256"/>
                  </a:cubicBezTo>
                  <a:cubicBezTo>
                    <a:pt x="17533" y="6159"/>
                    <a:pt x="17649" y="6062"/>
                    <a:pt x="17747" y="5945"/>
                  </a:cubicBezTo>
                  <a:cubicBezTo>
                    <a:pt x="18641" y="4818"/>
                    <a:pt x="18466" y="3165"/>
                    <a:pt x="17319" y="2251"/>
                  </a:cubicBezTo>
                  <a:cubicBezTo>
                    <a:pt x="16191" y="1357"/>
                    <a:pt x="14539" y="1532"/>
                    <a:pt x="13625" y="2679"/>
                  </a:cubicBezTo>
                  <a:cubicBezTo>
                    <a:pt x="13528" y="2796"/>
                    <a:pt x="13469" y="2912"/>
                    <a:pt x="13392" y="3048"/>
                  </a:cubicBezTo>
                  <a:cubicBezTo>
                    <a:pt x="13061" y="2932"/>
                    <a:pt x="12711" y="2835"/>
                    <a:pt x="12342" y="2757"/>
                  </a:cubicBezTo>
                  <a:cubicBezTo>
                    <a:pt x="12342" y="2621"/>
                    <a:pt x="12361" y="2465"/>
                    <a:pt x="12342" y="2329"/>
                  </a:cubicBezTo>
                  <a:cubicBezTo>
                    <a:pt x="12167" y="890"/>
                    <a:pt x="10884" y="-140"/>
                    <a:pt x="9425" y="16"/>
                  </a:cubicBezTo>
                  <a:cubicBezTo>
                    <a:pt x="7987" y="191"/>
                    <a:pt x="6956" y="1474"/>
                    <a:pt x="7112" y="2932"/>
                  </a:cubicBezTo>
                  <a:cubicBezTo>
                    <a:pt x="7131" y="3087"/>
                    <a:pt x="7170" y="3224"/>
                    <a:pt x="7209" y="3360"/>
                  </a:cubicBezTo>
                  <a:cubicBezTo>
                    <a:pt x="6878" y="3515"/>
                    <a:pt x="6567" y="3690"/>
                    <a:pt x="6256" y="3884"/>
                  </a:cubicBezTo>
                  <a:cubicBezTo>
                    <a:pt x="6159" y="3787"/>
                    <a:pt x="6062" y="3671"/>
                    <a:pt x="5945" y="3573"/>
                  </a:cubicBezTo>
                  <a:cubicBezTo>
                    <a:pt x="4818" y="2679"/>
                    <a:pt x="3165" y="2854"/>
                    <a:pt x="2251" y="4001"/>
                  </a:cubicBezTo>
                  <a:cubicBezTo>
                    <a:pt x="1357" y="5129"/>
                    <a:pt x="1532" y="6781"/>
                    <a:pt x="2679" y="7695"/>
                  </a:cubicBezTo>
                  <a:cubicBezTo>
                    <a:pt x="2796" y="7792"/>
                    <a:pt x="2912" y="7851"/>
                    <a:pt x="3048" y="7928"/>
                  </a:cubicBezTo>
                  <a:cubicBezTo>
                    <a:pt x="2932" y="8259"/>
                    <a:pt x="2835" y="8609"/>
                    <a:pt x="2757" y="8978"/>
                  </a:cubicBezTo>
                  <a:cubicBezTo>
                    <a:pt x="2621" y="8978"/>
                    <a:pt x="2465" y="8959"/>
                    <a:pt x="2329" y="8978"/>
                  </a:cubicBezTo>
                  <a:cubicBezTo>
                    <a:pt x="890" y="9153"/>
                    <a:pt x="-140" y="10436"/>
                    <a:pt x="16" y="11895"/>
                  </a:cubicBezTo>
                  <a:cubicBezTo>
                    <a:pt x="190" y="13333"/>
                    <a:pt x="1474" y="14364"/>
                    <a:pt x="2932" y="14208"/>
                  </a:cubicBezTo>
                  <a:cubicBezTo>
                    <a:pt x="3087" y="14189"/>
                    <a:pt x="3223" y="14150"/>
                    <a:pt x="3360" y="14111"/>
                  </a:cubicBezTo>
                  <a:cubicBezTo>
                    <a:pt x="3515" y="14441"/>
                    <a:pt x="3690" y="14753"/>
                    <a:pt x="3884" y="15064"/>
                  </a:cubicBezTo>
                  <a:cubicBezTo>
                    <a:pt x="3787" y="15161"/>
                    <a:pt x="3671" y="15258"/>
                    <a:pt x="3573" y="15375"/>
                  </a:cubicBezTo>
                  <a:cubicBezTo>
                    <a:pt x="2679" y="16502"/>
                    <a:pt x="2854" y="18155"/>
                    <a:pt x="4001" y="19069"/>
                  </a:cubicBezTo>
                  <a:cubicBezTo>
                    <a:pt x="5129" y="19963"/>
                    <a:pt x="6781" y="19788"/>
                    <a:pt x="7695" y="18641"/>
                  </a:cubicBezTo>
                  <a:cubicBezTo>
                    <a:pt x="7792" y="18524"/>
                    <a:pt x="7851" y="18408"/>
                    <a:pt x="7928" y="18272"/>
                  </a:cubicBezTo>
                  <a:cubicBezTo>
                    <a:pt x="8259" y="18388"/>
                    <a:pt x="8609" y="18485"/>
                    <a:pt x="8978" y="18563"/>
                  </a:cubicBezTo>
                  <a:cubicBezTo>
                    <a:pt x="8978" y="18699"/>
                    <a:pt x="8959" y="18855"/>
                    <a:pt x="8978" y="18991"/>
                  </a:cubicBezTo>
                  <a:cubicBezTo>
                    <a:pt x="9153" y="20430"/>
                    <a:pt x="10436" y="21460"/>
                    <a:pt x="11895" y="21304"/>
                  </a:cubicBezTo>
                  <a:cubicBezTo>
                    <a:pt x="13333" y="21129"/>
                    <a:pt x="14364" y="19846"/>
                    <a:pt x="14208" y="18388"/>
                  </a:cubicBezTo>
                  <a:cubicBezTo>
                    <a:pt x="14189" y="18233"/>
                    <a:pt x="14150" y="18096"/>
                    <a:pt x="14111" y="17960"/>
                  </a:cubicBezTo>
                  <a:cubicBezTo>
                    <a:pt x="14442" y="17805"/>
                    <a:pt x="14753" y="17630"/>
                    <a:pt x="15064" y="17436"/>
                  </a:cubicBezTo>
                  <a:cubicBezTo>
                    <a:pt x="15161" y="17533"/>
                    <a:pt x="15258" y="17649"/>
                    <a:pt x="15375" y="17747"/>
                  </a:cubicBezTo>
                  <a:cubicBezTo>
                    <a:pt x="16502" y="18641"/>
                    <a:pt x="18155" y="18466"/>
                    <a:pt x="19069" y="17319"/>
                  </a:cubicBezTo>
                  <a:cubicBezTo>
                    <a:pt x="19963" y="16191"/>
                    <a:pt x="19788" y="14539"/>
                    <a:pt x="18641" y="13625"/>
                  </a:cubicBezTo>
                  <a:cubicBezTo>
                    <a:pt x="18524" y="13528"/>
                    <a:pt x="18408" y="13469"/>
                    <a:pt x="18272" y="13392"/>
                  </a:cubicBezTo>
                  <a:cubicBezTo>
                    <a:pt x="18388" y="13061"/>
                    <a:pt x="18485" y="12711"/>
                    <a:pt x="18563" y="12342"/>
                  </a:cubicBezTo>
                  <a:cubicBezTo>
                    <a:pt x="18699" y="12361"/>
                    <a:pt x="18855" y="12361"/>
                    <a:pt x="18991" y="12342"/>
                  </a:cubicBezTo>
                  <a:close/>
                  <a:moveTo>
                    <a:pt x="11311" y="16347"/>
                  </a:moveTo>
                  <a:cubicBezTo>
                    <a:pt x="8181" y="16716"/>
                    <a:pt x="5343" y="14461"/>
                    <a:pt x="4993" y="11331"/>
                  </a:cubicBezTo>
                  <a:cubicBezTo>
                    <a:pt x="4623" y="8201"/>
                    <a:pt x="6878" y="5362"/>
                    <a:pt x="10009" y="5012"/>
                  </a:cubicBezTo>
                  <a:cubicBezTo>
                    <a:pt x="13139" y="4662"/>
                    <a:pt x="15977" y="6898"/>
                    <a:pt x="16327" y="10028"/>
                  </a:cubicBezTo>
                  <a:cubicBezTo>
                    <a:pt x="16697" y="13139"/>
                    <a:pt x="14461" y="15978"/>
                    <a:pt x="11311" y="16347"/>
                  </a:cubicBezTo>
                  <a:close/>
                </a:path>
              </a:pathLst>
            </a:custGeom>
            <a:solidFill>
              <a:srgbClr val="F7931F"/>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pPr>
              <a:endParaRPr kumimoji="0" sz="2250" b="0" i="0" u="none" strike="noStrike" kern="0" cap="none" spc="0" normalizeH="0" baseline="0" noProof="0">
                <a:ln>
                  <a:noFill/>
                </a:ln>
                <a:solidFill>
                  <a:prstClr val="black"/>
                </a:solidFill>
                <a:effectLst/>
                <a:uLnTx/>
                <a:uFillTx/>
              </a:endParaRPr>
            </a:p>
          </p:txBody>
        </p:sp>
      </p:grpSp>
      <p:sp>
        <p:nvSpPr>
          <p:cNvPr id="31" name="TextBox 30">
            <a:extLst>
              <a:ext uri="{FF2B5EF4-FFF2-40B4-BE49-F238E27FC236}">
                <a16:creationId xmlns:a16="http://schemas.microsoft.com/office/drawing/2014/main" id="{30186C78-2FDF-41BB-989E-5FA198C38ABA}"/>
              </a:ext>
            </a:extLst>
          </p:cNvPr>
          <p:cNvSpPr txBox="1"/>
          <p:nvPr/>
        </p:nvSpPr>
        <p:spPr>
          <a:xfrm>
            <a:off x="998430" y="1230379"/>
            <a:ext cx="1968205" cy="461665"/>
          </a:xfrm>
          <a:prstGeom prst="rect">
            <a:avLst/>
          </a:prstGeom>
          <a:noFill/>
        </p:spPr>
        <p:txBody>
          <a:bodyPr wrap="square" lIns="0" rIns="0" rtlCol="0" anchor="b">
            <a:spAutoFit/>
          </a:bodyPr>
          <a:lstStyle/>
          <a:p>
            <a:pPr algn="r"/>
            <a:r>
              <a:rPr lang="en-US" sz="2400" b="1" cap="all" dirty="0"/>
              <a:t>The </a:t>
            </a:r>
            <a:r>
              <a:rPr lang="en-US" sz="2400" b="1" cap="all" dirty="0" smtClean="0"/>
              <a:t>problem</a:t>
            </a:r>
            <a:endParaRPr lang="en-US" sz="2400" b="1" cap="all" dirty="0"/>
          </a:p>
        </p:txBody>
      </p:sp>
      <p:sp>
        <p:nvSpPr>
          <p:cNvPr id="32" name="TextBox 31"/>
          <p:cNvSpPr txBox="1"/>
          <p:nvPr/>
        </p:nvSpPr>
        <p:spPr>
          <a:xfrm>
            <a:off x="690187" y="1871804"/>
            <a:ext cx="2584692" cy="3293209"/>
          </a:xfrm>
          <a:prstGeom prst="rect">
            <a:avLst/>
          </a:prstGeom>
          <a:noFill/>
        </p:spPr>
        <p:txBody>
          <a:bodyPr wrap="square" rtlCol="0">
            <a:spAutoFit/>
          </a:bodyPr>
          <a:lstStyle/>
          <a:p>
            <a:pPr marL="285750" indent="-285750">
              <a:buFont typeface="Arial" panose="020B0604020202020204" pitchFamily="34" charset="0"/>
              <a:buChar char="•"/>
            </a:pPr>
            <a:r>
              <a:rPr lang="en-CA" sz="1600" dirty="0" smtClean="0"/>
              <a:t>Canadian fishery officers are </a:t>
            </a:r>
            <a:r>
              <a:rPr lang="en-CA" sz="1600" dirty="0" smtClean="0">
                <a:solidFill>
                  <a:srgbClr val="C00000"/>
                </a:solidFill>
              </a:rPr>
              <a:t>heavily present on the water, in the air and in port in</a:t>
            </a:r>
            <a:r>
              <a:rPr lang="en-CA" sz="1600" dirty="0" smtClean="0"/>
              <a:t> order to monitor and inspect fishing activities</a:t>
            </a:r>
          </a:p>
          <a:p>
            <a:endParaRPr lang="en-CA" sz="1600" dirty="0" smtClean="0"/>
          </a:p>
          <a:p>
            <a:pPr marL="285750" indent="-285750">
              <a:buFont typeface="Arial" panose="020B0604020202020204" pitchFamily="34" charset="0"/>
              <a:buChar char="•"/>
            </a:pPr>
            <a:r>
              <a:rPr lang="en-CA" sz="1600" dirty="0" smtClean="0"/>
              <a:t> Using only this heavy presence to investigate fishing activities is clearly </a:t>
            </a:r>
            <a:r>
              <a:rPr lang="en-CA" sz="1600" dirty="0" smtClean="0">
                <a:solidFill>
                  <a:srgbClr val="C00000"/>
                </a:solidFill>
              </a:rPr>
              <a:t>an expensive and time-intensive process</a:t>
            </a:r>
            <a:r>
              <a:rPr lang="en-CA" sz="1600" dirty="0" smtClean="0"/>
              <a:t>.</a:t>
            </a:r>
          </a:p>
          <a:p>
            <a:endParaRPr lang="en-US" sz="1600" dirty="0"/>
          </a:p>
        </p:txBody>
      </p:sp>
      <p:sp>
        <p:nvSpPr>
          <p:cNvPr id="34" name="TextBox 33">
            <a:extLst>
              <a:ext uri="{FF2B5EF4-FFF2-40B4-BE49-F238E27FC236}">
                <a16:creationId xmlns:a16="http://schemas.microsoft.com/office/drawing/2014/main" id="{30186C78-2FDF-41BB-989E-5FA198C38ABA}"/>
              </a:ext>
            </a:extLst>
          </p:cNvPr>
          <p:cNvSpPr txBox="1"/>
          <p:nvPr/>
        </p:nvSpPr>
        <p:spPr>
          <a:xfrm>
            <a:off x="9256761" y="2175036"/>
            <a:ext cx="1936794" cy="461665"/>
          </a:xfrm>
          <a:prstGeom prst="rect">
            <a:avLst/>
          </a:prstGeom>
          <a:noFill/>
        </p:spPr>
        <p:txBody>
          <a:bodyPr wrap="square" lIns="0" rIns="0" rtlCol="0" anchor="b">
            <a:spAutoFit/>
          </a:bodyPr>
          <a:lstStyle/>
          <a:p>
            <a:pPr algn="r"/>
            <a:r>
              <a:rPr lang="en-US" sz="2400" b="1" cap="all" dirty="0"/>
              <a:t>The </a:t>
            </a:r>
            <a:r>
              <a:rPr lang="en-US" sz="2400" b="1" cap="all" dirty="0" smtClean="0"/>
              <a:t>SOLUTION</a:t>
            </a:r>
            <a:endParaRPr lang="en-US" sz="2400" b="1" cap="all" dirty="0"/>
          </a:p>
        </p:txBody>
      </p:sp>
      <p:sp>
        <p:nvSpPr>
          <p:cNvPr id="35" name="TextBox 34"/>
          <p:cNvSpPr txBox="1"/>
          <p:nvPr/>
        </p:nvSpPr>
        <p:spPr>
          <a:xfrm>
            <a:off x="9047241" y="2683861"/>
            <a:ext cx="2584692" cy="2800767"/>
          </a:xfrm>
          <a:prstGeom prst="rect">
            <a:avLst/>
          </a:prstGeom>
          <a:noFill/>
        </p:spPr>
        <p:txBody>
          <a:bodyPr wrap="square" rtlCol="0">
            <a:spAutoFit/>
          </a:bodyPr>
          <a:lstStyle/>
          <a:p>
            <a:pPr marL="285750" indent="-285750">
              <a:buFont typeface="Arial" panose="020B0604020202020204" pitchFamily="34" charset="0"/>
              <a:buChar char="•"/>
            </a:pPr>
            <a:r>
              <a:rPr lang="en-CA" sz="1600" dirty="0" smtClean="0"/>
              <a:t>Give Canadian fishery officers  </a:t>
            </a:r>
            <a:r>
              <a:rPr lang="en-CA" sz="1600" dirty="0" smtClean="0">
                <a:solidFill>
                  <a:srgbClr val="C00000"/>
                </a:solidFill>
              </a:rPr>
              <a:t>bird’s eye view </a:t>
            </a:r>
            <a:r>
              <a:rPr lang="en-CA" sz="1600" dirty="0" smtClean="0"/>
              <a:t>over what is happening in the sea</a:t>
            </a:r>
          </a:p>
          <a:p>
            <a:endParaRPr lang="en-CA" sz="1600" dirty="0" smtClean="0"/>
          </a:p>
          <a:p>
            <a:pPr marL="285750" indent="-285750">
              <a:buFont typeface="Arial" panose="020B0604020202020204" pitchFamily="34" charset="0"/>
              <a:buChar char="•"/>
            </a:pPr>
            <a:r>
              <a:rPr lang="en-CA" sz="1600" dirty="0" smtClean="0"/>
              <a:t>Create an </a:t>
            </a:r>
            <a:r>
              <a:rPr lang="en-CA" sz="1600" dirty="0" smtClean="0">
                <a:solidFill>
                  <a:srgbClr val="C00000"/>
                </a:solidFill>
              </a:rPr>
              <a:t>AI-powered Maritime E-Surveillance System </a:t>
            </a:r>
            <a:r>
              <a:rPr lang="en-CA" sz="1600" dirty="0" smtClean="0"/>
              <a:t>to support to maritime surveillance of fishing activities / vessels activities.</a:t>
            </a:r>
            <a:endParaRPr lang="en-US" sz="1600" dirty="0"/>
          </a:p>
        </p:txBody>
      </p:sp>
    </p:spTree>
    <p:extLst>
      <p:ext uri="{BB962C8B-B14F-4D97-AF65-F5344CB8AC3E}">
        <p14:creationId xmlns:p14="http://schemas.microsoft.com/office/powerpoint/2010/main" val="6551433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5482" y="541239"/>
            <a:ext cx="10896600" cy="893218"/>
          </a:xfrm>
        </p:spPr>
        <p:txBody>
          <a:bodyPr>
            <a:noAutofit/>
          </a:bodyPr>
          <a:lstStyle/>
          <a:p>
            <a:r>
              <a:rPr lang="en-US" sz="3600" dirty="0"/>
              <a:t>How the </a:t>
            </a:r>
            <a:r>
              <a:rPr lang="en-CA" sz="3600" dirty="0"/>
              <a:t>AI-powered Maritime E-Surveillance System works</a:t>
            </a:r>
            <a:r>
              <a:rPr lang="en-US" sz="3600" dirty="0"/>
              <a:t/>
            </a:r>
            <a:br>
              <a:rPr lang="en-US" sz="3600" dirty="0"/>
            </a:br>
            <a:endParaRPr lang="en-US" sz="3600" dirty="0"/>
          </a:p>
        </p:txBody>
      </p:sp>
      <p:pic>
        <p:nvPicPr>
          <p:cNvPr id="2" name="Picture 1" descr="Vessel Ic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4161" y="1966471"/>
            <a:ext cx="1374353" cy="1339994"/>
          </a:xfrm>
          <a:prstGeom prst="rect">
            <a:avLst/>
          </a:prstGeom>
        </p:spPr>
      </p:pic>
      <p:pic>
        <p:nvPicPr>
          <p:cNvPr id="4" name="Picture 3" descr="Satellite Dish"/>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927028" y="1459728"/>
            <a:ext cx="930664" cy="930664"/>
          </a:xfrm>
          <a:prstGeom prst="rect">
            <a:avLst/>
          </a:prstGeom>
        </p:spPr>
      </p:pic>
      <p:sp>
        <p:nvSpPr>
          <p:cNvPr id="21" name="TextBox 20" descr="Sattelite Dish"/>
          <p:cNvSpPr txBox="1"/>
          <p:nvPr/>
        </p:nvSpPr>
        <p:spPr>
          <a:xfrm>
            <a:off x="750523" y="1526654"/>
            <a:ext cx="2762072" cy="338554"/>
          </a:xfrm>
          <a:prstGeom prst="rect">
            <a:avLst/>
          </a:prstGeom>
          <a:noFill/>
        </p:spPr>
        <p:txBody>
          <a:bodyPr wrap="square" rtlCol="0">
            <a:spAutoFit/>
          </a:bodyPr>
          <a:lstStyle/>
          <a:p>
            <a:r>
              <a:rPr lang="en-US" sz="1600" dirty="0" smtClean="0">
                <a:solidFill>
                  <a:srgbClr val="C00000"/>
                </a:solidFill>
              </a:rPr>
              <a:t>1- Vessels Movement Data</a:t>
            </a:r>
            <a:endParaRPr lang="en-US" sz="1600" dirty="0">
              <a:solidFill>
                <a:srgbClr val="C00000"/>
              </a:solidFill>
            </a:endParaRPr>
          </a:p>
        </p:txBody>
      </p:sp>
      <p:sp>
        <p:nvSpPr>
          <p:cNvPr id="5" name="TextBox 4"/>
          <p:cNvSpPr txBox="1"/>
          <p:nvPr/>
        </p:nvSpPr>
        <p:spPr>
          <a:xfrm>
            <a:off x="750523" y="3468004"/>
            <a:ext cx="3576189" cy="1323439"/>
          </a:xfrm>
          <a:prstGeom prst="rect">
            <a:avLst/>
          </a:prstGeom>
          <a:noFill/>
        </p:spPr>
        <p:txBody>
          <a:bodyPr wrap="square" rtlCol="0">
            <a:spAutoFit/>
          </a:bodyPr>
          <a:lstStyle/>
          <a:p>
            <a:r>
              <a:rPr lang="en-US" sz="1600" dirty="0"/>
              <a:t>Ocean vessel </a:t>
            </a:r>
            <a:r>
              <a:rPr lang="en-US" sz="1600" dirty="0" smtClean="0"/>
              <a:t>movements are captured using satellite. The following sources are used:</a:t>
            </a:r>
          </a:p>
          <a:p>
            <a:pPr marL="285750" indent="-285750">
              <a:buFont typeface="Arial" panose="020B0604020202020204" pitchFamily="34" charset="0"/>
              <a:buChar char="•"/>
            </a:pPr>
            <a:r>
              <a:rPr lang="en-US" sz="1600" dirty="0" smtClean="0"/>
              <a:t>Automatic Identification System (AIS)</a:t>
            </a:r>
          </a:p>
          <a:p>
            <a:pPr marL="285750" indent="-285750">
              <a:buFont typeface="Arial" panose="020B0604020202020204" pitchFamily="34" charset="0"/>
              <a:buChar char="•"/>
            </a:pPr>
            <a:r>
              <a:rPr lang="en-US" sz="1600" dirty="0" smtClean="0"/>
              <a:t>Vessel Monitoring System (VMS)</a:t>
            </a:r>
            <a:endParaRPr lang="en-US" sz="1600" dirty="0"/>
          </a:p>
        </p:txBody>
      </p:sp>
      <p:cxnSp>
        <p:nvCxnSpPr>
          <p:cNvPr id="13" name="Straight Arrow Connector 12" descr="Step 1: movement data is fed into a Machine learning model"/>
          <p:cNvCxnSpPr/>
          <p:nvPr/>
        </p:nvCxnSpPr>
        <p:spPr>
          <a:xfrm flipV="1">
            <a:off x="3302000" y="2867882"/>
            <a:ext cx="2580640" cy="30480"/>
          </a:xfrm>
          <a:prstGeom prst="straightConnector1">
            <a:avLst/>
          </a:prstGeom>
          <a:ln w="28575">
            <a:tailEnd type="triangle"/>
          </a:ln>
        </p:spPr>
        <p:style>
          <a:lnRef idx="2">
            <a:schemeClr val="accent2"/>
          </a:lnRef>
          <a:fillRef idx="0">
            <a:schemeClr val="accent2"/>
          </a:fillRef>
          <a:effectRef idx="1">
            <a:schemeClr val="accent2"/>
          </a:effectRef>
          <a:fontRef idx="minor">
            <a:schemeClr val="tx1"/>
          </a:fontRef>
        </p:style>
      </p:cxnSp>
      <p:pic>
        <p:nvPicPr>
          <p:cNvPr id="6" name="Picture 5" descr="Machine Learning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43782" y="2119970"/>
            <a:ext cx="1343955" cy="1394448"/>
          </a:xfrm>
          <a:prstGeom prst="rect">
            <a:avLst/>
          </a:prstGeom>
        </p:spPr>
      </p:pic>
      <p:sp>
        <p:nvSpPr>
          <p:cNvPr id="23" name="TextBox 22"/>
          <p:cNvSpPr txBox="1"/>
          <p:nvPr/>
        </p:nvSpPr>
        <p:spPr>
          <a:xfrm>
            <a:off x="5297230" y="1815779"/>
            <a:ext cx="3119025" cy="338554"/>
          </a:xfrm>
          <a:prstGeom prst="rect">
            <a:avLst/>
          </a:prstGeom>
          <a:noFill/>
        </p:spPr>
        <p:txBody>
          <a:bodyPr wrap="square" rtlCol="0">
            <a:spAutoFit/>
          </a:bodyPr>
          <a:lstStyle/>
          <a:p>
            <a:r>
              <a:rPr lang="en-US" sz="1600" dirty="0" smtClean="0">
                <a:solidFill>
                  <a:srgbClr val="C00000"/>
                </a:solidFill>
              </a:rPr>
              <a:t>2 – Applying Predictive models</a:t>
            </a:r>
            <a:endParaRPr lang="en-US" sz="1600" dirty="0">
              <a:solidFill>
                <a:srgbClr val="C00000"/>
              </a:solidFill>
            </a:endParaRPr>
          </a:p>
        </p:txBody>
      </p:sp>
      <p:sp>
        <p:nvSpPr>
          <p:cNvPr id="7" name="TextBox 6"/>
          <p:cNvSpPr txBox="1"/>
          <p:nvPr/>
        </p:nvSpPr>
        <p:spPr>
          <a:xfrm>
            <a:off x="5297230" y="3468004"/>
            <a:ext cx="2830770" cy="1077218"/>
          </a:xfrm>
          <a:prstGeom prst="rect">
            <a:avLst/>
          </a:prstGeom>
          <a:noFill/>
        </p:spPr>
        <p:txBody>
          <a:bodyPr wrap="square" rtlCol="0">
            <a:spAutoFit/>
          </a:bodyPr>
          <a:lstStyle/>
          <a:p>
            <a:r>
              <a:rPr lang="en-US" sz="1600" dirty="0"/>
              <a:t>Data sources are </a:t>
            </a:r>
            <a:r>
              <a:rPr lang="en-US" sz="1600" dirty="0" smtClean="0"/>
              <a:t>passed into Machine Learning (ML) models to </a:t>
            </a:r>
            <a:r>
              <a:rPr lang="en-US" sz="1600" dirty="0"/>
              <a:t>identify behavioral markers of </a:t>
            </a:r>
            <a:r>
              <a:rPr lang="en-US" sz="1600" dirty="0" smtClean="0"/>
              <a:t>fishing.</a:t>
            </a:r>
            <a:endParaRPr lang="en-US" sz="1600" dirty="0"/>
          </a:p>
        </p:txBody>
      </p:sp>
      <p:grpSp>
        <p:nvGrpSpPr>
          <p:cNvPr id="20" name="Group 19" descr="Step 2: Fishery officers use the insight derived from the Machine learning model to manage enforecement efforts."/>
          <p:cNvGrpSpPr/>
          <p:nvPr/>
        </p:nvGrpSpPr>
        <p:grpSpPr>
          <a:xfrm>
            <a:off x="7548880" y="2867882"/>
            <a:ext cx="2600960" cy="1371600"/>
            <a:chOff x="7548880" y="2590800"/>
            <a:chExt cx="1513838" cy="1830814"/>
          </a:xfrm>
        </p:grpSpPr>
        <p:cxnSp>
          <p:nvCxnSpPr>
            <p:cNvPr id="15" name="Elbow Connector 14"/>
            <p:cNvCxnSpPr/>
            <p:nvPr/>
          </p:nvCxnSpPr>
          <p:spPr>
            <a:xfrm rot="16200000" flipH="1">
              <a:off x="7815193" y="3174088"/>
              <a:ext cx="1830812" cy="664239"/>
            </a:xfrm>
            <a:prstGeom prst="bentConnector3">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19" name="Straight Connector 18"/>
            <p:cNvCxnSpPr/>
            <p:nvPr/>
          </p:nvCxnSpPr>
          <p:spPr>
            <a:xfrm>
              <a:off x="7548880" y="2590800"/>
              <a:ext cx="849599" cy="0"/>
            </a:xfrm>
            <a:prstGeom prst="line">
              <a:avLst/>
            </a:prstGeom>
            <a:ln w="28575"/>
          </p:spPr>
          <p:style>
            <a:lnRef idx="1">
              <a:schemeClr val="accent2"/>
            </a:lnRef>
            <a:fillRef idx="0">
              <a:schemeClr val="accent2"/>
            </a:fillRef>
            <a:effectRef idx="0">
              <a:schemeClr val="accent2"/>
            </a:effectRef>
            <a:fontRef idx="minor">
              <a:schemeClr val="tx1"/>
            </a:fontRef>
          </p:style>
        </p:cxnSp>
      </p:grpSp>
      <p:pic>
        <p:nvPicPr>
          <p:cNvPr id="11" name="Picture 10" descr="Getting Started with Application Insights | Application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9327" y="3917078"/>
            <a:ext cx="1423736" cy="1041916"/>
          </a:xfrm>
          <a:prstGeom prst="rect">
            <a:avLst/>
          </a:prstGeom>
        </p:spPr>
      </p:pic>
      <p:pic>
        <p:nvPicPr>
          <p:cNvPr id="10" name="Picture 9" descr="Enforcement Vessel"/>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91599" y="4006613"/>
            <a:ext cx="1904762" cy="1904762"/>
          </a:xfrm>
          <a:prstGeom prst="rect">
            <a:avLst/>
          </a:prstGeom>
        </p:spPr>
      </p:pic>
      <p:sp>
        <p:nvSpPr>
          <p:cNvPr id="24" name="TextBox 23"/>
          <p:cNvSpPr txBox="1"/>
          <p:nvPr/>
        </p:nvSpPr>
        <p:spPr>
          <a:xfrm>
            <a:off x="9098518" y="3137188"/>
            <a:ext cx="3119025" cy="338554"/>
          </a:xfrm>
          <a:prstGeom prst="rect">
            <a:avLst/>
          </a:prstGeom>
          <a:noFill/>
        </p:spPr>
        <p:txBody>
          <a:bodyPr wrap="square" rtlCol="0">
            <a:spAutoFit/>
          </a:bodyPr>
          <a:lstStyle/>
          <a:p>
            <a:r>
              <a:rPr lang="en-US" sz="1600" dirty="0" smtClean="0">
                <a:solidFill>
                  <a:srgbClr val="C00000"/>
                </a:solidFill>
              </a:rPr>
              <a:t>3 – Improved Conservation</a:t>
            </a:r>
            <a:endParaRPr lang="en-US" sz="1600" dirty="0">
              <a:solidFill>
                <a:srgbClr val="C00000"/>
              </a:solidFill>
            </a:endParaRPr>
          </a:p>
        </p:txBody>
      </p:sp>
      <p:sp>
        <p:nvSpPr>
          <p:cNvPr id="9" name="TextBox 8"/>
          <p:cNvSpPr txBox="1"/>
          <p:nvPr/>
        </p:nvSpPr>
        <p:spPr>
          <a:xfrm>
            <a:off x="8991599" y="5637814"/>
            <a:ext cx="2875280" cy="1077218"/>
          </a:xfrm>
          <a:prstGeom prst="rect">
            <a:avLst/>
          </a:prstGeom>
          <a:noFill/>
        </p:spPr>
        <p:txBody>
          <a:bodyPr wrap="square" rtlCol="0">
            <a:spAutoFit/>
          </a:bodyPr>
          <a:lstStyle/>
          <a:p>
            <a:r>
              <a:rPr lang="en-US" sz="1600" dirty="0" smtClean="0"/>
              <a:t>Department of Fisheries and Oceans Canada uses </a:t>
            </a:r>
            <a:r>
              <a:rPr lang="en-US" sz="1600" dirty="0"/>
              <a:t>the insights to manage </a:t>
            </a:r>
            <a:r>
              <a:rPr lang="en-US" sz="1600" dirty="0" smtClean="0"/>
              <a:t>enforcement efforts </a:t>
            </a:r>
            <a:r>
              <a:rPr lang="en-US" sz="1600" dirty="0"/>
              <a:t>more </a:t>
            </a:r>
            <a:r>
              <a:rPr lang="en-US" sz="1600" dirty="0" smtClean="0"/>
              <a:t>effectively.</a:t>
            </a:r>
            <a:endParaRPr lang="en-US" sz="1600" dirty="0"/>
          </a:p>
        </p:txBody>
      </p:sp>
    </p:spTree>
    <p:extLst>
      <p:ext uri="{BB962C8B-B14F-4D97-AF65-F5344CB8AC3E}">
        <p14:creationId xmlns:p14="http://schemas.microsoft.com/office/powerpoint/2010/main" val="2947055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408831" y="750988"/>
            <a:ext cx="10896600" cy="893218"/>
          </a:xfrm>
        </p:spPr>
        <p:txBody>
          <a:bodyPr>
            <a:normAutofit fontScale="90000"/>
          </a:bodyPr>
          <a:lstStyle/>
          <a:p>
            <a:r>
              <a:rPr lang="en-US" dirty="0"/>
              <a:t>A Close-up look at the Predictive Models</a:t>
            </a:r>
            <a:br>
              <a:rPr lang="en-US" dirty="0"/>
            </a:br>
            <a:endParaRPr lang="en-US" dirty="0"/>
          </a:p>
        </p:txBody>
      </p:sp>
      <p:pic>
        <p:nvPicPr>
          <p:cNvPr id="3" name="Picture 2" descr="A diagram showing the flow of the Machine Learning Model. Flow starts by using vessels movement data. Then this data is selected and cleaned. Afterwards, vessels trajectories are extracted. Then the trajectories are classified as fishing or not fishing. Following that, the main fishing areas are extracted. The last box includes how we can get insights over time, space, or other attributes of the vessel. "/>
          <p:cNvPicPr>
            <a:picLocks noChangeAspect="1"/>
          </p:cNvPicPr>
          <p:nvPr/>
        </p:nvPicPr>
        <p:blipFill rotWithShape="1">
          <a:blip r:embed="rId2">
            <a:extLst>
              <a:ext uri="{28A0092B-C50C-407E-A947-70E740481C1C}">
                <a14:useLocalDpi xmlns:a14="http://schemas.microsoft.com/office/drawing/2010/main" val="0"/>
              </a:ext>
            </a:extLst>
          </a:blip>
          <a:srcRect t="24527" r="3346"/>
          <a:stretch/>
        </p:blipFill>
        <p:spPr>
          <a:xfrm>
            <a:off x="2544691" y="1340449"/>
            <a:ext cx="7020626" cy="1661788"/>
          </a:xfrm>
          <a:prstGeom prst="rect">
            <a:avLst/>
          </a:prstGeom>
        </p:spPr>
      </p:pic>
      <p:sp>
        <p:nvSpPr>
          <p:cNvPr id="4" name="TextBox 3"/>
          <p:cNvSpPr txBox="1"/>
          <p:nvPr/>
        </p:nvSpPr>
        <p:spPr>
          <a:xfrm>
            <a:off x="1787221" y="2313362"/>
            <a:ext cx="1099127" cy="584775"/>
          </a:xfrm>
          <a:prstGeom prst="rect">
            <a:avLst/>
          </a:prstGeom>
          <a:noFill/>
        </p:spPr>
        <p:txBody>
          <a:bodyPr wrap="square" rtlCol="0">
            <a:spAutoFit/>
          </a:bodyPr>
          <a:lstStyle/>
          <a:p>
            <a:r>
              <a:rPr lang="en-US" sz="1600" b="1" dirty="0" smtClean="0">
                <a:solidFill>
                  <a:schemeClr val="accent2"/>
                </a:solidFill>
              </a:rPr>
              <a:t>AIS Data</a:t>
            </a:r>
          </a:p>
          <a:p>
            <a:r>
              <a:rPr lang="en-US" sz="1600" b="1" dirty="0" smtClean="0">
                <a:solidFill>
                  <a:schemeClr val="accent2"/>
                </a:solidFill>
              </a:rPr>
              <a:t>VMS Data</a:t>
            </a:r>
            <a:endParaRPr lang="en-US" sz="1600" b="1" dirty="0">
              <a:solidFill>
                <a:schemeClr val="accent2"/>
              </a:solidFill>
            </a:endParaRPr>
          </a:p>
        </p:txBody>
      </p:sp>
      <p:sp>
        <p:nvSpPr>
          <p:cNvPr id="8" name="Content Placeholder 2"/>
          <p:cNvSpPr txBox="1">
            <a:spLocks/>
          </p:cNvSpPr>
          <p:nvPr/>
        </p:nvSpPr>
        <p:spPr>
          <a:xfrm>
            <a:off x="175638" y="3343231"/>
            <a:ext cx="7296703" cy="26415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CA" dirty="0" smtClean="0"/>
          </a:p>
          <a:p>
            <a:pPr lvl="1"/>
            <a:r>
              <a:rPr lang="en-CA" dirty="0" smtClean="0"/>
              <a:t>Predictive Model </a:t>
            </a:r>
            <a:r>
              <a:rPr lang="en-CA" b="1" u="sng" dirty="0" smtClean="0">
                <a:solidFill>
                  <a:srgbClr val="C00000"/>
                </a:solidFill>
              </a:rPr>
              <a:t>to predict vessels positions indicative of fishing activity </a:t>
            </a:r>
            <a:r>
              <a:rPr lang="en-CA" dirty="0" smtClean="0"/>
              <a:t>and hence predict the fishing effort within a specified region of interest. </a:t>
            </a:r>
          </a:p>
          <a:p>
            <a:pPr marL="457200" lvl="1" indent="0">
              <a:buFont typeface="Arial" panose="020B0604020202020204" pitchFamily="34" charset="0"/>
              <a:buNone/>
            </a:pPr>
            <a:endParaRPr lang="en-CA" dirty="0" smtClean="0"/>
          </a:p>
          <a:p>
            <a:pPr lvl="1"/>
            <a:r>
              <a:rPr lang="en-CA" dirty="0" smtClean="0"/>
              <a:t>Predictive Model </a:t>
            </a:r>
            <a:r>
              <a:rPr lang="en-CA" b="1" u="sng" dirty="0" smtClean="0">
                <a:solidFill>
                  <a:srgbClr val="C00000"/>
                </a:solidFill>
              </a:rPr>
              <a:t>to find spatial hot spots of fishing activities</a:t>
            </a:r>
            <a:r>
              <a:rPr lang="en-CA" dirty="0" smtClean="0"/>
              <a:t>, and hence find anomalous behaviour and focus enforcement efforts</a:t>
            </a:r>
          </a:p>
          <a:p>
            <a:pPr lvl="1"/>
            <a:endParaRPr lang="en-CA" dirty="0" smtClean="0"/>
          </a:p>
          <a:p>
            <a:pPr lvl="1"/>
            <a:r>
              <a:rPr lang="en-CA" dirty="0" smtClean="0"/>
              <a:t>Predictive Model </a:t>
            </a:r>
            <a:r>
              <a:rPr lang="en-CA" b="1" u="sng" dirty="0" smtClean="0">
                <a:solidFill>
                  <a:srgbClr val="C00000"/>
                </a:solidFill>
              </a:rPr>
              <a:t>to find main routes traveled by vessels </a:t>
            </a:r>
            <a:r>
              <a:rPr lang="en-CA" dirty="0"/>
              <a:t>to analyze vessels movement according to its category</a:t>
            </a:r>
          </a:p>
          <a:p>
            <a:pPr lvl="1"/>
            <a:endParaRPr lang="en-CA" dirty="0" smtClean="0"/>
          </a:p>
          <a:p>
            <a:pPr marL="0" indent="0">
              <a:buFont typeface="Arial" panose="020B0604020202020204" pitchFamily="34" charset="0"/>
              <a:buNone/>
            </a:pPr>
            <a:endParaRPr lang="en-CA" dirty="0" smtClean="0"/>
          </a:p>
          <a:p>
            <a:pPr lvl="1"/>
            <a:endParaRPr lang="en-US" dirty="0"/>
          </a:p>
        </p:txBody>
      </p:sp>
      <p:pic>
        <p:nvPicPr>
          <p:cNvPr id="5" name="Picture 4" descr="A diagram showing the relationship between Vessel Speed, Speed deviation, and Course deviation in relationship with fishing activity."/>
          <p:cNvPicPr>
            <a:picLocks noChangeAspect="1"/>
          </p:cNvPicPr>
          <p:nvPr/>
        </p:nvPicPr>
        <p:blipFill rotWithShape="1">
          <a:blip r:embed="rId3">
            <a:extLst>
              <a:ext uri="{28A0092B-C50C-407E-A947-70E740481C1C}">
                <a14:useLocalDpi xmlns:a14="http://schemas.microsoft.com/office/drawing/2010/main" val="0"/>
              </a:ext>
            </a:extLst>
          </a:blip>
          <a:srcRect l="5129" t="2841" r="54724" b="53760"/>
          <a:stretch/>
        </p:blipFill>
        <p:spPr>
          <a:xfrm>
            <a:off x="8625804" y="3225599"/>
            <a:ext cx="2679627" cy="2708363"/>
          </a:xfrm>
          <a:prstGeom prst="rect">
            <a:avLst/>
          </a:prstGeom>
        </p:spPr>
      </p:pic>
      <p:sp>
        <p:nvSpPr>
          <p:cNvPr id="7" name="TextBox 6"/>
          <p:cNvSpPr txBox="1"/>
          <p:nvPr/>
        </p:nvSpPr>
        <p:spPr>
          <a:xfrm rot="10800000" flipH="1" flipV="1">
            <a:off x="8016744" y="5931605"/>
            <a:ext cx="3897745" cy="646331"/>
          </a:xfrm>
          <a:prstGeom prst="rect">
            <a:avLst/>
          </a:prstGeom>
          <a:noFill/>
        </p:spPr>
        <p:txBody>
          <a:bodyPr wrap="square" rtlCol="0">
            <a:spAutoFit/>
          </a:bodyPr>
          <a:lstStyle/>
          <a:p>
            <a:pPr algn="just"/>
            <a:r>
              <a:rPr lang="en-US" sz="1200" dirty="0" smtClean="0"/>
              <a:t>*Fishing </a:t>
            </a:r>
            <a:r>
              <a:rPr lang="en-US" sz="1200" dirty="0"/>
              <a:t>activity, shown in red, is most common for speeds in the range of 2 to 5 knots and is also associated with larger deviations in speed and course.</a:t>
            </a:r>
          </a:p>
        </p:txBody>
      </p:sp>
      <p:sp>
        <p:nvSpPr>
          <p:cNvPr id="6" name="TextBox 5"/>
          <p:cNvSpPr txBox="1"/>
          <p:nvPr/>
        </p:nvSpPr>
        <p:spPr>
          <a:xfrm>
            <a:off x="0" y="6629579"/>
            <a:ext cx="9328728" cy="276999"/>
          </a:xfrm>
          <a:prstGeom prst="rect">
            <a:avLst/>
          </a:prstGeom>
          <a:noFill/>
        </p:spPr>
        <p:txBody>
          <a:bodyPr wrap="square" rtlCol="0">
            <a:spAutoFit/>
          </a:bodyPr>
          <a:lstStyle/>
          <a:p>
            <a:r>
              <a:rPr lang="en-US" sz="1200" i="1" dirty="0" smtClean="0"/>
              <a:t>* Tracking </a:t>
            </a:r>
            <a:r>
              <a:rPr lang="en-US" sz="1200" i="1" dirty="0"/>
              <a:t>the global footprint of </a:t>
            </a:r>
            <a:r>
              <a:rPr lang="en-US" sz="1200" i="1" dirty="0" smtClean="0"/>
              <a:t>fisheries, </a:t>
            </a:r>
            <a:r>
              <a:rPr lang="en-US" sz="1200" i="1" dirty="0"/>
              <a:t>David A. </a:t>
            </a:r>
            <a:r>
              <a:rPr lang="en-US" sz="1200" i="1" dirty="0" smtClean="0"/>
              <a:t>Kroodsma et al, </a:t>
            </a:r>
            <a:r>
              <a:rPr lang="en-US" sz="1200" i="1" cap="all" dirty="0" smtClean="0"/>
              <a:t>SCIENCE </a:t>
            </a:r>
            <a:r>
              <a:rPr lang="en-US" sz="1200" i="1" dirty="0" smtClean="0"/>
              <a:t>23 </a:t>
            </a:r>
            <a:r>
              <a:rPr lang="en-US" sz="1200" i="1" dirty="0"/>
              <a:t>FEB 2018</a:t>
            </a:r>
            <a:r>
              <a:rPr lang="en-US" sz="1200" i="1" cap="all" dirty="0"/>
              <a:t> : 904-908</a:t>
            </a:r>
            <a:endParaRPr lang="en-US" sz="1200" i="1" dirty="0"/>
          </a:p>
        </p:txBody>
      </p:sp>
    </p:spTree>
    <p:extLst>
      <p:ext uri="{BB962C8B-B14F-4D97-AF65-F5344CB8AC3E}">
        <p14:creationId xmlns:p14="http://schemas.microsoft.com/office/powerpoint/2010/main" val="33206179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445" y="392461"/>
            <a:ext cx="10896600" cy="893218"/>
          </a:xfrm>
        </p:spPr>
        <p:txBody>
          <a:bodyPr>
            <a:normAutofit/>
          </a:bodyPr>
          <a:lstStyle/>
          <a:p>
            <a:r>
              <a:rPr lang="en-US" sz="2800" dirty="0" smtClean="0"/>
              <a:t>Predictive model for the Detection of Fishing Activities</a:t>
            </a:r>
            <a:endParaRPr lang="en-US" sz="2800" dirty="0"/>
          </a:p>
        </p:txBody>
      </p:sp>
      <p:pic>
        <p:nvPicPr>
          <p:cNvPr id="4" name="Picture 3" descr="Two images representing the trips of two different fishing vessels. Green points are vessels tracks that are indicative of fishing activity. Red points are tracks are representing non fishing tracks. The model depends on a neural network mode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882" y="1595329"/>
            <a:ext cx="5118363" cy="3549832"/>
          </a:xfrm>
          <a:prstGeom prst="rect">
            <a:avLst/>
          </a:prstGeom>
        </p:spPr>
      </p:pic>
      <p:pic>
        <p:nvPicPr>
          <p:cNvPr id="6" name="Picture 5" descr="Two images representing the trips of two different fishing vessels. Green points are vessels tracks that are indicative of fishing activity. Red points are tracks are representing non fishing tracks. The model depends on a neural network mode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2696" y="1595329"/>
            <a:ext cx="5105662" cy="3549832"/>
          </a:xfrm>
          <a:prstGeom prst="rect">
            <a:avLst/>
          </a:prstGeom>
        </p:spPr>
      </p:pic>
      <p:sp>
        <p:nvSpPr>
          <p:cNvPr id="5" name="Rectangle 4"/>
          <p:cNvSpPr/>
          <p:nvPr/>
        </p:nvSpPr>
        <p:spPr>
          <a:xfrm>
            <a:off x="2004292" y="5454811"/>
            <a:ext cx="8913091" cy="584775"/>
          </a:xfrm>
          <a:prstGeom prst="rect">
            <a:avLst/>
          </a:prstGeom>
        </p:spPr>
        <p:txBody>
          <a:bodyPr wrap="square">
            <a:spAutoFit/>
          </a:bodyPr>
          <a:lstStyle/>
          <a:p>
            <a:r>
              <a:rPr lang="en-US" sz="1600" dirty="0" smtClean="0">
                <a:solidFill>
                  <a:srgbClr val="1F497D"/>
                </a:solidFill>
                <a:latin typeface="Calibri" panose="020F0502020204030204" pitchFamily="34" charset="0"/>
                <a:ea typeface="Calibri" panose="020F0502020204030204" pitchFamily="34" charset="0"/>
              </a:rPr>
              <a:t>Example of two different fishing vessels trips. Green </a:t>
            </a:r>
            <a:r>
              <a:rPr lang="en-US" sz="1600" dirty="0">
                <a:solidFill>
                  <a:srgbClr val="1F497D"/>
                </a:solidFill>
                <a:latin typeface="Calibri" panose="020F0502020204030204" pitchFamily="34" charset="0"/>
                <a:ea typeface="Calibri" panose="020F0502020204030204" pitchFamily="34" charset="0"/>
              </a:rPr>
              <a:t>points on the vessel tracks indicate fishing activity </a:t>
            </a:r>
            <a:endParaRPr lang="en-US" sz="1600" dirty="0" smtClean="0">
              <a:solidFill>
                <a:srgbClr val="1F497D"/>
              </a:solidFill>
              <a:latin typeface="Calibri" panose="020F0502020204030204" pitchFamily="34" charset="0"/>
              <a:ea typeface="Calibri" panose="020F0502020204030204" pitchFamily="34" charset="0"/>
            </a:endParaRPr>
          </a:p>
          <a:p>
            <a:pPr algn="ctr"/>
            <a:r>
              <a:rPr lang="en-US" sz="1600" dirty="0">
                <a:solidFill>
                  <a:srgbClr val="1F497D"/>
                </a:solidFill>
                <a:latin typeface="Calibri" panose="020F0502020204030204" pitchFamily="34" charset="0"/>
                <a:ea typeface="Calibri" panose="020F0502020204030204" pitchFamily="34" charset="0"/>
              </a:rPr>
              <a:t>(</a:t>
            </a:r>
            <a:r>
              <a:rPr lang="en-US" sz="1600" dirty="0" smtClean="0">
                <a:solidFill>
                  <a:srgbClr val="1F497D"/>
                </a:solidFill>
                <a:latin typeface="Calibri" panose="020F0502020204030204" pitchFamily="34" charset="0"/>
                <a:ea typeface="Calibri" panose="020F0502020204030204" pitchFamily="34" charset="0"/>
              </a:rPr>
              <a:t>as </a:t>
            </a:r>
            <a:r>
              <a:rPr lang="en-US" sz="1600" dirty="0">
                <a:solidFill>
                  <a:srgbClr val="1F497D"/>
                </a:solidFill>
                <a:latin typeface="Calibri" panose="020F0502020204030204" pitchFamily="34" charset="0"/>
                <a:ea typeface="Calibri" panose="020F0502020204030204" pitchFamily="34" charset="0"/>
              </a:rPr>
              <a:t>predicted by </a:t>
            </a:r>
            <a:r>
              <a:rPr lang="en-US" sz="1600" dirty="0" smtClean="0">
                <a:solidFill>
                  <a:srgbClr val="1F497D"/>
                </a:solidFill>
                <a:latin typeface="Calibri" panose="020F0502020204030204" pitchFamily="34" charset="0"/>
                <a:ea typeface="Calibri" panose="020F0502020204030204" pitchFamily="34" charset="0"/>
              </a:rPr>
              <a:t>a </a:t>
            </a:r>
            <a:r>
              <a:rPr lang="en-US" sz="1600" dirty="0">
                <a:solidFill>
                  <a:srgbClr val="1F497D"/>
                </a:solidFill>
                <a:latin typeface="Calibri" panose="020F0502020204030204" pitchFamily="34" charset="0"/>
                <a:ea typeface="Calibri" panose="020F0502020204030204" pitchFamily="34" charset="0"/>
              </a:rPr>
              <a:t>neural network </a:t>
            </a:r>
            <a:r>
              <a:rPr lang="en-US" sz="1600" dirty="0" smtClean="0">
                <a:solidFill>
                  <a:srgbClr val="1F497D"/>
                </a:solidFill>
                <a:latin typeface="Calibri" panose="020F0502020204030204" pitchFamily="34" charset="0"/>
                <a:ea typeface="Calibri" panose="020F0502020204030204" pitchFamily="34" charset="0"/>
              </a:rPr>
              <a:t>model)*</a:t>
            </a:r>
            <a:endParaRPr lang="en-US" sz="1600" dirty="0"/>
          </a:p>
        </p:txBody>
      </p:sp>
      <p:sp>
        <p:nvSpPr>
          <p:cNvPr id="8" name="TextBox 7"/>
          <p:cNvSpPr txBox="1"/>
          <p:nvPr/>
        </p:nvSpPr>
        <p:spPr>
          <a:xfrm>
            <a:off x="120073" y="6581001"/>
            <a:ext cx="9328728" cy="276999"/>
          </a:xfrm>
          <a:prstGeom prst="rect">
            <a:avLst/>
          </a:prstGeom>
          <a:noFill/>
        </p:spPr>
        <p:txBody>
          <a:bodyPr wrap="square" rtlCol="0">
            <a:spAutoFit/>
          </a:bodyPr>
          <a:lstStyle/>
          <a:p>
            <a:r>
              <a:rPr lang="en-US" sz="1200" i="1" dirty="0" smtClean="0"/>
              <a:t>* Images from the actual system under development. </a:t>
            </a:r>
            <a:r>
              <a:rPr lang="en-US" sz="1200" i="1" dirty="0"/>
              <a:t>Due to privacy reasons, vessels </a:t>
            </a:r>
            <a:r>
              <a:rPr lang="en-US" sz="1200" i="1" dirty="0" smtClean="0"/>
              <a:t>IDs </a:t>
            </a:r>
            <a:r>
              <a:rPr lang="en-US" sz="1200" i="1" dirty="0"/>
              <a:t>were removed from the images</a:t>
            </a:r>
          </a:p>
        </p:txBody>
      </p:sp>
    </p:spTree>
    <p:extLst>
      <p:ext uri="{BB962C8B-B14F-4D97-AF65-F5344CB8AC3E}">
        <p14:creationId xmlns:p14="http://schemas.microsoft.com/office/powerpoint/2010/main" val="8467404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47700" y="468377"/>
            <a:ext cx="10896600" cy="587243"/>
          </a:xfrm>
        </p:spPr>
        <p:txBody>
          <a:bodyPr>
            <a:noAutofit/>
          </a:bodyPr>
          <a:lstStyle/>
          <a:p>
            <a:r>
              <a:rPr lang="en-US" sz="2800" dirty="0" smtClean="0"/>
              <a:t>Predictive Model for  the Detection of Fishing Hot Spots areas</a:t>
            </a:r>
            <a:endParaRPr lang="en-US" sz="2800" dirty="0"/>
          </a:p>
        </p:txBody>
      </p:sp>
      <p:pic>
        <p:nvPicPr>
          <p:cNvPr id="3" name="Picture 2" descr="The left image is showing Fishing hotspot detection over a two week period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65" y="1515709"/>
            <a:ext cx="6088929" cy="3400378"/>
          </a:xfrm>
          <a:prstGeom prst="rect">
            <a:avLst/>
          </a:prstGeom>
        </p:spPr>
      </p:pic>
      <p:sp>
        <p:nvSpPr>
          <p:cNvPr id="5" name="Rectangle 4"/>
          <p:cNvSpPr/>
          <p:nvPr/>
        </p:nvSpPr>
        <p:spPr>
          <a:xfrm>
            <a:off x="1224200" y="5249019"/>
            <a:ext cx="4904509" cy="338554"/>
          </a:xfrm>
          <a:prstGeom prst="rect">
            <a:avLst/>
          </a:prstGeom>
        </p:spPr>
        <p:txBody>
          <a:bodyPr wrap="square">
            <a:spAutoFit/>
          </a:bodyPr>
          <a:lstStyle/>
          <a:p>
            <a:r>
              <a:rPr lang="en-US" sz="1600" dirty="0">
                <a:solidFill>
                  <a:srgbClr val="1F497D"/>
                </a:solidFill>
                <a:latin typeface="Calibri" panose="020F0502020204030204" pitchFamily="34" charset="0"/>
                <a:ea typeface="Calibri" panose="020F0502020204030204" pitchFamily="34" charset="0"/>
              </a:rPr>
              <a:t>Fishing hotspot detection over a two week </a:t>
            </a:r>
            <a:r>
              <a:rPr lang="en-US" sz="1600" dirty="0" smtClean="0">
                <a:solidFill>
                  <a:srgbClr val="1F497D"/>
                </a:solidFill>
                <a:latin typeface="Calibri" panose="020F0502020204030204" pitchFamily="34" charset="0"/>
                <a:ea typeface="Calibri" panose="020F0502020204030204" pitchFamily="34" charset="0"/>
              </a:rPr>
              <a:t>period *</a:t>
            </a:r>
            <a:endParaRPr lang="en-US" sz="1600" dirty="0">
              <a:solidFill>
                <a:srgbClr val="1F497D"/>
              </a:solidFill>
              <a:latin typeface="Calibri" panose="020F0502020204030204" pitchFamily="34" charset="0"/>
              <a:ea typeface="Calibri" panose="020F0502020204030204" pitchFamily="34" charset="0"/>
            </a:endParaRPr>
          </a:p>
        </p:txBody>
      </p:sp>
      <p:pic>
        <p:nvPicPr>
          <p:cNvPr id="9" name="Picture 8" descr="The right image shows the exploration of the vessel composition of a hotspo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4200" y="1626362"/>
            <a:ext cx="5786200" cy="3440373"/>
          </a:xfrm>
          <a:prstGeom prst="rect">
            <a:avLst/>
          </a:prstGeom>
        </p:spPr>
      </p:pic>
      <p:sp>
        <p:nvSpPr>
          <p:cNvPr id="10" name="Rectangle 9" descr="The right image shows the exploration of the vessel composition of a hotspot"/>
          <p:cNvSpPr/>
          <p:nvPr/>
        </p:nvSpPr>
        <p:spPr>
          <a:xfrm>
            <a:off x="7414683" y="5265420"/>
            <a:ext cx="4904509" cy="338554"/>
          </a:xfrm>
          <a:prstGeom prst="rect">
            <a:avLst/>
          </a:prstGeom>
        </p:spPr>
        <p:txBody>
          <a:bodyPr wrap="square">
            <a:spAutoFit/>
          </a:bodyPr>
          <a:lstStyle/>
          <a:p>
            <a:r>
              <a:rPr lang="en-US" sz="1600" dirty="0">
                <a:solidFill>
                  <a:srgbClr val="1F497D"/>
                </a:solidFill>
                <a:latin typeface="Calibri" panose="020F0502020204030204" pitchFamily="34" charset="0"/>
                <a:ea typeface="Calibri" panose="020F0502020204030204" pitchFamily="34" charset="0"/>
              </a:rPr>
              <a:t>Exploration of the vessel composition of a </a:t>
            </a:r>
            <a:r>
              <a:rPr lang="en-US" sz="1600" dirty="0" smtClean="0">
                <a:solidFill>
                  <a:srgbClr val="1F497D"/>
                </a:solidFill>
                <a:latin typeface="Calibri" panose="020F0502020204030204" pitchFamily="34" charset="0"/>
                <a:ea typeface="Calibri" panose="020F0502020204030204" pitchFamily="34" charset="0"/>
              </a:rPr>
              <a:t>hotspot *</a:t>
            </a:r>
            <a:endParaRPr lang="en-US" sz="1600" dirty="0">
              <a:solidFill>
                <a:srgbClr val="1F497D"/>
              </a:solidFill>
              <a:latin typeface="Calibri" panose="020F0502020204030204" pitchFamily="34" charset="0"/>
              <a:ea typeface="Calibri" panose="020F0502020204030204" pitchFamily="34" charset="0"/>
            </a:endParaRPr>
          </a:p>
        </p:txBody>
      </p:sp>
      <p:sp>
        <p:nvSpPr>
          <p:cNvPr id="8" name="TextBox 7"/>
          <p:cNvSpPr txBox="1"/>
          <p:nvPr/>
        </p:nvSpPr>
        <p:spPr>
          <a:xfrm>
            <a:off x="120073" y="6581001"/>
            <a:ext cx="9328728" cy="276999"/>
          </a:xfrm>
          <a:prstGeom prst="rect">
            <a:avLst/>
          </a:prstGeom>
          <a:noFill/>
        </p:spPr>
        <p:txBody>
          <a:bodyPr wrap="square" rtlCol="0">
            <a:spAutoFit/>
          </a:bodyPr>
          <a:lstStyle/>
          <a:p>
            <a:r>
              <a:rPr lang="en-US" sz="1200" i="1" dirty="0" smtClean="0"/>
              <a:t>* Screenshots from the actual system under development. Due to privacy reasons, vessels IDs were removed from the images.</a:t>
            </a:r>
            <a:endParaRPr lang="en-US" sz="1200" i="1" dirty="0"/>
          </a:p>
        </p:txBody>
      </p:sp>
    </p:spTree>
    <p:extLst>
      <p:ext uri="{BB962C8B-B14F-4D97-AF65-F5344CB8AC3E}">
        <p14:creationId xmlns:p14="http://schemas.microsoft.com/office/powerpoint/2010/main" val="24137047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47700" y="450013"/>
            <a:ext cx="10896600" cy="893218"/>
          </a:xfrm>
        </p:spPr>
        <p:txBody>
          <a:bodyPr>
            <a:normAutofit fontScale="90000"/>
          </a:bodyPr>
          <a:lstStyle/>
          <a:p>
            <a:r>
              <a:rPr lang="en-US" dirty="0"/>
              <a:t>Predictive Model for  </a:t>
            </a:r>
            <a:r>
              <a:rPr lang="en-US" dirty="0" smtClean="0"/>
              <a:t>Vessel Trajectories Aggregation</a:t>
            </a:r>
            <a:endParaRPr lang="en-US" dirty="0"/>
          </a:p>
        </p:txBody>
      </p:sp>
      <p:pic>
        <p:nvPicPr>
          <p:cNvPr id="2" name="Content Placeholder 3" descr="The left image shows a national view of vessels movemen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193" y="1942312"/>
            <a:ext cx="5187105" cy="3180846"/>
          </a:xfrm>
          <a:prstGeom prst="rect">
            <a:avLst/>
          </a:prstGeom>
        </p:spPr>
      </p:pic>
      <p:sp>
        <p:nvSpPr>
          <p:cNvPr id="3" name="Rectangle 2" descr="The left image shows a map with a national view of all vessel traffic"/>
          <p:cNvSpPr/>
          <p:nvPr/>
        </p:nvSpPr>
        <p:spPr>
          <a:xfrm>
            <a:off x="1211408" y="5123646"/>
            <a:ext cx="4467224" cy="338554"/>
          </a:xfrm>
          <a:prstGeom prst="rect">
            <a:avLst/>
          </a:prstGeom>
        </p:spPr>
        <p:txBody>
          <a:bodyPr wrap="square">
            <a:spAutoFit/>
          </a:bodyPr>
          <a:lstStyle/>
          <a:p>
            <a:r>
              <a:rPr lang="en-US" sz="1600" dirty="0">
                <a:solidFill>
                  <a:srgbClr val="1F497D"/>
                </a:solidFill>
                <a:latin typeface="Calibri" panose="020F0502020204030204" pitchFamily="34" charset="0"/>
                <a:ea typeface="Calibri" panose="020F0502020204030204" pitchFamily="34" charset="0"/>
              </a:rPr>
              <a:t>A national view of vessel </a:t>
            </a:r>
            <a:r>
              <a:rPr lang="en-US" sz="1600" dirty="0" smtClean="0">
                <a:solidFill>
                  <a:srgbClr val="1F497D"/>
                </a:solidFill>
                <a:latin typeface="Calibri" panose="020F0502020204030204" pitchFamily="34" charset="0"/>
                <a:ea typeface="Calibri" panose="020F0502020204030204" pitchFamily="34" charset="0"/>
              </a:rPr>
              <a:t>traffic* </a:t>
            </a:r>
            <a:endParaRPr lang="en-US" sz="1600" dirty="0">
              <a:solidFill>
                <a:srgbClr val="1F497D"/>
              </a:solidFill>
              <a:latin typeface="Calibri" panose="020F0502020204030204" pitchFamily="34" charset="0"/>
              <a:ea typeface="Calibri" panose="020F0502020204030204" pitchFamily="34" charset="0"/>
            </a:endParaRPr>
          </a:p>
        </p:txBody>
      </p:sp>
      <p:pic>
        <p:nvPicPr>
          <p:cNvPr id="4" name="Content Placeholder 3" descr="The right image give a focused look of vessels movement in the St. Lawrence gulf are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1409" y="1808806"/>
            <a:ext cx="5404816" cy="3314352"/>
          </a:xfrm>
          <a:prstGeom prst="rect">
            <a:avLst/>
          </a:prstGeom>
        </p:spPr>
      </p:pic>
      <p:sp>
        <p:nvSpPr>
          <p:cNvPr id="5" name="Rectangle 4"/>
          <p:cNvSpPr/>
          <p:nvPr/>
        </p:nvSpPr>
        <p:spPr>
          <a:xfrm>
            <a:off x="7835703" y="5123158"/>
            <a:ext cx="3169650" cy="338554"/>
          </a:xfrm>
          <a:prstGeom prst="rect">
            <a:avLst/>
          </a:prstGeom>
        </p:spPr>
        <p:txBody>
          <a:bodyPr wrap="none">
            <a:spAutoFit/>
          </a:bodyPr>
          <a:lstStyle/>
          <a:p>
            <a:r>
              <a:rPr lang="en-US" sz="1600" dirty="0">
                <a:solidFill>
                  <a:srgbClr val="1F497D"/>
                </a:solidFill>
                <a:latin typeface="Calibri" panose="020F0502020204030204" pitchFamily="34" charset="0"/>
                <a:ea typeface="Calibri" panose="020F0502020204030204" pitchFamily="34" charset="0"/>
              </a:rPr>
              <a:t>View of the St. Lawrence </a:t>
            </a:r>
            <a:r>
              <a:rPr lang="en-US" sz="1600" dirty="0" smtClean="0">
                <a:solidFill>
                  <a:srgbClr val="1F497D"/>
                </a:solidFill>
                <a:latin typeface="Calibri" panose="020F0502020204030204" pitchFamily="34" charset="0"/>
                <a:ea typeface="Calibri" panose="020F0502020204030204" pitchFamily="34" charset="0"/>
              </a:rPr>
              <a:t>gulf area *</a:t>
            </a:r>
            <a:endParaRPr lang="en-US" sz="1600" dirty="0">
              <a:solidFill>
                <a:srgbClr val="1F497D"/>
              </a:solidFill>
              <a:latin typeface="Calibri" panose="020F0502020204030204" pitchFamily="34" charset="0"/>
              <a:ea typeface="Calibri" panose="020F0502020204030204" pitchFamily="34" charset="0"/>
            </a:endParaRPr>
          </a:p>
        </p:txBody>
      </p:sp>
      <p:sp>
        <p:nvSpPr>
          <p:cNvPr id="6" name="TextBox 5"/>
          <p:cNvSpPr txBox="1"/>
          <p:nvPr/>
        </p:nvSpPr>
        <p:spPr>
          <a:xfrm>
            <a:off x="120073" y="6581001"/>
            <a:ext cx="11841018" cy="276999"/>
          </a:xfrm>
          <a:prstGeom prst="rect">
            <a:avLst/>
          </a:prstGeom>
          <a:noFill/>
        </p:spPr>
        <p:txBody>
          <a:bodyPr wrap="square" rtlCol="0">
            <a:spAutoFit/>
          </a:bodyPr>
          <a:lstStyle/>
          <a:p>
            <a:r>
              <a:rPr lang="en-US" sz="1200" i="1" dirty="0" smtClean="0"/>
              <a:t>* Images from the actual system under development. </a:t>
            </a:r>
            <a:r>
              <a:rPr lang="en-US" sz="1200" dirty="0" smtClean="0"/>
              <a:t>Color Scheme: Blue </a:t>
            </a:r>
            <a:r>
              <a:rPr lang="en-US" sz="1200" dirty="0"/>
              <a:t>– </a:t>
            </a:r>
            <a:r>
              <a:rPr lang="en-US" sz="1200" dirty="0" smtClean="0"/>
              <a:t>Cargo, Yellow </a:t>
            </a:r>
            <a:r>
              <a:rPr lang="en-US" sz="1200" dirty="0"/>
              <a:t>– </a:t>
            </a:r>
            <a:r>
              <a:rPr lang="en-US" sz="1200" dirty="0" smtClean="0"/>
              <a:t>Passenger, Magenta – Fishing. </a:t>
            </a:r>
            <a:r>
              <a:rPr lang="en-US" sz="1200" i="1" dirty="0" smtClean="0"/>
              <a:t>Due to privacy reasons, vessels IDs were removed from the images.</a:t>
            </a:r>
            <a:endParaRPr lang="en-US" sz="1200" i="1" dirty="0"/>
          </a:p>
        </p:txBody>
      </p:sp>
    </p:spTree>
    <p:extLst>
      <p:ext uri="{BB962C8B-B14F-4D97-AF65-F5344CB8AC3E}">
        <p14:creationId xmlns:p14="http://schemas.microsoft.com/office/powerpoint/2010/main" val="10239606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492484"/>
            <a:ext cx="10896600" cy="893218"/>
          </a:xfrm>
        </p:spPr>
        <p:txBody>
          <a:bodyPr>
            <a:normAutofit/>
          </a:bodyPr>
          <a:lstStyle/>
          <a:p>
            <a:r>
              <a:rPr lang="en-US" dirty="0" smtClean="0"/>
              <a:t>Vessels Tracks Visualization</a:t>
            </a:r>
            <a:endParaRPr lang="en-US" dirty="0"/>
          </a:p>
        </p:txBody>
      </p:sp>
      <p:pic>
        <p:nvPicPr>
          <p:cNvPr id="8" name="Content Placeholder 3" descr="The left image shows a view of vessels movement in  the Vancouver hub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087" y="1520174"/>
            <a:ext cx="5260211" cy="3225676"/>
          </a:xfrm>
          <a:prstGeom prst="rect">
            <a:avLst/>
          </a:prstGeom>
        </p:spPr>
      </p:pic>
      <p:sp>
        <p:nvSpPr>
          <p:cNvPr id="3" name="Rectangle 2" descr="The left image shows a view of vessels movement in  the Vancouver hub "/>
          <p:cNvSpPr/>
          <p:nvPr/>
        </p:nvSpPr>
        <p:spPr>
          <a:xfrm>
            <a:off x="1340717" y="4915127"/>
            <a:ext cx="4467224" cy="338554"/>
          </a:xfrm>
          <a:prstGeom prst="rect">
            <a:avLst/>
          </a:prstGeom>
        </p:spPr>
        <p:txBody>
          <a:bodyPr wrap="square">
            <a:spAutoFit/>
          </a:bodyPr>
          <a:lstStyle/>
          <a:p>
            <a:r>
              <a:rPr lang="en-US" sz="1600" dirty="0">
                <a:solidFill>
                  <a:srgbClr val="1F497D"/>
                </a:solidFill>
                <a:latin typeface="Calibri" panose="020F0502020204030204" pitchFamily="34" charset="0"/>
                <a:ea typeface="Calibri" panose="020F0502020204030204" pitchFamily="34" charset="0"/>
              </a:rPr>
              <a:t>A view of the Vancouver hub </a:t>
            </a:r>
            <a:r>
              <a:rPr lang="en-US" sz="1600" dirty="0" smtClean="0">
                <a:solidFill>
                  <a:srgbClr val="1F497D"/>
                </a:solidFill>
                <a:latin typeface="Calibri" panose="020F0502020204030204" pitchFamily="34" charset="0"/>
                <a:ea typeface="Calibri" panose="020F0502020204030204" pitchFamily="34" charset="0"/>
              </a:rPr>
              <a:t>* </a:t>
            </a:r>
            <a:endParaRPr lang="en-US" sz="1600" dirty="0">
              <a:solidFill>
                <a:srgbClr val="1F497D"/>
              </a:solidFill>
              <a:latin typeface="Calibri" panose="020F0502020204030204" pitchFamily="34" charset="0"/>
              <a:ea typeface="Calibri" panose="020F0502020204030204" pitchFamily="34" charset="0"/>
            </a:endParaRPr>
          </a:p>
        </p:txBody>
      </p:sp>
      <p:pic>
        <p:nvPicPr>
          <p:cNvPr id="9" name="Content Placeholder 3" descr="The right image shows a view of a fishing vessel close to a marine protected zon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7674" y="1470340"/>
            <a:ext cx="5430982" cy="3325343"/>
          </a:xfrm>
          <a:prstGeom prst="rect">
            <a:avLst/>
          </a:prstGeom>
        </p:spPr>
      </p:pic>
      <p:sp>
        <p:nvSpPr>
          <p:cNvPr id="5" name="Rectangle 4" descr="The right image shows a view of a fishing vessel close to a marine protected zone &#10;"/>
          <p:cNvSpPr/>
          <p:nvPr/>
        </p:nvSpPr>
        <p:spPr>
          <a:xfrm>
            <a:off x="6736576" y="4915127"/>
            <a:ext cx="5170454" cy="338554"/>
          </a:xfrm>
          <a:prstGeom prst="rect">
            <a:avLst/>
          </a:prstGeom>
        </p:spPr>
        <p:txBody>
          <a:bodyPr wrap="none">
            <a:spAutoFit/>
          </a:bodyPr>
          <a:lstStyle/>
          <a:p>
            <a:r>
              <a:rPr lang="en-US" sz="1600" dirty="0">
                <a:solidFill>
                  <a:srgbClr val="1F497D"/>
                </a:solidFill>
                <a:latin typeface="Calibri" panose="020F0502020204030204" pitchFamily="34" charset="0"/>
                <a:ea typeface="Calibri" panose="020F0502020204030204" pitchFamily="34" charset="0"/>
              </a:rPr>
              <a:t>A v</a:t>
            </a:r>
            <a:r>
              <a:rPr lang="en-US" sz="1600" dirty="0" smtClean="0">
                <a:solidFill>
                  <a:srgbClr val="1F497D"/>
                </a:solidFill>
                <a:latin typeface="Calibri" panose="020F0502020204030204" pitchFamily="34" charset="0"/>
                <a:ea typeface="Calibri" panose="020F0502020204030204" pitchFamily="34" charset="0"/>
              </a:rPr>
              <a:t>iew of a fishing vessel close to a marine protected zone *</a:t>
            </a:r>
            <a:endParaRPr lang="en-US" sz="1600" dirty="0">
              <a:solidFill>
                <a:srgbClr val="1F497D"/>
              </a:solidFill>
              <a:latin typeface="Calibri" panose="020F0502020204030204" pitchFamily="34" charset="0"/>
              <a:ea typeface="Calibri" panose="020F0502020204030204" pitchFamily="34" charset="0"/>
            </a:endParaRPr>
          </a:p>
        </p:txBody>
      </p:sp>
      <p:sp>
        <p:nvSpPr>
          <p:cNvPr id="6" name="TextBox 5"/>
          <p:cNvSpPr txBox="1"/>
          <p:nvPr/>
        </p:nvSpPr>
        <p:spPr>
          <a:xfrm>
            <a:off x="120073" y="6581001"/>
            <a:ext cx="11841018" cy="276999"/>
          </a:xfrm>
          <a:prstGeom prst="rect">
            <a:avLst/>
          </a:prstGeom>
          <a:noFill/>
        </p:spPr>
        <p:txBody>
          <a:bodyPr wrap="square" rtlCol="0">
            <a:spAutoFit/>
          </a:bodyPr>
          <a:lstStyle/>
          <a:p>
            <a:r>
              <a:rPr lang="en-US" sz="1200" i="1" dirty="0" smtClean="0"/>
              <a:t>* Images from the actual system under development. </a:t>
            </a:r>
            <a:r>
              <a:rPr lang="en-US" sz="1200" dirty="0" smtClean="0"/>
              <a:t>Color Scheme: Blue </a:t>
            </a:r>
            <a:r>
              <a:rPr lang="en-US" sz="1200" dirty="0"/>
              <a:t>– </a:t>
            </a:r>
            <a:r>
              <a:rPr lang="en-US" sz="1200" dirty="0" smtClean="0"/>
              <a:t>Cargo, Yellow </a:t>
            </a:r>
            <a:r>
              <a:rPr lang="en-US" sz="1200" dirty="0"/>
              <a:t>– </a:t>
            </a:r>
            <a:r>
              <a:rPr lang="en-US" sz="1200" dirty="0" smtClean="0"/>
              <a:t>Passenger, Magenta – Fishing. </a:t>
            </a:r>
            <a:r>
              <a:rPr lang="en-US" sz="1200" i="1" dirty="0" smtClean="0"/>
              <a:t>Due to privacy reasons, vessels IDs were removed from the images.</a:t>
            </a:r>
            <a:endParaRPr lang="en-US" sz="1200" i="1" dirty="0"/>
          </a:p>
        </p:txBody>
      </p:sp>
    </p:spTree>
    <p:extLst>
      <p:ext uri="{BB962C8B-B14F-4D97-AF65-F5344CB8AC3E}">
        <p14:creationId xmlns:p14="http://schemas.microsoft.com/office/powerpoint/2010/main" val="37411861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6">
      <a:dk1>
        <a:srgbClr val="3F3F3F"/>
      </a:dk1>
      <a:lt1>
        <a:srgbClr val="FFFFFF"/>
      </a:lt1>
      <a:dk2>
        <a:srgbClr val="000000"/>
      </a:dk2>
      <a:lt2>
        <a:srgbClr val="A5A5A5"/>
      </a:lt2>
      <a:accent1>
        <a:srgbClr val="954F72"/>
      </a:accent1>
      <a:accent2>
        <a:srgbClr val="0F3955"/>
      </a:accent2>
      <a:accent3>
        <a:srgbClr val="BBC3CD"/>
      </a:accent3>
      <a:accent4>
        <a:srgbClr val="484848"/>
      </a:accent4>
      <a:accent5>
        <a:srgbClr val="1F1F26"/>
      </a:accent5>
      <a:accent6>
        <a:srgbClr val="F2CAA2"/>
      </a:accent6>
      <a:hlink>
        <a:srgbClr val="00194C"/>
      </a:hlink>
      <a:folHlink>
        <a:srgbClr val="954F72"/>
      </a:folHlink>
    </a:clrScheme>
    <a:fontScheme name="MSFT template">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LT Template_Classic _Bold_Sophisticated_02_MS - v5" id="{0D41E119-70BC-460A-871B-170510AB4D35}" vid="{64C62F1B-F437-4409-9C0D-EDEE8FFAF93E}"/>
    </a:ext>
  </a:extLst>
</a:theme>
</file>

<file path=ppt/theme/theme2.xml><?xml version="1.0" encoding="utf-8"?>
<a:theme xmlns:a="http://schemas.openxmlformats.org/drawingml/2006/main" name="1_Office Theme">
  <a:themeElements>
    <a:clrScheme name="Custom 26">
      <a:dk1>
        <a:srgbClr val="3F3F3F"/>
      </a:dk1>
      <a:lt1>
        <a:srgbClr val="FFFFFF"/>
      </a:lt1>
      <a:dk2>
        <a:srgbClr val="000000"/>
      </a:dk2>
      <a:lt2>
        <a:srgbClr val="A5A5A5"/>
      </a:lt2>
      <a:accent1>
        <a:srgbClr val="954F72"/>
      </a:accent1>
      <a:accent2>
        <a:srgbClr val="0F3955"/>
      </a:accent2>
      <a:accent3>
        <a:srgbClr val="BBC3CD"/>
      </a:accent3>
      <a:accent4>
        <a:srgbClr val="484848"/>
      </a:accent4>
      <a:accent5>
        <a:srgbClr val="1F1F26"/>
      </a:accent5>
      <a:accent6>
        <a:srgbClr val="F2CAA2"/>
      </a:accent6>
      <a:hlink>
        <a:srgbClr val="00194C"/>
      </a:hlink>
      <a:folHlink>
        <a:srgbClr val="954F72"/>
      </a:folHlink>
    </a:clrScheme>
    <a:fontScheme name="MSFT template">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LT Template_Classic _Bold_Sophisticated_02_MS - v5" id="{0D41E119-70BC-460A-871B-170510AB4D35}" vid="{64C62F1B-F437-4409-9C0D-EDEE8FFAF93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6">
    <a:dk1>
      <a:srgbClr val="3F3F3F"/>
    </a:dk1>
    <a:lt1>
      <a:srgbClr val="FFFFFF"/>
    </a:lt1>
    <a:dk2>
      <a:srgbClr val="000000"/>
    </a:dk2>
    <a:lt2>
      <a:srgbClr val="A5A5A5"/>
    </a:lt2>
    <a:accent1>
      <a:srgbClr val="954F72"/>
    </a:accent1>
    <a:accent2>
      <a:srgbClr val="0F3955"/>
    </a:accent2>
    <a:accent3>
      <a:srgbClr val="BBC3CD"/>
    </a:accent3>
    <a:accent4>
      <a:srgbClr val="484848"/>
    </a:accent4>
    <a:accent5>
      <a:srgbClr val="1F1F26"/>
    </a:accent5>
    <a:accent6>
      <a:srgbClr val="F2CAA2"/>
    </a:accent6>
    <a:hlink>
      <a:srgbClr val="00194C"/>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9fc9171bb41dc08635275f351de8590">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29387215989a890c06011de04edfe97d"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5E8B52BE-6787-403E-A094-B18CEB016691}">
  <ds:schemaRefs>
    <ds:schemaRef ds:uri="http://schemas.microsoft.com/sharepoint/v3/contenttype/forms"/>
  </ds:schemaRefs>
</ds:datastoreItem>
</file>

<file path=customXml/itemProps2.xml><?xml version="1.0" encoding="utf-8"?>
<ds:datastoreItem xmlns:ds="http://schemas.openxmlformats.org/officeDocument/2006/customXml" ds:itemID="{A843D30A-FE5A-4A75-9AAA-C9B333E486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0FE9C68-0C22-4EEC-B457-063807029368}">
  <ds:schemaRefs>
    <ds:schemaRef ds:uri="http://purl.org/dc/terms/"/>
    <ds:schemaRef ds:uri="http://schemas.openxmlformats.org/package/2006/metadata/core-properties"/>
    <ds:schemaRef ds:uri="16c05727-aa75-4e4a-9b5f-8a80a1165891"/>
    <ds:schemaRef ds:uri="http://schemas.microsoft.com/office/2006/documentManagement/types"/>
    <ds:schemaRef ds:uri="http://schemas.microsoft.com/office/infopath/2007/PartnerControls"/>
    <ds:schemaRef ds:uri="http://purl.org/dc/elements/1.1/"/>
    <ds:schemaRef ds:uri="http://schemas.microsoft.com/office/2006/metadata/properties"/>
    <ds:schemaRef ds:uri="71af3243-3dd4-4a8d-8c0d-dd76da1f02a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529</Words>
  <Application>Microsoft Office PowerPoint</Application>
  <PresentationFormat>Widescreen</PresentationFormat>
  <Paragraphs>48</Paragraphs>
  <Slides>8</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8</vt:i4>
      </vt:variant>
    </vt:vector>
  </HeadingPairs>
  <TitlesOfParts>
    <vt:vector size="19" baseType="lpstr">
      <vt:lpstr>Arial</vt:lpstr>
      <vt:lpstr>Calibri</vt:lpstr>
      <vt:lpstr>Calibri Light</vt:lpstr>
      <vt:lpstr>Constantia</vt:lpstr>
      <vt:lpstr>Corbel</vt:lpstr>
      <vt:lpstr>Gill Sans</vt:lpstr>
      <vt:lpstr>Helvetica Light</vt:lpstr>
      <vt:lpstr>Helvetica Neue Medium</vt:lpstr>
      <vt:lpstr>Raleway</vt:lpstr>
      <vt:lpstr>Office Theme</vt:lpstr>
      <vt:lpstr>1_Office Theme</vt:lpstr>
      <vt:lpstr>TOWARDS SUSTAINABLE FISHERY MANAGEMET</vt:lpstr>
      <vt:lpstr>The Problem and The Solution</vt:lpstr>
      <vt:lpstr>How the AI-powered Maritime E-Surveillance System works </vt:lpstr>
      <vt:lpstr>A Close-up look at the Predictive Models </vt:lpstr>
      <vt:lpstr>Predictive model for the Detection of Fishing Activities</vt:lpstr>
      <vt:lpstr>Predictive Model for  the Detection of Fishing Hot Spots areas</vt:lpstr>
      <vt:lpstr>Predictive Model for  Vessel Trajectories Aggregation</vt:lpstr>
      <vt:lpstr>Vessels Tracks Visualization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2020-11-24T00:02:43Z</dcterms:created>
  <dcterms:modified xsi:type="dcterms:W3CDTF">2021-01-25T20:57:47Z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SIP_Label_1bfb733f-faef-464c-9b6d-731b56f94973_Enabled">
    <vt:lpwstr>true</vt:lpwstr>
  </property>
  <property fmtid="{D5CDD505-2E9C-101B-9397-08002B2CF9AE}" pid="4" name="MSIP_Label_1bfb733f-faef-464c-9b6d-731b56f94973_SetDate">
    <vt:lpwstr>2020-11-24T00:05:09Z</vt:lpwstr>
  </property>
  <property fmtid="{D5CDD505-2E9C-101B-9397-08002B2CF9AE}" pid="5" name="MSIP_Label_1bfb733f-faef-464c-9b6d-731b56f94973_Method">
    <vt:lpwstr>Standard</vt:lpwstr>
  </property>
  <property fmtid="{D5CDD505-2E9C-101B-9397-08002B2CF9AE}" pid="6" name="MSIP_Label_1bfb733f-faef-464c-9b6d-731b56f94973_Name">
    <vt:lpwstr>Unclass - Non-Classifié</vt:lpwstr>
  </property>
  <property fmtid="{D5CDD505-2E9C-101B-9397-08002B2CF9AE}" pid="7" name="MSIP_Label_1bfb733f-faef-464c-9b6d-731b56f94973_SiteId">
    <vt:lpwstr>1594fdae-a1d9-4405-915d-011467234338</vt:lpwstr>
  </property>
  <property fmtid="{D5CDD505-2E9C-101B-9397-08002B2CF9AE}" pid="8" name="MSIP_Label_1bfb733f-faef-464c-9b6d-731b56f94973_ActionId">
    <vt:lpwstr>08f9440e-89f0-4421-84dc-0000c4f47420</vt:lpwstr>
  </property>
</Properties>
</file>