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23" r:id="rId3"/>
    <p:sldId id="456" r:id="rId4"/>
    <p:sldId id="466" r:id="rId5"/>
    <p:sldId id="462" r:id="rId6"/>
    <p:sldId id="463" r:id="rId7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assen, Sarah - CSBP/CPSE" initials="KS-C" lastIdx="1" clrIdx="0">
    <p:extLst>
      <p:ext uri="{19B8F6BF-5375-455C-9EA6-DF929625EA0E}">
        <p15:presenceInfo xmlns:p15="http://schemas.microsoft.com/office/powerpoint/2012/main" userId="S-1-5-21-2049858745-1453675396-1560899681-1422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97" autoAdjust="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AE6FCC-3DF4-4C2D-923A-245AA5C6C39F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4728C623-54B2-49D4-8FA3-2646F6E79664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CA" sz="2000" dirty="0">
              <a:latin typeface="Arial MT Std" panose="020B0402020200020204"/>
            </a:rPr>
            <a:t>Business Register (BR)</a:t>
          </a:r>
        </a:p>
      </dgm:t>
    </dgm:pt>
    <dgm:pt modelId="{610E47D9-8D35-409D-9F7A-B8F46F8B628B}" type="parTrans" cxnId="{9DAB437A-E29D-495A-97D5-5563544CFF32}">
      <dgm:prSet/>
      <dgm:spPr/>
      <dgm:t>
        <a:bodyPr/>
        <a:lstStyle/>
        <a:p>
          <a:endParaRPr lang="en-CA">
            <a:latin typeface="Arial MT Std" panose="020B0402020200020204"/>
          </a:endParaRPr>
        </a:p>
      </dgm:t>
    </dgm:pt>
    <dgm:pt modelId="{6EF42AB8-1D4E-46B2-BA9D-19F42B56B23B}" type="sibTrans" cxnId="{9DAB437A-E29D-495A-97D5-5563544CFF32}">
      <dgm:prSet/>
      <dgm:spPr/>
      <dgm:t>
        <a:bodyPr/>
        <a:lstStyle/>
        <a:p>
          <a:endParaRPr lang="en-CA">
            <a:latin typeface="Arial MT Std" panose="020B0402020200020204"/>
          </a:endParaRPr>
        </a:p>
      </dgm:t>
    </dgm:pt>
    <dgm:pt modelId="{BAECC976-893E-440D-9E54-EA8501E711DF}">
      <dgm:prSet phldrT="[Text]" custT="1"/>
      <dgm:spPr>
        <a:solidFill>
          <a:srgbClr val="C55A11"/>
        </a:solidFill>
      </dgm:spPr>
      <dgm:t>
        <a:bodyPr/>
        <a:lstStyle/>
        <a:p>
          <a:r>
            <a:rPr lang="en-CA" sz="1050" dirty="0" err="1">
              <a:latin typeface="Arial MT Std" panose="020B0402020200020204"/>
            </a:rPr>
            <a:t>Longl</a:t>
          </a:r>
          <a:r>
            <a:rPr lang="en-CA" sz="1050" dirty="0">
              <a:latin typeface="Arial MT Std" panose="020B0402020200020204"/>
            </a:rPr>
            <a:t>. Employment Analysis Program</a:t>
          </a:r>
        </a:p>
      </dgm:t>
    </dgm:pt>
    <dgm:pt modelId="{555BFAC2-898A-4335-B01A-2CF76DE64A1A}" type="parTrans" cxnId="{087A946F-02E4-40A9-921A-F6C12D53681B}">
      <dgm:prSet/>
      <dgm:spPr/>
      <dgm:t>
        <a:bodyPr/>
        <a:lstStyle/>
        <a:p>
          <a:endParaRPr lang="en-CA">
            <a:latin typeface="Arial MT Std" panose="020B0402020200020204"/>
          </a:endParaRPr>
        </a:p>
      </dgm:t>
    </dgm:pt>
    <dgm:pt modelId="{3D9C6625-D9FB-403B-AEE1-832E82B84D74}" type="sibTrans" cxnId="{087A946F-02E4-40A9-921A-F6C12D53681B}">
      <dgm:prSet/>
      <dgm:spPr/>
      <dgm:t>
        <a:bodyPr/>
        <a:lstStyle/>
        <a:p>
          <a:endParaRPr lang="en-CA" sz="2400">
            <a:latin typeface="Arial MT Std" panose="020B0402020200020204"/>
          </a:endParaRPr>
        </a:p>
      </dgm:t>
    </dgm:pt>
    <dgm:pt modelId="{2A56FFB8-E38D-4433-A41C-33A91E047F42}">
      <dgm:prSet phldrT="[Text]" custT="1"/>
      <dgm:spPr>
        <a:solidFill>
          <a:srgbClr val="C55A11"/>
        </a:solidFill>
      </dgm:spPr>
      <dgm:t>
        <a:bodyPr/>
        <a:lstStyle/>
        <a:p>
          <a:r>
            <a:rPr lang="en-CA" sz="1050" dirty="0">
              <a:latin typeface="Arial MT Std" panose="020B0402020200020204"/>
            </a:rPr>
            <a:t>GIFI-T1-T2</a:t>
          </a:r>
        </a:p>
      </dgm:t>
    </dgm:pt>
    <dgm:pt modelId="{74640D74-5125-4F8D-8ABB-4B94D2A84AC7}" type="parTrans" cxnId="{8585573D-9C7E-4C5E-9BCE-F70522153C64}">
      <dgm:prSet/>
      <dgm:spPr/>
      <dgm:t>
        <a:bodyPr/>
        <a:lstStyle/>
        <a:p>
          <a:endParaRPr lang="en-CA">
            <a:latin typeface="Arial MT Std" panose="020B0402020200020204"/>
          </a:endParaRPr>
        </a:p>
      </dgm:t>
    </dgm:pt>
    <dgm:pt modelId="{AC2DF92D-F107-4E34-A3E2-F6B3F9A3906F}" type="sibTrans" cxnId="{8585573D-9C7E-4C5E-9BCE-F70522153C64}">
      <dgm:prSet/>
      <dgm:spPr/>
      <dgm:t>
        <a:bodyPr/>
        <a:lstStyle/>
        <a:p>
          <a:endParaRPr lang="en-CA" sz="2400">
            <a:latin typeface="Arial MT Std" panose="020B0402020200020204"/>
          </a:endParaRPr>
        </a:p>
      </dgm:t>
    </dgm:pt>
    <dgm:pt modelId="{77CECFCD-F0F3-4C29-956A-067FDCF46C76}">
      <dgm:prSet phldrT="[Text]" custT="1"/>
      <dgm:spPr>
        <a:solidFill>
          <a:srgbClr val="C55A11"/>
        </a:solidFill>
      </dgm:spPr>
      <dgm:t>
        <a:bodyPr/>
        <a:lstStyle/>
        <a:p>
          <a:r>
            <a:rPr lang="en-CA" sz="1050" dirty="0">
              <a:latin typeface="Arial MT Std" panose="020B0402020200020204"/>
            </a:rPr>
            <a:t>Exporter</a:t>
          </a:r>
          <a:r>
            <a:rPr lang="en-CA" sz="800" dirty="0">
              <a:latin typeface="Arial MT Std" panose="020B0402020200020204"/>
            </a:rPr>
            <a:t> </a:t>
          </a:r>
          <a:r>
            <a:rPr lang="en-CA" sz="1050" dirty="0">
              <a:latin typeface="Arial MT Std" panose="020B0402020200020204"/>
            </a:rPr>
            <a:t>Register</a:t>
          </a:r>
        </a:p>
      </dgm:t>
    </dgm:pt>
    <dgm:pt modelId="{59D895EB-61AB-41AF-847E-F603AA69B360}" type="parTrans" cxnId="{A7C98463-C237-4A3A-93DA-EBE6A8E124FA}">
      <dgm:prSet/>
      <dgm:spPr/>
      <dgm:t>
        <a:bodyPr/>
        <a:lstStyle/>
        <a:p>
          <a:endParaRPr lang="en-CA">
            <a:latin typeface="Arial MT Std" panose="020B0402020200020204"/>
          </a:endParaRPr>
        </a:p>
      </dgm:t>
    </dgm:pt>
    <dgm:pt modelId="{94475D81-887B-4D2F-A091-ECB0BF881D8D}" type="sibTrans" cxnId="{A7C98463-C237-4A3A-93DA-EBE6A8E124FA}">
      <dgm:prSet/>
      <dgm:spPr/>
      <dgm:t>
        <a:bodyPr/>
        <a:lstStyle/>
        <a:p>
          <a:endParaRPr lang="en-CA" sz="2400">
            <a:latin typeface="Arial MT Std" panose="020B0402020200020204"/>
          </a:endParaRPr>
        </a:p>
      </dgm:t>
    </dgm:pt>
    <dgm:pt modelId="{DE5F7CA9-567E-4EC2-9DB6-31992964EC55}">
      <dgm:prSet phldrT="[Text]" custT="1"/>
      <dgm:spPr>
        <a:solidFill>
          <a:srgbClr val="C55A11"/>
        </a:solidFill>
      </dgm:spPr>
      <dgm:t>
        <a:bodyPr/>
        <a:lstStyle/>
        <a:p>
          <a:r>
            <a:rPr lang="en-CA" sz="1050" dirty="0">
              <a:latin typeface="Arial MT Std" panose="020B0402020200020204"/>
            </a:rPr>
            <a:t>PD7</a:t>
          </a:r>
        </a:p>
      </dgm:t>
    </dgm:pt>
    <dgm:pt modelId="{4D47CB07-8CAF-41D3-8DAD-1D9531C914DC}" type="parTrans" cxnId="{A4775985-E439-4921-A5AA-BC20FB1DA55A}">
      <dgm:prSet/>
      <dgm:spPr/>
      <dgm:t>
        <a:bodyPr/>
        <a:lstStyle/>
        <a:p>
          <a:endParaRPr lang="en-CA">
            <a:latin typeface="Arial MT Std" panose="020B0402020200020204"/>
          </a:endParaRPr>
        </a:p>
      </dgm:t>
    </dgm:pt>
    <dgm:pt modelId="{4C53CCC8-4A85-405D-8E83-DC1A7E1444C2}" type="sibTrans" cxnId="{A4775985-E439-4921-A5AA-BC20FB1DA55A}">
      <dgm:prSet/>
      <dgm:spPr/>
      <dgm:t>
        <a:bodyPr/>
        <a:lstStyle/>
        <a:p>
          <a:endParaRPr lang="en-CA" sz="2400">
            <a:latin typeface="Arial MT Std" panose="020B0402020200020204"/>
          </a:endParaRPr>
        </a:p>
      </dgm:t>
    </dgm:pt>
    <dgm:pt modelId="{041D9C95-61B1-454E-8684-2AC2BC486C73}">
      <dgm:prSet phldrT="[Text]" custT="1"/>
      <dgm:spPr>
        <a:solidFill>
          <a:srgbClr val="C55A11"/>
        </a:solidFill>
      </dgm:spPr>
      <dgm:t>
        <a:bodyPr/>
        <a:lstStyle/>
        <a:p>
          <a:r>
            <a:rPr lang="en-CA" sz="1050" dirty="0">
              <a:latin typeface="Arial MT Std" panose="020B0402020200020204"/>
            </a:rPr>
            <a:t>Importer</a:t>
          </a:r>
          <a:r>
            <a:rPr lang="en-CA" sz="800" dirty="0">
              <a:latin typeface="Arial MT Std" panose="020B0402020200020204"/>
            </a:rPr>
            <a:t> </a:t>
          </a:r>
          <a:r>
            <a:rPr lang="en-CA" sz="1050" dirty="0">
              <a:latin typeface="Arial MT Std" panose="020B0402020200020204"/>
            </a:rPr>
            <a:t>Register</a:t>
          </a:r>
        </a:p>
      </dgm:t>
    </dgm:pt>
    <dgm:pt modelId="{72696FA9-A33F-47FA-A16E-F6583414086F}" type="parTrans" cxnId="{BD5F6239-EE17-430F-8124-A6E68D415757}">
      <dgm:prSet/>
      <dgm:spPr/>
      <dgm:t>
        <a:bodyPr/>
        <a:lstStyle/>
        <a:p>
          <a:endParaRPr lang="en-CA">
            <a:latin typeface="Arial MT Std" panose="020B0402020200020204"/>
          </a:endParaRPr>
        </a:p>
      </dgm:t>
    </dgm:pt>
    <dgm:pt modelId="{ACCC7A66-A5FD-4687-B573-0B99F0EB5291}" type="sibTrans" cxnId="{BD5F6239-EE17-430F-8124-A6E68D415757}">
      <dgm:prSet/>
      <dgm:spPr/>
      <dgm:t>
        <a:bodyPr/>
        <a:lstStyle/>
        <a:p>
          <a:endParaRPr lang="en-CA" sz="2400">
            <a:latin typeface="Arial MT Std" panose="020B0402020200020204"/>
          </a:endParaRPr>
        </a:p>
      </dgm:t>
    </dgm:pt>
    <dgm:pt modelId="{4CA312D1-C35D-4733-8B36-D606D88FF765}">
      <dgm:prSet phldrT="[Text]" custT="1"/>
      <dgm:spPr>
        <a:solidFill>
          <a:srgbClr val="004785"/>
        </a:solidFill>
      </dgm:spPr>
      <dgm:t>
        <a:bodyPr/>
        <a:lstStyle/>
        <a:p>
          <a:r>
            <a:rPr lang="en-CA" sz="1000" dirty="0">
              <a:latin typeface="Arial MT Std" panose="020B0402020200020204"/>
            </a:rPr>
            <a:t>Direct Investments Abroad / Canada</a:t>
          </a:r>
        </a:p>
      </dgm:t>
    </dgm:pt>
    <dgm:pt modelId="{716B7A61-23E1-4F42-B4E4-04CA6237A5CA}" type="parTrans" cxnId="{73C93B6E-E307-41FE-96C3-86C02DA31DEE}">
      <dgm:prSet/>
      <dgm:spPr/>
      <dgm:t>
        <a:bodyPr/>
        <a:lstStyle/>
        <a:p>
          <a:endParaRPr lang="en-CA">
            <a:latin typeface="Arial MT Std" panose="020B0402020200020204"/>
          </a:endParaRPr>
        </a:p>
      </dgm:t>
    </dgm:pt>
    <dgm:pt modelId="{51F1E36D-1594-44C1-BCC9-36E045576043}" type="sibTrans" cxnId="{73C93B6E-E307-41FE-96C3-86C02DA31DEE}">
      <dgm:prSet/>
      <dgm:spPr/>
      <dgm:t>
        <a:bodyPr/>
        <a:lstStyle/>
        <a:p>
          <a:endParaRPr lang="en-CA">
            <a:latin typeface="Arial MT Std" panose="020B0402020200020204"/>
          </a:endParaRPr>
        </a:p>
      </dgm:t>
    </dgm:pt>
    <dgm:pt modelId="{6CB5777C-E8E4-4243-BBB4-C8A76079B6B5}">
      <dgm:prSet phldrT="[Text]" custT="1"/>
      <dgm:spPr>
        <a:solidFill>
          <a:srgbClr val="004785"/>
        </a:solidFill>
      </dgm:spPr>
      <dgm:t>
        <a:bodyPr/>
        <a:lstStyle/>
        <a:p>
          <a:r>
            <a:rPr lang="en-CA" sz="1000" dirty="0">
              <a:latin typeface="Arial MT Std" panose="020B0402020200020204"/>
            </a:rPr>
            <a:t>Intellectual Property</a:t>
          </a:r>
        </a:p>
      </dgm:t>
    </dgm:pt>
    <dgm:pt modelId="{47811899-D897-4347-A1EC-77E64E970668}" type="parTrans" cxnId="{F433E7AD-4992-40C0-BFFA-9D75D9D89342}">
      <dgm:prSet/>
      <dgm:spPr/>
      <dgm:t>
        <a:bodyPr/>
        <a:lstStyle/>
        <a:p>
          <a:endParaRPr lang="en-CA">
            <a:latin typeface="Arial MT Std" panose="020B0402020200020204"/>
          </a:endParaRPr>
        </a:p>
      </dgm:t>
    </dgm:pt>
    <dgm:pt modelId="{B400029A-509D-430D-837D-C99CA32FED10}" type="sibTrans" cxnId="{F433E7AD-4992-40C0-BFFA-9D75D9D89342}">
      <dgm:prSet/>
      <dgm:spPr/>
      <dgm:t>
        <a:bodyPr/>
        <a:lstStyle/>
        <a:p>
          <a:endParaRPr lang="en-CA">
            <a:latin typeface="Arial MT Std" panose="020B0402020200020204"/>
          </a:endParaRPr>
        </a:p>
      </dgm:t>
    </dgm:pt>
    <dgm:pt modelId="{420F01AA-B431-439E-A1B6-F419EA7B3702}">
      <dgm:prSet phldrT="[Text]" custT="1"/>
      <dgm:spPr>
        <a:solidFill>
          <a:srgbClr val="004785"/>
        </a:solidFill>
      </dgm:spPr>
      <dgm:t>
        <a:bodyPr/>
        <a:lstStyle/>
        <a:p>
          <a:r>
            <a:rPr lang="en-CA" sz="1000" dirty="0">
              <a:latin typeface="Arial MT Std" panose="020B0402020200020204"/>
            </a:rPr>
            <a:t>Electronic Commerce</a:t>
          </a:r>
        </a:p>
      </dgm:t>
    </dgm:pt>
    <dgm:pt modelId="{FD95B0D7-2049-4F9C-88F4-845B90825119}" type="parTrans" cxnId="{7EE90D73-87CB-4DD3-8AC4-4851804BC9D0}">
      <dgm:prSet/>
      <dgm:spPr/>
      <dgm:t>
        <a:bodyPr/>
        <a:lstStyle/>
        <a:p>
          <a:endParaRPr lang="en-CA">
            <a:latin typeface="Arial MT Std" panose="020B0402020200020204"/>
          </a:endParaRPr>
        </a:p>
      </dgm:t>
    </dgm:pt>
    <dgm:pt modelId="{8AA6215A-BE08-443C-BE52-0F81B6BB7543}" type="sibTrans" cxnId="{7EE90D73-87CB-4DD3-8AC4-4851804BC9D0}">
      <dgm:prSet/>
      <dgm:spPr/>
      <dgm:t>
        <a:bodyPr/>
        <a:lstStyle/>
        <a:p>
          <a:endParaRPr lang="en-CA">
            <a:latin typeface="Arial MT Std" panose="020B0402020200020204"/>
          </a:endParaRPr>
        </a:p>
      </dgm:t>
    </dgm:pt>
    <dgm:pt modelId="{BB390610-E296-497D-B9D4-1F7CFAB08DCE}">
      <dgm:prSet phldrT="[Text]" custT="1"/>
      <dgm:spPr>
        <a:solidFill>
          <a:srgbClr val="004785"/>
        </a:solidFill>
      </dgm:spPr>
      <dgm:t>
        <a:bodyPr/>
        <a:lstStyle/>
        <a:p>
          <a:r>
            <a:rPr lang="en-CA" sz="1000" dirty="0">
              <a:latin typeface="Arial MT Std" panose="020B0402020200020204"/>
            </a:rPr>
            <a:t>Regulatory Compliance Costs</a:t>
          </a:r>
        </a:p>
      </dgm:t>
    </dgm:pt>
    <dgm:pt modelId="{6A69681A-A9E4-4BD4-9158-9E3E48120949}" type="parTrans" cxnId="{A50C3212-5D3F-4D0B-AB3E-1FCC49E9D586}">
      <dgm:prSet/>
      <dgm:spPr/>
      <dgm:t>
        <a:bodyPr/>
        <a:lstStyle/>
        <a:p>
          <a:endParaRPr lang="en-CA">
            <a:latin typeface="Arial MT Std" panose="020B0402020200020204"/>
          </a:endParaRPr>
        </a:p>
      </dgm:t>
    </dgm:pt>
    <dgm:pt modelId="{E348777E-A370-49B1-BD10-D7DA8C045233}" type="sibTrans" cxnId="{A50C3212-5D3F-4D0B-AB3E-1FCC49E9D586}">
      <dgm:prSet/>
      <dgm:spPr/>
      <dgm:t>
        <a:bodyPr/>
        <a:lstStyle/>
        <a:p>
          <a:endParaRPr lang="en-CA">
            <a:latin typeface="Arial MT Std" panose="020B0402020200020204"/>
          </a:endParaRPr>
        </a:p>
      </dgm:t>
    </dgm:pt>
    <dgm:pt modelId="{B60F9C3C-359B-42F1-B67A-FCB1C666E23C}">
      <dgm:prSet phldrT="[Text]" custT="1"/>
      <dgm:spPr>
        <a:solidFill>
          <a:srgbClr val="004785"/>
        </a:solidFill>
      </dgm:spPr>
      <dgm:t>
        <a:bodyPr/>
        <a:lstStyle/>
        <a:p>
          <a:r>
            <a:rPr lang="en-CA" sz="1050" dirty="0">
              <a:latin typeface="Arial MT Std" panose="020B0402020200020204"/>
            </a:rPr>
            <a:t>Advanced Technology</a:t>
          </a:r>
        </a:p>
      </dgm:t>
    </dgm:pt>
    <dgm:pt modelId="{40E5D201-444A-427D-8EFE-AF089AC19018}" type="parTrans" cxnId="{712AB3A7-2B5E-4E74-8067-5E2DB0B29249}">
      <dgm:prSet/>
      <dgm:spPr/>
      <dgm:t>
        <a:bodyPr/>
        <a:lstStyle/>
        <a:p>
          <a:endParaRPr lang="en-CA">
            <a:latin typeface="Arial MT Std" panose="020B0402020200020204"/>
          </a:endParaRPr>
        </a:p>
      </dgm:t>
    </dgm:pt>
    <dgm:pt modelId="{CF64AB72-2346-4554-AAFF-B5D36D508BE8}" type="sibTrans" cxnId="{712AB3A7-2B5E-4E74-8067-5E2DB0B29249}">
      <dgm:prSet/>
      <dgm:spPr/>
      <dgm:t>
        <a:bodyPr/>
        <a:lstStyle/>
        <a:p>
          <a:endParaRPr lang="en-CA" sz="2400">
            <a:latin typeface="Arial MT Std" panose="020B0402020200020204"/>
          </a:endParaRPr>
        </a:p>
      </dgm:t>
    </dgm:pt>
    <dgm:pt modelId="{A798210D-11A8-4716-9FD9-97422E4AEA5D}">
      <dgm:prSet phldrT="[Text]" custT="1"/>
      <dgm:spPr>
        <a:solidFill>
          <a:srgbClr val="004785"/>
        </a:solidFill>
      </dgm:spPr>
      <dgm:t>
        <a:bodyPr/>
        <a:lstStyle/>
        <a:p>
          <a:r>
            <a:rPr lang="en-CA" sz="1050" dirty="0">
              <a:latin typeface="Arial MT Std" panose="020B0402020200020204"/>
            </a:rPr>
            <a:t>Innovation</a:t>
          </a:r>
        </a:p>
      </dgm:t>
    </dgm:pt>
    <dgm:pt modelId="{6B7A164C-FCDB-47BD-91D9-F813D1FC7E8D}" type="parTrans" cxnId="{D1848C6A-E946-4668-A630-C6140F9E9CC8}">
      <dgm:prSet/>
      <dgm:spPr/>
      <dgm:t>
        <a:bodyPr/>
        <a:lstStyle/>
        <a:p>
          <a:endParaRPr lang="en-CA">
            <a:latin typeface="Arial MT Std" panose="020B0402020200020204"/>
          </a:endParaRPr>
        </a:p>
      </dgm:t>
    </dgm:pt>
    <dgm:pt modelId="{E32972B3-A5E5-4A7D-AD5F-7C9A016A239A}" type="sibTrans" cxnId="{D1848C6A-E946-4668-A630-C6140F9E9CC8}">
      <dgm:prSet/>
      <dgm:spPr/>
      <dgm:t>
        <a:bodyPr/>
        <a:lstStyle/>
        <a:p>
          <a:endParaRPr lang="en-CA" sz="2400">
            <a:latin typeface="Arial MT Std" panose="020B0402020200020204"/>
          </a:endParaRPr>
        </a:p>
      </dgm:t>
    </dgm:pt>
    <dgm:pt modelId="{43D45916-DA05-4977-AAC9-AA49A13193BB}">
      <dgm:prSet phldrT="[Text]" custT="1"/>
      <dgm:spPr>
        <a:solidFill>
          <a:srgbClr val="004785"/>
        </a:solidFill>
      </dgm:spPr>
      <dgm:t>
        <a:bodyPr/>
        <a:lstStyle/>
        <a:p>
          <a:r>
            <a:rPr lang="en-CA" sz="1050" dirty="0">
              <a:latin typeface="Arial MT Std" panose="020B0402020200020204"/>
            </a:rPr>
            <a:t>Trade in Commercial Services</a:t>
          </a:r>
        </a:p>
      </dgm:t>
    </dgm:pt>
    <dgm:pt modelId="{3500A987-2B84-4B2D-BB8C-6F0EE700E0F4}" type="parTrans" cxnId="{7389C4DD-097E-4C3B-9D92-8411A3627C0F}">
      <dgm:prSet/>
      <dgm:spPr/>
      <dgm:t>
        <a:bodyPr/>
        <a:lstStyle/>
        <a:p>
          <a:endParaRPr lang="en-CA">
            <a:latin typeface="Arial MT Std" panose="020B0402020200020204"/>
          </a:endParaRPr>
        </a:p>
      </dgm:t>
    </dgm:pt>
    <dgm:pt modelId="{457FCD92-6EFD-43DD-8701-63AB29821E34}" type="sibTrans" cxnId="{7389C4DD-097E-4C3B-9D92-8411A3627C0F}">
      <dgm:prSet/>
      <dgm:spPr/>
      <dgm:t>
        <a:bodyPr/>
        <a:lstStyle/>
        <a:p>
          <a:endParaRPr lang="en-CA" sz="2400">
            <a:latin typeface="Arial MT Std" panose="020B0402020200020204"/>
          </a:endParaRPr>
        </a:p>
      </dgm:t>
    </dgm:pt>
    <dgm:pt modelId="{DDFF8272-5FB3-440D-9ACE-4BCF0BE8CC26}">
      <dgm:prSet phldrT="[Text]" custT="1"/>
      <dgm:spPr>
        <a:solidFill>
          <a:srgbClr val="004785"/>
        </a:solidFill>
      </dgm:spPr>
      <dgm:t>
        <a:bodyPr/>
        <a:lstStyle/>
        <a:p>
          <a:r>
            <a:rPr lang="en-CA" sz="1050" dirty="0">
              <a:latin typeface="Arial MT Std" panose="020B0402020200020204"/>
            </a:rPr>
            <a:t>Financing &amp; Growth SME</a:t>
          </a:r>
        </a:p>
      </dgm:t>
    </dgm:pt>
    <dgm:pt modelId="{0FD83A44-6D5F-43D2-A121-5AD290FBC3F9}" type="parTrans" cxnId="{C0355071-4EFC-4D9C-BB17-4F813AEA26EC}">
      <dgm:prSet/>
      <dgm:spPr/>
      <dgm:t>
        <a:bodyPr/>
        <a:lstStyle/>
        <a:p>
          <a:endParaRPr lang="en-CA">
            <a:latin typeface="Arial MT Std" panose="020B0402020200020204"/>
          </a:endParaRPr>
        </a:p>
      </dgm:t>
    </dgm:pt>
    <dgm:pt modelId="{10E23437-8E7B-412C-BF44-5F312D1E5A78}" type="sibTrans" cxnId="{C0355071-4EFC-4D9C-BB17-4F813AEA26EC}">
      <dgm:prSet/>
      <dgm:spPr/>
      <dgm:t>
        <a:bodyPr/>
        <a:lstStyle/>
        <a:p>
          <a:endParaRPr lang="en-CA" sz="2400">
            <a:latin typeface="Arial MT Std" panose="020B0402020200020204"/>
          </a:endParaRPr>
        </a:p>
      </dgm:t>
    </dgm:pt>
    <dgm:pt modelId="{F19A7DF7-5837-493F-9BF9-9954E78204DD}">
      <dgm:prSet phldrT="[Text]" custT="1"/>
      <dgm:spPr>
        <a:solidFill>
          <a:srgbClr val="004785"/>
        </a:solidFill>
      </dgm:spPr>
      <dgm:t>
        <a:bodyPr/>
        <a:lstStyle/>
        <a:p>
          <a:r>
            <a:rPr lang="en-CA" sz="1050" dirty="0">
              <a:latin typeface="Arial MT Std" panose="020B0402020200020204"/>
            </a:rPr>
            <a:t>Innovation &amp; Business Strategy</a:t>
          </a:r>
        </a:p>
      </dgm:t>
    </dgm:pt>
    <dgm:pt modelId="{319300D4-445B-47FF-AA2F-CE11EF848618}" type="parTrans" cxnId="{8493800C-EE1B-4EE3-9EDA-6BD2C9ED53AF}">
      <dgm:prSet/>
      <dgm:spPr/>
      <dgm:t>
        <a:bodyPr/>
        <a:lstStyle/>
        <a:p>
          <a:endParaRPr lang="en-CA">
            <a:latin typeface="Arial MT Std" panose="020B0402020200020204"/>
          </a:endParaRPr>
        </a:p>
      </dgm:t>
    </dgm:pt>
    <dgm:pt modelId="{48D90545-357C-4E84-98F9-02C290454C75}" type="sibTrans" cxnId="{8493800C-EE1B-4EE3-9EDA-6BD2C9ED53AF}">
      <dgm:prSet/>
      <dgm:spPr/>
      <dgm:t>
        <a:bodyPr/>
        <a:lstStyle/>
        <a:p>
          <a:endParaRPr lang="en-CA" sz="2400">
            <a:latin typeface="Arial MT Std" panose="020B0402020200020204"/>
          </a:endParaRPr>
        </a:p>
      </dgm:t>
    </dgm:pt>
    <dgm:pt modelId="{8E384E35-60A6-41D4-A58E-6D2CCFD4DB32}">
      <dgm:prSet phldrT="[Text]" custT="1"/>
      <dgm:spPr>
        <a:solidFill>
          <a:srgbClr val="004785"/>
        </a:solidFill>
      </dgm:spPr>
      <dgm:t>
        <a:bodyPr/>
        <a:lstStyle/>
        <a:p>
          <a:r>
            <a:rPr lang="en-CA" sz="1050" dirty="0">
              <a:latin typeface="Arial MT Std" panose="020B0402020200020204"/>
            </a:rPr>
            <a:t>Digital Tech &amp; Internet Use</a:t>
          </a:r>
        </a:p>
      </dgm:t>
    </dgm:pt>
    <dgm:pt modelId="{3A646FE3-2076-4877-A1A1-C23BFE431548}" type="parTrans" cxnId="{DB48C270-7A78-4BBB-B89E-5FC4B3A67AFC}">
      <dgm:prSet/>
      <dgm:spPr/>
      <dgm:t>
        <a:bodyPr/>
        <a:lstStyle/>
        <a:p>
          <a:endParaRPr lang="en-CA">
            <a:latin typeface="Arial MT Std" panose="020B0402020200020204"/>
          </a:endParaRPr>
        </a:p>
      </dgm:t>
    </dgm:pt>
    <dgm:pt modelId="{62D20DCB-3DFF-4452-83C3-99D6E761E088}" type="sibTrans" cxnId="{DB48C270-7A78-4BBB-B89E-5FC4B3A67AFC}">
      <dgm:prSet/>
      <dgm:spPr/>
      <dgm:t>
        <a:bodyPr/>
        <a:lstStyle/>
        <a:p>
          <a:endParaRPr lang="en-CA" sz="2400">
            <a:latin typeface="Arial MT Std" panose="020B0402020200020204"/>
          </a:endParaRPr>
        </a:p>
      </dgm:t>
    </dgm:pt>
    <dgm:pt modelId="{1DD05319-F384-46D8-BC40-9EB7AEB5458A}">
      <dgm:prSet phldrT="[Text]" custT="1"/>
      <dgm:spPr>
        <a:solidFill>
          <a:srgbClr val="C55A11"/>
        </a:solidFill>
      </dgm:spPr>
      <dgm:t>
        <a:bodyPr/>
        <a:lstStyle/>
        <a:p>
          <a:r>
            <a:rPr lang="en-CA" sz="1050">
              <a:latin typeface="Arial MT Std" panose="020B0402020200020204"/>
            </a:rPr>
            <a:t>PMF</a:t>
          </a:r>
          <a:endParaRPr lang="en-CA" sz="1050" dirty="0">
            <a:latin typeface="Arial MT Std" panose="020B0402020200020204"/>
          </a:endParaRPr>
        </a:p>
      </dgm:t>
    </dgm:pt>
    <dgm:pt modelId="{07E4348E-54F6-46D3-9E7E-4C1ED0B6E559}" type="parTrans" cxnId="{AE07E1CF-8087-4976-B4C3-573514C5D32D}">
      <dgm:prSet/>
      <dgm:spPr/>
      <dgm:t>
        <a:bodyPr/>
        <a:lstStyle/>
        <a:p>
          <a:endParaRPr lang="fr-CA"/>
        </a:p>
      </dgm:t>
    </dgm:pt>
    <dgm:pt modelId="{48D3091A-1DB9-4F37-8558-60F28D1C6316}" type="sibTrans" cxnId="{AE07E1CF-8087-4976-B4C3-573514C5D32D}">
      <dgm:prSet/>
      <dgm:spPr/>
      <dgm:t>
        <a:bodyPr/>
        <a:lstStyle/>
        <a:p>
          <a:endParaRPr lang="fr-CA"/>
        </a:p>
      </dgm:t>
    </dgm:pt>
    <dgm:pt modelId="{B6C0820D-1604-4E7B-A297-0AC8593B6F96}">
      <dgm:prSet phldrT="[Text]" custT="1"/>
      <dgm:spPr>
        <a:solidFill>
          <a:srgbClr val="C55A11"/>
        </a:solidFill>
      </dgm:spPr>
      <dgm:t>
        <a:bodyPr/>
        <a:lstStyle/>
        <a:p>
          <a:r>
            <a:rPr lang="en-CA" sz="1050" dirty="0">
              <a:latin typeface="Arial MT Std" panose="020B0402020200020204"/>
            </a:rPr>
            <a:t>CIPO</a:t>
          </a:r>
        </a:p>
      </dgm:t>
    </dgm:pt>
    <dgm:pt modelId="{F65E7D59-87F4-4123-BE1E-D64360C4C5DA}" type="parTrans" cxnId="{E4DD5A9C-A80B-4721-AF60-0B80F213F57C}">
      <dgm:prSet/>
      <dgm:spPr/>
      <dgm:t>
        <a:bodyPr/>
        <a:lstStyle/>
        <a:p>
          <a:endParaRPr lang="fr-CA"/>
        </a:p>
      </dgm:t>
    </dgm:pt>
    <dgm:pt modelId="{951F833A-050B-40AD-B568-780E6FB2048A}" type="sibTrans" cxnId="{E4DD5A9C-A80B-4721-AF60-0B80F213F57C}">
      <dgm:prSet/>
      <dgm:spPr/>
      <dgm:t>
        <a:bodyPr/>
        <a:lstStyle/>
        <a:p>
          <a:endParaRPr lang="fr-CA"/>
        </a:p>
      </dgm:t>
    </dgm:pt>
    <dgm:pt modelId="{F76C693B-B674-4E2A-96C5-188E54E2A188}">
      <dgm:prSet phldrT="[Text]" custT="1"/>
      <dgm:spPr>
        <a:solidFill>
          <a:srgbClr val="C55A11"/>
        </a:solidFill>
      </dgm:spPr>
      <dgm:t>
        <a:bodyPr/>
        <a:lstStyle/>
        <a:p>
          <a:r>
            <a:rPr lang="en-CA" sz="1050" dirty="0">
              <a:latin typeface="Arial MT Std" panose="020B0402020200020204"/>
            </a:rPr>
            <a:t>USPTO</a:t>
          </a:r>
        </a:p>
      </dgm:t>
    </dgm:pt>
    <dgm:pt modelId="{BB9DA3EB-738C-4D45-B5CA-E7FE035179AF}" type="parTrans" cxnId="{C57C8552-8F2B-435D-94B1-BD0571E015A4}">
      <dgm:prSet/>
      <dgm:spPr/>
      <dgm:t>
        <a:bodyPr/>
        <a:lstStyle/>
        <a:p>
          <a:endParaRPr lang="fr-CA"/>
        </a:p>
      </dgm:t>
    </dgm:pt>
    <dgm:pt modelId="{EAF982D2-19E6-4CD1-ACD1-6EC72DA51125}" type="sibTrans" cxnId="{C57C8552-8F2B-435D-94B1-BD0571E015A4}">
      <dgm:prSet/>
      <dgm:spPr/>
      <dgm:t>
        <a:bodyPr/>
        <a:lstStyle/>
        <a:p>
          <a:endParaRPr lang="fr-CA"/>
        </a:p>
      </dgm:t>
    </dgm:pt>
    <dgm:pt modelId="{CA3B8528-BAC3-4A86-BC01-6B7BC59AA45C}">
      <dgm:prSet phldrT="[Text]" custT="1"/>
      <dgm:spPr>
        <a:solidFill>
          <a:srgbClr val="004785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12700" tIns="12700" rIns="12700" bIns="12700" numCol="1" spcCol="1270" anchor="ctr" anchorCtr="0"/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000" kern="1200" dirty="0">
              <a:solidFill>
                <a:prstClr val="white"/>
              </a:solidFill>
              <a:latin typeface="Arial MT Std" panose="020B0402020200020204"/>
              <a:ea typeface="+mn-ea"/>
              <a:cs typeface="+mn-cs"/>
            </a:rPr>
            <a:t>R&amp;D in CDN Industry</a:t>
          </a:r>
        </a:p>
      </dgm:t>
    </dgm:pt>
    <dgm:pt modelId="{2D1D7969-3E6A-41E3-9BF3-9BE33460497E}" type="parTrans" cxnId="{6975BE46-F146-4FC9-95D4-39D7FAE2CA2A}">
      <dgm:prSet/>
      <dgm:spPr/>
      <dgm:t>
        <a:bodyPr/>
        <a:lstStyle/>
        <a:p>
          <a:endParaRPr lang="fr-CA"/>
        </a:p>
      </dgm:t>
    </dgm:pt>
    <dgm:pt modelId="{FB1120CF-DD6A-431F-910C-95415B4ADC43}" type="sibTrans" cxnId="{6975BE46-F146-4FC9-95D4-39D7FAE2CA2A}">
      <dgm:prSet/>
      <dgm:spPr/>
      <dgm:t>
        <a:bodyPr/>
        <a:lstStyle/>
        <a:p>
          <a:endParaRPr lang="fr-CA"/>
        </a:p>
      </dgm:t>
    </dgm:pt>
    <dgm:pt modelId="{D98815C2-FA0F-439E-8584-C5855F413E9C}">
      <dgm:prSet phldrT="[Text]" custT="1"/>
      <dgm:spPr>
        <a:solidFill>
          <a:srgbClr val="004785"/>
        </a:solidFill>
      </dgm:spPr>
      <dgm:t>
        <a:bodyPr/>
        <a:lstStyle/>
        <a:p>
          <a:r>
            <a:rPr lang="en-CA" sz="1000" dirty="0">
              <a:latin typeface="Arial MT Std" panose="020B0402020200020204"/>
            </a:rPr>
            <a:t>SR&amp;ED</a:t>
          </a:r>
        </a:p>
      </dgm:t>
    </dgm:pt>
    <dgm:pt modelId="{DB74E4D7-CB36-47C4-8163-A0E6673355E4}" type="parTrans" cxnId="{389C8D40-C78F-4F44-8E21-1EF3A4836B79}">
      <dgm:prSet/>
      <dgm:spPr/>
      <dgm:t>
        <a:bodyPr/>
        <a:lstStyle/>
        <a:p>
          <a:endParaRPr lang="fr-CA"/>
        </a:p>
      </dgm:t>
    </dgm:pt>
    <dgm:pt modelId="{19FCA6AB-7FBF-4D46-AA3D-A6B200F9C1CB}" type="sibTrans" cxnId="{389C8D40-C78F-4F44-8E21-1EF3A4836B79}">
      <dgm:prSet/>
      <dgm:spPr/>
      <dgm:t>
        <a:bodyPr/>
        <a:lstStyle/>
        <a:p>
          <a:endParaRPr lang="fr-CA"/>
        </a:p>
      </dgm:t>
    </dgm:pt>
    <dgm:pt modelId="{A04B8024-011D-46E6-AA93-62E72CE49DF2}">
      <dgm:prSet phldrT="[Text]" custT="1"/>
      <dgm:spPr>
        <a:solidFill>
          <a:srgbClr val="004785"/>
        </a:solidFill>
      </dgm:spPr>
      <dgm:t>
        <a:bodyPr/>
        <a:lstStyle/>
        <a:p>
          <a:r>
            <a:rPr lang="en-CA" sz="1000" dirty="0">
              <a:latin typeface="Arial MT Std" panose="020B0402020200020204"/>
            </a:rPr>
            <a:t>FDIC</a:t>
          </a:r>
        </a:p>
      </dgm:t>
    </dgm:pt>
    <dgm:pt modelId="{D22433D3-F835-4BE4-815F-6E4AEDE3AED1}" type="parTrans" cxnId="{D84F4454-E7A1-4087-8DBE-A8101C67D85B}">
      <dgm:prSet/>
      <dgm:spPr/>
      <dgm:t>
        <a:bodyPr/>
        <a:lstStyle/>
        <a:p>
          <a:endParaRPr lang="fr-CA"/>
        </a:p>
      </dgm:t>
    </dgm:pt>
    <dgm:pt modelId="{96ADD592-673C-4BF8-9401-41B5E0C0C14F}" type="sibTrans" cxnId="{D84F4454-E7A1-4087-8DBE-A8101C67D85B}">
      <dgm:prSet/>
      <dgm:spPr/>
      <dgm:t>
        <a:bodyPr/>
        <a:lstStyle/>
        <a:p>
          <a:endParaRPr lang="fr-CA"/>
        </a:p>
      </dgm:t>
    </dgm:pt>
    <dgm:pt modelId="{0BCC5912-0492-4565-B759-75BF21B33950}">
      <dgm:prSet phldrT="[Text]" custT="1"/>
      <dgm:spPr>
        <a:solidFill>
          <a:srgbClr val="004785"/>
        </a:solidFill>
      </dgm:spPr>
      <dgm:t>
        <a:bodyPr/>
        <a:lstStyle/>
        <a:p>
          <a:r>
            <a:rPr lang="en-CA" sz="1050" dirty="0">
              <a:latin typeface="Arial MT Std" panose="020B0402020200020204"/>
            </a:rPr>
            <a:t>Commercialization of innovation</a:t>
          </a:r>
        </a:p>
      </dgm:t>
    </dgm:pt>
    <dgm:pt modelId="{0E07655C-789C-40AB-BFF7-0477FDD08FC5}" type="parTrans" cxnId="{BCA2CDA7-02FD-4E53-A39A-F6B72B44EBE2}">
      <dgm:prSet/>
      <dgm:spPr/>
      <dgm:t>
        <a:bodyPr/>
        <a:lstStyle/>
        <a:p>
          <a:endParaRPr lang="fr-CA"/>
        </a:p>
      </dgm:t>
    </dgm:pt>
    <dgm:pt modelId="{8928A9E9-1580-43F8-AADC-0ED0DB89B970}" type="sibTrans" cxnId="{BCA2CDA7-02FD-4E53-A39A-F6B72B44EBE2}">
      <dgm:prSet/>
      <dgm:spPr/>
      <dgm:t>
        <a:bodyPr/>
        <a:lstStyle/>
        <a:p>
          <a:endParaRPr lang="fr-CA"/>
        </a:p>
      </dgm:t>
    </dgm:pt>
    <dgm:pt modelId="{2392DFD6-AE10-4534-8F5F-1425089693A8}">
      <dgm:prSet phldrT="[Text]" custT="1"/>
      <dgm:spPr>
        <a:solidFill>
          <a:srgbClr val="C55A11"/>
        </a:solidFill>
      </dgm:spPr>
      <dgm:t>
        <a:bodyPr/>
        <a:lstStyle/>
        <a:p>
          <a:r>
            <a:rPr lang="en-CA" sz="1050" dirty="0">
              <a:latin typeface="Arial MT Std" panose="020B0402020200020204"/>
            </a:rPr>
            <a:t>T4</a:t>
          </a:r>
        </a:p>
      </dgm:t>
    </dgm:pt>
    <dgm:pt modelId="{F3ED6C3F-6EDE-4E7C-9446-DE5B1352484C}" type="sibTrans" cxnId="{A82023FC-1BCD-40BE-86E2-A2132C37EB03}">
      <dgm:prSet/>
      <dgm:spPr/>
      <dgm:t>
        <a:bodyPr/>
        <a:lstStyle/>
        <a:p>
          <a:endParaRPr lang="fr-CA"/>
        </a:p>
      </dgm:t>
    </dgm:pt>
    <dgm:pt modelId="{910244BD-1414-4E94-AE79-19497F819632}" type="parTrans" cxnId="{A82023FC-1BCD-40BE-86E2-A2132C37EB03}">
      <dgm:prSet/>
      <dgm:spPr/>
      <dgm:t>
        <a:bodyPr/>
        <a:lstStyle/>
        <a:p>
          <a:endParaRPr lang="fr-CA"/>
        </a:p>
      </dgm:t>
    </dgm:pt>
    <dgm:pt modelId="{4958187E-8B10-4D96-A30D-8D77D688C39A}">
      <dgm:prSet phldrT="[Text]" custT="1"/>
      <dgm:spPr>
        <a:solidFill>
          <a:srgbClr val="C55A11"/>
        </a:solidFill>
      </dgm:spPr>
      <dgm:t>
        <a:bodyPr/>
        <a:lstStyle/>
        <a:p>
          <a:r>
            <a:rPr lang="en-CA" sz="1050" dirty="0">
              <a:latin typeface="Arial MT Std" panose="020B0402020200020204"/>
            </a:rPr>
            <a:t>TED</a:t>
          </a:r>
        </a:p>
      </dgm:t>
    </dgm:pt>
    <dgm:pt modelId="{43906DC3-A338-4099-B955-935B7CF70AC7}" type="sibTrans" cxnId="{A60AFEA4-101E-4767-8C4A-97244BF4D09A}">
      <dgm:prSet/>
      <dgm:spPr/>
      <dgm:t>
        <a:bodyPr/>
        <a:lstStyle/>
        <a:p>
          <a:endParaRPr lang="fr-CA"/>
        </a:p>
      </dgm:t>
    </dgm:pt>
    <dgm:pt modelId="{EBB808CE-4A07-4B4B-A57E-484B72FBEDF9}" type="parTrans" cxnId="{A60AFEA4-101E-4767-8C4A-97244BF4D09A}">
      <dgm:prSet/>
      <dgm:spPr/>
      <dgm:t>
        <a:bodyPr/>
        <a:lstStyle/>
        <a:p>
          <a:endParaRPr lang="fr-CA"/>
        </a:p>
      </dgm:t>
    </dgm:pt>
    <dgm:pt modelId="{765194AC-F6FF-4DAC-B190-2710C749DA81}">
      <dgm:prSet phldrT="[Text]" custT="1"/>
      <dgm:spPr>
        <a:solidFill>
          <a:srgbClr val="C55A11"/>
        </a:solidFill>
      </dgm:spPr>
      <dgm:t>
        <a:bodyPr/>
        <a:lstStyle/>
        <a:p>
          <a:r>
            <a:rPr lang="en-CA" sz="1050" dirty="0">
              <a:latin typeface="Arial MT Std" panose="020B0402020200020204"/>
            </a:rPr>
            <a:t>Diversity and Skills Database</a:t>
          </a:r>
        </a:p>
      </dgm:t>
    </dgm:pt>
    <dgm:pt modelId="{7006AC03-01A2-4213-80E1-9DB43CCB9187}" type="sibTrans" cxnId="{76632EF8-34D5-4A35-B7EA-1DE55D72DEBF}">
      <dgm:prSet/>
      <dgm:spPr/>
      <dgm:t>
        <a:bodyPr/>
        <a:lstStyle/>
        <a:p>
          <a:endParaRPr lang="fr-CA" sz="2400"/>
        </a:p>
      </dgm:t>
    </dgm:pt>
    <dgm:pt modelId="{10365DD9-BDFA-4112-8DA4-53C46E3D50E0}" type="parTrans" cxnId="{76632EF8-34D5-4A35-B7EA-1DE55D72DEBF}">
      <dgm:prSet/>
      <dgm:spPr/>
      <dgm:t>
        <a:bodyPr/>
        <a:lstStyle/>
        <a:p>
          <a:endParaRPr lang="fr-CA"/>
        </a:p>
      </dgm:t>
    </dgm:pt>
    <dgm:pt modelId="{634E6B80-AA01-4FB6-B610-2098433A4BA9}">
      <dgm:prSet phldrT="[Text]" custT="1"/>
      <dgm:spPr>
        <a:solidFill>
          <a:srgbClr val="C55A11"/>
        </a:solidFill>
      </dgm:spPr>
      <dgm:t>
        <a:bodyPr/>
        <a:lstStyle/>
        <a:p>
          <a:r>
            <a:rPr lang="en-CA" sz="1050" dirty="0">
              <a:latin typeface="Arial MT Std" panose="020B0402020200020204"/>
            </a:rPr>
            <a:t>Canadian Patent Research Database</a:t>
          </a:r>
        </a:p>
      </dgm:t>
    </dgm:pt>
    <dgm:pt modelId="{20BEC11B-9A55-4CD8-BE38-864D85EEE343}" type="sibTrans" cxnId="{43882FD5-11F3-409C-9FD6-068965B5DEF9}">
      <dgm:prSet/>
      <dgm:spPr/>
      <dgm:t>
        <a:bodyPr/>
        <a:lstStyle/>
        <a:p>
          <a:endParaRPr lang="fr-CA" sz="2400"/>
        </a:p>
      </dgm:t>
    </dgm:pt>
    <dgm:pt modelId="{CB85CBD5-0130-44D7-BAEA-FBD44D9F2298}" type="parTrans" cxnId="{43882FD5-11F3-409C-9FD6-068965B5DEF9}">
      <dgm:prSet/>
      <dgm:spPr/>
      <dgm:t>
        <a:bodyPr/>
        <a:lstStyle/>
        <a:p>
          <a:endParaRPr lang="fr-CA"/>
        </a:p>
      </dgm:t>
    </dgm:pt>
    <dgm:pt modelId="{4CB6E2AF-BAA4-4DF4-8BD5-A597B0F86B59}" type="pres">
      <dgm:prSet presAssocID="{58AE6FCC-3DF4-4C2D-923A-245AA5C6C39F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436EA4D-8CE6-4B65-BAD2-0003911B0F3A}" type="pres">
      <dgm:prSet presAssocID="{4728C623-54B2-49D4-8FA3-2646F6E79664}" presName="centerShape" presStyleLbl="node0" presStyleIdx="0" presStyleCnt="1" custScaleX="491319" custScaleY="440114"/>
      <dgm:spPr/>
    </dgm:pt>
    <dgm:pt modelId="{8E19BEA3-4EBE-404A-9968-8F29B7BA5B30}" type="pres">
      <dgm:prSet presAssocID="{BAECC976-893E-440D-9E54-EA8501E711DF}" presName="node" presStyleLbl="node1" presStyleIdx="0" presStyleCnt="26" custScaleX="267871" custScaleY="174165">
        <dgm:presLayoutVars>
          <dgm:bulletEnabled val="1"/>
        </dgm:presLayoutVars>
      </dgm:prSet>
      <dgm:spPr/>
    </dgm:pt>
    <dgm:pt modelId="{4DA3047E-5E6D-488E-BD14-6E69DC01AD99}" type="pres">
      <dgm:prSet presAssocID="{BAECC976-893E-440D-9E54-EA8501E711DF}" presName="dummy" presStyleCnt="0"/>
      <dgm:spPr/>
    </dgm:pt>
    <dgm:pt modelId="{18538E22-4FD5-4942-AFAB-BAA769BAE1B6}" type="pres">
      <dgm:prSet presAssocID="{3D9C6625-D9FB-403B-AEE1-832E82B84D74}" presName="sibTrans" presStyleLbl="sibTrans2D1" presStyleIdx="0" presStyleCnt="26"/>
      <dgm:spPr/>
    </dgm:pt>
    <dgm:pt modelId="{E9107ADC-4D6D-41A9-B446-58AFE080559B}" type="pres">
      <dgm:prSet presAssocID="{2A56FFB8-E38D-4433-A41C-33A91E047F42}" presName="node" presStyleLbl="node1" presStyleIdx="1" presStyleCnt="26" custScaleX="174165" custScaleY="174165">
        <dgm:presLayoutVars>
          <dgm:bulletEnabled val="1"/>
        </dgm:presLayoutVars>
      </dgm:prSet>
      <dgm:spPr/>
    </dgm:pt>
    <dgm:pt modelId="{E6B181CC-1BBE-47CA-853E-5E9B4C13C9BA}" type="pres">
      <dgm:prSet presAssocID="{2A56FFB8-E38D-4433-A41C-33A91E047F42}" presName="dummy" presStyleCnt="0"/>
      <dgm:spPr/>
    </dgm:pt>
    <dgm:pt modelId="{5F3A2CE4-DBDC-4863-B16A-2A9B708233B1}" type="pres">
      <dgm:prSet presAssocID="{AC2DF92D-F107-4E34-A3E2-F6B3F9A3906F}" presName="sibTrans" presStyleLbl="sibTrans2D1" presStyleIdx="1" presStyleCnt="26"/>
      <dgm:spPr/>
    </dgm:pt>
    <dgm:pt modelId="{DCD57EA0-D700-4D31-A536-12B4B18473E1}" type="pres">
      <dgm:prSet presAssocID="{2392DFD6-AE10-4534-8F5F-1425089693A8}" presName="node" presStyleLbl="node1" presStyleIdx="2" presStyleCnt="26" custScaleX="174165" custScaleY="174165">
        <dgm:presLayoutVars>
          <dgm:bulletEnabled val="1"/>
        </dgm:presLayoutVars>
      </dgm:prSet>
      <dgm:spPr/>
    </dgm:pt>
    <dgm:pt modelId="{A25D876A-BEE0-4AF4-894E-2599C9663CED}" type="pres">
      <dgm:prSet presAssocID="{2392DFD6-AE10-4534-8F5F-1425089693A8}" presName="dummy" presStyleCnt="0"/>
      <dgm:spPr/>
    </dgm:pt>
    <dgm:pt modelId="{7AA3CBF3-1284-42A1-98FD-E107223C1F01}" type="pres">
      <dgm:prSet presAssocID="{F3ED6C3F-6EDE-4E7C-9446-DE5B1352484C}" presName="sibTrans" presStyleLbl="sibTrans2D1" presStyleIdx="2" presStyleCnt="26"/>
      <dgm:spPr/>
    </dgm:pt>
    <dgm:pt modelId="{620A2EB8-3E8E-401E-9A4E-BA9745A0E1E3}" type="pres">
      <dgm:prSet presAssocID="{1DD05319-F384-46D8-BC40-9EB7AEB5458A}" presName="node" presStyleLbl="node1" presStyleIdx="3" presStyleCnt="26" custScaleX="174165" custScaleY="174165">
        <dgm:presLayoutVars>
          <dgm:bulletEnabled val="1"/>
        </dgm:presLayoutVars>
      </dgm:prSet>
      <dgm:spPr/>
    </dgm:pt>
    <dgm:pt modelId="{38C08248-03C9-4108-9703-770CAD513D27}" type="pres">
      <dgm:prSet presAssocID="{1DD05319-F384-46D8-BC40-9EB7AEB5458A}" presName="dummy" presStyleCnt="0"/>
      <dgm:spPr/>
    </dgm:pt>
    <dgm:pt modelId="{7339DA98-4224-4E6D-AD8A-FA3CE81E13C8}" type="pres">
      <dgm:prSet presAssocID="{48D3091A-1DB9-4F37-8558-60F28D1C6316}" presName="sibTrans" presStyleLbl="sibTrans2D1" presStyleIdx="3" presStyleCnt="26"/>
      <dgm:spPr/>
    </dgm:pt>
    <dgm:pt modelId="{FD0AF21C-0F7A-440F-9E1D-7F0E6D9F5AA8}" type="pres">
      <dgm:prSet presAssocID="{4958187E-8B10-4D96-A30D-8D77D688C39A}" presName="node" presStyleLbl="node1" presStyleIdx="4" presStyleCnt="26" custScaleX="174165" custScaleY="174165">
        <dgm:presLayoutVars>
          <dgm:bulletEnabled val="1"/>
        </dgm:presLayoutVars>
      </dgm:prSet>
      <dgm:spPr/>
    </dgm:pt>
    <dgm:pt modelId="{8B7D3A87-9610-427E-8C1E-292817F50478}" type="pres">
      <dgm:prSet presAssocID="{4958187E-8B10-4D96-A30D-8D77D688C39A}" presName="dummy" presStyleCnt="0"/>
      <dgm:spPr/>
    </dgm:pt>
    <dgm:pt modelId="{75598987-5078-4F09-A8F1-67A02B2C1F00}" type="pres">
      <dgm:prSet presAssocID="{43906DC3-A338-4099-B955-935B7CF70AC7}" presName="sibTrans" presStyleLbl="sibTrans2D1" presStyleIdx="4" presStyleCnt="26"/>
      <dgm:spPr/>
    </dgm:pt>
    <dgm:pt modelId="{B6C2E00E-31D2-4574-9A65-8C9C3D69CB48}" type="pres">
      <dgm:prSet presAssocID="{77CECFCD-F0F3-4C29-956A-067FDCF46C76}" presName="node" presStyleLbl="node1" presStyleIdx="5" presStyleCnt="26" custScaleX="196497" custScaleY="174165" custRadScaleRad="100635" custRadScaleInc="5532">
        <dgm:presLayoutVars>
          <dgm:bulletEnabled val="1"/>
        </dgm:presLayoutVars>
      </dgm:prSet>
      <dgm:spPr/>
    </dgm:pt>
    <dgm:pt modelId="{23C4EB24-4D41-4DD9-B989-10B508C13791}" type="pres">
      <dgm:prSet presAssocID="{77CECFCD-F0F3-4C29-956A-067FDCF46C76}" presName="dummy" presStyleCnt="0"/>
      <dgm:spPr/>
    </dgm:pt>
    <dgm:pt modelId="{5C0E2DA6-134D-425A-8A75-0FC91C3DB9F3}" type="pres">
      <dgm:prSet presAssocID="{94475D81-887B-4D2F-A091-ECB0BF881D8D}" presName="sibTrans" presStyleLbl="sibTrans2D1" presStyleIdx="5" presStyleCnt="26"/>
      <dgm:spPr/>
    </dgm:pt>
    <dgm:pt modelId="{82B7FE51-D135-4699-9C8F-2C278840BE00}" type="pres">
      <dgm:prSet presAssocID="{041D9C95-61B1-454E-8684-2AC2BC486C73}" presName="node" presStyleLbl="node1" presStyleIdx="6" presStyleCnt="26" custScaleX="196047" custScaleY="174165">
        <dgm:presLayoutVars>
          <dgm:bulletEnabled val="1"/>
        </dgm:presLayoutVars>
      </dgm:prSet>
      <dgm:spPr/>
    </dgm:pt>
    <dgm:pt modelId="{6CB8828E-75C7-4B7D-89C7-F5573FABDF00}" type="pres">
      <dgm:prSet presAssocID="{041D9C95-61B1-454E-8684-2AC2BC486C73}" presName="dummy" presStyleCnt="0"/>
      <dgm:spPr/>
    </dgm:pt>
    <dgm:pt modelId="{754054A3-E226-4276-8DD0-28FC58769652}" type="pres">
      <dgm:prSet presAssocID="{ACCC7A66-A5FD-4687-B573-0B99F0EB5291}" presName="sibTrans" presStyleLbl="sibTrans2D1" presStyleIdx="6" presStyleCnt="26"/>
      <dgm:spPr/>
    </dgm:pt>
    <dgm:pt modelId="{E290C9AE-A578-4050-AC04-69889F0A98B1}" type="pres">
      <dgm:prSet presAssocID="{B6C0820D-1604-4E7B-A297-0AC8593B6F96}" presName="node" presStyleLbl="node1" presStyleIdx="7" presStyleCnt="26" custScaleX="174165" custScaleY="174165">
        <dgm:presLayoutVars>
          <dgm:bulletEnabled val="1"/>
        </dgm:presLayoutVars>
      </dgm:prSet>
      <dgm:spPr/>
    </dgm:pt>
    <dgm:pt modelId="{69F0D10A-9D4C-4C26-B663-0BE13060A5EF}" type="pres">
      <dgm:prSet presAssocID="{B6C0820D-1604-4E7B-A297-0AC8593B6F96}" presName="dummy" presStyleCnt="0"/>
      <dgm:spPr/>
    </dgm:pt>
    <dgm:pt modelId="{5C245386-CAE9-45B1-AD8E-0004D868E379}" type="pres">
      <dgm:prSet presAssocID="{951F833A-050B-40AD-B568-780E6FB2048A}" presName="sibTrans" presStyleLbl="sibTrans2D1" presStyleIdx="7" presStyleCnt="26"/>
      <dgm:spPr/>
    </dgm:pt>
    <dgm:pt modelId="{534D214F-F0B2-4242-917D-472A8ACD75D4}" type="pres">
      <dgm:prSet presAssocID="{F76C693B-B674-4E2A-96C5-188E54E2A188}" presName="node" presStyleLbl="node1" presStyleIdx="8" presStyleCnt="26" custScaleX="174165" custScaleY="174165">
        <dgm:presLayoutVars>
          <dgm:bulletEnabled val="1"/>
        </dgm:presLayoutVars>
      </dgm:prSet>
      <dgm:spPr/>
    </dgm:pt>
    <dgm:pt modelId="{F9B9BB02-5E00-41F6-A00D-BCFD11936ADB}" type="pres">
      <dgm:prSet presAssocID="{F76C693B-B674-4E2A-96C5-188E54E2A188}" presName="dummy" presStyleCnt="0"/>
      <dgm:spPr/>
    </dgm:pt>
    <dgm:pt modelId="{C441F9DB-591E-478F-8850-ECD19D262927}" type="pres">
      <dgm:prSet presAssocID="{EAF982D2-19E6-4CD1-ACD1-6EC72DA51125}" presName="sibTrans" presStyleLbl="sibTrans2D1" presStyleIdx="8" presStyleCnt="26"/>
      <dgm:spPr/>
    </dgm:pt>
    <dgm:pt modelId="{1929DC2C-0869-4D52-8A40-48473A8E4537}" type="pres">
      <dgm:prSet presAssocID="{765194AC-F6FF-4DAC-B190-2710C749DA81}" presName="node" presStyleLbl="node1" presStyleIdx="9" presStyleCnt="26" custScaleX="251925" custScaleY="174165">
        <dgm:presLayoutVars>
          <dgm:bulletEnabled val="1"/>
        </dgm:presLayoutVars>
      </dgm:prSet>
      <dgm:spPr/>
    </dgm:pt>
    <dgm:pt modelId="{763A7B18-5653-4CFD-8E80-44059026BEE4}" type="pres">
      <dgm:prSet presAssocID="{765194AC-F6FF-4DAC-B190-2710C749DA81}" presName="dummy" presStyleCnt="0"/>
      <dgm:spPr/>
    </dgm:pt>
    <dgm:pt modelId="{4E6193FD-4DE0-42D9-9AFD-51C785EA283B}" type="pres">
      <dgm:prSet presAssocID="{7006AC03-01A2-4213-80E1-9DB43CCB9187}" presName="sibTrans" presStyleLbl="sibTrans2D1" presStyleIdx="9" presStyleCnt="26"/>
      <dgm:spPr/>
    </dgm:pt>
    <dgm:pt modelId="{23482478-525A-456B-8330-F4CEDCFE7354}" type="pres">
      <dgm:prSet presAssocID="{634E6B80-AA01-4FB6-B610-2098433A4BA9}" presName="node" presStyleLbl="node1" presStyleIdx="10" presStyleCnt="26" custScaleX="230449" custScaleY="174165">
        <dgm:presLayoutVars>
          <dgm:bulletEnabled val="1"/>
        </dgm:presLayoutVars>
      </dgm:prSet>
      <dgm:spPr/>
    </dgm:pt>
    <dgm:pt modelId="{0362CDDB-5D81-4550-99D8-505E0F0069BD}" type="pres">
      <dgm:prSet presAssocID="{634E6B80-AA01-4FB6-B610-2098433A4BA9}" presName="dummy" presStyleCnt="0"/>
      <dgm:spPr/>
    </dgm:pt>
    <dgm:pt modelId="{4F2FEF94-6D3D-4D01-B0D8-D02D2CFB03DD}" type="pres">
      <dgm:prSet presAssocID="{20BEC11B-9A55-4CD8-BE38-864D85EEE343}" presName="sibTrans" presStyleLbl="sibTrans2D1" presStyleIdx="10" presStyleCnt="26"/>
      <dgm:spPr/>
    </dgm:pt>
    <dgm:pt modelId="{C03CFA7B-A60F-4AD2-B9F6-A48497E15127}" type="pres">
      <dgm:prSet presAssocID="{4CA312D1-C35D-4733-8B36-D606D88FF765}" presName="node" presStyleLbl="node1" presStyleIdx="11" presStyleCnt="26" custScaleX="248860" custScaleY="174165">
        <dgm:presLayoutVars>
          <dgm:bulletEnabled val="1"/>
        </dgm:presLayoutVars>
      </dgm:prSet>
      <dgm:spPr/>
    </dgm:pt>
    <dgm:pt modelId="{37274BE8-4F5F-491A-B3E5-1FB461469EAD}" type="pres">
      <dgm:prSet presAssocID="{4CA312D1-C35D-4733-8B36-D606D88FF765}" presName="dummy" presStyleCnt="0"/>
      <dgm:spPr/>
    </dgm:pt>
    <dgm:pt modelId="{81677797-1F32-43BE-AB7E-E267D682DB59}" type="pres">
      <dgm:prSet presAssocID="{51F1E36D-1594-44C1-BCC9-36E045576043}" presName="sibTrans" presStyleLbl="sibTrans2D1" presStyleIdx="11" presStyleCnt="26"/>
      <dgm:spPr/>
    </dgm:pt>
    <dgm:pt modelId="{4DB3B8BE-54BE-4FDC-87B0-674AF131430D}" type="pres">
      <dgm:prSet presAssocID="{A04B8024-011D-46E6-AA93-62E72CE49DF2}" presName="node" presStyleLbl="node1" presStyleIdx="12" presStyleCnt="26" custScaleX="174165" custScaleY="174165">
        <dgm:presLayoutVars>
          <dgm:bulletEnabled val="1"/>
        </dgm:presLayoutVars>
      </dgm:prSet>
      <dgm:spPr/>
    </dgm:pt>
    <dgm:pt modelId="{02EAB98C-050C-40F2-9B2B-8D8D6E6C87E6}" type="pres">
      <dgm:prSet presAssocID="{A04B8024-011D-46E6-AA93-62E72CE49DF2}" presName="dummy" presStyleCnt="0"/>
      <dgm:spPr/>
    </dgm:pt>
    <dgm:pt modelId="{A86AAE12-F4C3-457F-9D75-9F07A11EE7FE}" type="pres">
      <dgm:prSet presAssocID="{96ADD592-673C-4BF8-9401-41B5E0C0C14F}" presName="sibTrans" presStyleLbl="sibTrans2D1" presStyleIdx="12" presStyleCnt="26"/>
      <dgm:spPr/>
    </dgm:pt>
    <dgm:pt modelId="{ABBA8F5A-A428-42C0-A0C5-C16416901FEB}" type="pres">
      <dgm:prSet presAssocID="{D98815C2-FA0F-439E-8584-C5855F413E9C}" presName="node" presStyleLbl="node1" presStyleIdx="13" presStyleCnt="26" custScaleX="174165" custScaleY="174165">
        <dgm:presLayoutVars>
          <dgm:bulletEnabled val="1"/>
        </dgm:presLayoutVars>
      </dgm:prSet>
      <dgm:spPr/>
    </dgm:pt>
    <dgm:pt modelId="{EE48A257-F338-45DD-8EA9-A52A3096E658}" type="pres">
      <dgm:prSet presAssocID="{D98815C2-FA0F-439E-8584-C5855F413E9C}" presName="dummy" presStyleCnt="0"/>
      <dgm:spPr/>
    </dgm:pt>
    <dgm:pt modelId="{F00033C3-29A1-42C2-BA19-F94A0A97EB1F}" type="pres">
      <dgm:prSet presAssocID="{19FCA6AB-7FBF-4D46-AA3D-A6B200F9C1CB}" presName="sibTrans" presStyleLbl="sibTrans2D1" presStyleIdx="13" presStyleCnt="26"/>
      <dgm:spPr/>
    </dgm:pt>
    <dgm:pt modelId="{48D52640-D923-457E-A97E-5CB73206B84A}" type="pres">
      <dgm:prSet presAssocID="{CA3B8528-BAC3-4A86-BC01-6B7BC59AA45C}" presName="node" presStyleLbl="node1" presStyleIdx="14" presStyleCnt="26" custScaleX="174165" custScaleY="174165">
        <dgm:presLayoutVars>
          <dgm:bulletEnabled val="1"/>
        </dgm:presLayoutVars>
      </dgm:prSet>
      <dgm:spPr>
        <a:xfrm>
          <a:off x="4049620" y="5391977"/>
          <a:ext cx="618726" cy="618726"/>
        </a:xfrm>
        <a:prstGeom prst="ellipse">
          <a:avLst/>
        </a:prstGeom>
      </dgm:spPr>
    </dgm:pt>
    <dgm:pt modelId="{16764F95-F6B3-4E41-B1F2-10AD7B09ED8A}" type="pres">
      <dgm:prSet presAssocID="{CA3B8528-BAC3-4A86-BC01-6B7BC59AA45C}" presName="dummy" presStyleCnt="0"/>
      <dgm:spPr/>
    </dgm:pt>
    <dgm:pt modelId="{F1117723-2FA4-4A62-BF63-D6A6949C1E31}" type="pres">
      <dgm:prSet presAssocID="{FB1120CF-DD6A-431F-910C-95415B4ADC43}" presName="sibTrans" presStyleLbl="sibTrans2D1" presStyleIdx="14" presStyleCnt="26"/>
      <dgm:spPr/>
    </dgm:pt>
    <dgm:pt modelId="{C6694E9E-6E56-485E-8026-6A20DCF64FC8}" type="pres">
      <dgm:prSet presAssocID="{6CB5777C-E8E4-4243-BBB4-C8A76079B6B5}" presName="node" presStyleLbl="node1" presStyleIdx="15" presStyleCnt="26" custScaleX="226011" custScaleY="174165">
        <dgm:presLayoutVars>
          <dgm:bulletEnabled val="1"/>
        </dgm:presLayoutVars>
      </dgm:prSet>
      <dgm:spPr/>
    </dgm:pt>
    <dgm:pt modelId="{E82A3B0F-70D5-4D86-AECE-F85D350AFA46}" type="pres">
      <dgm:prSet presAssocID="{6CB5777C-E8E4-4243-BBB4-C8A76079B6B5}" presName="dummy" presStyleCnt="0"/>
      <dgm:spPr/>
    </dgm:pt>
    <dgm:pt modelId="{B94FD822-E028-40A4-9FF1-04C06A1ACEB1}" type="pres">
      <dgm:prSet presAssocID="{B400029A-509D-430D-837D-C99CA32FED10}" presName="sibTrans" presStyleLbl="sibTrans2D1" presStyleIdx="15" presStyleCnt="26"/>
      <dgm:spPr/>
    </dgm:pt>
    <dgm:pt modelId="{E35EB4B9-DAF1-4F39-8351-E7B1BEFCE398}" type="pres">
      <dgm:prSet presAssocID="{420F01AA-B431-439E-A1B6-F419EA7B3702}" presName="node" presStyleLbl="node1" presStyleIdx="16" presStyleCnt="26" custScaleX="224725" custScaleY="174165">
        <dgm:presLayoutVars>
          <dgm:bulletEnabled val="1"/>
        </dgm:presLayoutVars>
      </dgm:prSet>
      <dgm:spPr/>
    </dgm:pt>
    <dgm:pt modelId="{AE73F7E4-AF58-4790-A019-E22508A71248}" type="pres">
      <dgm:prSet presAssocID="{420F01AA-B431-439E-A1B6-F419EA7B3702}" presName="dummy" presStyleCnt="0"/>
      <dgm:spPr/>
    </dgm:pt>
    <dgm:pt modelId="{E38C10FC-4B1A-4FFD-9A52-51ADDFECCD5A}" type="pres">
      <dgm:prSet presAssocID="{8AA6215A-BE08-443C-BE52-0F81B6BB7543}" presName="sibTrans" presStyleLbl="sibTrans2D1" presStyleIdx="16" presStyleCnt="26"/>
      <dgm:spPr/>
    </dgm:pt>
    <dgm:pt modelId="{0889C439-C336-4EF3-A8BD-91BBC279A182}" type="pres">
      <dgm:prSet presAssocID="{BB390610-E296-497D-B9D4-1F7CFAB08DCE}" presName="node" presStyleLbl="node1" presStyleIdx="17" presStyleCnt="26" custScaleX="245861" custScaleY="174165">
        <dgm:presLayoutVars>
          <dgm:bulletEnabled val="1"/>
        </dgm:presLayoutVars>
      </dgm:prSet>
      <dgm:spPr/>
    </dgm:pt>
    <dgm:pt modelId="{68814D39-F872-4E3B-B04E-1627A766BCD2}" type="pres">
      <dgm:prSet presAssocID="{BB390610-E296-497D-B9D4-1F7CFAB08DCE}" presName="dummy" presStyleCnt="0"/>
      <dgm:spPr/>
    </dgm:pt>
    <dgm:pt modelId="{A6D60E4C-6539-49FD-AB3E-81BB9D41D104}" type="pres">
      <dgm:prSet presAssocID="{E348777E-A370-49B1-BD10-D7DA8C045233}" presName="sibTrans" presStyleLbl="sibTrans2D1" presStyleIdx="17" presStyleCnt="26"/>
      <dgm:spPr/>
    </dgm:pt>
    <dgm:pt modelId="{75BD5290-C761-43B5-9D21-1DEF48111E52}" type="pres">
      <dgm:prSet presAssocID="{B60F9C3C-359B-42F1-B67A-FCB1C666E23C}" presName="node" presStyleLbl="node1" presStyleIdx="18" presStyleCnt="26" custScaleX="281964" custScaleY="174165">
        <dgm:presLayoutVars>
          <dgm:bulletEnabled val="1"/>
        </dgm:presLayoutVars>
      </dgm:prSet>
      <dgm:spPr/>
    </dgm:pt>
    <dgm:pt modelId="{3AA408A0-E4D4-49DD-8F74-F56076CCD640}" type="pres">
      <dgm:prSet presAssocID="{B60F9C3C-359B-42F1-B67A-FCB1C666E23C}" presName="dummy" presStyleCnt="0"/>
      <dgm:spPr/>
    </dgm:pt>
    <dgm:pt modelId="{5D19DE94-7DC9-4F95-85A7-89D325EEB4A9}" type="pres">
      <dgm:prSet presAssocID="{CF64AB72-2346-4554-AAFF-B5D36D508BE8}" presName="sibTrans" presStyleLbl="sibTrans2D1" presStyleIdx="18" presStyleCnt="26"/>
      <dgm:spPr/>
    </dgm:pt>
    <dgm:pt modelId="{47721956-BC23-4051-8EBA-FC8D0E1ADDCD}" type="pres">
      <dgm:prSet presAssocID="{A798210D-11A8-4716-9FD9-97422E4AEA5D}" presName="node" presStyleLbl="node1" presStyleIdx="19" presStyleCnt="26" custScaleX="231063" custScaleY="174165">
        <dgm:presLayoutVars>
          <dgm:bulletEnabled val="1"/>
        </dgm:presLayoutVars>
      </dgm:prSet>
      <dgm:spPr/>
    </dgm:pt>
    <dgm:pt modelId="{480365C4-CD3E-438D-871F-12E2D049E6E7}" type="pres">
      <dgm:prSet presAssocID="{A798210D-11A8-4716-9FD9-97422E4AEA5D}" presName="dummy" presStyleCnt="0"/>
      <dgm:spPr/>
    </dgm:pt>
    <dgm:pt modelId="{C1225048-5D4C-4A3D-9EAE-472D0DD7C06B}" type="pres">
      <dgm:prSet presAssocID="{E32972B3-A5E5-4A7D-AD5F-7C9A016A239A}" presName="sibTrans" presStyleLbl="sibTrans2D1" presStyleIdx="19" presStyleCnt="26"/>
      <dgm:spPr/>
    </dgm:pt>
    <dgm:pt modelId="{F81C53E1-03E8-4DF8-8DA5-98EC4247EFF7}" type="pres">
      <dgm:prSet presAssocID="{43D45916-DA05-4977-AAC9-AA49A13193BB}" presName="node" presStyleLbl="node1" presStyleIdx="20" presStyleCnt="26" custScaleX="256797" custScaleY="174165">
        <dgm:presLayoutVars>
          <dgm:bulletEnabled val="1"/>
        </dgm:presLayoutVars>
      </dgm:prSet>
      <dgm:spPr/>
    </dgm:pt>
    <dgm:pt modelId="{0DBE180D-88EE-431B-95DB-E5ADB608D0A5}" type="pres">
      <dgm:prSet presAssocID="{43D45916-DA05-4977-AAC9-AA49A13193BB}" presName="dummy" presStyleCnt="0"/>
      <dgm:spPr/>
    </dgm:pt>
    <dgm:pt modelId="{C76E174D-440D-49C2-8A4A-4E7F396A2D8F}" type="pres">
      <dgm:prSet presAssocID="{457FCD92-6EFD-43DD-8701-63AB29821E34}" presName="sibTrans" presStyleLbl="sibTrans2D1" presStyleIdx="20" presStyleCnt="26"/>
      <dgm:spPr/>
    </dgm:pt>
    <dgm:pt modelId="{39B6CA07-E36D-4737-A69F-654F94138C44}" type="pres">
      <dgm:prSet presAssocID="{DDFF8272-5FB3-440D-9ACE-4BCF0BE8CC26}" presName="node" presStyleLbl="node1" presStyleIdx="21" presStyleCnt="26" custScaleX="244913" custScaleY="174165">
        <dgm:presLayoutVars>
          <dgm:bulletEnabled val="1"/>
        </dgm:presLayoutVars>
      </dgm:prSet>
      <dgm:spPr/>
    </dgm:pt>
    <dgm:pt modelId="{BBBCCA28-6654-4A86-B2CA-AF15B11B8F1C}" type="pres">
      <dgm:prSet presAssocID="{DDFF8272-5FB3-440D-9ACE-4BCF0BE8CC26}" presName="dummy" presStyleCnt="0"/>
      <dgm:spPr/>
    </dgm:pt>
    <dgm:pt modelId="{FBD5B994-F58F-40E2-AA8F-F2D4FE392294}" type="pres">
      <dgm:prSet presAssocID="{10E23437-8E7B-412C-BF44-5F312D1E5A78}" presName="sibTrans" presStyleLbl="sibTrans2D1" presStyleIdx="21" presStyleCnt="26"/>
      <dgm:spPr/>
    </dgm:pt>
    <dgm:pt modelId="{F6B37EA6-157B-4B52-AC07-97A9AEB4886B}" type="pres">
      <dgm:prSet presAssocID="{F19A7DF7-5837-493F-9BF9-9954E78204DD}" presName="node" presStyleLbl="node1" presStyleIdx="22" presStyleCnt="26" custScaleX="240307" custScaleY="174165">
        <dgm:presLayoutVars>
          <dgm:bulletEnabled val="1"/>
        </dgm:presLayoutVars>
      </dgm:prSet>
      <dgm:spPr/>
    </dgm:pt>
    <dgm:pt modelId="{D3C6345F-222C-4FB7-A2AB-F33FF045B726}" type="pres">
      <dgm:prSet presAssocID="{F19A7DF7-5837-493F-9BF9-9954E78204DD}" presName="dummy" presStyleCnt="0"/>
      <dgm:spPr/>
    </dgm:pt>
    <dgm:pt modelId="{929C69D5-5EA6-4EC1-B554-91E864595BEA}" type="pres">
      <dgm:prSet presAssocID="{48D90545-357C-4E84-98F9-02C290454C75}" presName="sibTrans" presStyleLbl="sibTrans2D1" presStyleIdx="22" presStyleCnt="26"/>
      <dgm:spPr/>
    </dgm:pt>
    <dgm:pt modelId="{8725E1F4-C067-46C7-BA43-BA50E941BAAC}" type="pres">
      <dgm:prSet presAssocID="{0BCC5912-0492-4565-B759-75BF21B33950}" presName="node" presStyleLbl="node1" presStyleIdx="23" presStyleCnt="26" custScaleX="413946" custScaleY="209389">
        <dgm:presLayoutVars>
          <dgm:bulletEnabled val="1"/>
        </dgm:presLayoutVars>
      </dgm:prSet>
      <dgm:spPr/>
    </dgm:pt>
    <dgm:pt modelId="{BC3F9D39-BBBD-4AA7-B01E-EA8456E2D9F7}" type="pres">
      <dgm:prSet presAssocID="{0BCC5912-0492-4565-B759-75BF21B33950}" presName="dummy" presStyleCnt="0"/>
      <dgm:spPr/>
    </dgm:pt>
    <dgm:pt modelId="{17DDB147-A17F-4D01-AA65-DA8BB75BFFD9}" type="pres">
      <dgm:prSet presAssocID="{8928A9E9-1580-43F8-AADC-0ED0DB89B970}" presName="sibTrans" presStyleLbl="sibTrans2D1" presStyleIdx="23" presStyleCnt="26"/>
      <dgm:spPr/>
    </dgm:pt>
    <dgm:pt modelId="{26C37ACE-7205-4E12-B640-CB71AD6D644A}" type="pres">
      <dgm:prSet presAssocID="{8E384E35-60A6-41D4-A58E-6D2CCFD4DB32}" presName="node" presStyleLbl="node1" presStyleIdx="24" presStyleCnt="26" custScaleX="174165" custScaleY="174165">
        <dgm:presLayoutVars>
          <dgm:bulletEnabled val="1"/>
        </dgm:presLayoutVars>
      </dgm:prSet>
      <dgm:spPr/>
    </dgm:pt>
    <dgm:pt modelId="{206C2956-68A4-4733-8791-CDBDD5B1C038}" type="pres">
      <dgm:prSet presAssocID="{8E384E35-60A6-41D4-A58E-6D2CCFD4DB32}" presName="dummy" presStyleCnt="0"/>
      <dgm:spPr/>
    </dgm:pt>
    <dgm:pt modelId="{C0E8FD9C-4949-4026-B14C-8D44E6465701}" type="pres">
      <dgm:prSet presAssocID="{62D20DCB-3DFF-4452-83C3-99D6E761E088}" presName="sibTrans" presStyleLbl="sibTrans2D1" presStyleIdx="24" presStyleCnt="26"/>
      <dgm:spPr/>
    </dgm:pt>
    <dgm:pt modelId="{6A3FDA60-825C-42DC-9163-E1BF66BC5E81}" type="pres">
      <dgm:prSet presAssocID="{DE5F7CA9-567E-4EC2-9DB6-31992964EC55}" presName="node" presStyleLbl="node1" presStyleIdx="25" presStyleCnt="26" custScaleX="174165" custScaleY="174165" custRadScaleRad="101318" custRadScaleInc="7793">
        <dgm:presLayoutVars>
          <dgm:bulletEnabled val="1"/>
        </dgm:presLayoutVars>
      </dgm:prSet>
      <dgm:spPr/>
    </dgm:pt>
    <dgm:pt modelId="{A4E461EA-8D72-4543-801D-566B9EE005D3}" type="pres">
      <dgm:prSet presAssocID="{DE5F7CA9-567E-4EC2-9DB6-31992964EC55}" presName="dummy" presStyleCnt="0"/>
      <dgm:spPr/>
    </dgm:pt>
    <dgm:pt modelId="{F7DE2337-B84F-4443-9E49-ACA06655C5A1}" type="pres">
      <dgm:prSet presAssocID="{4C53CCC8-4A85-405D-8E83-DC1A7E1444C2}" presName="sibTrans" presStyleLbl="sibTrans2D1" presStyleIdx="25" presStyleCnt="26"/>
      <dgm:spPr/>
    </dgm:pt>
  </dgm:ptLst>
  <dgm:cxnLst>
    <dgm:cxn modelId="{F1A0A102-8CEB-4043-B4E6-D84BF5934390}" type="presOf" srcId="{E348777E-A370-49B1-BD10-D7DA8C045233}" destId="{A6D60E4C-6539-49FD-AB3E-81BB9D41D104}" srcOrd="0" destOrd="0" presId="urn:microsoft.com/office/officeart/2005/8/layout/radial6"/>
    <dgm:cxn modelId="{FE505107-B074-411F-9979-4037623BCEFD}" type="presOf" srcId="{77CECFCD-F0F3-4C29-956A-067FDCF46C76}" destId="{B6C2E00E-31D2-4574-9A65-8C9C3D69CB48}" srcOrd="0" destOrd="0" presId="urn:microsoft.com/office/officeart/2005/8/layout/radial6"/>
    <dgm:cxn modelId="{8493800C-EE1B-4EE3-9EDA-6BD2C9ED53AF}" srcId="{4728C623-54B2-49D4-8FA3-2646F6E79664}" destId="{F19A7DF7-5837-493F-9BF9-9954E78204DD}" srcOrd="22" destOrd="0" parTransId="{319300D4-445B-47FF-AA2F-CE11EF848618}" sibTransId="{48D90545-357C-4E84-98F9-02C290454C75}"/>
    <dgm:cxn modelId="{F254E611-57AC-4C73-BFE9-86A4DED5AA86}" type="presOf" srcId="{634E6B80-AA01-4FB6-B610-2098433A4BA9}" destId="{23482478-525A-456B-8330-F4CEDCFE7354}" srcOrd="0" destOrd="0" presId="urn:microsoft.com/office/officeart/2005/8/layout/radial6"/>
    <dgm:cxn modelId="{A50C3212-5D3F-4D0B-AB3E-1FCC49E9D586}" srcId="{4728C623-54B2-49D4-8FA3-2646F6E79664}" destId="{BB390610-E296-497D-B9D4-1F7CFAB08DCE}" srcOrd="17" destOrd="0" parTransId="{6A69681A-A9E4-4BD4-9158-9E3E48120949}" sibTransId="{E348777E-A370-49B1-BD10-D7DA8C045233}"/>
    <dgm:cxn modelId="{DE2EF515-840F-4002-AFE5-BDF760334822}" type="presOf" srcId="{A798210D-11A8-4716-9FD9-97422E4AEA5D}" destId="{47721956-BC23-4051-8EBA-FC8D0E1ADDCD}" srcOrd="0" destOrd="0" presId="urn:microsoft.com/office/officeart/2005/8/layout/radial6"/>
    <dgm:cxn modelId="{235AE917-3074-475F-B2EB-3C2B7FC71859}" type="presOf" srcId="{4C53CCC8-4A85-405D-8E83-DC1A7E1444C2}" destId="{F7DE2337-B84F-4443-9E49-ACA06655C5A1}" srcOrd="0" destOrd="0" presId="urn:microsoft.com/office/officeart/2005/8/layout/radial6"/>
    <dgm:cxn modelId="{CC9F481A-9651-47D8-93A8-DF450B1043BB}" type="presOf" srcId="{CA3B8528-BAC3-4A86-BC01-6B7BC59AA45C}" destId="{48D52640-D923-457E-A97E-5CB73206B84A}" srcOrd="0" destOrd="0" presId="urn:microsoft.com/office/officeart/2005/8/layout/radial6"/>
    <dgm:cxn modelId="{D9DDE41C-ECF9-46E2-82AC-705BCFB9B5BB}" type="presOf" srcId="{43D45916-DA05-4977-AAC9-AA49A13193BB}" destId="{F81C53E1-03E8-4DF8-8DA5-98EC4247EFF7}" srcOrd="0" destOrd="0" presId="urn:microsoft.com/office/officeart/2005/8/layout/radial6"/>
    <dgm:cxn modelId="{63387826-8FE1-442A-95D3-17328444F99B}" type="presOf" srcId="{BB390610-E296-497D-B9D4-1F7CFAB08DCE}" destId="{0889C439-C336-4EF3-A8BD-91BBC279A182}" srcOrd="0" destOrd="0" presId="urn:microsoft.com/office/officeart/2005/8/layout/radial6"/>
    <dgm:cxn modelId="{2E43C737-E249-4DF6-AEF7-F2F3BC691CE1}" type="presOf" srcId="{AC2DF92D-F107-4E34-A3E2-F6B3F9A3906F}" destId="{5F3A2CE4-DBDC-4863-B16A-2A9B708233B1}" srcOrd="0" destOrd="0" presId="urn:microsoft.com/office/officeart/2005/8/layout/radial6"/>
    <dgm:cxn modelId="{BD5F6239-EE17-430F-8124-A6E68D415757}" srcId="{4728C623-54B2-49D4-8FA3-2646F6E79664}" destId="{041D9C95-61B1-454E-8684-2AC2BC486C73}" srcOrd="6" destOrd="0" parTransId="{72696FA9-A33F-47FA-A16E-F6583414086F}" sibTransId="{ACCC7A66-A5FD-4687-B573-0B99F0EB5291}"/>
    <dgm:cxn modelId="{8585573D-9C7E-4C5E-9BCE-F70522153C64}" srcId="{4728C623-54B2-49D4-8FA3-2646F6E79664}" destId="{2A56FFB8-E38D-4433-A41C-33A91E047F42}" srcOrd="1" destOrd="0" parTransId="{74640D74-5125-4F8D-8ABB-4B94D2A84AC7}" sibTransId="{AC2DF92D-F107-4E34-A3E2-F6B3F9A3906F}"/>
    <dgm:cxn modelId="{3CB9043F-112D-40D4-BDEB-5F84A4F15C81}" type="presOf" srcId="{F19A7DF7-5837-493F-9BF9-9954E78204DD}" destId="{F6B37EA6-157B-4B52-AC07-97A9AEB4886B}" srcOrd="0" destOrd="0" presId="urn:microsoft.com/office/officeart/2005/8/layout/radial6"/>
    <dgm:cxn modelId="{2C8C633F-3657-470E-A577-302659D46110}" type="presOf" srcId="{420F01AA-B431-439E-A1B6-F419EA7B3702}" destId="{E35EB4B9-DAF1-4F39-8351-E7B1BEFCE398}" srcOrd="0" destOrd="0" presId="urn:microsoft.com/office/officeart/2005/8/layout/radial6"/>
    <dgm:cxn modelId="{389C8D40-C78F-4F44-8E21-1EF3A4836B79}" srcId="{4728C623-54B2-49D4-8FA3-2646F6E79664}" destId="{D98815C2-FA0F-439E-8584-C5855F413E9C}" srcOrd="13" destOrd="0" parTransId="{DB74E4D7-CB36-47C4-8163-A0E6673355E4}" sibTransId="{19FCA6AB-7FBF-4D46-AA3D-A6B200F9C1CB}"/>
    <dgm:cxn modelId="{A7C98463-C237-4A3A-93DA-EBE6A8E124FA}" srcId="{4728C623-54B2-49D4-8FA3-2646F6E79664}" destId="{77CECFCD-F0F3-4C29-956A-067FDCF46C76}" srcOrd="5" destOrd="0" parTransId="{59D895EB-61AB-41AF-847E-F603AA69B360}" sibTransId="{94475D81-887B-4D2F-A091-ECB0BF881D8D}"/>
    <dgm:cxn modelId="{531E0864-BBC9-477A-8A87-97A087A669B6}" type="presOf" srcId="{6CB5777C-E8E4-4243-BBB4-C8A76079B6B5}" destId="{C6694E9E-6E56-485E-8026-6A20DCF64FC8}" srcOrd="0" destOrd="0" presId="urn:microsoft.com/office/officeart/2005/8/layout/radial6"/>
    <dgm:cxn modelId="{D9F0B544-2361-4AA5-BA98-1250E9E14B5D}" type="presOf" srcId="{D98815C2-FA0F-439E-8584-C5855F413E9C}" destId="{ABBA8F5A-A428-42C0-A0C5-C16416901FEB}" srcOrd="0" destOrd="0" presId="urn:microsoft.com/office/officeart/2005/8/layout/radial6"/>
    <dgm:cxn modelId="{6975BE46-F146-4FC9-95D4-39D7FAE2CA2A}" srcId="{4728C623-54B2-49D4-8FA3-2646F6E79664}" destId="{CA3B8528-BAC3-4A86-BC01-6B7BC59AA45C}" srcOrd="14" destOrd="0" parTransId="{2D1D7969-3E6A-41E3-9BF3-9BE33460497E}" sibTransId="{FB1120CF-DD6A-431F-910C-95415B4ADC43}"/>
    <dgm:cxn modelId="{D1848C6A-E946-4668-A630-C6140F9E9CC8}" srcId="{4728C623-54B2-49D4-8FA3-2646F6E79664}" destId="{A798210D-11A8-4716-9FD9-97422E4AEA5D}" srcOrd="19" destOrd="0" parTransId="{6B7A164C-FCDB-47BD-91D9-F813D1FC7E8D}" sibTransId="{E32972B3-A5E5-4A7D-AD5F-7C9A016A239A}"/>
    <dgm:cxn modelId="{83FD324C-EA2E-4ACE-9572-7C07E4A62AD0}" type="presOf" srcId="{8AA6215A-BE08-443C-BE52-0F81B6BB7543}" destId="{E38C10FC-4B1A-4FFD-9A52-51ADDFECCD5A}" srcOrd="0" destOrd="0" presId="urn:microsoft.com/office/officeart/2005/8/layout/radial6"/>
    <dgm:cxn modelId="{07A38D6C-F98B-4D42-8214-AAD49851B9F4}" type="presOf" srcId="{2392DFD6-AE10-4534-8F5F-1425089693A8}" destId="{DCD57EA0-D700-4D31-A536-12B4B18473E1}" srcOrd="0" destOrd="0" presId="urn:microsoft.com/office/officeart/2005/8/layout/radial6"/>
    <dgm:cxn modelId="{9C3ACD6C-DDFB-4A1A-B998-97962C5C5EC4}" type="presOf" srcId="{EAF982D2-19E6-4CD1-ACD1-6EC72DA51125}" destId="{C441F9DB-591E-478F-8850-ECD19D262927}" srcOrd="0" destOrd="0" presId="urn:microsoft.com/office/officeart/2005/8/layout/radial6"/>
    <dgm:cxn modelId="{1B8DD76C-A750-4575-96C8-8EB9D6EBE20F}" type="presOf" srcId="{E32972B3-A5E5-4A7D-AD5F-7C9A016A239A}" destId="{C1225048-5D4C-4A3D-9EAE-472D0DD7C06B}" srcOrd="0" destOrd="0" presId="urn:microsoft.com/office/officeart/2005/8/layout/radial6"/>
    <dgm:cxn modelId="{ADA1836D-455E-4391-A2FC-D16045178090}" type="presOf" srcId="{8E384E35-60A6-41D4-A58E-6D2CCFD4DB32}" destId="{26C37ACE-7205-4E12-B640-CB71AD6D644A}" srcOrd="0" destOrd="0" presId="urn:microsoft.com/office/officeart/2005/8/layout/radial6"/>
    <dgm:cxn modelId="{73C93B6E-E307-41FE-96C3-86C02DA31DEE}" srcId="{4728C623-54B2-49D4-8FA3-2646F6E79664}" destId="{4CA312D1-C35D-4733-8B36-D606D88FF765}" srcOrd="11" destOrd="0" parTransId="{716B7A61-23E1-4F42-B4E4-04CA6237A5CA}" sibTransId="{51F1E36D-1594-44C1-BCC9-36E045576043}"/>
    <dgm:cxn modelId="{60E6D94E-7122-40A4-B755-6371818FE037}" type="presOf" srcId="{F3ED6C3F-6EDE-4E7C-9446-DE5B1352484C}" destId="{7AA3CBF3-1284-42A1-98FD-E107223C1F01}" srcOrd="0" destOrd="0" presId="urn:microsoft.com/office/officeart/2005/8/layout/radial6"/>
    <dgm:cxn modelId="{B527494F-F931-45F8-9273-148353303344}" type="presOf" srcId="{3D9C6625-D9FB-403B-AEE1-832E82B84D74}" destId="{18538E22-4FD5-4942-AFAB-BAA769BAE1B6}" srcOrd="0" destOrd="0" presId="urn:microsoft.com/office/officeart/2005/8/layout/radial6"/>
    <dgm:cxn modelId="{087A946F-02E4-40A9-921A-F6C12D53681B}" srcId="{4728C623-54B2-49D4-8FA3-2646F6E79664}" destId="{BAECC976-893E-440D-9E54-EA8501E711DF}" srcOrd="0" destOrd="0" parTransId="{555BFAC2-898A-4335-B01A-2CF76DE64A1A}" sibTransId="{3D9C6625-D9FB-403B-AEE1-832E82B84D74}"/>
    <dgm:cxn modelId="{DB48C270-7A78-4BBB-B89E-5FC4B3A67AFC}" srcId="{4728C623-54B2-49D4-8FA3-2646F6E79664}" destId="{8E384E35-60A6-41D4-A58E-6D2CCFD4DB32}" srcOrd="24" destOrd="0" parTransId="{3A646FE3-2076-4877-A1A1-C23BFE431548}" sibTransId="{62D20DCB-3DFF-4452-83C3-99D6E761E088}"/>
    <dgm:cxn modelId="{C0355071-4EFC-4D9C-BB17-4F813AEA26EC}" srcId="{4728C623-54B2-49D4-8FA3-2646F6E79664}" destId="{DDFF8272-5FB3-440D-9ACE-4BCF0BE8CC26}" srcOrd="21" destOrd="0" parTransId="{0FD83A44-6D5F-43D2-A121-5AD290FBC3F9}" sibTransId="{10E23437-8E7B-412C-BF44-5F312D1E5A78}"/>
    <dgm:cxn modelId="{C57C8552-8F2B-435D-94B1-BD0571E015A4}" srcId="{4728C623-54B2-49D4-8FA3-2646F6E79664}" destId="{F76C693B-B674-4E2A-96C5-188E54E2A188}" srcOrd="8" destOrd="0" parTransId="{BB9DA3EB-738C-4D45-B5CA-E7FE035179AF}" sibTransId="{EAF982D2-19E6-4CD1-ACD1-6EC72DA51125}"/>
    <dgm:cxn modelId="{7EE90D73-87CB-4DD3-8AC4-4851804BC9D0}" srcId="{4728C623-54B2-49D4-8FA3-2646F6E79664}" destId="{420F01AA-B431-439E-A1B6-F419EA7B3702}" srcOrd="16" destOrd="0" parTransId="{FD95B0D7-2049-4F9C-88F4-845B90825119}" sibTransId="{8AA6215A-BE08-443C-BE52-0F81B6BB7543}"/>
    <dgm:cxn modelId="{2714DE73-4D8A-40E8-8203-D317F12B588B}" type="presOf" srcId="{43906DC3-A338-4099-B955-935B7CF70AC7}" destId="{75598987-5078-4F09-A8F1-67A02B2C1F00}" srcOrd="0" destOrd="0" presId="urn:microsoft.com/office/officeart/2005/8/layout/radial6"/>
    <dgm:cxn modelId="{D84F4454-E7A1-4087-8DBE-A8101C67D85B}" srcId="{4728C623-54B2-49D4-8FA3-2646F6E79664}" destId="{A04B8024-011D-46E6-AA93-62E72CE49DF2}" srcOrd="12" destOrd="0" parTransId="{D22433D3-F835-4BE4-815F-6E4AEDE3AED1}" sibTransId="{96ADD592-673C-4BF8-9401-41B5E0C0C14F}"/>
    <dgm:cxn modelId="{01236556-7BC0-4D5C-9148-C46FD51DD46F}" type="presOf" srcId="{58AE6FCC-3DF4-4C2D-923A-245AA5C6C39F}" destId="{4CB6E2AF-BAA4-4DF4-8BD5-A597B0F86B59}" srcOrd="0" destOrd="0" presId="urn:microsoft.com/office/officeart/2005/8/layout/radial6"/>
    <dgm:cxn modelId="{DBAB9C78-C184-4350-A86F-A50540749008}" type="presOf" srcId="{62D20DCB-3DFF-4452-83C3-99D6E761E088}" destId="{C0E8FD9C-4949-4026-B14C-8D44E6465701}" srcOrd="0" destOrd="0" presId="urn:microsoft.com/office/officeart/2005/8/layout/radial6"/>
    <dgm:cxn modelId="{9DAB437A-E29D-495A-97D5-5563544CFF32}" srcId="{58AE6FCC-3DF4-4C2D-923A-245AA5C6C39F}" destId="{4728C623-54B2-49D4-8FA3-2646F6E79664}" srcOrd="0" destOrd="0" parTransId="{610E47D9-8D35-409D-9F7A-B8F46F8B628B}" sibTransId="{6EF42AB8-1D4E-46B2-BA9D-19F42B56B23B}"/>
    <dgm:cxn modelId="{1EE3ED7D-7063-4AD0-A634-6D1E6C83C9AE}" type="presOf" srcId="{A04B8024-011D-46E6-AA93-62E72CE49DF2}" destId="{4DB3B8BE-54BE-4FDC-87B0-674AF131430D}" srcOrd="0" destOrd="0" presId="urn:microsoft.com/office/officeart/2005/8/layout/radial6"/>
    <dgm:cxn modelId="{87D1F37E-3C4E-4618-92C2-CF5466913147}" type="presOf" srcId="{7006AC03-01A2-4213-80E1-9DB43CCB9187}" destId="{4E6193FD-4DE0-42D9-9AFD-51C785EA283B}" srcOrd="0" destOrd="0" presId="urn:microsoft.com/office/officeart/2005/8/layout/radial6"/>
    <dgm:cxn modelId="{6A408D83-9E2B-4BDF-81FD-228F755A47A8}" type="presOf" srcId="{B400029A-509D-430D-837D-C99CA32FED10}" destId="{B94FD822-E028-40A4-9FF1-04C06A1ACEB1}" srcOrd="0" destOrd="0" presId="urn:microsoft.com/office/officeart/2005/8/layout/radial6"/>
    <dgm:cxn modelId="{A4775985-E439-4921-A5AA-BC20FB1DA55A}" srcId="{4728C623-54B2-49D4-8FA3-2646F6E79664}" destId="{DE5F7CA9-567E-4EC2-9DB6-31992964EC55}" srcOrd="25" destOrd="0" parTransId="{4D47CB07-8CAF-41D3-8DAD-1D9531C914DC}" sibTransId="{4C53CCC8-4A85-405D-8E83-DC1A7E1444C2}"/>
    <dgm:cxn modelId="{8C778C85-6FCD-497A-89C8-5771228516EF}" type="presOf" srcId="{CF64AB72-2346-4554-AAFF-B5D36D508BE8}" destId="{5D19DE94-7DC9-4F95-85A7-89D325EEB4A9}" srcOrd="0" destOrd="0" presId="urn:microsoft.com/office/officeart/2005/8/layout/radial6"/>
    <dgm:cxn modelId="{67CA2588-666B-4517-9519-FF3A23AF01E3}" type="presOf" srcId="{8928A9E9-1580-43F8-AADC-0ED0DB89B970}" destId="{17DDB147-A17F-4D01-AA65-DA8BB75BFFD9}" srcOrd="0" destOrd="0" presId="urn:microsoft.com/office/officeart/2005/8/layout/radial6"/>
    <dgm:cxn modelId="{124C7E89-1C21-42B7-8505-8E8B1A2A6773}" type="presOf" srcId="{BAECC976-893E-440D-9E54-EA8501E711DF}" destId="{8E19BEA3-4EBE-404A-9968-8F29B7BA5B30}" srcOrd="0" destOrd="0" presId="urn:microsoft.com/office/officeart/2005/8/layout/radial6"/>
    <dgm:cxn modelId="{59EF638D-48D9-4A57-91F8-806CFD84621F}" type="presOf" srcId="{94475D81-887B-4D2F-A091-ECB0BF881D8D}" destId="{5C0E2DA6-134D-425A-8A75-0FC91C3DB9F3}" srcOrd="0" destOrd="0" presId="urn:microsoft.com/office/officeart/2005/8/layout/radial6"/>
    <dgm:cxn modelId="{E212F499-5ED8-4BE9-9AE3-42A95CBD4B18}" type="presOf" srcId="{10E23437-8E7B-412C-BF44-5F312D1E5A78}" destId="{FBD5B994-F58F-40E2-AA8F-F2D4FE392294}" srcOrd="0" destOrd="0" presId="urn:microsoft.com/office/officeart/2005/8/layout/radial6"/>
    <dgm:cxn modelId="{5E85049C-E0C8-4AE6-9F02-C13E1B8622F2}" type="presOf" srcId="{B6C0820D-1604-4E7B-A297-0AC8593B6F96}" destId="{E290C9AE-A578-4050-AC04-69889F0A98B1}" srcOrd="0" destOrd="0" presId="urn:microsoft.com/office/officeart/2005/8/layout/radial6"/>
    <dgm:cxn modelId="{E4DD5A9C-A80B-4721-AF60-0B80F213F57C}" srcId="{4728C623-54B2-49D4-8FA3-2646F6E79664}" destId="{B6C0820D-1604-4E7B-A297-0AC8593B6F96}" srcOrd="7" destOrd="0" parTransId="{F65E7D59-87F4-4123-BE1E-D64360C4C5DA}" sibTransId="{951F833A-050B-40AD-B568-780E6FB2048A}"/>
    <dgm:cxn modelId="{93D17F9D-EBC6-4572-A458-5E68949626C9}" type="presOf" srcId="{DDFF8272-5FB3-440D-9ACE-4BCF0BE8CC26}" destId="{39B6CA07-E36D-4737-A69F-654F94138C44}" srcOrd="0" destOrd="0" presId="urn:microsoft.com/office/officeart/2005/8/layout/radial6"/>
    <dgm:cxn modelId="{79A7B2A3-C181-4AAE-8D66-1A32B968AC66}" type="presOf" srcId="{4728C623-54B2-49D4-8FA3-2646F6E79664}" destId="{9436EA4D-8CE6-4B65-BAD2-0003911B0F3A}" srcOrd="0" destOrd="0" presId="urn:microsoft.com/office/officeart/2005/8/layout/radial6"/>
    <dgm:cxn modelId="{F446DEA4-56D7-4F4A-940D-216BDF54C53A}" type="presOf" srcId="{F76C693B-B674-4E2A-96C5-188E54E2A188}" destId="{534D214F-F0B2-4242-917D-472A8ACD75D4}" srcOrd="0" destOrd="0" presId="urn:microsoft.com/office/officeart/2005/8/layout/radial6"/>
    <dgm:cxn modelId="{A60AFEA4-101E-4767-8C4A-97244BF4D09A}" srcId="{4728C623-54B2-49D4-8FA3-2646F6E79664}" destId="{4958187E-8B10-4D96-A30D-8D77D688C39A}" srcOrd="4" destOrd="0" parTransId="{EBB808CE-4A07-4B4B-A57E-484B72FBEDF9}" sibTransId="{43906DC3-A338-4099-B955-935B7CF70AC7}"/>
    <dgm:cxn modelId="{9173DBA6-7E08-49AB-90A1-F0EEEFD261CE}" type="presOf" srcId="{1DD05319-F384-46D8-BC40-9EB7AEB5458A}" destId="{620A2EB8-3E8E-401E-9A4E-BA9745A0E1E3}" srcOrd="0" destOrd="0" presId="urn:microsoft.com/office/officeart/2005/8/layout/radial6"/>
    <dgm:cxn modelId="{7ACD03A7-6788-4E03-A696-A9F02653A8C0}" type="presOf" srcId="{041D9C95-61B1-454E-8684-2AC2BC486C73}" destId="{82B7FE51-D135-4699-9C8F-2C278840BE00}" srcOrd="0" destOrd="0" presId="urn:microsoft.com/office/officeart/2005/8/layout/radial6"/>
    <dgm:cxn modelId="{712AB3A7-2B5E-4E74-8067-5E2DB0B29249}" srcId="{4728C623-54B2-49D4-8FA3-2646F6E79664}" destId="{B60F9C3C-359B-42F1-B67A-FCB1C666E23C}" srcOrd="18" destOrd="0" parTransId="{40E5D201-444A-427D-8EFE-AF089AC19018}" sibTransId="{CF64AB72-2346-4554-AAFF-B5D36D508BE8}"/>
    <dgm:cxn modelId="{BCA2CDA7-02FD-4E53-A39A-F6B72B44EBE2}" srcId="{4728C623-54B2-49D4-8FA3-2646F6E79664}" destId="{0BCC5912-0492-4565-B759-75BF21B33950}" srcOrd="23" destOrd="0" parTransId="{0E07655C-789C-40AB-BFF7-0477FDD08FC5}" sibTransId="{8928A9E9-1580-43F8-AADC-0ED0DB89B970}"/>
    <dgm:cxn modelId="{671039A8-02CC-4584-A2E4-12ED0547D144}" type="presOf" srcId="{951F833A-050B-40AD-B568-780E6FB2048A}" destId="{5C245386-CAE9-45B1-AD8E-0004D868E379}" srcOrd="0" destOrd="0" presId="urn:microsoft.com/office/officeart/2005/8/layout/radial6"/>
    <dgm:cxn modelId="{8102CAAD-A871-4B82-B933-E4D6CF31D09F}" type="presOf" srcId="{FB1120CF-DD6A-431F-910C-95415B4ADC43}" destId="{F1117723-2FA4-4A62-BF63-D6A6949C1E31}" srcOrd="0" destOrd="0" presId="urn:microsoft.com/office/officeart/2005/8/layout/radial6"/>
    <dgm:cxn modelId="{F433E7AD-4992-40C0-BFFA-9D75D9D89342}" srcId="{4728C623-54B2-49D4-8FA3-2646F6E79664}" destId="{6CB5777C-E8E4-4243-BBB4-C8A76079B6B5}" srcOrd="15" destOrd="0" parTransId="{47811899-D897-4347-A1EC-77E64E970668}" sibTransId="{B400029A-509D-430D-837D-C99CA32FED10}"/>
    <dgm:cxn modelId="{27BCDDB4-CE7B-4E8F-B1C9-3E550C5D4AAB}" type="presOf" srcId="{DE5F7CA9-567E-4EC2-9DB6-31992964EC55}" destId="{6A3FDA60-825C-42DC-9163-E1BF66BC5E81}" srcOrd="0" destOrd="0" presId="urn:microsoft.com/office/officeart/2005/8/layout/radial6"/>
    <dgm:cxn modelId="{08041CBA-E966-4CD2-8B0C-5EB630FAB5D0}" type="presOf" srcId="{51F1E36D-1594-44C1-BCC9-36E045576043}" destId="{81677797-1F32-43BE-AB7E-E267D682DB59}" srcOrd="0" destOrd="0" presId="urn:microsoft.com/office/officeart/2005/8/layout/radial6"/>
    <dgm:cxn modelId="{428573CD-018B-40CF-B1D5-4AFA4A9AEB4D}" type="presOf" srcId="{765194AC-F6FF-4DAC-B190-2710C749DA81}" destId="{1929DC2C-0869-4D52-8A40-48473A8E4537}" srcOrd="0" destOrd="0" presId="urn:microsoft.com/office/officeart/2005/8/layout/radial6"/>
    <dgm:cxn modelId="{5373F3CE-4D01-462E-BD88-B5C885E62C5E}" type="presOf" srcId="{48D90545-357C-4E84-98F9-02C290454C75}" destId="{929C69D5-5EA6-4EC1-B554-91E864595BEA}" srcOrd="0" destOrd="0" presId="urn:microsoft.com/office/officeart/2005/8/layout/radial6"/>
    <dgm:cxn modelId="{711B21CF-E687-426B-A19A-61FEDF57850A}" type="presOf" srcId="{4CA312D1-C35D-4733-8B36-D606D88FF765}" destId="{C03CFA7B-A60F-4AD2-B9F6-A48497E15127}" srcOrd="0" destOrd="0" presId="urn:microsoft.com/office/officeart/2005/8/layout/radial6"/>
    <dgm:cxn modelId="{AE07E1CF-8087-4976-B4C3-573514C5D32D}" srcId="{4728C623-54B2-49D4-8FA3-2646F6E79664}" destId="{1DD05319-F384-46D8-BC40-9EB7AEB5458A}" srcOrd="3" destOrd="0" parTransId="{07E4348E-54F6-46D3-9E7E-4C1ED0B6E559}" sibTransId="{48D3091A-1DB9-4F37-8558-60F28D1C6316}"/>
    <dgm:cxn modelId="{43882FD5-11F3-409C-9FD6-068965B5DEF9}" srcId="{4728C623-54B2-49D4-8FA3-2646F6E79664}" destId="{634E6B80-AA01-4FB6-B610-2098433A4BA9}" srcOrd="10" destOrd="0" parTransId="{CB85CBD5-0130-44D7-BAEA-FBD44D9F2298}" sibTransId="{20BEC11B-9A55-4CD8-BE38-864D85EEE343}"/>
    <dgm:cxn modelId="{71D067DB-4F1A-4C48-BBDD-AE2D3442E0C4}" type="presOf" srcId="{4958187E-8B10-4D96-A30D-8D77D688C39A}" destId="{FD0AF21C-0F7A-440F-9E1D-7F0E6D9F5AA8}" srcOrd="0" destOrd="0" presId="urn:microsoft.com/office/officeart/2005/8/layout/radial6"/>
    <dgm:cxn modelId="{B4D367DD-8FEF-44FD-BDC2-6DB21D1A7819}" type="presOf" srcId="{ACCC7A66-A5FD-4687-B573-0B99F0EB5291}" destId="{754054A3-E226-4276-8DD0-28FC58769652}" srcOrd="0" destOrd="0" presId="urn:microsoft.com/office/officeart/2005/8/layout/radial6"/>
    <dgm:cxn modelId="{7389C4DD-097E-4C3B-9D92-8411A3627C0F}" srcId="{4728C623-54B2-49D4-8FA3-2646F6E79664}" destId="{43D45916-DA05-4977-AAC9-AA49A13193BB}" srcOrd="20" destOrd="0" parTransId="{3500A987-2B84-4B2D-BB8C-6F0EE700E0F4}" sibTransId="{457FCD92-6EFD-43DD-8701-63AB29821E34}"/>
    <dgm:cxn modelId="{49D836E5-2726-430F-8ED3-7EB9534FC081}" type="presOf" srcId="{19FCA6AB-7FBF-4D46-AA3D-A6B200F9C1CB}" destId="{F00033C3-29A1-42C2-BA19-F94A0A97EB1F}" srcOrd="0" destOrd="0" presId="urn:microsoft.com/office/officeart/2005/8/layout/radial6"/>
    <dgm:cxn modelId="{F328BFE7-FDD7-45B0-9783-DAF788B9BC9A}" type="presOf" srcId="{457FCD92-6EFD-43DD-8701-63AB29821E34}" destId="{C76E174D-440D-49C2-8A4A-4E7F396A2D8F}" srcOrd="0" destOrd="0" presId="urn:microsoft.com/office/officeart/2005/8/layout/radial6"/>
    <dgm:cxn modelId="{7EC263EC-FB98-43F7-B711-9F2615417A91}" type="presOf" srcId="{48D3091A-1DB9-4F37-8558-60F28D1C6316}" destId="{7339DA98-4224-4E6D-AD8A-FA3CE81E13C8}" srcOrd="0" destOrd="0" presId="urn:microsoft.com/office/officeart/2005/8/layout/radial6"/>
    <dgm:cxn modelId="{BC83DAF0-EE0A-4BA5-9F1D-1490A3A66DD9}" type="presOf" srcId="{0BCC5912-0492-4565-B759-75BF21B33950}" destId="{8725E1F4-C067-46C7-BA43-BA50E941BAAC}" srcOrd="0" destOrd="0" presId="urn:microsoft.com/office/officeart/2005/8/layout/radial6"/>
    <dgm:cxn modelId="{D8061DF2-473B-48CE-8BEB-F66B1F97BC42}" type="presOf" srcId="{20BEC11B-9A55-4CD8-BE38-864D85EEE343}" destId="{4F2FEF94-6D3D-4D01-B0D8-D02D2CFB03DD}" srcOrd="0" destOrd="0" presId="urn:microsoft.com/office/officeart/2005/8/layout/radial6"/>
    <dgm:cxn modelId="{A33F5EF4-7D1C-4F4F-94C1-C7505D52807E}" type="presOf" srcId="{96ADD592-673C-4BF8-9401-41B5E0C0C14F}" destId="{A86AAE12-F4C3-457F-9D75-9F07A11EE7FE}" srcOrd="0" destOrd="0" presId="urn:microsoft.com/office/officeart/2005/8/layout/radial6"/>
    <dgm:cxn modelId="{95A0C9F4-440E-4109-8C7C-837B326B4BDB}" type="presOf" srcId="{2A56FFB8-E38D-4433-A41C-33A91E047F42}" destId="{E9107ADC-4D6D-41A9-B446-58AFE080559B}" srcOrd="0" destOrd="0" presId="urn:microsoft.com/office/officeart/2005/8/layout/radial6"/>
    <dgm:cxn modelId="{76632EF8-34D5-4A35-B7EA-1DE55D72DEBF}" srcId="{4728C623-54B2-49D4-8FA3-2646F6E79664}" destId="{765194AC-F6FF-4DAC-B190-2710C749DA81}" srcOrd="9" destOrd="0" parTransId="{10365DD9-BDFA-4112-8DA4-53C46E3D50E0}" sibTransId="{7006AC03-01A2-4213-80E1-9DB43CCB9187}"/>
    <dgm:cxn modelId="{FEFB20FB-B248-4E46-ABD6-214237A26AFC}" type="presOf" srcId="{B60F9C3C-359B-42F1-B67A-FCB1C666E23C}" destId="{75BD5290-C761-43B5-9D21-1DEF48111E52}" srcOrd="0" destOrd="0" presId="urn:microsoft.com/office/officeart/2005/8/layout/radial6"/>
    <dgm:cxn modelId="{A82023FC-1BCD-40BE-86E2-A2132C37EB03}" srcId="{4728C623-54B2-49D4-8FA3-2646F6E79664}" destId="{2392DFD6-AE10-4534-8F5F-1425089693A8}" srcOrd="2" destOrd="0" parTransId="{910244BD-1414-4E94-AE79-19497F819632}" sibTransId="{F3ED6C3F-6EDE-4E7C-9446-DE5B1352484C}"/>
    <dgm:cxn modelId="{FDDF9EE6-5AF3-4CCD-ACAB-90909ADFF63E}" type="presParOf" srcId="{4CB6E2AF-BAA4-4DF4-8BD5-A597B0F86B59}" destId="{9436EA4D-8CE6-4B65-BAD2-0003911B0F3A}" srcOrd="0" destOrd="0" presId="urn:microsoft.com/office/officeart/2005/8/layout/radial6"/>
    <dgm:cxn modelId="{3A2675B1-E927-4EAF-8911-4FF8F0AEAD8C}" type="presParOf" srcId="{4CB6E2AF-BAA4-4DF4-8BD5-A597B0F86B59}" destId="{8E19BEA3-4EBE-404A-9968-8F29B7BA5B30}" srcOrd="1" destOrd="0" presId="urn:microsoft.com/office/officeart/2005/8/layout/radial6"/>
    <dgm:cxn modelId="{A6A8C5DF-3E09-4F52-9CA9-D61C449177C0}" type="presParOf" srcId="{4CB6E2AF-BAA4-4DF4-8BD5-A597B0F86B59}" destId="{4DA3047E-5E6D-488E-BD14-6E69DC01AD99}" srcOrd="2" destOrd="0" presId="urn:microsoft.com/office/officeart/2005/8/layout/radial6"/>
    <dgm:cxn modelId="{AE664FD0-2EF6-4154-B19B-558E4D1F0CFF}" type="presParOf" srcId="{4CB6E2AF-BAA4-4DF4-8BD5-A597B0F86B59}" destId="{18538E22-4FD5-4942-AFAB-BAA769BAE1B6}" srcOrd="3" destOrd="0" presId="urn:microsoft.com/office/officeart/2005/8/layout/radial6"/>
    <dgm:cxn modelId="{E2C00A9F-85A2-4A43-B5C5-0FB3B47D2E2E}" type="presParOf" srcId="{4CB6E2AF-BAA4-4DF4-8BD5-A597B0F86B59}" destId="{E9107ADC-4D6D-41A9-B446-58AFE080559B}" srcOrd="4" destOrd="0" presId="urn:microsoft.com/office/officeart/2005/8/layout/radial6"/>
    <dgm:cxn modelId="{C9277E88-701A-4784-B806-AFCCC214BCB4}" type="presParOf" srcId="{4CB6E2AF-BAA4-4DF4-8BD5-A597B0F86B59}" destId="{E6B181CC-1BBE-47CA-853E-5E9B4C13C9BA}" srcOrd="5" destOrd="0" presId="urn:microsoft.com/office/officeart/2005/8/layout/radial6"/>
    <dgm:cxn modelId="{339EBAD0-F65C-4044-8809-9D76B249D220}" type="presParOf" srcId="{4CB6E2AF-BAA4-4DF4-8BD5-A597B0F86B59}" destId="{5F3A2CE4-DBDC-4863-B16A-2A9B708233B1}" srcOrd="6" destOrd="0" presId="urn:microsoft.com/office/officeart/2005/8/layout/radial6"/>
    <dgm:cxn modelId="{EF23577F-5B2B-4CE3-B19B-C998670926AD}" type="presParOf" srcId="{4CB6E2AF-BAA4-4DF4-8BD5-A597B0F86B59}" destId="{DCD57EA0-D700-4D31-A536-12B4B18473E1}" srcOrd="7" destOrd="0" presId="urn:microsoft.com/office/officeart/2005/8/layout/radial6"/>
    <dgm:cxn modelId="{51195BEE-6E17-41CD-B425-9EDDADA55674}" type="presParOf" srcId="{4CB6E2AF-BAA4-4DF4-8BD5-A597B0F86B59}" destId="{A25D876A-BEE0-4AF4-894E-2599C9663CED}" srcOrd="8" destOrd="0" presId="urn:microsoft.com/office/officeart/2005/8/layout/radial6"/>
    <dgm:cxn modelId="{72113891-9339-4983-9849-AD2A071A2CAF}" type="presParOf" srcId="{4CB6E2AF-BAA4-4DF4-8BD5-A597B0F86B59}" destId="{7AA3CBF3-1284-42A1-98FD-E107223C1F01}" srcOrd="9" destOrd="0" presId="urn:microsoft.com/office/officeart/2005/8/layout/radial6"/>
    <dgm:cxn modelId="{08BA30A4-298F-4ADC-8C57-790483C7B3E6}" type="presParOf" srcId="{4CB6E2AF-BAA4-4DF4-8BD5-A597B0F86B59}" destId="{620A2EB8-3E8E-401E-9A4E-BA9745A0E1E3}" srcOrd="10" destOrd="0" presId="urn:microsoft.com/office/officeart/2005/8/layout/radial6"/>
    <dgm:cxn modelId="{12DD45D2-057A-4B9D-80D6-F123D5B61D3C}" type="presParOf" srcId="{4CB6E2AF-BAA4-4DF4-8BD5-A597B0F86B59}" destId="{38C08248-03C9-4108-9703-770CAD513D27}" srcOrd="11" destOrd="0" presId="urn:microsoft.com/office/officeart/2005/8/layout/radial6"/>
    <dgm:cxn modelId="{CD5156FE-3200-48D6-9859-805B231B66E8}" type="presParOf" srcId="{4CB6E2AF-BAA4-4DF4-8BD5-A597B0F86B59}" destId="{7339DA98-4224-4E6D-AD8A-FA3CE81E13C8}" srcOrd="12" destOrd="0" presId="urn:microsoft.com/office/officeart/2005/8/layout/radial6"/>
    <dgm:cxn modelId="{50B09E15-DE44-4275-80D1-2555C8C0A583}" type="presParOf" srcId="{4CB6E2AF-BAA4-4DF4-8BD5-A597B0F86B59}" destId="{FD0AF21C-0F7A-440F-9E1D-7F0E6D9F5AA8}" srcOrd="13" destOrd="0" presId="urn:microsoft.com/office/officeart/2005/8/layout/radial6"/>
    <dgm:cxn modelId="{A2148266-5A9E-4F7D-BE58-38C81F366CFC}" type="presParOf" srcId="{4CB6E2AF-BAA4-4DF4-8BD5-A597B0F86B59}" destId="{8B7D3A87-9610-427E-8C1E-292817F50478}" srcOrd="14" destOrd="0" presId="urn:microsoft.com/office/officeart/2005/8/layout/radial6"/>
    <dgm:cxn modelId="{4485A0C5-63DB-4C7C-A2B8-FFE501ADE3D4}" type="presParOf" srcId="{4CB6E2AF-BAA4-4DF4-8BD5-A597B0F86B59}" destId="{75598987-5078-4F09-A8F1-67A02B2C1F00}" srcOrd="15" destOrd="0" presId="urn:microsoft.com/office/officeart/2005/8/layout/radial6"/>
    <dgm:cxn modelId="{3F0752C1-1DAE-412B-A7AD-9EE2E493A27E}" type="presParOf" srcId="{4CB6E2AF-BAA4-4DF4-8BD5-A597B0F86B59}" destId="{B6C2E00E-31D2-4574-9A65-8C9C3D69CB48}" srcOrd="16" destOrd="0" presId="urn:microsoft.com/office/officeart/2005/8/layout/radial6"/>
    <dgm:cxn modelId="{C92C8579-AB4B-4E3D-BD26-03FD04B8FED6}" type="presParOf" srcId="{4CB6E2AF-BAA4-4DF4-8BD5-A597B0F86B59}" destId="{23C4EB24-4D41-4DD9-B989-10B508C13791}" srcOrd="17" destOrd="0" presId="urn:microsoft.com/office/officeart/2005/8/layout/radial6"/>
    <dgm:cxn modelId="{22A50421-53CB-4427-A19A-4A7B8408C762}" type="presParOf" srcId="{4CB6E2AF-BAA4-4DF4-8BD5-A597B0F86B59}" destId="{5C0E2DA6-134D-425A-8A75-0FC91C3DB9F3}" srcOrd="18" destOrd="0" presId="urn:microsoft.com/office/officeart/2005/8/layout/radial6"/>
    <dgm:cxn modelId="{0DDFC4AF-6672-4F34-B967-EB67F3D4BF78}" type="presParOf" srcId="{4CB6E2AF-BAA4-4DF4-8BD5-A597B0F86B59}" destId="{82B7FE51-D135-4699-9C8F-2C278840BE00}" srcOrd="19" destOrd="0" presId="urn:microsoft.com/office/officeart/2005/8/layout/radial6"/>
    <dgm:cxn modelId="{6383B94F-18F6-4BEB-8E8D-28FCF6DF58B9}" type="presParOf" srcId="{4CB6E2AF-BAA4-4DF4-8BD5-A597B0F86B59}" destId="{6CB8828E-75C7-4B7D-89C7-F5573FABDF00}" srcOrd="20" destOrd="0" presId="urn:microsoft.com/office/officeart/2005/8/layout/radial6"/>
    <dgm:cxn modelId="{95ED11AE-6FCF-4525-ABCE-83D6732C9E20}" type="presParOf" srcId="{4CB6E2AF-BAA4-4DF4-8BD5-A597B0F86B59}" destId="{754054A3-E226-4276-8DD0-28FC58769652}" srcOrd="21" destOrd="0" presId="urn:microsoft.com/office/officeart/2005/8/layout/radial6"/>
    <dgm:cxn modelId="{939596D9-5FE1-4D1B-91F8-E7FFF77E938C}" type="presParOf" srcId="{4CB6E2AF-BAA4-4DF4-8BD5-A597B0F86B59}" destId="{E290C9AE-A578-4050-AC04-69889F0A98B1}" srcOrd="22" destOrd="0" presId="urn:microsoft.com/office/officeart/2005/8/layout/radial6"/>
    <dgm:cxn modelId="{497F2E22-78CC-4BFE-923B-17544DE9FF35}" type="presParOf" srcId="{4CB6E2AF-BAA4-4DF4-8BD5-A597B0F86B59}" destId="{69F0D10A-9D4C-4C26-B663-0BE13060A5EF}" srcOrd="23" destOrd="0" presId="urn:microsoft.com/office/officeart/2005/8/layout/radial6"/>
    <dgm:cxn modelId="{1619D0F4-3B7F-4A40-A397-5470CE3B68B7}" type="presParOf" srcId="{4CB6E2AF-BAA4-4DF4-8BD5-A597B0F86B59}" destId="{5C245386-CAE9-45B1-AD8E-0004D868E379}" srcOrd="24" destOrd="0" presId="urn:microsoft.com/office/officeart/2005/8/layout/radial6"/>
    <dgm:cxn modelId="{9B44A5C0-A360-4284-A793-F8B60B5250C5}" type="presParOf" srcId="{4CB6E2AF-BAA4-4DF4-8BD5-A597B0F86B59}" destId="{534D214F-F0B2-4242-917D-472A8ACD75D4}" srcOrd="25" destOrd="0" presId="urn:microsoft.com/office/officeart/2005/8/layout/radial6"/>
    <dgm:cxn modelId="{3BB1EB3B-B848-4FF3-A119-941732CA8A81}" type="presParOf" srcId="{4CB6E2AF-BAA4-4DF4-8BD5-A597B0F86B59}" destId="{F9B9BB02-5E00-41F6-A00D-BCFD11936ADB}" srcOrd="26" destOrd="0" presId="urn:microsoft.com/office/officeart/2005/8/layout/radial6"/>
    <dgm:cxn modelId="{0E655BF1-9209-44AE-A5AA-F0EAA116121B}" type="presParOf" srcId="{4CB6E2AF-BAA4-4DF4-8BD5-A597B0F86B59}" destId="{C441F9DB-591E-478F-8850-ECD19D262927}" srcOrd="27" destOrd="0" presId="urn:microsoft.com/office/officeart/2005/8/layout/radial6"/>
    <dgm:cxn modelId="{ADF455C9-3454-4A74-AF85-41DA3DF3E06D}" type="presParOf" srcId="{4CB6E2AF-BAA4-4DF4-8BD5-A597B0F86B59}" destId="{1929DC2C-0869-4D52-8A40-48473A8E4537}" srcOrd="28" destOrd="0" presId="urn:microsoft.com/office/officeart/2005/8/layout/radial6"/>
    <dgm:cxn modelId="{58CDF948-49D8-440F-9FFA-28AE368EAE29}" type="presParOf" srcId="{4CB6E2AF-BAA4-4DF4-8BD5-A597B0F86B59}" destId="{763A7B18-5653-4CFD-8E80-44059026BEE4}" srcOrd="29" destOrd="0" presId="urn:microsoft.com/office/officeart/2005/8/layout/radial6"/>
    <dgm:cxn modelId="{3667BE14-9B41-498B-9D09-A02EB3C751A6}" type="presParOf" srcId="{4CB6E2AF-BAA4-4DF4-8BD5-A597B0F86B59}" destId="{4E6193FD-4DE0-42D9-9AFD-51C785EA283B}" srcOrd="30" destOrd="0" presId="urn:microsoft.com/office/officeart/2005/8/layout/radial6"/>
    <dgm:cxn modelId="{71B85095-F3BC-4835-B646-25E123969451}" type="presParOf" srcId="{4CB6E2AF-BAA4-4DF4-8BD5-A597B0F86B59}" destId="{23482478-525A-456B-8330-F4CEDCFE7354}" srcOrd="31" destOrd="0" presId="urn:microsoft.com/office/officeart/2005/8/layout/radial6"/>
    <dgm:cxn modelId="{EA6345B4-5FCF-499A-9CE3-E87F917D3CE1}" type="presParOf" srcId="{4CB6E2AF-BAA4-4DF4-8BD5-A597B0F86B59}" destId="{0362CDDB-5D81-4550-99D8-505E0F0069BD}" srcOrd="32" destOrd="0" presId="urn:microsoft.com/office/officeart/2005/8/layout/radial6"/>
    <dgm:cxn modelId="{6614C9CE-34B6-420E-BEC1-049B1E1C3F8D}" type="presParOf" srcId="{4CB6E2AF-BAA4-4DF4-8BD5-A597B0F86B59}" destId="{4F2FEF94-6D3D-4D01-B0D8-D02D2CFB03DD}" srcOrd="33" destOrd="0" presId="urn:microsoft.com/office/officeart/2005/8/layout/radial6"/>
    <dgm:cxn modelId="{36B2B934-98D6-4636-A7AC-290EE25288CE}" type="presParOf" srcId="{4CB6E2AF-BAA4-4DF4-8BD5-A597B0F86B59}" destId="{C03CFA7B-A60F-4AD2-B9F6-A48497E15127}" srcOrd="34" destOrd="0" presId="urn:microsoft.com/office/officeart/2005/8/layout/radial6"/>
    <dgm:cxn modelId="{4B33DE3F-961E-42FA-809A-E68B4D698257}" type="presParOf" srcId="{4CB6E2AF-BAA4-4DF4-8BD5-A597B0F86B59}" destId="{37274BE8-4F5F-491A-B3E5-1FB461469EAD}" srcOrd="35" destOrd="0" presId="urn:microsoft.com/office/officeart/2005/8/layout/radial6"/>
    <dgm:cxn modelId="{2449490F-5EBA-405C-941C-63267624B6F8}" type="presParOf" srcId="{4CB6E2AF-BAA4-4DF4-8BD5-A597B0F86B59}" destId="{81677797-1F32-43BE-AB7E-E267D682DB59}" srcOrd="36" destOrd="0" presId="urn:microsoft.com/office/officeart/2005/8/layout/radial6"/>
    <dgm:cxn modelId="{64AFC531-AA26-470F-8ADE-E7C873F99BC8}" type="presParOf" srcId="{4CB6E2AF-BAA4-4DF4-8BD5-A597B0F86B59}" destId="{4DB3B8BE-54BE-4FDC-87B0-674AF131430D}" srcOrd="37" destOrd="0" presId="urn:microsoft.com/office/officeart/2005/8/layout/radial6"/>
    <dgm:cxn modelId="{C065D380-7896-4435-828F-09A214F2005C}" type="presParOf" srcId="{4CB6E2AF-BAA4-4DF4-8BD5-A597B0F86B59}" destId="{02EAB98C-050C-40F2-9B2B-8D8D6E6C87E6}" srcOrd="38" destOrd="0" presId="urn:microsoft.com/office/officeart/2005/8/layout/radial6"/>
    <dgm:cxn modelId="{C1B52E43-6E6A-4DEC-9970-C9BA8C6154DF}" type="presParOf" srcId="{4CB6E2AF-BAA4-4DF4-8BD5-A597B0F86B59}" destId="{A86AAE12-F4C3-457F-9D75-9F07A11EE7FE}" srcOrd="39" destOrd="0" presId="urn:microsoft.com/office/officeart/2005/8/layout/radial6"/>
    <dgm:cxn modelId="{3BB58368-E92D-4E5F-9B82-2C3623B681CD}" type="presParOf" srcId="{4CB6E2AF-BAA4-4DF4-8BD5-A597B0F86B59}" destId="{ABBA8F5A-A428-42C0-A0C5-C16416901FEB}" srcOrd="40" destOrd="0" presId="urn:microsoft.com/office/officeart/2005/8/layout/radial6"/>
    <dgm:cxn modelId="{1C5F4AAE-413C-4EA3-8A5F-E09EFAE53130}" type="presParOf" srcId="{4CB6E2AF-BAA4-4DF4-8BD5-A597B0F86B59}" destId="{EE48A257-F338-45DD-8EA9-A52A3096E658}" srcOrd="41" destOrd="0" presId="urn:microsoft.com/office/officeart/2005/8/layout/radial6"/>
    <dgm:cxn modelId="{4E443D21-B47A-4823-83B4-A21E7BD5A3CD}" type="presParOf" srcId="{4CB6E2AF-BAA4-4DF4-8BD5-A597B0F86B59}" destId="{F00033C3-29A1-42C2-BA19-F94A0A97EB1F}" srcOrd="42" destOrd="0" presId="urn:microsoft.com/office/officeart/2005/8/layout/radial6"/>
    <dgm:cxn modelId="{885F5681-13E2-4C0C-9A72-36D1721A166D}" type="presParOf" srcId="{4CB6E2AF-BAA4-4DF4-8BD5-A597B0F86B59}" destId="{48D52640-D923-457E-A97E-5CB73206B84A}" srcOrd="43" destOrd="0" presId="urn:microsoft.com/office/officeart/2005/8/layout/radial6"/>
    <dgm:cxn modelId="{D2A50065-14AE-4A2F-A2E5-E1EF3396D7DB}" type="presParOf" srcId="{4CB6E2AF-BAA4-4DF4-8BD5-A597B0F86B59}" destId="{16764F95-F6B3-4E41-B1F2-10AD7B09ED8A}" srcOrd="44" destOrd="0" presId="urn:microsoft.com/office/officeart/2005/8/layout/radial6"/>
    <dgm:cxn modelId="{60849FE8-502A-4ABA-A915-EBBC9EB756E7}" type="presParOf" srcId="{4CB6E2AF-BAA4-4DF4-8BD5-A597B0F86B59}" destId="{F1117723-2FA4-4A62-BF63-D6A6949C1E31}" srcOrd="45" destOrd="0" presId="urn:microsoft.com/office/officeart/2005/8/layout/radial6"/>
    <dgm:cxn modelId="{CA9115FA-A3A1-479B-91E6-4E7622A8A5B0}" type="presParOf" srcId="{4CB6E2AF-BAA4-4DF4-8BD5-A597B0F86B59}" destId="{C6694E9E-6E56-485E-8026-6A20DCF64FC8}" srcOrd="46" destOrd="0" presId="urn:microsoft.com/office/officeart/2005/8/layout/radial6"/>
    <dgm:cxn modelId="{26CE5364-4004-4450-9C00-90160F7E2C62}" type="presParOf" srcId="{4CB6E2AF-BAA4-4DF4-8BD5-A597B0F86B59}" destId="{E82A3B0F-70D5-4D86-AECE-F85D350AFA46}" srcOrd="47" destOrd="0" presId="urn:microsoft.com/office/officeart/2005/8/layout/radial6"/>
    <dgm:cxn modelId="{860F03B9-AED9-425C-9FC2-2748B9166D58}" type="presParOf" srcId="{4CB6E2AF-BAA4-4DF4-8BD5-A597B0F86B59}" destId="{B94FD822-E028-40A4-9FF1-04C06A1ACEB1}" srcOrd="48" destOrd="0" presId="urn:microsoft.com/office/officeart/2005/8/layout/radial6"/>
    <dgm:cxn modelId="{6D871F49-CD89-4EBD-B635-5EBB5C2E163D}" type="presParOf" srcId="{4CB6E2AF-BAA4-4DF4-8BD5-A597B0F86B59}" destId="{E35EB4B9-DAF1-4F39-8351-E7B1BEFCE398}" srcOrd="49" destOrd="0" presId="urn:microsoft.com/office/officeart/2005/8/layout/radial6"/>
    <dgm:cxn modelId="{5D1D832D-3125-4549-99D3-CB81A41849B9}" type="presParOf" srcId="{4CB6E2AF-BAA4-4DF4-8BD5-A597B0F86B59}" destId="{AE73F7E4-AF58-4790-A019-E22508A71248}" srcOrd="50" destOrd="0" presId="urn:microsoft.com/office/officeart/2005/8/layout/radial6"/>
    <dgm:cxn modelId="{6CBD5D85-2E05-4A9F-8DA9-2DB1698ECCC9}" type="presParOf" srcId="{4CB6E2AF-BAA4-4DF4-8BD5-A597B0F86B59}" destId="{E38C10FC-4B1A-4FFD-9A52-51ADDFECCD5A}" srcOrd="51" destOrd="0" presId="urn:microsoft.com/office/officeart/2005/8/layout/radial6"/>
    <dgm:cxn modelId="{CBDFD2E3-622D-4589-98DB-70F3563CE5FA}" type="presParOf" srcId="{4CB6E2AF-BAA4-4DF4-8BD5-A597B0F86B59}" destId="{0889C439-C336-4EF3-A8BD-91BBC279A182}" srcOrd="52" destOrd="0" presId="urn:microsoft.com/office/officeart/2005/8/layout/radial6"/>
    <dgm:cxn modelId="{2A2A5555-3826-49CD-94B1-D9429D979023}" type="presParOf" srcId="{4CB6E2AF-BAA4-4DF4-8BD5-A597B0F86B59}" destId="{68814D39-F872-4E3B-B04E-1627A766BCD2}" srcOrd="53" destOrd="0" presId="urn:microsoft.com/office/officeart/2005/8/layout/radial6"/>
    <dgm:cxn modelId="{DB95E21A-434E-469D-8B56-AD5E4A326BFF}" type="presParOf" srcId="{4CB6E2AF-BAA4-4DF4-8BD5-A597B0F86B59}" destId="{A6D60E4C-6539-49FD-AB3E-81BB9D41D104}" srcOrd="54" destOrd="0" presId="urn:microsoft.com/office/officeart/2005/8/layout/radial6"/>
    <dgm:cxn modelId="{B5294C1D-8C92-4A16-BC52-6B5EA0BE81B7}" type="presParOf" srcId="{4CB6E2AF-BAA4-4DF4-8BD5-A597B0F86B59}" destId="{75BD5290-C761-43B5-9D21-1DEF48111E52}" srcOrd="55" destOrd="0" presId="urn:microsoft.com/office/officeart/2005/8/layout/radial6"/>
    <dgm:cxn modelId="{DBCCB665-3017-4549-AD0C-3A199AB0ACD0}" type="presParOf" srcId="{4CB6E2AF-BAA4-4DF4-8BD5-A597B0F86B59}" destId="{3AA408A0-E4D4-49DD-8F74-F56076CCD640}" srcOrd="56" destOrd="0" presId="urn:microsoft.com/office/officeart/2005/8/layout/radial6"/>
    <dgm:cxn modelId="{4E073292-2F11-4CD5-A58F-EDDBB091AA8B}" type="presParOf" srcId="{4CB6E2AF-BAA4-4DF4-8BD5-A597B0F86B59}" destId="{5D19DE94-7DC9-4F95-85A7-89D325EEB4A9}" srcOrd="57" destOrd="0" presId="urn:microsoft.com/office/officeart/2005/8/layout/radial6"/>
    <dgm:cxn modelId="{5AC9DD61-320C-4EA4-98EB-A64F08D0FC9E}" type="presParOf" srcId="{4CB6E2AF-BAA4-4DF4-8BD5-A597B0F86B59}" destId="{47721956-BC23-4051-8EBA-FC8D0E1ADDCD}" srcOrd="58" destOrd="0" presId="urn:microsoft.com/office/officeart/2005/8/layout/radial6"/>
    <dgm:cxn modelId="{BFB3B92D-20C7-4E70-B0CB-18CF7193381F}" type="presParOf" srcId="{4CB6E2AF-BAA4-4DF4-8BD5-A597B0F86B59}" destId="{480365C4-CD3E-438D-871F-12E2D049E6E7}" srcOrd="59" destOrd="0" presId="urn:microsoft.com/office/officeart/2005/8/layout/radial6"/>
    <dgm:cxn modelId="{F8DE27A0-5D1F-46B7-AA52-20CCC1311C43}" type="presParOf" srcId="{4CB6E2AF-BAA4-4DF4-8BD5-A597B0F86B59}" destId="{C1225048-5D4C-4A3D-9EAE-472D0DD7C06B}" srcOrd="60" destOrd="0" presId="urn:microsoft.com/office/officeart/2005/8/layout/radial6"/>
    <dgm:cxn modelId="{C3F158D3-E311-447D-B22F-F379CBBF4009}" type="presParOf" srcId="{4CB6E2AF-BAA4-4DF4-8BD5-A597B0F86B59}" destId="{F81C53E1-03E8-4DF8-8DA5-98EC4247EFF7}" srcOrd="61" destOrd="0" presId="urn:microsoft.com/office/officeart/2005/8/layout/radial6"/>
    <dgm:cxn modelId="{FA9CB20F-30DA-4B85-95C4-E0845F7423F4}" type="presParOf" srcId="{4CB6E2AF-BAA4-4DF4-8BD5-A597B0F86B59}" destId="{0DBE180D-88EE-431B-95DB-E5ADB608D0A5}" srcOrd="62" destOrd="0" presId="urn:microsoft.com/office/officeart/2005/8/layout/radial6"/>
    <dgm:cxn modelId="{1EFC4D8A-DE10-4CD6-A587-626CA23086B0}" type="presParOf" srcId="{4CB6E2AF-BAA4-4DF4-8BD5-A597B0F86B59}" destId="{C76E174D-440D-49C2-8A4A-4E7F396A2D8F}" srcOrd="63" destOrd="0" presId="urn:microsoft.com/office/officeart/2005/8/layout/radial6"/>
    <dgm:cxn modelId="{CA8EAECF-8FB3-473E-AA73-83D0BEB2C6DB}" type="presParOf" srcId="{4CB6E2AF-BAA4-4DF4-8BD5-A597B0F86B59}" destId="{39B6CA07-E36D-4737-A69F-654F94138C44}" srcOrd="64" destOrd="0" presId="urn:microsoft.com/office/officeart/2005/8/layout/radial6"/>
    <dgm:cxn modelId="{547AA315-90C6-4472-8322-8921D9861F3F}" type="presParOf" srcId="{4CB6E2AF-BAA4-4DF4-8BD5-A597B0F86B59}" destId="{BBBCCA28-6654-4A86-B2CA-AF15B11B8F1C}" srcOrd="65" destOrd="0" presId="urn:microsoft.com/office/officeart/2005/8/layout/radial6"/>
    <dgm:cxn modelId="{3F780380-8F27-4383-82B8-05B0BFC1E5C6}" type="presParOf" srcId="{4CB6E2AF-BAA4-4DF4-8BD5-A597B0F86B59}" destId="{FBD5B994-F58F-40E2-AA8F-F2D4FE392294}" srcOrd="66" destOrd="0" presId="urn:microsoft.com/office/officeart/2005/8/layout/radial6"/>
    <dgm:cxn modelId="{558C0049-A6C4-4B5A-B429-0B8EA88C5D7E}" type="presParOf" srcId="{4CB6E2AF-BAA4-4DF4-8BD5-A597B0F86B59}" destId="{F6B37EA6-157B-4B52-AC07-97A9AEB4886B}" srcOrd="67" destOrd="0" presId="urn:microsoft.com/office/officeart/2005/8/layout/radial6"/>
    <dgm:cxn modelId="{7670E80A-22C5-44BB-9EC5-6D2E7DBBCDC6}" type="presParOf" srcId="{4CB6E2AF-BAA4-4DF4-8BD5-A597B0F86B59}" destId="{D3C6345F-222C-4FB7-A2AB-F33FF045B726}" srcOrd="68" destOrd="0" presId="urn:microsoft.com/office/officeart/2005/8/layout/radial6"/>
    <dgm:cxn modelId="{081701DC-31BA-4986-8664-961F1C986B59}" type="presParOf" srcId="{4CB6E2AF-BAA4-4DF4-8BD5-A597B0F86B59}" destId="{929C69D5-5EA6-4EC1-B554-91E864595BEA}" srcOrd="69" destOrd="0" presId="urn:microsoft.com/office/officeart/2005/8/layout/radial6"/>
    <dgm:cxn modelId="{F4A309C6-4713-4822-B85C-F77944785A85}" type="presParOf" srcId="{4CB6E2AF-BAA4-4DF4-8BD5-A597B0F86B59}" destId="{8725E1F4-C067-46C7-BA43-BA50E941BAAC}" srcOrd="70" destOrd="0" presId="urn:microsoft.com/office/officeart/2005/8/layout/radial6"/>
    <dgm:cxn modelId="{ABD4EB9A-3F33-4137-9860-45BE59BCC4B6}" type="presParOf" srcId="{4CB6E2AF-BAA4-4DF4-8BD5-A597B0F86B59}" destId="{BC3F9D39-BBBD-4AA7-B01E-EA8456E2D9F7}" srcOrd="71" destOrd="0" presId="urn:microsoft.com/office/officeart/2005/8/layout/radial6"/>
    <dgm:cxn modelId="{CB5DE760-3A54-4860-83F5-639B47FAEB81}" type="presParOf" srcId="{4CB6E2AF-BAA4-4DF4-8BD5-A597B0F86B59}" destId="{17DDB147-A17F-4D01-AA65-DA8BB75BFFD9}" srcOrd="72" destOrd="0" presId="urn:microsoft.com/office/officeart/2005/8/layout/radial6"/>
    <dgm:cxn modelId="{30ABD15B-416F-479F-B084-7410447DE05B}" type="presParOf" srcId="{4CB6E2AF-BAA4-4DF4-8BD5-A597B0F86B59}" destId="{26C37ACE-7205-4E12-B640-CB71AD6D644A}" srcOrd="73" destOrd="0" presId="urn:microsoft.com/office/officeart/2005/8/layout/radial6"/>
    <dgm:cxn modelId="{0F44C0D5-1F5B-40BC-8A61-B31A6D552C7D}" type="presParOf" srcId="{4CB6E2AF-BAA4-4DF4-8BD5-A597B0F86B59}" destId="{206C2956-68A4-4733-8791-CDBDD5B1C038}" srcOrd="74" destOrd="0" presId="urn:microsoft.com/office/officeart/2005/8/layout/radial6"/>
    <dgm:cxn modelId="{1F6BBA8B-CF33-4DC8-B7D8-7F3D070C90FE}" type="presParOf" srcId="{4CB6E2AF-BAA4-4DF4-8BD5-A597B0F86B59}" destId="{C0E8FD9C-4949-4026-B14C-8D44E6465701}" srcOrd="75" destOrd="0" presId="urn:microsoft.com/office/officeart/2005/8/layout/radial6"/>
    <dgm:cxn modelId="{295C0FA6-AE10-4805-8BB1-E623AA79E3CC}" type="presParOf" srcId="{4CB6E2AF-BAA4-4DF4-8BD5-A597B0F86B59}" destId="{6A3FDA60-825C-42DC-9163-E1BF66BC5E81}" srcOrd="76" destOrd="0" presId="urn:microsoft.com/office/officeart/2005/8/layout/radial6"/>
    <dgm:cxn modelId="{0B53CBB1-9028-4D5B-88E8-D6EF4746C02D}" type="presParOf" srcId="{4CB6E2AF-BAA4-4DF4-8BD5-A597B0F86B59}" destId="{A4E461EA-8D72-4543-801D-566B9EE005D3}" srcOrd="77" destOrd="0" presId="urn:microsoft.com/office/officeart/2005/8/layout/radial6"/>
    <dgm:cxn modelId="{97A903C5-7B7B-46B6-87A5-B8C727749E29}" type="presParOf" srcId="{4CB6E2AF-BAA4-4DF4-8BD5-A597B0F86B59}" destId="{F7DE2337-B84F-4443-9E49-ACA06655C5A1}" srcOrd="7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DE2337-B84F-4443-9E49-ACA06655C5A1}">
      <dsp:nvSpPr>
        <dsp:cNvPr id="0" name=""/>
        <dsp:cNvSpPr/>
      </dsp:nvSpPr>
      <dsp:spPr>
        <a:xfrm>
          <a:off x="2281693" y="197072"/>
          <a:ext cx="5533640" cy="5533640"/>
        </a:xfrm>
        <a:prstGeom prst="blockArc">
          <a:avLst>
            <a:gd name="adj1" fmla="val 15369164"/>
            <a:gd name="adj2" fmla="val 16189533"/>
            <a:gd name="adj3" fmla="val 107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E8FD9C-4949-4026-B14C-8D44E6465701}">
      <dsp:nvSpPr>
        <dsp:cNvPr id="0" name=""/>
        <dsp:cNvSpPr/>
      </dsp:nvSpPr>
      <dsp:spPr>
        <a:xfrm>
          <a:off x="2266063" y="200876"/>
          <a:ext cx="5533640" cy="5533640"/>
        </a:xfrm>
        <a:prstGeom prst="blockArc">
          <a:avLst>
            <a:gd name="adj1" fmla="val 14548682"/>
            <a:gd name="adj2" fmla="val 15389259"/>
            <a:gd name="adj3" fmla="val 107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DDB147-A17F-4D01-AA65-DA8BB75BFFD9}">
      <dsp:nvSpPr>
        <dsp:cNvPr id="0" name=""/>
        <dsp:cNvSpPr/>
      </dsp:nvSpPr>
      <dsp:spPr>
        <a:xfrm>
          <a:off x="2273313" y="197084"/>
          <a:ext cx="5533640" cy="5533640"/>
        </a:xfrm>
        <a:prstGeom prst="blockArc">
          <a:avLst>
            <a:gd name="adj1" fmla="val 13707692"/>
            <a:gd name="adj2" fmla="val 14538462"/>
            <a:gd name="adj3" fmla="val 107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9C69D5-5EA6-4EC1-B554-91E864595BEA}">
      <dsp:nvSpPr>
        <dsp:cNvPr id="0" name=""/>
        <dsp:cNvSpPr/>
      </dsp:nvSpPr>
      <dsp:spPr>
        <a:xfrm>
          <a:off x="2273313" y="197084"/>
          <a:ext cx="5533640" cy="5533640"/>
        </a:xfrm>
        <a:prstGeom prst="blockArc">
          <a:avLst>
            <a:gd name="adj1" fmla="val 12876923"/>
            <a:gd name="adj2" fmla="val 13707692"/>
            <a:gd name="adj3" fmla="val 107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D5B994-F58F-40E2-AA8F-F2D4FE392294}">
      <dsp:nvSpPr>
        <dsp:cNvPr id="0" name=""/>
        <dsp:cNvSpPr/>
      </dsp:nvSpPr>
      <dsp:spPr>
        <a:xfrm>
          <a:off x="2273313" y="197084"/>
          <a:ext cx="5533640" cy="5533640"/>
        </a:xfrm>
        <a:prstGeom prst="blockArc">
          <a:avLst>
            <a:gd name="adj1" fmla="val 12046154"/>
            <a:gd name="adj2" fmla="val 12876923"/>
            <a:gd name="adj3" fmla="val 107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6E174D-440D-49C2-8A4A-4E7F396A2D8F}">
      <dsp:nvSpPr>
        <dsp:cNvPr id="0" name=""/>
        <dsp:cNvSpPr/>
      </dsp:nvSpPr>
      <dsp:spPr>
        <a:xfrm>
          <a:off x="2273313" y="197084"/>
          <a:ext cx="5533640" cy="5533640"/>
        </a:xfrm>
        <a:prstGeom prst="blockArc">
          <a:avLst>
            <a:gd name="adj1" fmla="val 11215385"/>
            <a:gd name="adj2" fmla="val 12046154"/>
            <a:gd name="adj3" fmla="val 107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225048-5D4C-4A3D-9EAE-472D0DD7C06B}">
      <dsp:nvSpPr>
        <dsp:cNvPr id="0" name=""/>
        <dsp:cNvSpPr/>
      </dsp:nvSpPr>
      <dsp:spPr>
        <a:xfrm>
          <a:off x="2273313" y="197084"/>
          <a:ext cx="5533640" cy="5533640"/>
        </a:xfrm>
        <a:prstGeom prst="blockArc">
          <a:avLst>
            <a:gd name="adj1" fmla="val 10384615"/>
            <a:gd name="adj2" fmla="val 11215385"/>
            <a:gd name="adj3" fmla="val 107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19DE94-7DC9-4F95-85A7-89D325EEB4A9}">
      <dsp:nvSpPr>
        <dsp:cNvPr id="0" name=""/>
        <dsp:cNvSpPr/>
      </dsp:nvSpPr>
      <dsp:spPr>
        <a:xfrm>
          <a:off x="2273313" y="197084"/>
          <a:ext cx="5533640" cy="5533640"/>
        </a:xfrm>
        <a:prstGeom prst="blockArc">
          <a:avLst>
            <a:gd name="adj1" fmla="val 9553846"/>
            <a:gd name="adj2" fmla="val 10384615"/>
            <a:gd name="adj3" fmla="val 107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D60E4C-6539-49FD-AB3E-81BB9D41D104}">
      <dsp:nvSpPr>
        <dsp:cNvPr id="0" name=""/>
        <dsp:cNvSpPr/>
      </dsp:nvSpPr>
      <dsp:spPr>
        <a:xfrm>
          <a:off x="2273313" y="197084"/>
          <a:ext cx="5533640" cy="5533640"/>
        </a:xfrm>
        <a:prstGeom prst="blockArc">
          <a:avLst>
            <a:gd name="adj1" fmla="val 8723077"/>
            <a:gd name="adj2" fmla="val 9553846"/>
            <a:gd name="adj3" fmla="val 107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8C10FC-4B1A-4FFD-9A52-51ADDFECCD5A}">
      <dsp:nvSpPr>
        <dsp:cNvPr id="0" name=""/>
        <dsp:cNvSpPr/>
      </dsp:nvSpPr>
      <dsp:spPr>
        <a:xfrm>
          <a:off x="2273313" y="197084"/>
          <a:ext cx="5533640" cy="5533640"/>
        </a:xfrm>
        <a:prstGeom prst="blockArc">
          <a:avLst>
            <a:gd name="adj1" fmla="val 7892308"/>
            <a:gd name="adj2" fmla="val 8723077"/>
            <a:gd name="adj3" fmla="val 107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4FD822-E028-40A4-9FF1-04C06A1ACEB1}">
      <dsp:nvSpPr>
        <dsp:cNvPr id="0" name=""/>
        <dsp:cNvSpPr/>
      </dsp:nvSpPr>
      <dsp:spPr>
        <a:xfrm>
          <a:off x="2273313" y="197084"/>
          <a:ext cx="5533640" cy="5533640"/>
        </a:xfrm>
        <a:prstGeom prst="blockArc">
          <a:avLst>
            <a:gd name="adj1" fmla="val 7061538"/>
            <a:gd name="adj2" fmla="val 7892308"/>
            <a:gd name="adj3" fmla="val 107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117723-2FA4-4A62-BF63-D6A6949C1E31}">
      <dsp:nvSpPr>
        <dsp:cNvPr id="0" name=""/>
        <dsp:cNvSpPr/>
      </dsp:nvSpPr>
      <dsp:spPr>
        <a:xfrm>
          <a:off x="2273313" y="197084"/>
          <a:ext cx="5533640" cy="5533640"/>
        </a:xfrm>
        <a:prstGeom prst="blockArc">
          <a:avLst>
            <a:gd name="adj1" fmla="val 6230769"/>
            <a:gd name="adj2" fmla="val 7061538"/>
            <a:gd name="adj3" fmla="val 107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0033C3-29A1-42C2-BA19-F94A0A97EB1F}">
      <dsp:nvSpPr>
        <dsp:cNvPr id="0" name=""/>
        <dsp:cNvSpPr/>
      </dsp:nvSpPr>
      <dsp:spPr>
        <a:xfrm>
          <a:off x="2273313" y="197084"/>
          <a:ext cx="5533640" cy="5533640"/>
        </a:xfrm>
        <a:prstGeom prst="blockArc">
          <a:avLst>
            <a:gd name="adj1" fmla="val 5400000"/>
            <a:gd name="adj2" fmla="val 6230769"/>
            <a:gd name="adj3" fmla="val 107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6AAE12-F4C3-457F-9D75-9F07A11EE7FE}">
      <dsp:nvSpPr>
        <dsp:cNvPr id="0" name=""/>
        <dsp:cNvSpPr/>
      </dsp:nvSpPr>
      <dsp:spPr>
        <a:xfrm>
          <a:off x="2273313" y="197084"/>
          <a:ext cx="5533640" cy="5533640"/>
        </a:xfrm>
        <a:prstGeom prst="blockArc">
          <a:avLst>
            <a:gd name="adj1" fmla="val 4569231"/>
            <a:gd name="adj2" fmla="val 5400000"/>
            <a:gd name="adj3" fmla="val 107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677797-1F32-43BE-AB7E-E267D682DB59}">
      <dsp:nvSpPr>
        <dsp:cNvPr id="0" name=""/>
        <dsp:cNvSpPr/>
      </dsp:nvSpPr>
      <dsp:spPr>
        <a:xfrm>
          <a:off x="2273313" y="197084"/>
          <a:ext cx="5533640" cy="5533640"/>
        </a:xfrm>
        <a:prstGeom prst="blockArc">
          <a:avLst>
            <a:gd name="adj1" fmla="val 3738462"/>
            <a:gd name="adj2" fmla="val 4569231"/>
            <a:gd name="adj3" fmla="val 107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2FEF94-6D3D-4D01-B0D8-D02D2CFB03DD}">
      <dsp:nvSpPr>
        <dsp:cNvPr id="0" name=""/>
        <dsp:cNvSpPr/>
      </dsp:nvSpPr>
      <dsp:spPr>
        <a:xfrm>
          <a:off x="2273313" y="197084"/>
          <a:ext cx="5533640" cy="5533640"/>
        </a:xfrm>
        <a:prstGeom prst="blockArc">
          <a:avLst>
            <a:gd name="adj1" fmla="val 2907692"/>
            <a:gd name="adj2" fmla="val 3738462"/>
            <a:gd name="adj3" fmla="val 107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6193FD-4DE0-42D9-9AFD-51C785EA283B}">
      <dsp:nvSpPr>
        <dsp:cNvPr id="0" name=""/>
        <dsp:cNvSpPr/>
      </dsp:nvSpPr>
      <dsp:spPr>
        <a:xfrm>
          <a:off x="2273313" y="197084"/>
          <a:ext cx="5533640" cy="5533640"/>
        </a:xfrm>
        <a:prstGeom prst="blockArc">
          <a:avLst>
            <a:gd name="adj1" fmla="val 2076923"/>
            <a:gd name="adj2" fmla="val 2907692"/>
            <a:gd name="adj3" fmla="val 107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41F9DB-591E-478F-8850-ECD19D262927}">
      <dsp:nvSpPr>
        <dsp:cNvPr id="0" name=""/>
        <dsp:cNvSpPr/>
      </dsp:nvSpPr>
      <dsp:spPr>
        <a:xfrm>
          <a:off x="2273313" y="197084"/>
          <a:ext cx="5533640" cy="5533640"/>
        </a:xfrm>
        <a:prstGeom prst="blockArc">
          <a:avLst>
            <a:gd name="adj1" fmla="val 1246154"/>
            <a:gd name="adj2" fmla="val 2076923"/>
            <a:gd name="adj3" fmla="val 107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245386-CAE9-45B1-AD8E-0004D868E379}">
      <dsp:nvSpPr>
        <dsp:cNvPr id="0" name=""/>
        <dsp:cNvSpPr/>
      </dsp:nvSpPr>
      <dsp:spPr>
        <a:xfrm>
          <a:off x="2273313" y="197084"/>
          <a:ext cx="5533640" cy="5533640"/>
        </a:xfrm>
        <a:prstGeom prst="blockArc">
          <a:avLst>
            <a:gd name="adj1" fmla="val 415385"/>
            <a:gd name="adj2" fmla="val 1246154"/>
            <a:gd name="adj3" fmla="val 107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4054A3-E226-4276-8DD0-28FC58769652}">
      <dsp:nvSpPr>
        <dsp:cNvPr id="0" name=""/>
        <dsp:cNvSpPr/>
      </dsp:nvSpPr>
      <dsp:spPr>
        <a:xfrm>
          <a:off x="2273313" y="197084"/>
          <a:ext cx="5533640" cy="5533640"/>
        </a:xfrm>
        <a:prstGeom prst="blockArc">
          <a:avLst>
            <a:gd name="adj1" fmla="val 21184615"/>
            <a:gd name="adj2" fmla="val 415385"/>
            <a:gd name="adj3" fmla="val 107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0E2DA6-134D-425A-8A75-0FC91C3DB9F3}">
      <dsp:nvSpPr>
        <dsp:cNvPr id="0" name=""/>
        <dsp:cNvSpPr/>
      </dsp:nvSpPr>
      <dsp:spPr>
        <a:xfrm>
          <a:off x="2265361" y="123282"/>
          <a:ext cx="5533640" cy="5533640"/>
        </a:xfrm>
        <a:prstGeom prst="blockArc">
          <a:avLst>
            <a:gd name="adj1" fmla="val 20459006"/>
            <a:gd name="adj2" fmla="val 21277347"/>
            <a:gd name="adj3" fmla="val 107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598987-5078-4F09-A8F1-67A02B2C1F00}">
      <dsp:nvSpPr>
        <dsp:cNvPr id="0" name=""/>
        <dsp:cNvSpPr/>
      </dsp:nvSpPr>
      <dsp:spPr>
        <a:xfrm>
          <a:off x="2314747" y="255472"/>
          <a:ext cx="5533640" cy="5533640"/>
        </a:xfrm>
        <a:prstGeom prst="blockArc">
          <a:avLst>
            <a:gd name="adj1" fmla="val 19433638"/>
            <a:gd name="adj2" fmla="val 20282706"/>
            <a:gd name="adj3" fmla="val 107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39DA98-4224-4E6D-AD8A-FA3CE81E13C8}">
      <dsp:nvSpPr>
        <dsp:cNvPr id="0" name=""/>
        <dsp:cNvSpPr/>
      </dsp:nvSpPr>
      <dsp:spPr>
        <a:xfrm>
          <a:off x="2273313" y="197084"/>
          <a:ext cx="5533640" cy="5533640"/>
        </a:xfrm>
        <a:prstGeom prst="blockArc">
          <a:avLst>
            <a:gd name="adj1" fmla="val 18692308"/>
            <a:gd name="adj2" fmla="val 19523077"/>
            <a:gd name="adj3" fmla="val 107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A3CBF3-1284-42A1-98FD-E107223C1F01}">
      <dsp:nvSpPr>
        <dsp:cNvPr id="0" name=""/>
        <dsp:cNvSpPr/>
      </dsp:nvSpPr>
      <dsp:spPr>
        <a:xfrm>
          <a:off x="2273313" y="197084"/>
          <a:ext cx="5533640" cy="5533640"/>
        </a:xfrm>
        <a:prstGeom prst="blockArc">
          <a:avLst>
            <a:gd name="adj1" fmla="val 17861538"/>
            <a:gd name="adj2" fmla="val 18692308"/>
            <a:gd name="adj3" fmla="val 107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3A2CE4-DBDC-4863-B16A-2A9B708233B1}">
      <dsp:nvSpPr>
        <dsp:cNvPr id="0" name=""/>
        <dsp:cNvSpPr/>
      </dsp:nvSpPr>
      <dsp:spPr>
        <a:xfrm>
          <a:off x="2273313" y="197084"/>
          <a:ext cx="5533640" cy="5533640"/>
        </a:xfrm>
        <a:prstGeom prst="blockArc">
          <a:avLst>
            <a:gd name="adj1" fmla="val 17030769"/>
            <a:gd name="adj2" fmla="val 17861538"/>
            <a:gd name="adj3" fmla="val 107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538E22-4FD5-4942-AFAB-BAA769BAE1B6}">
      <dsp:nvSpPr>
        <dsp:cNvPr id="0" name=""/>
        <dsp:cNvSpPr/>
      </dsp:nvSpPr>
      <dsp:spPr>
        <a:xfrm>
          <a:off x="2273313" y="197084"/>
          <a:ext cx="5533640" cy="5533640"/>
        </a:xfrm>
        <a:prstGeom prst="blockArc">
          <a:avLst>
            <a:gd name="adj1" fmla="val 16200000"/>
            <a:gd name="adj2" fmla="val 17030769"/>
            <a:gd name="adj3" fmla="val 107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36EA4D-8CE6-4B65-BAD2-0003911B0F3A}">
      <dsp:nvSpPr>
        <dsp:cNvPr id="0" name=""/>
        <dsp:cNvSpPr/>
      </dsp:nvSpPr>
      <dsp:spPr>
        <a:xfrm>
          <a:off x="3589332" y="1664305"/>
          <a:ext cx="2901602" cy="2599199"/>
        </a:xfrm>
        <a:prstGeom prst="ellipse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kern="1200" dirty="0">
              <a:latin typeface="Arial MT Std" panose="020B0402020200020204"/>
            </a:rPr>
            <a:t>Business Register (BR)</a:t>
          </a:r>
        </a:p>
      </dsp:txBody>
      <dsp:txXfrm>
        <a:off x="4014262" y="2044949"/>
        <a:ext cx="2051742" cy="1837911"/>
      </dsp:txXfrm>
    </dsp:sp>
    <dsp:sp modelId="{8E19BEA3-4EBE-404A-9968-8F29B7BA5B30}">
      <dsp:nvSpPr>
        <dsp:cNvPr id="0" name=""/>
        <dsp:cNvSpPr/>
      </dsp:nvSpPr>
      <dsp:spPr>
        <a:xfrm>
          <a:off x="4486442" y="-148033"/>
          <a:ext cx="1107383" cy="720001"/>
        </a:xfrm>
        <a:prstGeom prst="ellipse">
          <a:avLst/>
        </a:prstGeom>
        <a:solidFill>
          <a:srgbClr val="C55A1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050" kern="1200" dirty="0" err="1">
              <a:latin typeface="Arial MT Std" panose="020B0402020200020204"/>
            </a:rPr>
            <a:t>Longl</a:t>
          </a:r>
          <a:r>
            <a:rPr lang="en-CA" sz="1050" kern="1200" dirty="0">
              <a:latin typeface="Arial MT Std" panose="020B0402020200020204"/>
            </a:rPr>
            <a:t>. Employment Analysis Program</a:t>
          </a:r>
        </a:p>
      </dsp:txBody>
      <dsp:txXfrm>
        <a:off x="4648614" y="-42591"/>
        <a:ext cx="783039" cy="509117"/>
      </dsp:txXfrm>
    </dsp:sp>
    <dsp:sp modelId="{E9107ADC-4D6D-41A9-B446-58AFE080559B}">
      <dsp:nvSpPr>
        <dsp:cNvPr id="0" name=""/>
        <dsp:cNvSpPr/>
      </dsp:nvSpPr>
      <dsp:spPr>
        <a:xfrm>
          <a:off x="5338715" y="-68066"/>
          <a:ext cx="720001" cy="720001"/>
        </a:xfrm>
        <a:prstGeom prst="ellipse">
          <a:avLst/>
        </a:prstGeom>
        <a:solidFill>
          <a:srgbClr val="C55A1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050" kern="1200" dirty="0">
              <a:latin typeface="Arial MT Std" panose="020B0402020200020204"/>
            </a:rPr>
            <a:t>GIFI-T1-T2</a:t>
          </a:r>
        </a:p>
      </dsp:txBody>
      <dsp:txXfrm>
        <a:off x="5444157" y="37376"/>
        <a:ext cx="509117" cy="509117"/>
      </dsp:txXfrm>
    </dsp:sp>
    <dsp:sp modelId="{DCD57EA0-D700-4D31-A536-12B4B18473E1}">
      <dsp:nvSpPr>
        <dsp:cNvPr id="0" name=""/>
        <dsp:cNvSpPr/>
      </dsp:nvSpPr>
      <dsp:spPr>
        <a:xfrm>
          <a:off x="5959022" y="167184"/>
          <a:ext cx="720001" cy="720001"/>
        </a:xfrm>
        <a:prstGeom prst="ellipse">
          <a:avLst/>
        </a:prstGeom>
        <a:solidFill>
          <a:srgbClr val="C55A1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050" kern="1200" dirty="0">
              <a:latin typeface="Arial MT Std" panose="020B0402020200020204"/>
            </a:rPr>
            <a:t>T4</a:t>
          </a:r>
        </a:p>
      </dsp:txBody>
      <dsp:txXfrm>
        <a:off x="6064464" y="272626"/>
        <a:ext cx="509117" cy="509117"/>
      </dsp:txXfrm>
    </dsp:sp>
    <dsp:sp modelId="{620A2EB8-3E8E-401E-9A4E-BA9745A0E1E3}">
      <dsp:nvSpPr>
        <dsp:cNvPr id="0" name=""/>
        <dsp:cNvSpPr/>
      </dsp:nvSpPr>
      <dsp:spPr>
        <a:xfrm>
          <a:off x="6505005" y="544049"/>
          <a:ext cx="720001" cy="720001"/>
        </a:xfrm>
        <a:prstGeom prst="ellipse">
          <a:avLst/>
        </a:prstGeom>
        <a:solidFill>
          <a:srgbClr val="C55A1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050" kern="1200">
              <a:latin typeface="Arial MT Std" panose="020B0402020200020204"/>
            </a:rPr>
            <a:t>PMF</a:t>
          </a:r>
          <a:endParaRPr lang="en-CA" sz="1050" kern="1200" dirty="0">
            <a:latin typeface="Arial MT Std" panose="020B0402020200020204"/>
          </a:endParaRPr>
        </a:p>
      </dsp:txBody>
      <dsp:txXfrm>
        <a:off x="6610447" y="649491"/>
        <a:ext cx="509117" cy="509117"/>
      </dsp:txXfrm>
    </dsp:sp>
    <dsp:sp modelId="{FD0AF21C-0F7A-440F-9E1D-7F0E6D9F5AA8}">
      <dsp:nvSpPr>
        <dsp:cNvPr id="0" name=""/>
        <dsp:cNvSpPr/>
      </dsp:nvSpPr>
      <dsp:spPr>
        <a:xfrm>
          <a:off x="6944933" y="1040625"/>
          <a:ext cx="720001" cy="720001"/>
        </a:xfrm>
        <a:prstGeom prst="ellipse">
          <a:avLst/>
        </a:prstGeom>
        <a:solidFill>
          <a:srgbClr val="C55A1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050" kern="1200" dirty="0">
              <a:latin typeface="Arial MT Std" panose="020B0402020200020204"/>
            </a:rPr>
            <a:t>TED</a:t>
          </a:r>
        </a:p>
      </dsp:txBody>
      <dsp:txXfrm>
        <a:off x="7050375" y="1146067"/>
        <a:ext cx="509117" cy="509117"/>
      </dsp:txXfrm>
    </dsp:sp>
    <dsp:sp modelId="{B6C2E00E-31D2-4574-9A65-8C9C3D69CB48}">
      <dsp:nvSpPr>
        <dsp:cNvPr id="0" name=""/>
        <dsp:cNvSpPr/>
      </dsp:nvSpPr>
      <dsp:spPr>
        <a:xfrm>
          <a:off x="7227768" y="1633406"/>
          <a:ext cx="812322" cy="720001"/>
        </a:xfrm>
        <a:prstGeom prst="ellipse">
          <a:avLst/>
        </a:prstGeom>
        <a:solidFill>
          <a:srgbClr val="C55A1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050" kern="1200" dirty="0">
              <a:latin typeface="Arial MT Std" panose="020B0402020200020204"/>
            </a:rPr>
            <a:t>Exporter</a:t>
          </a:r>
          <a:r>
            <a:rPr lang="en-CA" sz="800" kern="1200" dirty="0">
              <a:latin typeface="Arial MT Std" panose="020B0402020200020204"/>
            </a:rPr>
            <a:t> </a:t>
          </a:r>
          <a:r>
            <a:rPr lang="en-CA" sz="1050" kern="1200" dirty="0">
              <a:latin typeface="Arial MT Std" panose="020B0402020200020204"/>
            </a:rPr>
            <a:t>Register</a:t>
          </a:r>
        </a:p>
      </dsp:txBody>
      <dsp:txXfrm>
        <a:off x="7346730" y="1738848"/>
        <a:ext cx="574398" cy="509117"/>
      </dsp:txXfrm>
    </dsp:sp>
    <dsp:sp modelId="{82B7FE51-D135-4699-9C8F-2C278840BE00}">
      <dsp:nvSpPr>
        <dsp:cNvPr id="0" name=""/>
        <dsp:cNvSpPr/>
      </dsp:nvSpPr>
      <dsp:spPr>
        <a:xfrm>
          <a:off x="7366775" y="2272194"/>
          <a:ext cx="810461" cy="720001"/>
        </a:xfrm>
        <a:prstGeom prst="ellipse">
          <a:avLst/>
        </a:prstGeom>
        <a:solidFill>
          <a:srgbClr val="C55A1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050" kern="1200" dirty="0">
              <a:latin typeface="Arial MT Std" panose="020B0402020200020204"/>
            </a:rPr>
            <a:t>Importer</a:t>
          </a:r>
          <a:r>
            <a:rPr lang="en-CA" sz="800" kern="1200" dirty="0">
              <a:latin typeface="Arial MT Std" panose="020B0402020200020204"/>
            </a:rPr>
            <a:t> </a:t>
          </a:r>
          <a:r>
            <a:rPr lang="en-CA" sz="1050" kern="1200" dirty="0">
              <a:latin typeface="Arial MT Std" panose="020B0402020200020204"/>
            </a:rPr>
            <a:t>Register</a:t>
          </a:r>
        </a:p>
      </dsp:txBody>
      <dsp:txXfrm>
        <a:off x="7485464" y="2377636"/>
        <a:ext cx="573083" cy="509117"/>
      </dsp:txXfrm>
    </dsp:sp>
    <dsp:sp modelId="{E290C9AE-A578-4050-AC04-69889F0A98B1}">
      <dsp:nvSpPr>
        <dsp:cNvPr id="0" name=""/>
        <dsp:cNvSpPr/>
      </dsp:nvSpPr>
      <dsp:spPr>
        <a:xfrm>
          <a:off x="7412006" y="2935613"/>
          <a:ext cx="720001" cy="720001"/>
        </a:xfrm>
        <a:prstGeom prst="ellipse">
          <a:avLst/>
        </a:prstGeom>
        <a:solidFill>
          <a:srgbClr val="C55A1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050" kern="1200" dirty="0">
              <a:latin typeface="Arial MT Std" panose="020B0402020200020204"/>
            </a:rPr>
            <a:t>CIPO</a:t>
          </a:r>
        </a:p>
      </dsp:txBody>
      <dsp:txXfrm>
        <a:off x="7517448" y="3041055"/>
        <a:ext cx="509117" cy="509117"/>
      </dsp:txXfrm>
    </dsp:sp>
    <dsp:sp modelId="{534D214F-F0B2-4242-917D-472A8ACD75D4}">
      <dsp:nvSpPr>
        <dsp:cNvPr id="0" name=""/>
        <dsp:cNvSpPr/>
      </dsp:nvSpPr>
      <dsp:spPr>
        <a:xfrm>
          <a:off x="7253239" y="3579754"/>
          <a:ext cx="720001" cy="720001"/>
        </a:xfrm>
        <a:prstGeom prst="ellipse">
          <a:avLst/>
        </a:prstGeom>
        <a:solidFill>
          <a:srgbClr val="C55A1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050" kern="1200" dirty="0">
              <a:latin typeface="Arial MT Std" panose="020B0402020200020204"/>
            </a:rPr>
            <a:t>USPTO</a:t>
          </a:r>
        </a:p>
      </dsp:txBody>
      <dsp:txXfrm>
        <a:off x="7358681" y="3685196"/>
        <a:ext cx="509117" cy="509117"/>
      </dsp:txXfrm>
    </dsp:sp>
    <dsp:sp modelId="{1929DC2C-0869-4D52-8A40-48473A8E4537}">
      <dsp:nvSpPr>
        <dsp:cNvPr id="0" name=""/>
        <dsp:cNvSpPr/>
      </dsp:nvSpPr>
      <dsp:spPr>
        <a:xfrm>
          <a:off x="6784202" y="4167183"/>
          <a:ext cx="1041462" cy="720001"/>
        </a:xfrm>
        <a:prstGeom prst="ellipse">
          <a:avLst/>
        </a:prstGeom>
        <a:solidFill>
          <a:srgbClr val="C55A1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050" kern="1200" dirty="0">
              <a:latin typeface="Arial MT Std" panose="020B0402020200020204"/>
            </a:rPr>
            <a:t>Diversity and Skills Database</a:t>
          </a:r>
        </a:p>
      </dsp:txBody>
      <dsp:txXfrm>
        <a:off x="6936721" y="4272625"/>
        <a:ext cx="736424" cy="509117"/>
      </dsp:txXfrm>
    </dsp:sp>
    <dsp:sp modelId="{23482478-525A-456B-8330-F4CEDCFE7354}">
      <dsp:nvSpPr>
        <dsp:cNvPr id="0" name=""/>
        <dsp:cNvSpPr/>
      </dsp:nvSpPr>
      <dsp:spPr>
        <a:xfrm>
          <a:off x="6388665" y="4663759"/>
          <a:ext cx="952680" cy="720001"/>
        </a:xfrm>
        <a:prstGeom prst="ellipse">
          <a:avLst/>
        </a:prstGeom>
        <a:solidFill>
          <a:srgbClr val="C55A1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050" kern="1200" dirty="0">
              <a:latin typeface="Arial MT Std" panose="020B0402020200020204"/>
            </a:rPr>
            <a:t>Canadian Patent Research Database</a:t>
          </a:r>
        </a:p>
      </dsp:txBody>
      <dsp:txXfrm>
        <a:off x="6528182" y="4769201"/>
        <a:ext cx="673646" cy="509117"/>
      </dsp:txXfrm>
    </dsp:sp>
    <dsp:sp modelId="{C03CFA7B-A60F-4AD2-B9F6-A48497E15127}">
      <dsp:nvSpPr>
        <dsp:cNvPr id="0" name=""/>
        <dsp:cNvSpPr/>
      </dsp:nvSpPr>
      <dsp:spPr>
        <a:xfrm>
          <a:off x="5804627" y="5040624"/>
          <a:ext cx="1028791" cy="720001"/>
        </a:xfrm>
        <a:prstGeom prst="ellipse">
          <a:avLst/>
        </a:prstGeom>
        <a:solidFill>
          <a:srgbClr val="00478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000" kern="1200" dirty="0">
              <a:latin typeface="Arial MT Std" panose="020B0402020200020204"/>
            </a:rPr>
            <a:t>Direct Investments Abroad / Canada</a:t>
          </a:r>
        </a:p>
      </dsp:txBody>
      <dsp:txXfrm>
        <a:off x="5955290" y="5146066"/>
        <a:ext cx="727465" cy="509117"/>
      </dsp:txXfrm>
    </dsp:sp>
    <dsp:sp modelId="{4DB3B8BE-54BE-4FDC-87B0-674AF131430D}">
      <dsp:nvSpPr>
        <dsp:cNvPr id="0" name=""/>
        <dsp:cNvSpPr/>
      </dsp:nvSpPr>
      <dsp:spPr>
        <a:xfrm>
          <a:off x="5338715" y="5275875"/>
          <a:ext cx="720001" cy="720001"/>
        </a:xfrm>
        <a:prstGeom prst="ellipse">
          <a:avLst/>
        </a:prstGeom>
        <a:solidFill>
          <a:srgbClr val="00478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000" kern="1200" dirty="0">
              <a:latin typeface="Arial MT Std" panose="020B0402020200020204"/>
            </a:rPr>
            <a:t>FDIC</a:t>
          </a:r>
        </a:p>
      </dsp:txBody>
      <dsp:txXfrm>
        <a:off x="5444157" y="5381317"/>
        <a:ext cx="509117" cy="509117"/>
      </dsp:txXfrm>
    </dsp:sp>
    <dsp:sp modelId="{ABBA8F5A-A428-42C0-A0C5-C16416901FEB}">
      <dsp:nvSpPr>
        <dsp:cNvPr id="0" name=""/>
        <dsp:cNvSpPr/>
      </dsp:nvSpPr>
      <dsp:spPr>
        <a:xfrm>
          <a:off x="4680133" y="5355841"/>
          <a:ext cx="720001" cy="720001"/>
        </a:xfrm>
        <a:prstGeom prst="ellipse">
          <a:avLst/>
        </a:prstGeom>
        <a:solidFill>
          <a:srgbClr val="00478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000" kern="1200" dirty="0">
              <a:latin typeface="Arial MT Std" panose="020B0402020200020204"/>
            </a:rPr>
            <a:t>SR&amp;ED</a:t>
          </a:r>
        </a:p>
      </dsp:txBody>
      <dsp:txXfrm>
        <a:off x="4785575" y="5461283"/>
        <a:ext cx="509117" cy="509117"/>
      </dsp:txXfrm>
    </dsp:sp>
    <dsp:sp modelId="{48D52640-D923-457E-A97E-5CB73206B84A}">
      <dsp:nvSpPr>
        <dsp:cNvPr id="0" name=""/>
        <dsp:cNvSpPr/>
      </dsp:nvSpPr>
      <dsp:spPr>
        <a:xfrm>
          <a:off x="4021551" y="5275875"/>
          <a:ext cx="720001" cy="720001"/>
        </a:xfrm>
        <a:prstGeom prst="ellipse">
          <a:avLst/>
        </a:prstGeom>
        <a:solidFill>
          <a:srgbClr val="004785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000" kern="1200" dirty="0">
              <a:solidFill>
                <a:prstClr val="white"/>
              </a:solidFill>
              <a:latin typeface="Arial MT Std" panose="020B0402020200020204"/>
              <a:ea typeface="+mn-ea"/>
              <a:cs typeface="+mn-cs"/>
            </a:rPr>
            <a:t>R&amp;D in CDN Industry</a:t>
          </a:r>
        </a:p>
      </dsp:txBody>
      <dsp:txXfrm>
        <a:off x="4126993" y="5381317"/>
        <a:ext cx="509117" cy="509117"/>
      </dsp:txXfrm>
    </dsp:sp>
    <dsp:sp modelId="{C6694E9E-6E56-485E-8026-6A20DCF64FC8}">
      <dsp:nvSpPr>
        <dsp:cNvPr id="0" name=""/>
        <dsp:cNvSpPr/>
      </dsp:nvSpPr>
      <dsp:spPr>
        <a:xfrm>
          <a:off x="3294077" y="5040624"/>
          <a:ext cx="934333" cy="720001"/>
        </a:xfrm>
        <a:prstGeom prst="ellipse">
          <a:avLst/>
        </a:prstGeom>
        <a:solidFill>
          <a:srgbClr val="00478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000" kern="1200" dirty="0">
              <a:latin typeface="Arial MT Std" panose="020B0402020200020204"/>
            </a:rPr>
            <a:t>Intellectual Property</a:t>
          </a:r>
        </a:p>
      </dsp:txBody>
      <dsp:txXfrm>
        <a:off x="3430907" y="5146066"/>
        <a:ext cx="660673" cy="509117"/>
      </dsp:txXfrm>
    </dsp:sp>
    <dsp:sp modelId="{E35EB4B9-DAF1-4F39-8351-E7B1BEFCE398}">
      <dsp:nvSpPr>
        <dsp:cNvPr id="0" name=""/>
        <dsp:cNvSpPr/>
      </dsp:nvSpPr>
      <dsp:spPr>
        <a:xfrm>
          <a:off x="2750753" y="4663759"/>
          <a:ext cx="929017" cy="720001"/>
        </a:xfrm>
        <a:prstGeom prst="ellipse">
          <a:avLst/>
        </a:prstGeom>
        <a:solidFill>
          <a:srgbClr val="00478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000" kern="1200" dirty="0">
              <a:latin typeface="Arial MT Std" panose="020B0402020200020204"/>
            </a:rPr>
            <a:t>Electronic Commerce</a:t>
          </a:r>
        </a:p>
      </dsp:txBody>
      <dsp:txXfrm>
        <a:off x="2886804" y="4769201"/>
        <a:ext cx="656915" cy="509117"/>
      </dsp:txXfrm>
    </dsp:sp>
    <dsp:sp modelId="{0889C439-C336-4EF3-A8BD-91BBC279A182}">
      <dsp:nvSpPr>
        <dsp:cNvPr id="0" name=""/>
        <dsp:cNvSpPr/>
      </dsp:nvSpPr>
      <dsp:spPr>
        <a:xfrm>
          <a:off x="2267136" y="4167183"/>
          <a:ext cx="1016393" cy="720001"/>
        </a:xfrm>
        <a:prstGeom prst="ellipse">
          <a:avLst/>
        </a:prstGeom>
        <a:solidFill>
          <a:srgbClr val="00478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000" kern="1200" dirty="0">
              <a:latin typeface="Arial MT Std" panose="020B0402020200020204"/>
            </a:rPr>
            <a:t>Regulatory Compliance Costs</a:t>
          </a:r>
        </a:p>
      </dsp:txBody>
      <dsp:txXfrm>
        <a:off x="2415983" y="4272625"/>
        <a:ext cx="718699" cy="509117"/>
      </dsp:txXfrm>
    </dsp:sp>
    <dsp:sp modelId="{75BD5290-C761-43B5-9D21-1DEF48111E52}">
      <dsp:nvSpPr>
        <dsp:cNvPr id="0" name=""/>
        <dsp:cNvSpPr/>
      </dsp:nvSpPr>
      <dsp:spPr>
        <a:xfrm>
          <a:off x="1884205" y="3579754"/>
          <a:ext cx="1165644" cy="720001"/>
        </a:xfrm>
        <a:prstGeom prst="ellipse">
          <a:avLst/>
        </a:prstGeom>
        <a:solidFill>
          <a:srgbClr val="00478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050" kern="1200" dirty="0">
              <a:latin typeface="Arial MT Std" panose="020B0402020200020204"/>
            </a:rPr>
            <a:t>Advanced Technology</a:t>
          </a:r>
        </a:p>
      </dsp:txBody>
      <dsp:txXfrm>
        <a:off x="2054910" y="3685196"/>
        <a:ext cx="824234" cy="509117"/>
      </dsp:txXfrm>
    </dsp:sp>
    <dsp:sp modelId="{47721956-BC23-4051-8EBA-FC8D0E1ADDCD}">
      <dsp:nvSpPr>
        <dsp:cNvPr id="0" name=""/>
        <dsp:cNvSpPr/>
      </dsp:nvSpPr>
      <dsp:spPr>
        <a:xfrm>
          <a:off x="1830651" y="2935613"/>
          <a:ext cx="955218" cy="720001"/>
        </a:xfrm>
        <a:prstGeom prst="ellipse">
          <a:avLst/>
        </a:prstGeom>
        <a:solidFill>
          <a:srgbClr val="00478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050" kern="1200" dirty="0">
              <a:latin typeface="Arial MT Std" panose="020B0402020200020204"/>
            </a:rPr>
            <a:t>Innovation</a:t>
          </a:r>
        </a:p>
      </dsp:txBody>
      <dsp:txXfrm>
        <a:off x="1970539" y="3041055"/>
        <a:ext cx="675442" cy="509117"/>
      </dsp:txXfrm>
    </dsp:sp>
    <dsp:sp modelId="{F81C53E1-03E8-4DF8-8DA5-98EC4247EFF7}">
      <dsp:nvSpPr>
        <dsp:cNvPr id="0" name=""/>
        <dsp:cNvSpPr/>
      </dsp:nvSpPr>
      <dsp:spPr>
        <a:xfrm>
          <a:off x="1777459" y="2272194"/>
          <a:ext cx="1061603" cy="720001"/>
        </a:xfrm>
        <a:prstGeom prst="ellipse">
          <a:avLst/>
        </a:prstGeom>
        <a:solidFill>
          <a:srgbClr val="00478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050" kern="1200" dirty="0">
              <a:latin typeface="Arial MT Std" panose="020B0402020200020204"/>
            </a:rPr>
            <a:t>Trade in Commercial Services</a:t>
          </a:r>
        </a:p>
      </dsp:txBody>
      <dsp:txXfrm>
        <a:off x="1932927" y="2377636"/>
        <a:ext cx="750667" cy="509117"/>
      </dsp:txXfrm>
    </dsp:sp>
    <dsp:sp modelId="{39B6CA07-E36D-4737-A69F-654F94138C44}">
      <dsp:nvSpPr>
        <dsp:cNvPr id="0" name=""/>
        <dsp:cNvSpPr/>
      </dsp:nvSpPr>
      <dsp:spPr>
        <a:xfrm>
          <a:off x="1960790" y="1628053"/>
          <a:ext cx="1012474" cy="720001"/>
        </a:xfrm>
        <a:prstGeom prst="ellipse">
          <a:avLst/>
        </a:prstGeom>
        <a:solidFill>
          <a:srgbClr val="00478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050" kern="1200" dirty="0">
              <a:latin typeface="Arial MT Std" panose="020B0402020200020204"/>
            </a:rPr>
            <a:t>Financing &amp; Growth SME</a:t>
          </a:r>
        </a:p>
      </dsp:txBody>
      <dsp:txXfrm>
        <a:off x="2109063" y="1733495"/>
        <a:ext cx="715928" cy="509117"/>
      </dsp:txXfrm>
    </dsp:sp>
    <dsp:sp modelId="{F6B37EA6-157B-4B52-AC07-97A9AEB4886B}">
      <dsp:nvSpPr>
        <dsp:cNvPr id="0" name=""/>
        <dsp:cNvSpPr/>
      </dsp:nvSpPr>
      <dsp:spPr>
        <a:xfrm>
          <a:off x="2278616" y="1040625"/>
          <a:ext cx="993433" cy="720001"/>
        </a:xfrm>
        <a:prstGeom prst="ellipse">
          <a:avLst/>
        </a:prstGeom>
        <a:solidFill>
          <a:srgbClr val="00478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050" kern="1200" dirty="0">
              <a:latin typeface="Arial MT Std" panose="020B0402020200020204"/>
            </a:rPr>
            <a:t>Innovation &amp; Business Strategy</a:t>
          </a:r>
        </a:p>
      </dsp:txBody>
      <dsp:txXfrm>
        <a:off x="2424101" y="1146067"/>
        <a:ext cx="702463" cy="509117"/>
      </dsp:txXfrm>
    </dsp:sp>
    <dsp:sp modelId="{8725E1F4-C067-46C7-BA43-BA50E941BAAC}">
      <dsp:nvSpPr>
        <dsp:cNvPr id="0" name=""/>
        <dsp:cNvSpPr/>
      </dsp:nvSpPr>
      <dsp:spPr>
        <a:xfrm>
          <a:off x="2359631" y="471241"/>
          <a:ext cx="1711260" cy="865617"/>
        </a:xfrm>
        <a:prstGeom prst="ellipse">
          <a:avLst/>
        </a:prstGeom>
        <a:solidFill>
          <a:srgbClr val="00478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050" kern="1200" dirty="0">
              <a:latin typeface="Arial MT Std" panose="020B0402020200020204"/>
            </a:rPr>
            <a:t>Commercialization of innovation</a:t>
          </a:r>
        </a:p>
      </dsp:txBody>
      <dsp:txXfrm>
        <a:off x="2610239" y="598008"/>
        <a:ext cx="1210044" cy="612083"/>
      </dsp:txXfrm>
    </dsp:sp>
    <dsp:sp modelId="{26C37ACE-7205-4E12-B640-CB71AD6D644A}">
      <dsp:nvSpPr>
        <dsp:cNvPr id="0" name=""/>
        <dsp:cNvSpPr/>
      </dsp:nvSpPr>
      <dsp:spPr>
        <a:xfrm>
          <a:off x="3401244" y="167184"/>
          <a:ext cx="720001" cy="720001"/>
        </a:xfrm>
        <a:prstGeom prst="ellipse">
          <a:avLst/>
        </a:prstGeom>
        <a:solidFill>
          <a:srgbClr val="00478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050" kern="1200" dirty="0">
              <a:latin typeface="Arial MT Std" panose="020B0402020200020204"/>
            </a:rPr>
            <a:t>Digital Tech &amp; Internet Use</a:t>
          </a:r>
        </a:p>
      </dsp:txBody>
      <dsp:txXfrm>
        <a:off x="3506686" y="272626"/>
        <a:ext cx="509117" cy="509117"/>
      </dsp:txXfrm>
    </dsp:sp>
    <dsp:sp modelId="{6A3FDA60-825C-42DC-9163-E1BF66BC5E81}">
      <dsp:nvSpPr>
        <dsp:cNvPr id="0" name=""/>
        <dsp:cNvSpPr/>
      </dsp:nvSpPr>
      <dsp:spPr>
        <a:xfrm>
          <a:off x="4029878" y="-68066"/>
          <a:ext cx="720001" cy="720001"/>
        </a:xfrm>
        <a:prstGeom prst="ellipse">
          <a:avLst/>
        </a:prstGeom>
        <a:solidFill>
          <a:srgbClr val="C55A1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050" kern="1200" dirty="0">
              <a:latin typeface="Arial MT Std" panose="020B0402020200020204"/>
            </a:rPr>
            <a:t>PD7</a:t>
          </a:r>
        </a:p>
      </dsp:txBody>
      <dsp:txXfrm>
        <a:off x="4135320" y="37376"/>
        <a:ext cx="509117" cy="5091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C75B9-59C8-432F-9B7B-4B5D65674645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377AAB-B7DB-40B5-A4FE-71A021B01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26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7B8B14-E9F9-DA43-B75B-4CE9504D95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201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FD0E-B558-47BD-9DC8-CA90F3806298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88F7-12D2-4BB6-A26C-BD62DCD3EF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703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FD0E-B558-47BD-9DC8-CA90F3806298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88F7-12D2-4BB6-A26C-BD62DCD3EF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4522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FD0E-B558-47BD-9DC8-CA90F3806298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88F7-12D2-4BB6-A26C-BD62DCD3EF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809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FD0E-B558-47BD-9DC8-CA90F3806298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88F7-12D2-4BB6-A26C-BD62DCD3EF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4201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FD0E-B558-47BD-9DC8-CA90F3806298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88F7-12D2-4BB6-A26C-BD62DCD3EF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3031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FD0E-B558-47BD-9DC8-CA90F3806298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88F7-12D2-4BB6-A26C-BD62DCD3EF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3042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FD0E-B558-47BD-9DC8-CA90F3806298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88F7-12D2-4BB6-A26C-BD62DCD3EF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4955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FD0E-B558-47BD-9DC8-CA90F3806298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88F7-12D2-4BB6-A26C-BD62DCD3EF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0162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FD0E-B558-47BD-9DC8-CA90F3806298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88F7-12D2-4BB6-A26C-BD62DCD3EF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3239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FD0E-B558-47BD-9DC8-CA90F3806298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88F7-12D2-4BB6-A26C-BD62DCD3EF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0013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FD0E-B558-47BD-9DC8-CA90F3806298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88F7-12D2-4BB6-A26C-BD62DCD3EF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4212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7FD0E-B558-47BD-9DC8-CA90F3806298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588F7-12D2-4BB6-A26C-BD62DCD3EF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4098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5" Type="http://schemas.openxmlformats.org/officeDocument/2006/relationships/image" Target="../media/image1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s://www150.statcan.gc.ca/n1/pub/18-001-x/18-001-x2021001-eng.htm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svg"/><Relationship Id="rId3" Type="http://schemas.openxmlformats.org/officeDocument/2006/relationships/image" Target="../media/image19.svg"/><Relationship Id="rId7" Type="http://schemas.openxmlformats.org/officeDocument/2006/relationships/image" Target="../media/image23.svg"/><Relationship Id="rId12" Type="http://schemas.openxmlformats.org/officeDocument/2006/relationships/image" Target="../media/image28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png"/><Relationship Id="rId11" Type="http://schemas.openxmlformats.org/officeDocument/2006/relationships/image" Target="../media/image27.svg"/><Relationship Id="rId5" Type="http://schemas.openxmlformats.org/officeDocument/2006/relationships/image" Target="../media/image21.sv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669309"/>
            <a:ext cx="9906000" cy="1427307"/>
          </a:xfrm>
        </p:spPr>
        <p:txBody>
          <a:bodyPr>
            <a:normAutofit fontScale="90000"/>
          </a:bodyPr>
          <a:lstStyle/>
          <a:p>
            <a:r>
              <a:rPr lang="en-CA" sz="4400" b="1" dirty="0"/>
              <a:t>The Linkable File Environment: </a:t>
            </a:r>
            <a:br>
              <a:rPr lang="en-CA" sz="4400" b="1" dirty="0"/>
            </a:br>
            <a:r>
              <a:rPr lang="en-CA" sz="4400" b="1" dirty="0"/>
              <a:t>Analytical Opportunities For Program Evaluation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45383"/>
            <a:ext cx="9144000" cy="1655762"/>
          </a:xfrm>
        </p:spPr>
        <p:txBody>
          <a:bodyPr/>
          <a:lstStyle/>
          <a:p>
            <a:r>
              <a:rPr lang="en-CA" dirty="0"/>
              <a:t>A Short Overview</a:t>
            </a:r>
          </a:p>
        </p:txBody>
      </p:sp>
    </p:spTree>
    <p:extLst>
      <p:ext uri="{BB962C8B-B14F-4D97-AF65-F5344CB8AC3E}">
        <p14:creationId xmlns:p14="http://schemas.microsoft.com/office/powerpoint/2010/main" val="3390350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" name="Diagram 68" descr="This is image that depicts the LFE structure and some of the datasets contained in the LFE">
            <a:extLst>
              <a:ext uri="{FF2B5EF4-FFF2-40B4-BE49-F238E27FC236}">
                <a16:creationId xmlns:a16="http://schemas.microsoft.com/office/drawing/2014/main" id="{F74E3987-B2A4-4231-803E-B88D4C982C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577011"/>
              </p:ext>
            </p:extLst>
          </p:nvPr>
        </p:nvGraphicFramePr>
        <p:xfrm>
          <a:off x="-1546024" y="663716"/>
          <a:ext cx="9954697" cy="5927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BDE33C1E-BB8B-41A6-9281-4E0C5040EE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431102" y="1630225"/>
            <a:ext cx="4682837" cy="459824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6488" y="357725"/>
            <a:ext cx="6660712" cy="506398"/>
          </a:xfrm>
        </p:spPr>
        <p:txBody>
          <a:bodyPr lIns="91440" tIns="45720" rIns="91440" bIns="45720" anchor="b">
            <a:noAutofit/>
          </a:bodyPr>
          <a:lstStyle/>
          <a:p>
            <a:pPr>
              <a:defRPr/>
            </a:pPr>
            <a:br>
              <a:rPr lang="en-CA" sz="3200" b="1" dirty="0">
                <a:latin typeface="Arial MT Std"/>
              </a:rPr>
            </a:br>
            <a:br>
              <a:rPr lang="en-CA" sz="3200" b="1" dirty="0">
                <a:latin typeface="Arial MT Std"/>
              </a:rPr>
            </a:br>
            <a:br>
              <a:rPr lang="en-CA" sz="3200" b="1" dirty="0">
                <a:latin typeface="Arial MT Std"/>
              </a:rPr>
            </a:br>
            <a:r>
              <a:rPr lang="en-CA" sz="2800" b="1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Linkable File Environment (LFE)</a:t>
            </a:r>
            <a:endParaRPr lang="en-CA" sz="2600" b="1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8222A94-CDDE-4831-9794-E8B4AC2F0205}"/>
              </a:ext>
            </a:extLst>
          </p:cNvPr>
          <p:cNvSpPr/>
          <p:nvPr/>
        </p:nvSpPr>
        <p:spPr>
          <a:xfrm>
            <a:off x="5976932" y="1277420"/>
            <a:ext cx="1402931" cy="902204"/>
          </a:xfrm>
          <a:prstGeom prst="ellipse">
            <a:avLst/>
          </a:prstGeom>
          <a:solidFill>
            <a:srgbClr val="C55A11"/>
          </a:solidFill>
          <a:ln w="12700" cap="flat" cmpd="sng" algn="ctr">
            <a:solidFill>
              <a:prstClr val="white">
                <a:hueOff val="0"/>
                <a:satOff val="0"/>
                <a:lumOff val="0"/>
                <a:alphaOff val="0"/>
              </a:prstClr>
            </a:solidFill>
            <a:prstDash val="solid"/>
            <a:miter lim="800000"/>
          </a:ln>
          <a:effectLst/>
        </p:spPr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r>
              <a:rPr lang="en-CA" sz="2400" b="1" dirty="0">
                <a:solidFill>
                  <a:schemeClr val="bg1"/>
                </a:solidFill>
                <a:latin typeface="Arial MT Std" panose="020B0402020200020204"/>
              </a:rPr>
              <a:t> BIGS</a:t>
            </a:r>
          </a:p>
        </p:txBody>
      </p:sp>
      <p:sp>
        <p:nvSpPr>
          <p:cNvPr id="9" name="Arrow: Curved Down 8" descr="Arrow pointing to a circle that shows the BIGS source">
            <a:extLst>
              <a:ext uri="{FF2B5EF4-FFF2-40B4-BE49-F238E27FC236}">
                <a16:creationId xmlns:a16="http://schemas.microsoft.com/office/drawing/2014/main" id="{4E76DFF6-F6F9-44A8-BA49-6190612717CA}"/>
              </a:ext>
            </a:extLst>
          </p:cNvPr>
          <p:cNvSpPr/>
          <p:nvPr/>
        </p:nvSpPr>
        <p:spPr>
          <a:xfrm rot="20052796">
            <a:off x="5459998" y="1523811"/>
            <a:ext cx="724053" cy="212588"/>
          </a:xfrm>
          <a:prstGeom prst="curvedDown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592376-D1B2-4078-8F2E-D116791FEA00}"/>
              </a:ext>
            </a:extLst>
          </p:cNvPr>
          <p:cNvSpPr/>
          <p:nvPr/>
        </p:nvSpPr>
        <p:spPr>
          <a:xfrm>
            <a:off x="7918829" y="1704159"/>
            <a:ext cx="42269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altLang="en-US" dirty="0">
                <a:latin typeface="Arial" panose="020B0604020202020204" pitchFamily="34" charset="0"/>
                <a:cs typeface="Arial" panose="020B0604020202020204" pitchFamily="34" charset="0"/>
              </a:rPr>
              <a:t>Covers all Canadian businesses</a:t>
            </a:r>
          </a:p>
          <a:p>
            <a:endParaRPr lang="en-CA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Over 30 data sources</a:t>
            </a:r>
          </a:p>
          <a:p>
            <a:endParaRPr lang="en-CA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altLang="en-US" dirty="0">
                <a:latin typeface="Arial" panose="020B0604020202020204" pitchFamily="34" charset="0"/>
                <a:cs typeface="Arial" panose="020B0604020202020204" pitchFamily="34" charset="0"/>
              </a:rPr>
              <a:t>Facilitates the creation of linked survey </a:t>
            </a:r>
          </a:p>
          <a:p>
            <a:r>
              <a:rPr lang="en-CA" altLang="en-US" dirty="0">
                <a:latin typeface="Arial" panose="020B0604020202020204" pitchFamily="34" charset="0"/>
                <a:cs typeface="Arial" panose="020B0604020202020204" pitchFamily="34" charset="0"/>
              </a:rPr>
              <a:t>and administrative data files 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to inform on business and economic issues.</a:t>
            </a: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Analytical Opportunities:</a:t>
            </a:r>
          </a:p>
          <a:p>
            <a:pPr lvl="1"/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Assess business performance for reporting purposes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Program impact evaluation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Customized tabulations</a:t>
            </a:r>
          </a:p>
        </p:txBody>
      </p:sp>
      <p:grpSp>
        <p:nvGrpSpPr>
          <p:cNvPr id="11" name="Group 10" descr="A coloured dot which represents the administrative sources shown in the LFE diagram">
            <a:extLst>
              <a:ext uri="{FF2B5EF4-FFF2-40B4-BE49-F238E27FC236}">
                <a16:creationId xmlns:a16="http://schemas.microsoft.com/office/drawing/2014/main" id="{E0DAD58D-8E1E-40EF-9CA1-397F21B1EEBF}"/>
              </a:ext>
            </a:extLst>
          </p:cNvPr>
          <p:cNvGrpSpPr/>
          <p:nvPr/>
        </p:nvGrpSpPr>
        <p:grpSpPr>
          <a:xfrm>
            <a:off x="5559454" y="6057251"/>
            <a:ext cx="360000" cy="360000"/>
            <a:chOff x="6581183" y="3564817"/>
            <a:chExt cx="719999" cy="719999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EC662F7B-4AB5-4A75-AE6E-4DF805C6A0B3}"/>
                </a:ext>
              </a:extLst>
            </p:cNvPr>
            <p:cNvSpPr/>
            <p:nvPr/>
          </p:nvSpPr>
          <p:spPr>
            <a:xfrm>
              <a:off x="6581183" y="3564817"/>
              <a:ext cx="719999" cy="719999"/>
            </a:xfrm>
            <a:prstGeom prst="ellipse">
              <a:avLst/>
            </a:prstGeom>
            <a:solidFill>
              <a:srgbClr val="C55A1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Oval 4">
              <a:extLst>
                <a:ext uri="{FF2B5EF4-FFF2-40B4-BE49-F238E27FC236}">
                  <a16:creationId xmlns:a16="http://schemas.microsoft.com/office/drawing/2014/main" id="{64A6D7A3-9391-4951-AEC2-4F890614F6E7}"/>
                </a:ext>
              </a:extLst>
            </p:cNvPr>
            <p:cNvSpPr txBox="1"/>
            <p:nvPr/>
          </p:nvSpPr>
          <p:spPr>
            <a:xfrm>
              <a:off x="6686624" y="3670258"/>
              <a:ext cx="509117" cy="5091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marL="0" lvl="0" indent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CA" sz="1050" kern="1200" dirty="0">
                <a:latin typeface="Arial MT Std" panose="020B0402020200020204"/>
              </a:endParaRPr>
            </a:p>
          </p:txBody>
        </p:sp>
      </p:grpSp>
      <p:sp>
        <p:nvSpPr>
          <p:cNvPr id="15" name="Oval 14" descr="A coloured dot which represents the survey sources shown in the LFE diagram">
            <a:extLst>
              <a:ext uri="{FF2B5EF4-FFF2-40B4-BE49-F238E27FC236}">
                <a16:creationId xmlns:a16="http://schemas.microsoft.com/office/drawing/2014/main" id="{CD3D0E6E-39B4-4414-AD5F-465B0E630D70}"/>
              </a:ext>
            </a:extLst>
          </p:cNvPr>
          <p:cNvSpPr/>
          <p:nvPr/>
        </p:nvSpPr>
        <p:spPr>
          <a:xfrm>
            <a:off x="5559454" y="6451050"/>
            <a:ext cx="360000" cy="360000"/>
          </a:xfrm>
          <a:prstGeom prst="ellipse">
            <a:avLst/>
          </a:prstGeom>
          <a:solidFill>
            <a:srgbClr val="004785"/>
          </a:solidFill>
          <a:ln w="12700" cap="flat" cmpd="sng" algn="ctr">
            <a:solidFill>
              <a:prstClr val="white">
                <a:hueOff val="0"/>
                <a:satOff val="0"/>
                <a:lumOff val="0"/>
                <a:alphaOff val="0"/>
              </a:prstClr>
            </a:solidFill>
            <a:prstDash val="solid"/>
            <a:miter lim="800000"/>
          </a:ln>
          <a:effectLst/>
        </p:spPr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761E951-AAB3-4A50-B68F-9555D8603E3A}"/>
              </a:ext>
            </a:extLst>
          </p:cNvPr>
          <p:cNvSpPr txBox="1"/>
          <p:nvPr/>
        </p:nvSpPr>
        <p:spPr>
          <a:xfrm>
            <a:off x="5866734" y="6051536"/>
            <a:ext cx="2298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Administrative source</a:t>
            </a:r>
            <a:endParaRPr lang="fr-CA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080479E-02C3-4F40-B681-AA3A18A5C96C}"/>
              </a:ext>
            </a:extLst>
          </p:cNvPr>
          <p:cNvSpPr txBox="1"/>
          <p:nvPr/>
        </p:nvSpPr>
        <p:spPr>
          <a:xfrm>
            <a:off x="5902250" y="6459302"/>
            <a:ext cx="2298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Survey source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22961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C0B3F04-3FDA-424B-8A33-5684D16D2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918" y="-26044"/>
            <a:ext cx="11690252" cy="1325563"/>
          </a:xfrm>
        </p:spPr>
        <p:txBody>
          <a:bodyPr>
            <a:normAutofit/>
          </a:bodyPr>
          <a:lstStyle/>
          <a:p>
            <a:pPr algn="ctr"/>
            <a:r>
              <a:rPr lang="en-CA" sz="2800" b="1" dirty="0">
                <a:solidFill>
                  <a:srgbClr val="002060"/>
                </a:solidFill>
                <a:latin typeface="Arial MT Std"/>
              </a:rPr>
              <a:t>What data is available for analytical insights and decision making?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15C69A-011A-4748-94C2-986D9093D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61FF-D525-D64B-8909-8CF25B3FD48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2" name="Rectangle 91" descr="Location Icon">
            <a:extLst>
              <a:ext uri="{FF2B5EF4-FFF2-40B4-BE49-F238E27FC236}">
                <a16:creationId xmlns:a16="http://schemas.microsoft.com/office/drawing/2014/main" id="{C42F8B20-2743-4A50-A0EA-8B9A24135E83}"/>
              </a:ext>
            </a:extLst>
          </p:cNvPr>
          <p:cNvSpPr/>
          <p:nvPr/>
        </p:nvSpPr>
        <p:spPr>
          <a:xfrm>
            <a:off x="9800385" y="1830770"/>
            <a:ext cx="487683" cy="49642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perspectiveHeroicExtremeLeftFacing">
              <a:rot lat="20289704" lon="2161619" rev="21413854"/>
            </a:camera>
            <a:lightRig rig="balanced" dir="t"/>
          </a:scene3d>
          <a:sp3d extrusionH="381000">
            <a:extrusionClr>
              <a:schemeClr val="tx1">
                <a:lumMod val="65000"/>
                <a:lumOff val="3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b="1" i="1">
              <a:solidFill>
                <a:schemeClr val="tx1"/>
              </a:solidFill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ACCF090A-BE11-4E1D-82F2-AFE28F9D4278}"/>
              </a:ext>
            </a:extLst>
          </p:cNvPr>
          <p:cNvSpPr/>
          <p:nvPr/>
        </p:nvSpPr>
        <p:spPr>
          <a:xfrm>
            <a:off x="1476460" y="1047270"/>
            <a:ext cx="29656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b="1" dirty="0">
                <a:latin typeface="+mj-lt"/>
                <a:cs typeface="Times New Roman" panose="02020603050405020304" pitchFamily="18" charset="0"/>
              </a:rPr>
              <a:t>Individual Characteristics </a:t>
            </a:r>
            <a:endParaRPr lang="en-CA" sz="20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33" name="Arrow: Right 132" descr="Arrow pointing to text in the middle of the slide to show how the LFE can bring together individual characteristics and business characteristics">
            <a:extLst>
              <a:ext uri="{FF2B5EF4-FFF2-40B4-BE49-F238E27FC236}">
                <a16:creationId xmlns:a16="http://schemas.microsoft.com/office/drawing/2014/main" id="{4101EBFE-3765-4598-9147-976218AE23BA}"/>
              </a:ext>
            </a:extLst>
          </p:cNvPr>
          <p:cNvSpPr/>
          <p:nvPr/>
        </p:nvSpPr>
        <p:spPr>
          <a:xfrm>
            <a:off x="4398412" y="3292979"/>
            <a:ext cx="660379" cy="363426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4" name="Arrow: Right 133" descr="Arrow pointing to text in the middle of the slide to show how the LFE can bring together individual characteristics and business characteristics.">
            <a:extLst>
              <a:ext uri="{FF2B5EF4-FFF2-40B4-BE49-F238E27FC236}">
                <a16:creationId xmlns:a16="http://schemas.microsoft.com/office/drawing/2014/main" id="{51F73147-C0C4-459F-B7E9-28159AE36F82}"/>
              </a:ext>
            </a:extLst>
          </p:cNvPr>
          <p:cNvSpPr/>
          <p:nvPr/>
        </p:nvSpPr>
        <p:spPr>
          <a:xfrm rot="10800000">
            <a:off x="7312143" y="3292979"/>
            <a:ext cx="660379" cy="363426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EF2E9B52-FE57-401A-A30E-CC63A37D4E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69928" y="2866034"/>
            <a:ext cx="2455708" cy="215603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B09EEEC-29E2-417E-8A9F-59B37C3BF1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191988" y="1426681"/>
            <a:ext cx="2086112" cy="51147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A8524153-BEFF-4CE2-B71A-66E2C138092E}"/>
              </a:ext>
            </a:extLst>
          </p:cNvPr>
          <p:cNvSpPr txBox="1"/>
          <p:nvPr/>
        </p:nvSpPr>
        <p:spPr>
          <a:xfrm>
            <a:off x="5388827" y="3101763"/>
            <a:ext cx="1723806" cy="31393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CA" dirty="0"/>
              <a:t>Understanding</a:t>
            </a:r>
          </a:p>
          <a:p>
            <a:pPr algn="ctr"/>
            <a:r>
              <a:rPr lang="en-CA" dirty="0"/>
              <a:t>Not ONLY business impacts but allows for analysis of  employer-employees and ownership individual characteristics</a:t>
            </a:r>
          </a:p>
        </p:txBody>
      </p:sp>
      <p:pic>
        <p:nvPicPr>
          <p:cNvPr id="131" name="Graphic 130" descr="Research">
            <a:extLst>
              <a:ext uri="{FF2B5EF4-FFF2-40B4-BE49-F238E27FC236}">
                <a16:creationId xmlns:a16="http://schemas.microsoft.com/office/drawing/2014/main" id="{B3561046-5E7E-41A9-8864-A561DD437B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87406" y="1711552"/>
            <a:ext cx="1105727" cy="1105727"/>
          </a:xfrm>
          <a:prstGeom prst="rect">
            <a:avLst/>
          </a:prstGeom>
        </p:spPr>
      </p:pic>
      <p:pic>
        <p:nvPicPr>
          <p:cNvPr id="80" name="Graphic 79" descr="man">
            <a:extLst>
              <a:ext uri="{FF2B5EF4-FFF2-40B4-BE49-F238E27FC236}">
                <a16:creationId xmlns:a16="http://schemas.microsoft.com/office/drawing/2014/main" id="{96A2E9DF-E68F-499C-A57C-6199B6963A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99766" y="3510934"/>
            <a:ext cx="901760" cy="901760"/>
          </a:xfrm>
          <a:prstGeom prst="rect">
            <a:avLst/>
          </a:prstGeom>
        </p:spPr>
      </p:pic>
      <p:pic>
        <p:nvPicPr>
          <p:cNvPr id="82" name="Graphic 81" descr="woman">
            <a:extLst>
              <a:ext uri="{FF2B5EF4-FFF2-40B4-BE49-F238E27FC236}">
                <a16:creationId xmlns:a16="http://schemas.microsoft.com/office/drawing/2014/main" id="{C005EEB3-2F3B-4847-9A07-6A1773C605C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954554" y="3510934"/>
            <a:ext cx="901760" cy="901760"/>
          </a:xfrm>
          <a:prstGeom prst="rect">
            <a:avLst/>
          </a:prstGeom>
        </p:spPr>
      </p:pic>
      <p:sp>
        <p:nvSpPr>
          <p:cNvPr id="102" name="Rectangle 101">
            <a:extLst>
              <a:ext uri="{FF2B5EF4-FFF2-40B4-BE49-F238E27FC236}">
                <a16:creationId xmlns:a16="http://schemas.microsoft.com/office/drawing/2014/main" id="{56D4103E-CFBE-4BD5-AB1F-BF02E88B2A1E}"/>
              </a:ext>
            </a:extLst>
          </p:cNvPr>
          <p:cNvSpPr/>
          <p:nvPr/>
        </p:nvSpPr>
        <p:spPr>
          <a:xfrm>
            <a:off x="3127481" y="1987390"/>
            <a:ext cx="1031352" cy="1187080"/>
          </a:xfrm>
          <a:prstGeom prst="rect">
            <a:avLst/>
          </a:prstGeom>
          <a:solidFill>
            <a:schemeClr val="tx2"/>
          </a:solidFill>
          <a:ln>
            <a:noFill/>
          </a:ln>
          <a:scene3d>
            <a:camera prst="perspectiveHeroicExtremeLeftFacing">
              <a:rot lat="20274000" lon="19440000" rev="21480000"/>
            </a:camera>
            <a:lightRig rig="balanced" dir="t"/>
          </a:scene3d>
          <a:sp3d extrusionH="889000">
            <a:extrusionClr>
              <a:schemeClr val="tx2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i="1" dirty="0">
                <a:solidFill>
                  <a:schemeClr val="bg1"/>
                </a:solidFill>
              </a:rPr>
              <a:t>Gender</a:t>
            </a:r>
            <a:endParaRPr lang="en-CA" sz="2400" b="1" i="1" dirty="0">
              <a:solidFill>
                <a:schemeClr val="bg1"/>
              </a:solidFill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F1AC7808-A147-4CDB-B01E-72BAFBF9009B}"/>
              </a:ext>
            </a:extLst>
          </p:cNvPr>
          <p:cNvSpPr/>
          <p:nvPr/>
        </p:nvSpPr>
        <p:spPr>
          <a:xfrm>
            <a:off x="3941741" y="4012614"/>
            <a:ext cx="1194982" cy="1258594"/>
          </a:xfrm>
          <a:prstGeom prst="rect">
            <a:avLst/>
          </a:prstGeom>
          <a:solidFill>
            <a:schemeClr val="tx2"/>
          </a:solidFill>
          <a:ln>
            <a:noFill/>
          </a:ln>
          <a:scene3d>
            <a:camera prst="perspectiveHeroicExtremeLeftFacing">
              <a:rot lat="20274000" lon="19440000" rev="21480000"/>
            </a:camera>
            <a:lightRig rig="balanced" dir="t"/>
          </a:scene3d>
          <a:sp3d extrusionH="889000">
            <a:extrusionClr>
              <a:schemeClr val="tx2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i="1" dirty="0">
                <a:solidFill>
                  <a:schemeClr val="bg1"/>
                </a:solidFill>
              </a:rPr>
              <a:t>Immigrant</a:t>
            </a:r>
          </a:p>
          <a:p>
            <a:pPr algn="ctr"/>
            <a:r>
              <a:rPr lang="en-CA" b="1" i="1" dirty="0">
                <a:solidFill>
                  <a:schemeClr val="bg1"/>
                </a:solidFill>
              </a:rPr>
              <a:t>Status</a:t>
            </a:r>
            <a:endParaRPr lang="en-CA" sz="2400" b="1" i="1" dirty="0">
              <a:solidFill>
                <a:schemeClr val="bg1"/>
              </a:solidFill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77FDDD72-441D-4E8C-82CF-3FE1742BA7AF}"/>
              </a:ext>
            </a:extLst>
          </p:cNvPr>
          <p:cNvSpPr/>
          <p:nvPr/>
        </p:nvSpPr>
        <p:spPr>
          <a:xfrm>
            <a:off x="1334439" y="2331154"/>
            <a:ext cx="1000814" cy="1054090"/>
          </a:xfrm>
          <a:prstGeom prst="rect">
            <a:avLst/>
          </a:prstGeom>
          <a:solidFill>
            <a:schemeClr val="tx2"/>
          </a:solidFill>
          <a:ln>
            <a:noFill/>
          </a:ln>
          <a:scene3d>
            <a:camera prst="perspectiveHeroicExtremeLeftFacing">
              <a:rot lat="20274000" lon="19440000" rev="21480000"/>
            </a:camera>
            <a:lightRig rig="balanced" dir="t"/>
          </a:scene3d>
          <a:sp3d extrusionH="889000">
            <a:extrusionClr>
              <a:schemeClr val="tx2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i="1" dirty="0">
                <a:solidFill>
                  <a:schemeClr val="bg1"/>
                </a:solidFill>
              </a:rPr>
              <a:t>Age</a:t>
            </a:r>
            <a:endParaRPr lang="en-CA" sz="2400" b="1" i="1" dirty="0">
              <a:solidFill>
                <a:schemeClr val="bg1"/>
              </a:solidFill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D375A0DD-711A-4529-A328-AE4645C86C61}"/>
              </a:ext>
            </a:extLst>
          </p:cNvPr>
          <p:cNvSpPr/>
          <p:nvPr/>
        </p:nvSpPr>
        <p:spPr>
          <a:xfrm>
            <a:off x="653009" y="4262843"/>
            <a:ext cx="1383926" cy="1267704"/>
          </a:xfrm>
          <a:prstGeom prst="rect">
            <a:avLst/>
          </a:prstGeom>
          <a:solidFill>
            <a:schemeClr val="tx2"/>
          </a:solidFill>
          <a:ln>
            <a:noFill/>
          </a:ln>
          <a:scene3d>
            <a:camera prst="perspectiveHeroicExtremeLeftFacing">
              <a:rot lat="20274000" lon="19440000" rev="21480000"/>
            </a:camera>
            <a:lightRig rig="balanced" dir="t"/>
          </a:scene3d>
          <a:sp3d extrusionH="889000">
            <a:extrusionClr>
              <a:schemeClr val="tx2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i="1" dirty="0">
                <a:solidFill>
                  <a:schemeClr val="bg1"/>
                </a:solidFill>
              </a:rPr>
              <a:t>Labour Market Experience</a:t>
            </a:r>
            <a:endParaRPr lang="en-CA" sz="2400" b="1" i="1" dirty="0">
              <a:solidFill>
                <a:schemeClr val="bg1"/>
              </a:solidFill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D55ECB02-FA9C-4308-8151-3E352488C0E9}"/>
              </a:ext>
            </a:extLst>
          </p:cNvPr>
          <p:cNvSpPr/>
          <p:nvPr/>
        </p:nvSpPr>
        <p:spPr>
          <a:xfrm>
            <a:off x="721148" y="3445513"/>
            <a:ext cx="383928" cy="594117"/>
          </a:xfrm>
          <a:prstGeom prst="rect">
            <a:avLst/>
          </a:prstGeom>
          <a:solidFill>
            <a:schemeClr val="tx2"/>
          </a:solidFill>
          <a:ln>
            <a:noFill/>
          </a:ln>
          <a:scene3d>
            <a:camera prst="perspectiveHeroicExtremeLeftFacing">
              <a:rot lat="20274000" lon="19440000" rev="21480000"/>
            </a:camera>
            <a:lightRig rig="balanced" dir="t"/>
          </a:scene3d>
          <a:sp3d extrusionH="381000">
            <a:extrusionClr>
              <a:schemeClr val="tx2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i="1" dirty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C06BC31B-1D70-4C99-9DDA-DB8CC020E87C}"/>
              </a:ext>
            </a:extLst>
          </p:cNvPr>
          <p:cNvSpPr/>
          <p:nvPr/>
        </p:nvSpPr>
        <p:spPr>
          <a:xfrm>
            <a:off x="2217174" y="1862288"/>
            <a:ext cx="370224" cy="464908"/>
          </a:xfrm>
          <a:prstGeom prst="rect">
            <a:avLst/>
          </a:prstGeom>
          <a:solidFill>
            <a:schemeClr val="tx2"/>
          </a:solidFill>
          <a:ln>
            <a:noFill/>
          </a:ln>
          <a:scene3d>
            <a:camera prst="perspectiveHeroicExtremeLeftFacing">
              <a:rot lat="20274000" lon="19440000" rev="21480000"/>
            </a:camera>
            <a:lightRig rig="balanced" dir="t"/>
          </a:scene3d>
          <a:sp3d extrusionH="381000">
            <a:extrusionClr>
              <a:schemeClr val="tx2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i="1" dirty="0">
                <a:solidFill>
                  <a:schemeClr val="bg1"/>
                </a:solidFill>
              </a:rPr>
              <a:t>$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912C7350-9876-4E9A-B638-0D05933AC743}"/>
              </a:ext>
            </a:extLst>
          </p:cNvPr>
          <p:cNvSpPr/>
          <p:nvPr/>
        </p:nvSpPr>
        <p:spPr>
          <a:xfrm>
            <a:off x="2431117" y="4863039"/>
            <a:ext cx="1309245" cy="875107"/>
          </a:xfrm>
          <a:prstGeom prst="rect">
            <a:avLst/>
          </a:prstGeom>
          <a:solidFill>
            <a:schemeClr val="tx2"/>
          </a:solidFill>
          <a:ln>
            <a:noFill/>
          </a:ln>
          <a:scene3d>
            <a:camera prst="perspectiveHeroicExtremeLeftFacing">
              <a:rot lat="20274000" lon="19440000" rev="21480000"/>
            </a:camera>
            <a:lightRig rig="balanced" dir="t"/>
          </a:scene3d>
          <a:sp3d extrusionH="889000">
            <a:extrusionClr>
              <a:schemeClr val="tx2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i="1" dirty="0">
                <a:solidFill>
                  <a:schemeClr val="bg1"/>
                </a:solidFill>
              </a:rPr>
              <a:t>Indigenous</a:t>
            </a:r>
          </a:p>
          <a:p>
            <a:pPr algn="ctr"/>
            <a:r>
              <a:rPr lang="en-CA" b="1" i="1" dirty="0">
                <a:solidFill>
                  <a:schemeClr val="bg1"/>
                </a:solidFill>
              </a:rPr>
              <a:t>Status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0987700B-6F8E-4B55-A645-1701E6EEC9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66563" y="3169599"/>
            <a:ext cx="350312" cy="463668"/>
          </a:xfrm>
          <a:prstGeom prst="rect">
            <a:avLst/>
          </a:prstGeom>
          <a:solidFill>
            <a:schemeClr val="tx2"/>
          </a:solidFill>
          <a:ln>
            <a:noFill/>
          </a:ln>
          <a:scene3d>
            <a:camera prst="perspectiveHeroicExtremeLeftFacing">
              <a:rot lat="20274000" lon="19440000" rev="21480000"/>
            </a:camera>
            <a:lightRig rig="balanced" dir="t"/>
          </a:scene3d>
          <a:sp3d extrusionH="381000">
            <a:extrusionClr>
              <a:schemeClr val="tx2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b="1" i="1">
              <a:solidFill>
                <a:schemeClr val="tx1"/>
              </a:solidFill>
            </a:endParaRPr>
          </a:p>
        </p:txBody>
      </p:sp>
      <p:pic>
        <p:nvPicPr>
          <p:cNvPr id="112" name="Graphic 111" descr="Graduation cap">
            <a:extLst>
              <a:ext uri="{FF2B5EF4-FFF2-40B4-BE49-F238E27FC236}">
                <a16:creationId xmlns:a16="http://schemas.microsoft.com/office/drawing/2014/main" id="{5C58D0F7-981F-4FEE-BD8E-D377A707C92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948671" y="3219845"/>
            <a:ext cx="400600" cy="400600"/>
          </a:xfrm>
          <a:prstGeom prst="rect">
            <a:avLst/>
          </a:prstGeom>
        </p:spPr>
      </p:pic>
      <p:sp>
        <p:nvSpPr>
          <p:cNvPr id="36" name="Oval 35">
            <a:extLst>
              <a:ext uri="{FF2B5EF4-FFF2-40B4-BE49-F238E27FC236}">
                <a16:creationId xmlns:a16="http://schemas.microsoft.com/office/drawing/2014/main" id="{A069D18D-7765-4F99-84B1-BC608D4D7B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52227" y="2896302"/>
            <a:ext cx="2455708" cy="2156037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78" name="Graphic 77" descr="Business">
            <a:extLst>
              <a:ext uri="{FF2B5EF4-FFF2-40B4-BE49-F238E27FC236}">
                <a16:creationId xmlns:a16="http://schemas.microsoft.com/office/drawing/2014/main" id="{912EBA66-BB8D-44F4-A66C-26836322BB7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891708" y="3166940"/>
            <a:ext cx="1530361" cy="1530361"/>
          </a:xfrm>
          <a:prstGeom prst="rect">
            <a:avLst/>
          </a:prstGeom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1BAE70D2-1D7E-4C7E-AFBF-2EF7CA080E30}"/>
              </a:ext>
            </a:extLst>
          </p:cNvPr>
          <p:cNvSpPr/>
          <p:nvPr/>
        </p:nvSpPr>
        <p:spPr>
          <a:xfrm>
            <a:off x="10322425" y="2313589"/>
            <a:ext cx="1104912" cy="122760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perspectiveHeroicExtremeLeftFacing">
              <a:rot lat="20289704" lon="2161619" rev="21413854"/>
            </a:camera>
            <a:lightRig rig="balanced" dir="t"/>
          </a:scene3d>
          <a:sp3d extrusionH="889000">
            <a:extrusionClr>
              <a:schemeClr val="tx1">
                <a:lumMod val="65000"/>
                <a:lumOff val="3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i="1" dirty="0">
                <a:solidFill>
                  <a:schemeClr val="tx1"/>
                </a:solidFill>
              </a:rPr>
              <a:t>Revenue</a:t>
            </a:r>
            <a:endParaRPr lang="en-CA" sz="2400" b="1" i="1" dirty="0">
              <a:solidFill>
                <a:schemeClr val="tx1"/>
              </a:solidFill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00B6EB36-7B60-44BB-B89D-17F4698FB5B6}"/>
              </a:ext>
            </a:extLst>
          </p:cNvPr>
          <p:cNvSpPr/>
          <p:nvPr/>
        </p:nvSpPr>
        <p:spPr>
          <a:xfrm>
            <a:off x="10288070" y="4423463"/>
            <a:ext cx="1208246" cy="134241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perspectiveHeroicExtremeLeftFacing">
              <a:rot lat="20289704" lon="2161619" rev="21413854"/>
            </a:camera>
            <a:lightRig rig="balanced" dir="t"/>
          </a:scene3d>
          <a:sp3d extrusionH="889000">
            <a:extrusionClr>
              <a:schemeClr val="tx1">
                <a:lumMod val="65000"/>
                <a:lumOff val="3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i="1" dirty="0">
                <a:solidFill>
                  <a:schemeClr val="tx1"/>
                </a:solidFill>
              </a:rPr>
              <a:t>Industry</a:t>
            </a:r>
            <a:endParaRPr lang="en-CA" sz="2400" b="1" i="1" dirty="0">
              <a:solidFill>
                <a:schemeClr val="tx1"/>
              </a:solidFill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3C4F4272-008C-4462-8A08-B689F2A6E214}"/>
              </a:ext>
            </a:extLst>
          </p:cNvPr>
          <p:cNvSpPr/>
          <p:nvPr/>
        </p:nvSpPr>
        <p:spPr>
          <a:xfrm>
            <a:off x="7869335" y="1426681"/>
            <a:ext cx="1380171" cy="131668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perspectiveHeroicExtremeLeftFacing">
              <a:rot lat="20289704" lon="2161619" rev="21413854"/>
            </a:camera>
            <a:lightRig rig="balanced" dir="t"/>
          </a:scene3d>
          <a:sp3d extrusionH="889000">
            <a:extrusionClr>
              <a:schemeClr val="tx1">
                <a:lumMod val="65000"/>
                <a:lumOff val="3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i="1" dirty="0">
                <a:solidFill>
                  <a:schemeClr val="tx1"/>
                </a:solidFill>
              </a:rPr>
              <a:t>Employment</a:t>
            </a:r>
            <a:endParaRPr lang="en-CA" sz="2400" b="1" i="1" dirty="0">
              <a:solidFill>
                <a:schemeClr val="tx1"/>
              </a:solidFill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4DA43F11-F9E6-4521-B35B-EDF633364A8C}"/>
              </a:ext>
            </a:extLst>
          </p:cNvPr>
          <p:cNvSpPr/>
          <p:nvPr/>
        </p:nvSpPr>
        <p:spPr>
          <a:xfrm>
            <a:off x="7275839" y="3948560"/>
            <a:ext cx="1286993" cy="125671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perspectiveHeroicExtremeLeftFacing">
              <a:rot lat="20289704" lon="2161619" rev="21413854"/>
            </a:camera>
            <a:lightRig rig="balanced" dir="t"/>
          </a:scene3d>
          <a:sp3d extrusionH="889000">
            <a:extrusionClr>
              <a:schemeClr val="tx1">
                <a:lumMod val="65000"/>
                <a:lumOff val="3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i="1" dirty="0">
                <a:solidFill>
                  <a:schemeClr val="tx1"/>
                </a:solidFill>
              </a:rPr>
              <a:t>Program</a:t>
            </a:r>
            <a:endParaRPr lang="en-CA" sz="2400" b="1" i="1" dirty="0">
              <a:solidFill>
                <a:schemeClr val="tx1"/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DC6CABA0-DA8A-47B4-A238-5CA9769C40CC}"/>
              </a:ext>
            </a:extLst>
          </p:cNvPr>
          <p:cNvSpPr/>
          <p:nvPr/>
        </p:nvSpPr>
        <p:spPr>
          <a:xfrm>
            <a:off x="11107445" y="3631598"/>
            <a:ext cx="442522" cy="58619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perspectiveHeroicExtremeLeftFacing">
              <a:rot lat="20289704" lon="2161619" rev="21413854"/>
            </a:camera>
            <a:lightRig rig="balanced" dir="t"/>
          </a:scene3d>
          <a:sp3d extrusionH="381000">
            <a:extrusionClr>
              <a:schemeClr val="tx1">
                <a:lumMod val="65000"/>
                <a:lumOff val="3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b="1" i="1" dirty="0">
                <a:solidFill>
                  <a:schemeClr val="tx1"/>
                </a:solidFill>
              </a:rPr>
              <a:t>…</a:t>
            </a:r>
          </a:p>
        </p:txBody>
      </p:sp>
      <p:pic>
        <p:nvPicPr>
          <p:cNvPr id="116" name="Graphic 115">
            <a:extLst>
              <a:ext uri="{FF2B5EF4-FFF2-40B4-BE49-F238E27FC236}">
                <a16:creationId xmlns:a16="http://schemas.microsoft.com/office/drawing/2014/main" id="{1DCA6CC8-6CDF-49E6-9DFB-A413D9AC1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814473" y="1807996"/>
            <a:ext cx="487682" cy="487682"/>
          </a:xfrm>
          <a:prstGeom prst="rect">
            <a:avLst/>
          </a:prstGeom>
        </p:spPr>
      </p:pic>
      <p:sp>
        <p:nvSpPr>
          <p:cNvPr id="117" name="Rectangle 116">
            <a:extLst>
              <a:ext uri="{FF2B5EF4-FFF2-40B4-BE49-F238E27FC236}">
                <a16:creationId xmlns:a16="http://schemas.microsoft.com/office/drawing/2014/main" id="{A974205C-C96A-4009-8EAF-46A6BDC74C29}"/>
              </a:ext>
            </a:extLst>
          </p:cNvPr>
          <p:cNvSpPr/>
          <p:nvPr/>
        </p:nvSpPr>
        <p:spPr>
          <a:xfrm>
            <a:off x="8880313" y="4810484"/>
            <a:ext cx="1168825" cy="129861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perspectiveHeroicExtremeLeftFacing">
              <a:rot lat="20289704" lon="2161619" rev="21413854"/>
            </a:camera>
            <a:lightRig rig="balanced" dir="t"/>
          </a:scene3d>
          <a:sp3d extrusionH="889000">
            <a:extrusionClr>
              <a:schemeClr val="tx1">
                <a:lumMod val="65000"/>
                <a:lumOff val="3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i="1" dirty="0">
                <a:solidFill>
                  <a:schemeClr val="tx1"/>
                </a:solidFill>
              </a:rPr>
              <a:t>Business Type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718824B0-B5B4-4E8D-A536-DE8E285EB743}"/>
              </a:ext>
            </a:extLst>
          </p:cNvPr>
          <p:cNvSpPr txBox="1"/>
          <p:nvPr/>
        </p:nvSpPr>
        <p:spPr>
          <a:xfrm>
            <a:off x="8729726" y="1035399"/>
            <a:ext cx="27849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>
                <a:latin typeface="+mj-lt"/>
                <a:cs typeface="Times New Roman" panose="02020603050405020304" pitchFamily="18" charset="0"/>
              </a:rPr>
              <a:t>Business Characteristics</a:t>
            </a:r>
            <a:endParaRPr lang="en-CA" sz="2000" dirty="0">
              <a:latin typeface="+mj-lt"/>
              <a:cs typeface="Times New Roman" panose="02020603050405020304" pitchFamily="18" charset="0"/>
            </a:endParaRPr>
          </a:p>
          <a:p>
            <a:endParaRPr lang="en-CA" sz="20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09DCBBDA-986B-4A09-B031-563A2A66B4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092773" y="3166690"/>
            <a:ext cx="350961" cy="46490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perspectiveHeroicExtremeLeftFacing">
              <a:rot lat="20289704" lon="2161619" rev="21413854"/>
            </a:camera>
            <a:lightRig rig="balanced" dir="t"/>
          </a:scene3d>
          <a:sp3d extrusionH="381000">
            <a:extrusionClr>
              <a:schemeClr val="tx1">
                <a:lumMod val="65000"/>
                <a:lumOff val="3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b="1" i="1">
              <a:solidFill>
                <a:schemeClr val="tx1"/>
              </a:solidFill>
            </a:endParaRPr>
          </a:p>
        </p:txBody>
      </p:sp>
      <p:pic>
        <p:nvPicPr>
          <p:cNvPr id="110" name="Graphic 109" descr="Dollar">
            <a:extLst>
              <a:ext uri="{FF2B5EF4-FFF2-40B4-BE49-F238E27FC236}">
                <a16:creationId xmlns:a16="http://schemas.microsoft.com/office/drawing/2014/main" id="{464AE0B9-49AD-487D-88BE-8D6D17AD9CE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102044" y="3219845"/>
            <a:ext cx="336704" cy="3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330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26AA8-E157-4C7E-A0E0-C39A6D58A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59" y="135642"/>
            <a:ext cx="11876568" cy="937246"/>
          </a:xfrm>
        </p:spPr>
        <p:txBody>
          <a:bodyPr>
            <a:normAutofit/>
          </a:bodyPr>
          <a:lstStyle/>
          <a:p>
            <a:pPr algn="ctr"/>
            <a:r>
              <a:rPr lang="en-CA" sz="2800" b="1" dirty="0">
                <a:solidFill>
                  <a:srgbClr val="002060"/>
                </a:solidFill>
                <a:latin typeface="Arial MT Std"/>
              </a:rPr>
              <a:t>Case Study: Linking program data to the LFE for program evaluation</a:t>
            </a:r>
            <a:endParaRPr lang="en-US" sz="2800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B70E978-E28C-4369-9B2C-66696A1EA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45808" y="1142358"/>
            <a:ext cx="3600000" cy="4420905"/>
          </a:xfrm>
          <a:prstGeom prst="rect">
            <a:avLst/>
          </a:prstGeom>
          <a:solidFill>
            <a:schemeClr val="tx2">
              <a:lumMod val="20000"/>
              <a:lumOff val="80000"/>
              <a:alpha val="5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B4B0B5C-ED9C-46A1-B3FB-FCCA1C3A5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35808" y="2044950"/>
            <a:ext cx="3420000" cy="33851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CFFBAE1-777B-4DD0-82B3-191A34DC5066}"/>
              </a:ext>
            </a:extLst>
          </p:cNvPr>
          <p:cNvSpPr/>
          <p:nvPr/>
        </p:nvSpPr>
        <p:spPr>
          <a:xfrm>
            <a:off x="335808" y="1270720"/>
            <a:ext cx="3420000" cy="7787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tx1"/>
                </a:solidFill>
              </a:rPr>
              <a:t>Setting Up the LFE Linkage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D2C59F7-4BD6-4E12-B334-C7CBD5B9FEBF}"/>
              </a:ext>
            </a:extLst>
          </p:cNvPr>
          <p:cNvSpPr/>
          <p:nvPr/>
        </p:nvSpPr>
        <p:spPr>
          <a:xfrm>
            <a:off x="474604" y="2075535"/>
            <a:ext cx="3142407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CA" sz="1600" b="1" dirty="0">
              <a:latin typeface="Arial MT Std" panose="020B0402020200020204"/>
            </a:endParaRPr>
          </a:p>
          <a:p>
            <a:r>
              <a:rPr lang="en-CA" dirty="0"/>
              <a:t>Identify programs and data files</a:t>
            </a:r>
          </a:p>
          <a:p>
            <a:endParaRPr lang="en-CA" dirty="0"/>
          </a:p>
          <a:p>
            <a:r>
              <a:rPr lang="en-CA" dirty="0"/>
              <a:t>Transmit data to Statistics Canada</a:t>
            </a:r>
          </a:p>
          <a:p>
            <a:endParaRPr lang="en-CA" dirty="0"/>
          </a:p>
          <a:p>
            <a:r>
              <a:rPr lang="en-CA" dirty="0"/>
              <a:t>Database will be created</a:t>
            </a:r>
          </a:p>
          <a:p>
            <a:endParaRPr lang="en-CA" dirty="0"/>
          </a:p>
          <a:p>
            <a:r>
              <a:rPr lang="en-CA" dirty="0"/>
              <a:t>Businesses will be linked to the BR</a:t>
            </a:r>
          </a:p>
          <a:p>
            <a:endParaRPr lang="en-CA" sz="1600" dirty="0"/>
          </a:p>
          <a:p>
            <a:endParaRPr lang="en-US" sz="16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CB8C66B-80C2-415B-ABA8-7A6341CEEF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222804" y="1150974"/>
            <a:ext cx="3600000" cy="5580000"/>
          </a:xfrm>
          <a:prstGeom prst="rect">
            <a:avLst/>
          </a:prstGeom>
          <a:solidFill>
            <a:schemeClr val="tx2">
              <a:lumMod val="20000"/>
              <a:lumOff val="80000"/>
              <a:alpha val="5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C4A11D3-65D9-4515-A0EE-7B4E6F106F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305722" y="2063012"/>
            <a:ext cx="3420000" cy="450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52EC3FA-FF86-4B60-A99D-F3CE5C71492E}"/>
              </a:ext>
            </a:extLst>
          </p:cNvPr>
          <p:cNvSpPr/>
          <p:nvPr/>
        </p:nvSpPr>
        <p:spPr>
          <a:xfrm>
            <a:off x="4338380" y="1284254"/>
            <a:ext cx="3420000" cy="7787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tx1"/>
                </a:solidFill>
              </a:rPr>
              <a:t>Develop Benchmark Indicators </a:t>
            </a:r>
          </a:p>
          <a:p>
            <a:pPr algn="ctr"/>
            <a:r>
              <a:rPr lang="en-CA" b="1" dirty="0">
                <a:solidFill>
                  <a:schemeClr val="tx1"/>
                </a:solidFill>
              </a:rPr>
              <a:t>for Businesses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A9FCD45-25BF-4838-B855-9E57415577D9}"/>
              </a:ext>
            </a:extLst>
          </p:cNvPr>
          <p:cNvSpPr/>
          <p:nvPr/>
        </p:nvSpPr>
        <p:spPr>
          <a:xfrm>
            <a:off x="4305722" y="2098919"/>
            <a:ext cx="36000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CA" sz="1600" b="1" dirty="0">
              <a:latin typeface="Arial MT Std" panose="020B0402020200020204"/>
            </a:endParaRPr>
          </a:p>
          <a:p>
            <a:r>
              <a:rPr lang="en-CA" dirty="0"/>
              <a:t>GBA+ Analysis</a:t>
            </a:r>
          </a:p>
          <a:p>
            <a:endParaRPr lang="en-CA" dirty="0"/>
          </a:p>
          <a:p>
            <a:r>
              <a:rPr lang="en-US" dirty="0"/>
              <a:t>Descriptive and Analytical Statistics</a:t>
            </a:r>
          </a:p>
          <a:p>
            <a:r>
              <a:rPr lang="en-US" dirty="0"/>
              <a:t>For example:</a:t>
            </a:r>
          </a:p>
          <a:p>
            <a:pPr marL="285750" indent="-285750">
              <a:buFontTx/>
              <a:buChar char="-"/>
            </a:pPr>
            <a:r>
              <a:rPr lang="en-CA" dirty="0"/>
              <a:t>identify high growth business </a:t>
            </a:r>
          </a:p>
          <a:p>
            <a:pPr marL="285750" indent="-285750">
              <a:buFontTx/>
              <a:buChar char="-"/>
            </a:pPr>
            <a:r>
              <a:rPr lang="en-CA" dirty="0"/>
              <a:t>survival rate,</a:t>
            </a:r>
          </a:p>
          <a:p>
            <a:pPr marL="285750" indent="-285750">
              <a:buFontTx/>
              <a:buChar char="-"/>
            </a:pPr>
            <a:r>
              <a:rPr lang="en-CA" dirty="0"/>
              <a:t>urban/rural, </a:t>
            </a:r>
          </a:p>
          <a:p>
            <a:pPr marL="285750" indent="-285750">
              <a:buFontTx/>
              <a:buChar char="-"/>
            </a:pPr>
            <a:r>
              <a:rPr lang="en-CA" dirty="0"/>
              <a:t>Industry</a:t>
            </a:r>
          </a:p>
          <a:p>
            <a:pPr marL="285750" indent="-285750">
              <a:buFontTx/>
              <a:buChar char="-"/>
            </a:pPr>
            <a:r>
              <a:rPr lang="en-CA" dirty="0"/>
              <a:t>size of business</a:t>
            </a:r>
          </a:p>
          <a:p>
            <a:pPr marL="285750" indent="-285750">
              <a:buFontTx/>
              <a:buChar char="-"/>
            </a:pPr>
            <a:r>
              <a:rPr lang="en-US" dirty="0"/>
              <a:t>measuring proxy for productivity revenue growth</a:t>
            </a:r>
          </a:p>
          <a:p>
            <a:pPr marL="285750" indent="-285750">
              <a:buFontTx/>
              <a:buChar char="-"/>
            </a:pPr>
            <a:r>
              <a:rPr lang="en-US" dirty="0"/>
              <a:t>employment growth</a:t>
            </a:r>
          </a:p>
          <a:p>
            <a:pPr marL="285750" indent="-285750">
              <a:buFontTx/>
              <a:buChar char="-"/>
            </a:pPr>
            <a:r>
              <a:rPr lang="en-US" dirty="0"/>
              <a:t>R&amp;D expenditures</a:t>
            </a:r>
          </a:p>
          <a:p>
            <a:pPr marL="285750" indent="-285750">
              <a:buFontTx/>
              <a:buChar char="-"/>
            </a:pPr>
            <a:r>
              <a:rPr lang="en-US" dirty="0"/>
              <a:t>salaries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3B9F5CE-31A9-450C-905B-56609E4AB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199800" y="1142358"/>
            <a:ext cx="3600000" cy="5580000"/>
          </a:xfrm>
          <a:prstGeom prst="rect">
            <a:avLst/>
          </a:prstGeom>
          <a:solidFill>
            <a:schemeClr val="tx2">
              <a:lumMod val="20000"/>
              <a:lumOff val="80000"/>
              <a:alpha val="5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606362C-8970-40A3-A556-0BE43D82D144}"/>
              </a:ext>
            </a:extLst>
          </p:cNvPr>
          <p:cNvSpPr/>
          <p:nvPr/>
        </p:nvSpPr>
        <p:spPr>
          <a:xfrm>
            <a:off x="8305677" y="1270720"/>
            <a:ext cx="3420000" cy="7741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tx1"/>
                </a:solidFill>
              </a:rPr>
              <a:t>Assess Program Impacts on Business Performance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4FC1F1A-0EFC-4C11-BB6E-8AD6419E14AD}"/>
              </a:ext>
            </a:extLst>
          </p:cNvPr>
          <p:cNvSpPr/>
          <p:nvPr/>
        </p:nvSpPr>
        <p:spPr>
          <a:xfrm>
            <a:off x="8296421" y="2050807"/>
            <a:ext cx="3420000" cy="450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CA" dirty="0">
                <a:solidFill>
                  <a:schemeClr val="tx1"/>
                </a:solidFill>
              </a:rPr>
              <a:t>Match recipients with similar group of businesses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Businesses that never received support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Rejected applicants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Businesses that have not yet received support</a:t>
            </a:r>
          </a:p>
          <a:p>
            <a:endParaRPr lang="en-CA" dirty="0">
              <a:solidFill>
                <a:schemeClr val="tx1"/>
              </a:solidFill>
            </a:endParaRPr>
          </a:p>
          <a:p>
            <a:r>
              <a:rPr lang="en-CA" dirty="0">
                <a:solidFill>
                  <a:schemeClr val="tx1"/>
                </a:solidFill>
              </a:rPr>
              <a:t>2. Compare program users outcomes over time before matching and after matching</a:t>
            </a:r>
          </a:p>
          <a:p>
            <a:endParaRPr lang="en-CA" dirty="0">
              <a:solidFill>
                <a:schemeClr val="tx1"/>
              </a:solidFill>
            </a:endParaRPr>
          </a:p>
          <a:p>
            <a:r>
              <a:rPr lang="en-CA" dirty="0">
                <a:solidFill>
                  <a:schemeClr val="tx1"/>
                </a:solidFill>
              </a:rPr>
              <a:t>3. Establish a causal relationship between program participation and outcome</a:t>
            </a:r>
          </a:p>
          <a:p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405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6F587B9-489D-4DCB-92E2-E408E9DA5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sz="3100" b="1" dirty="0">
                <a:solidFill>
                  <a:srgbClr val="002060"/>
                </a:solidFill>
                <a:latin typeface="Arial MT Std"/>
              </a:rPr>
              <a:t>Analytical Insights from BIGS: Business Support Showing Positive Impact on Employment and Revenue</a:t>
            </a:r>
            <a:r>
              <a:rPr lang="en-CA" sz="3600" b="1" dirty="0">
                <a:solidFill>
                  <a:srgbClr val="002060"/>
                </a:solidFill>
                <a:latin typeface="Arial MT Std"/>
              </a:rPr>
              <a:t> </a:t>
            </a:r>
            <a:br>
              <a:rPr lang="en-CA" sz="4800" b="1" dirty="0">
                <a:solidFill>
                  <a:srgbClr val="002060"/>
                </a:solidFill>
                <a:latin typeface="Arial MT Std"/>
              </a:rPr>
            </a:br>
            <a:endParaRPr lang="en-US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8A050328-FC2F-4746-8E5C-605AD30A2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61FF-D525-D64B-8909-8CF25B3FD48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F30FA5-70DF-DD35-8AD0-E8F903975096}"/>
              </a:ext>
            </a:extLst>
          </p:cNvPr>
          <p:cNvSpPr txBox="1"/>
          <p:nvPr/>
        </p:nvSpPr>
        <p:spPr>
          <a:xfrm>
            <a:off x="216192" y="5770773"/>
            <a:ext cx="10952671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Source:  Demers, F. 2021. </a:t>
            </a:r>
            <a:r>
              <a:rPr lang="en-US" dirty="0">
                <a:cs typeface="Calibri"/>
                <a:hlinkClick r:id="rId2"/>
              </a:rPr>
              <a:t>The Impact of Business Innovation and Growth Support on Employment and Revenue of Manufacturing Enterprises, 1 to 3 Years After Receipt of Support. </a:t>
            </a:r>
            <a:r>
              <a:rPr lang="en-US" dirty="0">
                <a:ea typeface="+mn-lt"/>
                <a:cs typeface="+mn-lt"/>
              </a:rPr>
              <a:t>Reports on Special Business Projects, Catalogue no. 18-001-X. Statistics Canada. Ottawa.</a:t>
            </a:r>
            <a:endParaRPr lang="en-US" dirty="0">
              <a:cs typeface="Calibri"/>
            </a:endParaRPr>
          </a:p>
        </p:txBody>
      </p:sp>
      <p:pic>
        <p:nvPicPr>
          <p:cNvPr id="14" name="Image 14" descr="Bar chart showing the distribution of compound annual growth rate in employment over three years for treated and control groups">
            <a:extLst>
              <a:ext uri="{FF2B5EF4-FFF2-40B4-BE49-F238E27FC236}">
                <a16:creationId xmlns:a16="http://schemas.microsoft.com/office/drawing/2014/main" id="{96DEBA5B-7BA6-2DFB-2AF7-1914EF97C6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07071"/>
            <a:ext cx="5863086" cy="3564463"/>
          </a:xfrm>
          <a:prstGeom prst="rect">
            <a:avLst/>
          </a:prstGeom>
        </p:spPr>
      </p:pic>
      <p:pic>
        <p:nvPicPr>
          <p:cNvPr id="15" name="Image 15" descr="Bar chart showing the distribution of compound annual growth rate in revenue  over three years for treated and control groups">
            <a:extLst>
              <a:ext uri="{FF2B5EF4-FFF2-40B4-BE49-F238E27FC236}">
                <a16:creationId xmlns:a16="http://schemas.microsoft.com/office/drawing/2014/main" id="{CFFFF147-BE0C-7BD3-4079-DF7539ECF4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52868" y="1607071"/>
            <a:ext cx="6021239" cy="3627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994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Flowchart: Process 53">
            <a:extLst>
              <a:ext uri="{FF2B5EF4-FFF2-40B4-BE49-F238E27FC236}">
                <a16:creationId xmlns:a16="http://schemas.microsoft.com/office/drawing/2014/main" id="{4FD74023-B74A-4DCC-BD68-58E7131409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343411" y="5152592"/>
            <a:ext cx="8180934" cy="45719"/>
          </a:xfrm>
          <a:prstGeom prst="flowChartProcess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Isosceles Triangle 54">
            <a:extLst>
              <a:ext uri="{FF2B5EF4-FFF2-40B4-BE49-F238E27FC236}">
                <a16:creationId xmlns:a16="http://schemas.microsoft.com/office/drawing/2014/main" id="{5D8AC3D0-18D7-4B70-8733-CF6D26A2BE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3067672" y="5045909"/>
            <a:ext cx="309083" cy="259084"/>
          </a:xfrm>
          <a:prstGeom prst="triangle">
            <a:avLst/>
          </a:prstGeom>
          <a:solidFill>
            <a:schemeClr val="tx2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Isosceles Triangle 55">
            <a:extLst>
              <a:ext uri="{FF2B5EF4-FFF2-40B4-BE49-F238E27FC236}">
                <a16:creationId xmlns:a16="http://schemas.microsoft.com/office/drawing/2014/main" id="{94D08ED1-4FF3-43AD-A180-13544F1DD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4824289" y="5045909"/>
            <a:ext cx="309083" cy="259084"/>
          </a:xfrm>
          <a:prstGeom prst="triangl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Isosceles Triangle 56">
            <a:extLst>
              <a:ext uri="{FF2B5EF4-FFF2-40B4-BE49-F238E27FC236}">
                <a16:creationId xmlns:a16="http://schemas.microsoft.com/office/drawing/2014/main" id="{62295E79-1179-47EC-BAAC-6B83BE80AF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6580906" y="5045909"/>
            <a:ext cx="309083" cy="259084"/>
          </a:xfrm>
          <a:prstGeom prst="triangl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Isosceles Triangle 57">
            <a:extLst>
              <a:ext uri="{FF2B5EF4-FFF2-40B4-BE49-F238E27FC236}">
                <a16:creationId xmlns:a16="http://schemas.microsoft.com/office/drawing/2014/main" id="{619324B4-18E9-4B9E-B52F-C561A8C4D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8337523" y="5045909"/>
            <a:ext cx="309083" cy="259084"/>
          </a:xfrm>
          <a:prstGeom prst="triangl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Isosceles Triangle 58">
            <a:extLst>
              <a:ext uri="{FF2B5EF4-FFF2-40B4-BE49-F238E27FC236}">
                <a16:creationId xmlns:a16="http://schemas.microsoft.com/office/drawing/2014/main" id="{4F33B089-7159-46C3-B05E-3248FD7371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10094140" y="5045909"/>
            <a:ext cx="309083" cy="259084"/>
          </a:xfrm>
          <a:prstGeom prst="triangl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lowchart: Process 40">
            <a:extLst>
              <a:ext uri="{FF2B5EF4-FFF2-40B4-BE49-F238E27FC236}">
                <a16:creationId xmlns:a16="http://schemas.microsoft.com/office/drawing/2014/main" id="{39525223-29C8-499C-89B0-221B1063C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95112" y="2332193"/>
            <a:ext cx="8180934" cy="45719"/>
          </a:xfrm>
          <a:prstGeom prst="flowChartProcess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73A2681F-752E-4B18-8B9C-EAF8A4434D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772416" y="1883910"/>
            <a:ext cx="834930" cy="83493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960BD2FB-1EC5-4316-8576-95C60054A0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04793" y="1883910"/>
            <a:ext cx="834930" cy="83493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5FBBA68C-DF8F-4EF4-99F8-4567EB6A63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37170" y="1883910"/>
            <a:ext cx="834930" cy="83493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64D69989-5AAB-4210-A8A3-0C4526FB9E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969547" y="1883910"/>
            <a:ext cx="834930" cy="83493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D219D2E9-3BEE-4CA7-802F-F1442456B7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701924" y="1883910"/>
            <a:ext cx="834930" cy="83493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Graphic 9" descr="Group brainstorm">
            <a:extLst>
              <a:ext uri="{FF2B5EF4-FFF2-40B4-BE49-F238E27FC236}">
                <a16:creationId xmlns:a16="http://schemas.microsoft.com/office/drawing/2014/main" id="{B7A223D5-E267-4E32-A037-1BD41B2964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52898" y="1948031"/>
            <a:ext cx="673967" cy="673967"/>
          </a:xfrm>
          <a:prstGeom prst="rect">
            <a:avLst/>
          </a:prstGeom>
        </p:spPr>
      </p:pic>
      <p:pic>
        <p:nvPicPr>
          <p:cNvPr id="14" name="Graphic 13" descr="Open book">
            <a:extLst>
              <a:ext uri="{FF2B5EF4-FFF2-40B4-BE49-F238E27FC236}">
                <a16:creationId xmlns:a16="http://schemas.microsoft.com/office/drawing/2014/main" id="{7596F534-571F-4A0F-8D25-31DC6D7445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58665" y="2001821"/>
            <a:ext cx="591941" cy="591941"/>
          </a:xfrm>
          <a:prstGeom prst="rect">
            <a:avLst/>
          </a:prstGeom>
        </p:spPr>
      </p:pic>
      <p:pic>
        <p:nvPicPr>
          <p:cNvPr id="20" name="Graphic 19" descr="Contract">
            <a:extLst>
              <a:ext uri="{FF2B5EF4-FFF2-40B4-BE49-F238E27FC236}">
                <a16:creationId xmlns:a16="http://schemas.microsoft.com/office/drawing/2014/main" id="{C2F9ED64-1C4F-4955-B859-06C785FEEFA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094625" y="2039806"/>
            <a:ext cx="584775" cy="584775"/>
          </a:xfrm>
          <a:prstGeom prst="rect">
            <a:avLst/>
          </a:prstGeom>
        </p:spPr>
      </p:pic>
      <p:pic>
        <p:nvPicPr>
          <p:cNvPr id="22" name="Graphic 21" descr="Open folder">
            <a:extLst>
              <a:ext uri="{FF2B5EF4-FFF2-40B4-BE49-F238E27FC236}">
                <a16:creationId xmlns:a16="http://schemas.microsoft.com/office/drawing/2014/main" id="{BC7C3A2C-C3B1-4C3F-97C3-A288164C4EE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588800" y="1951557"/>
            <a:ext cx="666916" cy="666916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E734F61C-5501-4F6C-BE4E-48DBC716C162}"/>
              </a:ext>
            </a:extLst>
          </p:cNvPr>
          <p:cNvSpPr txBox="1"/>
          <p:nvPr/>
        </p:nvSpPr>
        <p:spPr>
          <a:xfrm>
            <a:off x="0" y="1258016"/>
            <a:ext cx="1979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Cost Recovery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F46E546-7E2B-4B70-A0B9-F41589AD0D43}"/>
              </a:ext>
            </a:extLst>
          </p:cNvPr>
          <p:cNvSpPr txBox="1"/>
          <p:nvPr/>
        </p:nvSpPr>
        <p:spPr>
          <a:xfrm>
            <a:off x="1101732" y="2775975"/>
            <a:ext cx="19834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Meet with Statistics Canada to discuss your information needs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A056FDE-A5B4-4D10-A387-94CC3775F75B}"/>
              </a:ext>
            </a:extLst>
          </p:cNvPr>
          <p:cNvSpPr txBox="1"/>
          <p:nvPr/>
        </p:nvSpPr>
        <p:spPr>
          <a:xfrm>
            <a:off x="0" y="4039959"/>
            <a:ext cx="2740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Data Access </a:t>
            </a:r>
            <a:r>
              <a:rPr lang="en-US" sz="2400" b="1" dirty="0" err="1"/>
              <a:t>Centres</a:t>
            </a:r>
            <a:endParaRPr lang="en-US" sz="2400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E7C82E3-9D66-4146-B077-D828633620C2}"/>
              </a:ext>
            </a:extLst>
          </p:cNvPr>
          <p:cNvSpPr txBox="1"/>
          <p:nvPr/>
        </p:nvSpPr>
        <p:spPr>
          <a:xfrm>
            <a:off x="3016526" y="2775975"/>
            <a:ext cx="21004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Dictionaries </a:t>
            </a:r>
          </a:p>
          <a:p>
            <a:pPr algn="ctr"/>
            <a:r>
              <a:rPr lang="en-US" dirty="0"/>
              <a:t>to identify variables </a:t>
            </a:r>
          </a:p>
          <a:p>
            <a:pPr algn="ctr"/>
            <a:r>
              <a:rPr lang="en-US" dirty="0"/>
              <a:t>of interest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0820E4B-FCDF-4704-9C2E-2F6AFC20A965}"/>
              </a:ext>
            </a:extLst>
          </p:cNvPr>
          <p:cNvSpPr txBox="1"/>
          <p:nvPr/>
        </p:nvSpPr>
        <p:spPr>
          <a:xfrm>
            <a:off x="4743585" y="2775975"/>
            <a:ext cx="21004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Project Proposal Process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30BC459-D74E-4AF8-9ECC-206BF917B715}"/>
              </a:ext>
            </a:extLst>
          </p:cNvPr>
          <p:cNvSpPr txBox="1"/>
          <p:nvPr/>
        </p:nvSpPr>
        <p:spPr>
          <a:xfrm>
            <a:off x="6540447" y="2775975"/>
            <a:ext cx="21004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Sign Letter of Agreement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5591CF5-AF7F-4F7A-ADB6-5D3A82852C95}"/>
              </a:ext>
            </a:extLst>
          </p:cNvPr>
          <p:cNvSpPr txBox="1"/>
          <p:nvPr/>
        </p:nvSpPr>
        <p:spPr>
          <a:xfrm>
            <a:off x="8206337" y="2775975"/>
            <a:ext cx="21004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Work with </a:t>
            </a:r>
          </a:p>
          <a:p>
            <a:pPr algn="ctr"/>
            <a:r>
              <a:rPr lang="en-US" dirty="0"/>
              <a:t>Statistics Canada throughout the project cycle</a:t>
            </a:r>
          </a:p>
        </p:txBody>
      </p:sp>
      <p:sp>
        <p:nvSpPr>
          <p:cNvPr id="43" name="Isosceles Triangle 42">
            <a:extLst>
              <a:ext uri="{FF2B5EF4-FFF2-40B4-BE49-F238E27FC236}">
                <a16:creationId xmlns:a16="http://schemas.microsoft.com/office/drawing/2014/main" id="{31D0A254-CDB8-48DD-BE00-1264FAFB3A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3019373" y="2225510"/>
            <a:ext cx="309083" cy="259084"/>
          </a:xfrm>
          <a:prstGeom prst="triangle">
            <a:avLst/>
          </a:prstGeom>
          <a:solidFill>
            <a:schemeClr val="tx2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Isosceles Triangle 43">
            <a:extLst>
              <a:ext uri="{FF2B5EF4-FFF2-40B4-BE49-F238E27FC236}">
                <a16:creationId xmlns:a16="http://schemas.microsoft.com/office/drawing/2014/main" id="{B0F1233A-994F-4D4B-BECA-D30236271C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4775990" y="2225510"/>
            <a:ext cx="309083" cy="259084"/>
          </a:xfrm>
          <a:prstGeom prst="triangl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Isosceles Triangle 44">
            <a:extLst>
              <a:ext uri="{FF2B5EF4-FFF2-40B4-BE49-F238E27FC236}">
                <a16:creationId xmlns:a16="http://schemas.microsoft.com/office/drawing/2014/main" id="{2224DA65-C66D-4FE2-8CD9-E5707BF07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6532607" y="2225510"/>
            <a:ext cx="309083" cy="259084"/>
          </a:xfrm>
          <a:prstGeom prst="triangl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Isosceles Triangle 45">
            <a:extLst>
              <a:ext uri="{FF2B5EF4-FFF2-40B4-BE49-F238E27FC236}">
                <a16:creationId xmlns:a16="http://schemas.microsoft.com/office/drawing/2014/main" id="{F58B4896-2B3C-4FF9-9500-F06E96854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8289224" y="2225510"/>
            <a:ext cx="309083" cy="259084"/>
          </a:xfrm>
          <a:prstGeom prst="triangl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86690B46-FA89-431B-BB1E-6379D3BA28F8}"/>
              </a:ext>
            </a:extLst>
          </p:cNvPr>
          <p:cNvSpPr/>
          <p:nvPr/>
        </p:nvSpPr>
        <p:spPr>
          <a:xfrm>
            <a:off x="1770489" y="4745681"/>
            <a:ext cx="834930" cy="83493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F70A0556-C450-402F-8D72-976CB3F8C0EF}"/>
              </a:ext>
            </a:extLst>
          </p:cNvPr>
          <p:cNvSpPr/>
          <p:nvPr/>
        </p:nvSpPr>
        <p:spPr>
          <a:xfrm>
            <a:off x="3570758" y="4745681"/>
            <a:ext cx="834930" cy="83493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F7DE99B0-F076-4184-96F2-2F7231A1A0FE}"/>
              </a:ext>
            </a:extLst>
          </p:cNvPr>
          <p:cNvSpPr/>
          <p:nvPr/>
        </p:nvSpPr>
        <p:spPr>
          <a:xfrm>
            <a:off x="5240393" y="4745681"/>
            <a:ext cx="834930" cy="83493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4829567C-13E0-49FF-AF9B-95A26BA7BC5C}"/>
              </a:ext>
            </a:extLst>
          </p:cNvPr>
          <p:cNvSpPr/>
          <p:nvPr/>
        </p:nvSpPr>
        <p:spPr>
          <a:xfrm>
            <a:off x="7012669" y="4745681"/>
            <a:ext cx="834930" cy="83493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E64F3D6D-8FE9-49FC-B896-BFE4256FD1D7}"/>
              </a:ext>
            </a:extLst>
          </p:cNvPr>
          <p:cNvSpPr/>
          <p:nvPr/>
        </p:nvSpPr>
        <p:spPr>
          <a:xfrm>
            <a:off x="8749845" y="4745681"/>
            <a:ext cx="834930" cy="83493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AA615C21-AD95-4E6B-9B01-2F2661C17E5C}"/>
              </a:ext>
            </a:extLst>
          </p:cNvPr>
          <p:cNvSpPr txBox="1"/>
          <p:nvPr/>
        </p:nvSpPr>
        <p:spPr>
          <a:xfrm>
            <a:off x="947617" y="5647409"/>
            <a:ext cx="1905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Create a detailed research proposal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C08989E4-08F1-49D3-B6C5-DFA8305B0A8F}"/>
              </a:ext>
            </a:extLst>
          </p:cNvPr>
          <p:cNvSpPr txBox="1"/>
          <p:nvPr/>
        </p:nvSpPr>
        <p:spPr>
          <a:xfrm>
            <a:off x="2820873" y="5647409"/>
            <a:ext cx="20138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Submit application via Micro Data Access Portal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1FE6EA7D-14DE-4520-A1FF-02478B2B2D43}"/>
              </a:ext>
            </a:extLst>
          </p:cNvPr>
          <p:cNvSpPr txBox="1"/>
          <p:nvPr/>
        </p:nvSpPr>
        <p:spPr>
          <a:xfrm>
            <a:off x="4547932" y="5647409"/>
            <a:ext cx="21004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If approved,</a:t>
            </a:r>
          </a:p>
          <a:p>
            <a:pPr algn="ctr"/>
            <a:r>
              <a:rPr lang="en-US" dirty="0"/>
              <a:t>applicants must become deemed employees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317FBADA-4F80-44EC-A938-9CD3CF6AADD0}"/>
              </a:ext>
            </a:extLst>
          </p:cNvPr>
          <p:cNvSpPr txBox="1"/>
          <p:nvPr/>
        </p:nvSpPr>
        <p:spPr>
          <a:xfrm>
            <a:off x="6344794" y="5647409"/>
            <a:ext cx="21004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Required access </a:t>
            </a:r>
          </a:p>
          <a:p>
            <a:pPr algn="ctr"/>
            <a:r>
              <a:rPr lang="en-US" dirty="0"/>
              <a:t>to files </a:t>
            </a:r>
          </a:p>
          <a:p>
            <a:pPr algn="ctr"/>
            <a:r>
              <a:rPr lang="en-US" dirty="0"/>
              <a:t>is granted 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B51C8642-DAE5-497D-8778-7675B170ED28}"/>
              </a:ext>
            </a:extLst>
          </p:cNvPr>
          <p:cNvSpPr txBox="1"/>
          <p:nvPr/>
        </p:nvSpPr>
        <p:spPr>
          <a:xfrm>
            <a:off x="8164312" y="5647409"/>
            <a:ext cx="21004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Work with </a:t>
            </a:r>
          </a:p>
          <a:p>
            <a:pPr algn="ctr"/>
            <a:r>
              <a:rPr lang="en-US" dirty="0"/>
              <a:t>Statistics Canada throughout the project cycle</a:t>
            </a:r>
          </a:p>
        </p:txBody>
      </p:sp>
      <p:sp>
        <p:nvSpPr>
          <p:cNvPr id="48" name="Title 3">
            <a:extLst>
              <a:ext uri="{FF2B5EF4-FFF2-40B4-BE49-F238E27FC236}">
                <a16:creationId xmlns:a16="http://schemas.microsoft.com/office/drawing/2014/main" id="{14B92662-52CE-410F-B6D5-3A2A619D5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14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CA" sz="2800" b="1" dirty="0">
                <a:solidFill>
                  <a:srgbClr val="002060"/>
                </a:solidFill>
                <a:latin typeface="Arial MT Std"/>
              </a:rPr>
              <a:t>Process to Initiate an LFE Project</a:t>
            </a:r>
            <a:endParaRPr lang="en-US" sz="2800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BFA5E4EC-93D1-4B9A-A92B-0D5B7AAA4B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434301" y="1883430"/>
            <a:ext cx="918423" cy="83493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7" name="Graphic 46" descr="Disk">
            <a:extLst>
              <a:ext uri="{FF2B5EF4-FFF2-40B4-BE49-F238E27FC236}">
                <a16:creationId xmlns:a16="http://schemas.microsoft.com/office/drawing/2014/main" id="{044782D9-748C-49BA-B9A3-78EC3C60C08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601125" y="2008507"/>
            <a:ext cx="584775" cy="584775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181CEDEB-9D2D-45E7-8968-648463EED24D}"/>
              </a:ext>
            </a:extLst>
          </p:cNvPr>
          <p:cNvSpPr txBox="1"/>
          <p:nvPr/>
        </p:nvSpPr>
        <p:spPr>
          <a:xfrm>
            <a:off x="10003199" y="2775975"/>
            <a:ext cx="21004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Tables and Reports Transferred</a:t>
            </a:r>
          </a:p>
        </p:txBody>
      </p:sp>
      <p:sp>
        <p:nvSpPr>
          <p:cNvPr id="50" name="Isosceles Triangle 49">
            <a:extLst>
              <a:ext uri="{FF2B5EF4-FFF2-40B4-BE49-F238E27FC236}">
                <a16:creationId xmlns:a16="http://schemas.microsoft.com/office/drawing/2014/main" id="{B6338BF5-F3D3-4681-86C5-9CA8F2D2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10045841" y="2225510"/>
            <a:ext cx="309083" cy="259084"/>
          </a:xfrm>
          <a:prstGeom prst="triangle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Graphic 2" descr="Group Discussion">
            <a:extLst>
              <a:ext uri="{FF2B5EF4-FFF2-40B4-BE49-F238E27FC236}">
                <a16:creationId xmlns:a16="http://schemas.microsoft.com/office/drawing/2014/main" id="{C3389803-C264-4295-941D-6220887B883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827789" y="1985463"/>
            <a:ext cx="583200" cy="583200"/>
          </a:xfrm>
          <a:prstGeom prst="rect">
            <a:avLst/>
          </a:prstGeom>
        </p:spPr>
      </p:pic>
      <p:sp>
        <p:nvSpPr>
          <p:cNvPr id="51" name="Oval 50">
            <a:extLst>
              <a:ext uri="{FF2B5EF4-FFF2-40B4-BE49-F238E27FC236}">
                <a16:creationId xmlns:a16="http://schemas.microsoft.com/office/drawing/2014/main" id="{BF170467-5A6E-4CE9-BC55-B4D5CE850E2A}"/>
              </a:ext>
            </a:extLst>
          </p:cNvPr>
          <p:cNvSpPr/>
          <p:nvPr/>
        </p:nvSpPr>
        <p:spPr>
          <a:xfrm>
            <a:off x="10524345" y="4736944"/>
            <a:ext cx="834930" cy="83493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5F08F39-0F4D-426E-AC6D-9C8558AC7A3C}"/>
              </a:ext>
            </a:extLst>
          </p:cNvPr>
          <p:cNvSpPr txBox="1"/>
          <p:nvPr/>
        </p:nvSpPr>
        <p:spPr>
          <a:xfrm>
            <a:off x="10051499" y="5647409"/>
            <a:ext cx="21004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Analysis and Output vetted by Statistics Canada before releasing</a:t>
            </a:r>
          </a:p>
        </p:txBody>
      </p:sp>
    </p:spTree>
    <p:extLst>
      <p:ext uri="{BB962C8B-B14F-4D97-AF65-F5344CB8AC3E}">
        <p14:creationId xmlns:p14="http://schemas.microsoft.com/office/powerpoint/2010/main" val="168476635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2637610|-11641997|-3323573|-9013642|-15629926|CSPS&quot;,&quot;Id&quot;:&quot;62daf3083139390ceca51b43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7782</TotalTime>
  <Words>486</Words>
  <Application>Microsoft Office PowerPoint</Application>
  <PresentationFormat>Widescreen</PresentationFormat>
  <Paragraphs>135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MT Std</vt:lpstr>
      <vt:lpstr>Calibri</vt:lpstr>
      <vt:lpstr>Calibri Light</vt:lpstr>
      <vt:lpstr>Office Theme</vt:lpstr>
      <vt:lpstr>The Linkable File Environment:  Analytical Opportunities For Program Evaluation</vt:lpstr>
      <vt:lpstr>   The Linkable File Environment (LFE)</vt:lpstr>
      <vt:lpstr>What data is available for analytical insights and decision making?</vt:lpstr>
      <vt:lpstr>Case Study: Linking program data to the LFE for program evaluation</vt:lpstr>
      <vt:lpstr>Analytical Insights from BIGS: Business Support Showing Positive Impact on Employment and Revenue  </vt:lpstr>
      <vt:lpstr>Process to Initiate an LFE Project</vt:lpstr>
    </vt:vector>
  </TitlesOfParts>
  <Company>StatCan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Mitrovic, Nikola - OCE/BCR</dc:creator>
  <cp:lastModifiedBy>Sharon Twiss</cp:lastModifiedBy>
  <cp:revision>68</cp:revision>
  <dcterms:created xsi:type="dcterms:W3CDTF">2021-04-26T17:19:50Z</dcterms:created>
  <dcterms:modified xsi:type="dcterms:W3CDTF">2022-07-22T18:57:12Z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358734116</vt:i4>
  </property>
  <property fmtid="{D5CDD505-2E9C-101B-9397-08002B2CF9AE}" pid="3" name="_NewReviewCycle">
    <vt:lpwstr/>
  </property>
  <property fmtid="{D5CDD505-2E9C-101B-9397-08002B2CF9AE}" pid="4" name="_EmailSubject">
    <vt:lpwstr>info kit for July 19</vt:lpwstr>
  </property>
  <property fmtid="{D5CDD505-2E9C-101B-9397-08002B2CF9AE}" pid="5" name="_AuthorEmail">
    <vt:lpwstr>anna.hawkes@csps-efpc.gc.ca</vt:lpwstr>
  </property>
  <property fmtid="{D5CDD505-2E9C-101B-9397-08002B2CF9AE}" pid="6" name="_AuthorEmailDisplayName">
    <vt:lpwstr>Anna Hawkes</vt:lpwstr>
  </property>
  <property fmtid="{D5CDD505-2E9C-101B-9397-08002B2CF9AE}" pid="7" name="_PreviousAdHocReviewCycleID">
    <vt:i4>358734116</vt:i4>
  </property>
</Properties>
</file>