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0"/>
  </p:notesMasterIdLst>
  <p:handoutMasterIdLst>
    <p:handoutMasterId r:id="rId21"/>
  </p:handoutMasterIdLst>
  <p:sldIdLst>
    <p:sldId id="256" r:id="rId2"/>
    <p:sldId id="275" r:id="rId3"/>
    <p:sldId id="258" r:id="rId4"/>
    <p:sldId id="265" r:id="rId5"/>
    <p:sldId id="276" r:id="rId6"/>
    <p:sldId id="266" r:id="rId7"/>
    <p:sldId id="260" r:id="rId8"/>
    <p:sldId id="277" r:id="rId9"/>
    <p:sldId id="267" r:id="rId10"/>
    <p:sldId id="273" r:id="rId11"/>
    <p:sldId id="278" r:id="rId12"/>
    <p:sldId id="268" r:id="rId13"/>
    <p:sldId id="271" r:id="rId14"/>
    <p:sldId id="279" r:id="rId15"/>
    <p:sldId id="262" r:id="rId16"/>
    <p:sldId id="269" r:id="rId17"/>
    <p:sldId id="270" r:id="rId18"/>
    <p:sldId id="263"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63176" autoAdjust="0"/>
  </p:normalViewPr>
  <p:slideViewPr>
    <p:cSldViewPr snapToGrid="0">
      <p:cViewPr varScale="1">
        <p:scale>
          <a:sx n="73" d="100"/>
          <a:sy n="73" d="100"/>
        </p:scale>
        <p:origin x="930" y="72"/>
      </p:cViewPr>
      <p:guideLst>
        <p:guide orient="horz" pos="2160"/>
        <p:guide pos="3840"/>
      </p:guideLst>
    </p:cSldViewPr>
  </p:slideViewPr>
  <p:outlineViewPr>
    <p:cViewPr>
      <p:scale>
        <a:sx n="33" d="100"/>
        <a:sy n="33" d="100"/>
      </p:scale>
      <p:origin x="0" y="-3582"/>
    </p:cViewPr>
  </p:outlin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7372FE-7D13-43DD-B247-06F79645DD71}" type="datetimeFigureOut">
              <a:rPr lang="en-CA" smtClean="0"/>
              <a:t>2019-06-17</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0FA363-A41E-4501-9C2D-AD8A2ABBD5E3}" type="slidenum">
              <a:rPr lang="en-CA" smtClean="0"/>
              <a:t>‹#›</a:t>
            </a:fld>
            <a:endParaRPr lang="en-CA"/>
          </a:p>
        </p:txBody>
      </p:sp>
    </p:spTree>
    <p:extLst>
      <p:ext uri="{BB962C8B-B14F-4D97-AF65-F5344CB8AC3E}">
        <p14:creationId xmlns:p14="http://schemas.microsoft.com/office/powerpoint/2010/main" val="2584219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400C7-9677-4561-A83A-34A565C6F5C6}" type="datetimeFigureOut">
              <a:rPr lang="en-CA" smtClean="0"/>
              <a:t>2019-06-17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40C76F-6993-42C7-BFAF-BC00769D1C41}" type="slidenum">
              <a:rPr lang="en-CA" smtClean="0"/>
              <a:t>‹#›</a:t>
            </a:fld>
            <a:endParaRPr lang="en-CA"/>
          </a:p>
        </p:txBody>
      </p:sp>
    </p:spTree>
    <p:extLst>
      <p:ext uri="{BB962C8B-B14F-4D97-AF65-F5344CB8AC3E}">
        <p14:creationId xmlns:p14="http://schemas.microsoft.com/office/powerpoint/2010/main" val="370444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t>
            </a:r>
            <a:r>
              <a:rPr lang="en-US" baseline="0" dirty="0" smtClean="0"/>
              <a:t>; cookie cutter</a:t>
            </a:r>
            <a:endParaRPr lang="en-US" dirty="0" smtClean="0"/>
          </a:p>
          <a:p>
            <a:endParaRPr lang="en-US" dirty="0" smtClean="0"/>
          </a:p>
          <a:p>
            <a:r>
              <a:rPr lang="en-US" dirty="0" smtClean="0"/>
              <a:t>Problem: Installation and configuration of </a:t>
            </a:r>
            <a:r>
              <a:rPr lang="en-US" dirty="0" err="1" smtClean="0"/>
              <a:t>Gcdocs</a:t>
            </a:r>
            <a:r>
              <a:rPr lang="en-US" dirty="0" smtClean="0"/>
              <a:t> gold build is a 5+ day effort from vanilla to gold build</a:t>
            </a:r>
            <a:r>
              <a:rPr lang="en-US" baseline="0" dirty="0" smtClean="0"/>
              <a:t> for 1 server.  10 days for our largest environments.</a:t>
            </a:r>
          </a:p>
          <a:p>
            <a:r>
              <a:rPr lang="en-US" baseline="0" dirty="0" smtClean="0"/>
              <a:t>Fact: gold build is a template we configure on every </a:t>
            </a:r>
            <a:r>
              <a:rPr lang="en-US" baseline="0" dirty="0" err="1" smtClean="0"/>
              <a:t>Gcdocs</a:t>
            </a:r>
            <a:r>
              <a:rPr lang="en-US" baseline="0" dirty="0" smtClean="0"/>
              <a:t> environment</a:t>
            </a:r>
          </a:p>
          <a:p>
            <a:endParaRPr lang="en-US" baseline="0" dirty="0" smtClean="0"/>
          </a:p>
          <a:p>
            <a:r>
              <a:rPr lang="en-US" baseline="0" dirty="0" err="1" smtClean="0"/>
              <a:t>Gcdocs</a:t>
            </a:r>
            <a:r>
              <a:rPr lang="en-US" baseline="0" dirty="0" smtClean="0"/>
              <a:t> program was transitioned to PSPC in 2014, legacy data center, architecture was not sufficient for the usage profiles.</a:t>
            </a:r>
          </a:p>
          <a:p>
            <a:r>
              <a:rPr lang="en-US" baseline="0" dirty="0" smtClean="0"/>
              <a:t>Migration to the SSC EDC at Borden</a:t>
            </a:r>
          </a:p>
        </p:txBody>
      </p:sp>
      <p:sp>
        <p:nvSpPr>
          <p:cNvPr id="4" name="Slide Number Placeholder 3"/>
          <p:cNvSpPr>
            <a:spLocks noGrp="1"/>
          </p:cNvSpPr>
          <p:nvPr>
            <p:ph type="sldNum" sz="quarter" idx="10"/>
          </p:nvPr>
        </p:nvSpPr>
        <p:spPr/>
        <p:txBody>
          <a:bodyPr/>
          <a:lstStyle/>
          <a:p>
            <a:fld id="{8E40C76F-6993-42C7-BFAF-BC00769D1C41}" type="slidenum">
              <a:rPr lang="en-CA" smtClean="0"/>
              <a:t>3</a:t>
            </a:fld>
            <a:endParaRPr lang="en-CA"/>
          </a:p>
        </p:txBody>
      </p:sp>
    </p:spTree>
    <p:extLst>
      <p:ext uri="{BB962C8B-B14F-4D97-AF65-F5344CB8AC3E}">
        <p14:creationId xmlns:p14="http://schemas.microsoft.com/office/powerpoint/2010/main" val="1863930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binary something</a:t>
            </a:r>
          </a:p>
          <a:p>
            <a:endParaRPr lang="en-US" dirty="0" smtClean="0"/>
          </a:p>
          <a:p>
            <a:r>
              <a:rPr lang="en-US" dirty="0" smtClean="0"/>
              <a:t>With a fully automated release</a:t>
            </a:r>
            <a:r>
              <a:rPr lang="en-US" baseline="0" dirty="0" smtClean="0"/>
              <a:t> package, the release is automated to execute in the middle of the night, and </a:t>
            </a:r>
            <a:r>
              <a:rPr lang="en-US" baseline="0" dirty="0" err="1" smtClean="0"/>
              <a:t>hten</a:t>
            </a:r>
            <a:r>
              <a:rPr lang="en-US" baseline="0" dirty="0" smtClean="0"/>
              <a:t> logs are reviewed to ensure there were no errors.  Health Check tool validates core functions are working properly.</a:t>
            </a:r>
          </a:p>
          <a:p>
            <a:endParaRPr lang="en-US" baseline="0" dirty="0" smtClean="0"/>
          </a:p>
          <a:p>
            <a:r>
              <a:rPr lang="en-US" baseline="0" dirty="0" smtClean="0"/>
              <a:t>A release that used to take up to Sunday morning was now complete by 6am Saturday morning with minimal downtime for the users.</a:t>
            </a:r>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12</a:t>
            </a:fld>
            <a:endParaRPr lang="en-CA"/>
          </a:p>
        </p:txBody>
      </p:sp>
    </p:spTree>
    <p:extLst>
      <p:ext uri="{BB962C8B-B14F-4D97-AF65-F5344CB8AC3E}">
        <p14:creationId xmlns:p14="http://schemas.microsoft.com/office/powerpoint/2010/main" val="309393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The upgrade is complex.</a:t>
            </a:r>
            <a:r>
              <a:rPr lang="en-US" baseline="0" dirty="0" smtClean="0"/>
              <a:t>  Before </a:t>
            </a:r>
            <a:r>
              <a:rPr lang="en-US" baseline="0" dirty="0" err="1" smtClean="0"/>
              <a:t>devops</a:t>
            </a:r>
            <a:r>
              <a:rPr lang="en-US" baseline="0" dirty="0" smtClean="0"/>
              <a:t>, we would have developed and documented a process to do this manually, and then looked at how to automated the process.  With automation in our definition of done, the goal was to deliver the upgrade, and automating the process was the first challenge tackled.  This helped avoid waste, manual steps that were not required with automated tools didn’t have any time invested.   The team was able to focus on how to deliver value, in this case the upgrade, to our clients rather than the cumbersome manual </a:t>
            </a:r>
            <a:r>
              <a:rPr lang="en-US" baseline="0" dirty="0" err="1" smtClean="0"/>
              <a:t>config</a:t>
            </a:r>
            <a:r>
              <a:rPr lang="en-US" baseline="0" dirty="0" smtClean="0"/>
              <a:t> work.</a:t>
            </a:r>
          </a:p>
          <a:p>
            <a:pPr marL="228600" indent="-228600">
              <a:buAutoNum type="arabicPeriod"/>
            </a:pPr>
            <a:r>
              <a:rPr lang="en-US" baseline="0" dirty="0" smtClean="0"/>
              <a:t>Complex tasks done manually and repeated ~60 times are likely to be done with mistakes, we will have 60 different upgrades.  This would result in ongoing problem and issue management for months after upgrades. </a:t>
            </a:r>
          </a:p>
        </p:txBody>
      </p:sp>
      <p:sp>
        <p:nvSpPr>
          <p:cNvPr id="4" name="Slide Number Placeholder 3"/>
          <p:cNvSpPr>
            <a:spLocks noGrp="1"/>
          </p:cNvSpPr>
          <p:nvPr>
            <p:ph type="sldNum" sz="quarter" idx="10"/>
          </p:nvPr>
        </p:nvSpPr>
        <p:spPr/>
        <p:txBody>
          <a:bodyPr/>
          <a:lstStyle/>
          <a:p>
            <a:fld id="{8E40C76F-6993-42C7-BFAF-BC00769D1C41}" type="slidenum">
              <a:rPr lang="en-CA" smtClean="0"/>
              <a:t>13</a:t>
            </a:fld>
            <a:endParaRPr lang="en-CA"/>
          </a:p>
        </p:txBody>
      </p:sp>
    </p:spTree>
    <p:extLst>
      <p:ext uri="{BB962C8B-B14F-4D97-AF65-F5344CB8AC3E}">
        <p14:creationId xmlns:p14="http://schemas.microsoft.com/office/powerpoint/2010/main" val="860552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enhancing the build</a:t>
            </a:r>
            <a:r>
              <a:rPr lang="en-US" baseline="0" dirty="0" smtClean="0"/>
              <a:t> scripts</a:t>
            </a:r>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14</a:t>
            </a:fld>
            <a:endParaRPr lang="en-CA"/>
          </a:p>
        </p:txBody>
      </p:sp>
    </p:spTree>
    <p:extLst>
      <p:ext uri="{BB962C8B-B14F-4D97-AF65-F5344CB8AC3E}">
        <p14:creationId xmlns:p14="http://schemas.microsoft.com/office/powerpoint/2010/main" val="4103730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t>
            </a:r>
            <a:r>
              <a:rPr lang="en-US" baseline="0" dirty="0" smtClean="0"/>
              <a:t> </a:t>
            </a:r>
            <a:r>
              <a:rPr lang="en-US" baseline="0" dirty="0" err="1" smtClean="0"/>
              <a:t>devops</a:t>
            </a:r>
            <a:r>
              <a:rPr lang="en-US" baseline="0" dirty="0" smtClean="0"/>
              <a:t> infinity</a:t>
            </a:r>
            <a:endParaRPr lang="en-CA" baseline="0" dirty="0" smtClean="0"/>
          </a:p>
          <a:p>
            <a:endParaRPr lang="en-US" baseline="0" dirty="0" smtClean="0"/>
          </a:p>
          <a:p>
            <a:r>
              <a:rPr lang="en-US" baseline="0" dirty="0" smtClean="0"/>
              <a:t>To remove handoffs, we need to improve the pipeline so more teams can independently experiment, develop and deploy features (code, modules, anything) to </a:t>
            </a:r>
            <a:r>
              <a:rPr lang="en-US" baseline="0" dirty="0" err="1" smtClean="0"/>
              <a:t>gcdocs</a:t>
            </a:r>
            <a:r>
              <a:rPr lang="en-US" baseline="0" dirty="0" smtClean="0"/>
              <a:t> environments.  The goal is to allow us to add/remove </a:t>
            </a:r>
            <a:r>
              <a:rPr lang="en-US" baseline="0" dirty="0" err="1" smtClean="0"/>
              <a:t>Gcdocs</a:t>
            </a:r>
            <a:r>
              <a:rPr lang="en-US" baseline="0" dirty="0" smtClean="0"/>
              <a:t> service teams who are independent and able to deliver to our clients and the user.</a:t>
            </a:r>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15</a:t>
            </a:fld>
            <a:endParaRPr lang="en-CA"/>
          </a:p>
        </p:txBody>
      </p:sp>
    </p:spTree>
    <p:extLst>
      <p:ext uri="{BB962C8B-B14F-4D97-AF65-F5344CB8AC3E}">
        <p14:creationId xmlns:p14="http://schemas.microsoft.com/office/powerpoint/2010/main" val="281885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16</a:t>
            </a:fld>
            <a:endParaRPr lang="en-CA"/>
          </a:p>
        </p:txBody>
      </p:sp>
    </p:spTree>
    <p:extLst>
      <p:ext uri="{BB962C8B-B14F-4D97-AF65-F5344CB8AC3E}">
        <p14:creationId xmlns:p14="http://schemas.microsoft.com/office/powerpoint/2010/main" val="68826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Helper scripts automated individual tasks.  They performed tasks such as setting file permissions, COTS </a:t>
            </a:r>
            <a:r>
              <a:rPr lang="en-US" dirty="0" err="1" smtClean="0"/>
              <a:t>config</a:t>
            </a:r>
            <a:r>
              <a:rPr lang="en-US" dirty="0" smtClean="0"/>
              <a:t> file manipulation..</a:t>
            </a:r>
          </a:p>
          <a:p>
            <a:r>
              <a:rPr lang="en-US" dirty="0" smtClean="0"/>
              <a:t>Scripts were executed manually by Administrators</a:t>
            </a:r>
          </a:p>
          <a:p>
            <a:r>
              <a:rPr lang="en-US" dirty="0" smtClean="0"/>
              <a:t>Many</a:t>
            </a:r>
            <a:r>
              <a:rPr lang="en-US" baseline="0" dirty="0" smtClean="0"/>
              <a:t> steps were still manual and required extensive build documentation / COTS training.</a:t>
            </a:r>
            <a:endParaRPr lang="en-US" dirty="0" smtClean="0"/>
          </a:p>
        </p:txBody>
      </p:sp>
      <p:sp>
        <p:nvSpPr>
          <p:cNvPr id="4" name="Slide Number Placeholder 3"/>
          <p:cNvSpPr>
            <a:spLocks noGrp="1"/>
          </p:cNvSpPr>
          <p:nvPr>
            <p:ph type="sldNum" sz="quarter" idx="10"/>
          </p:nvPr>
        </p:nvSpPr>
        <p:spPr/>
        <p:txBody>
          <a:bodyPr/>
          <a:lstStyle/>
          <a:p>
            <a:fld id="{8E40C76F-6993-42C7-BFAF-BC00769D1C41}" type="slidenum">
              <a:rPr lang="en-CA" smtClean="0"/>
              <a:t>4</a:t>
            </a:fld>
            <a:endParaRPr lang="en-CA"/>
          </a:p>
        </p:txBody>
      </p:sp>
    </p:spTree>
    <p:extLst>
      <p:ext uri="{BB962C8B-B14F-4D97-AF65-F5344CB8AC3E}">
        <p14:creationId xmlns:p14="http://schemas.microsoft.com/office/powerpoint/2010/main" val="18153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Arrows pointing up</a:t>
            </a:r>
          </a:p>
          <a:p>
            <a:endParaRPr lang="en-US" dirty="0" smtClean="0"/>
          </a:p>
          <a:p>
            <a:r>
              <a:rPr lang="en-US" dirty="0" smtClean="0"/>
              <a:t>SSC build cycle was: “how long?” -&gt; Sergey?</a:t>
            </a:r>
          </a:p>
          <a:p>
            <a:endParaRPr lang="en-US" dirty="0" smtClean="0"/>
          </a:p>
          <a:p>
            <a:r>
              <a:rPr lang="en-US" dirty="0" err="1" smtClean="0"/>
              <a:t>Gcdocs</a:t>
            </a:r>
            <a:r>
              <a:rPr lang="en-US" baseline="0" dirty="0" smtClean="0"/>
              <a:t> ASP build cycle was: “how long?” -&gt; </a:t>
            </a:r>
            <a:r>
              <a:rPr lang="en-US" baseline="0" dirty="0" err="1" smtClean="0"/>
              <a:t>dinesh</a:t>
            </a:r>
            <a:r>
              <a:rPr lang="en-US" baseline="0" dirty="0" smtClean="0"/>
              <a:t>? Guy S?</a:t>
            </a:r>
            <a:endParaRPr lang="en-CA" baseline="0" dirty="0" smtClean="0"/>
          </a:p>
          <a:p>
            <a:endParaRPr lang="en-US" baseline="0" dirty="0" smtClean="0"/>
          </a:p>
          <a:p>
            <a:r>
              <a:rPr lang="en-US" baseline="0" dirty="0" smtClean="0"/>
              <a:t>Monthly releases: maintenance window defined from Friday evening to Sunday afternoon.  During a release the service needs to be stopped.  Build books need to be documented and then executed manually, once per environment.  A release can take 30-120 mins per environment.</a:t>
            </a:r>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5</a:t>
            </a:fld>
            <a:endParaRPr lang="en-CA"/>
          </a:p>
        </p:txBody>
      </p:sp>
    </p:spTree>
    <p:extLst>
      <p:ext uri="{BB962C8B-B14F-4D97-AF65-F5344CB8AC3E}">
        <p14:creationId xmlns:p14="http://schemas.microsoft.com/office/powerpoint/2010/main" val="172421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Doctor graphic: stethoscope?</a:t>
            </a:r>
          </a:p>
          <a:p>
            <a:endParaRPr lang="en-US" dirty="0" smtClean="0"/>
          </a:p>
          <a:p>
            <a:r>
              <a:rPr lang="en-US" dirty="0" smtClean="0"/>
              <a:t>10%</a:t>
            </a:r>
            <a:r>
              <a:rPr lang="en-US" baseline="0" dirty="0" smtClean="0"/>
              <a:t> time for everyone to innovate helped us develop these improvements.</a:t>
            </a:r>
          </a:p>
          <a:p>
            <a:endParaRPr lang="en-US" baseline="0" dirty="0" smtClean="0"/>
          </a:p>
          <a:p>
            <a:r>
              <a:rPr lang="en-US" baseline="0" dirty="0" smtClean="0"/>
              <a:t>10m per environment for manual health check.  Could take 1-2 hours.  </a:t>
            </a:r>
          </a:p>
          <a:p>
            <a:r>
              <a:rPr lang="en-US" baseline="0" dirty="0" smtClean="0"/>
              <a:t>Health Check tool runs in 2-5 minutes, runs in the background and allows support team to work on other tickets and then address the health check report after execution.</a:t>
            </a:r>
          </a:p>
          <a:p>
            <a:endParaRPr lang="en-US" baseline="0" dirty="0" smtClean="0"/>
          </a:p>
          <a:p>
            <a:r>
              <a:rPr lang="en-US" baseline="0" dirty="0" smtClean="0"/>
              <a:t>Monthly release automation would standardize delivery to all environments, automated and script the delivery of all development and changes</a:t>
            </a:r>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6</a:t>
            </a:fld>
            <a:endParaRPr lang="en-CA"/>
          </a:p>
        </p:txBody>
      </p:sp>
    </p:spTree>
    <p:extLst>
      <p:ext uri="{BB962C8B-B14F-4D97-AF65-F5344CB8AC3E}">
        <p14:creationId xmlns:p14="http://schemas.microsoft.com/office/powerpoint/2010/main" val="401889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 Pickup / transport trucks</a:t>
            </a:r>
          </a:p>
          <a:p>
            <a:endParaRPr lang="en-US" dirty="0" smtClean="0"/>
          </a:p>
          <a:p>
            <a:r>
              <a:rPr lang="en-US" dirty="0" smtClean="0"/>
              <a:t>160 VM to migrate to a new data center.  IP addresses were changing (storage</a:t>
            </a:r>
            <a:r>
              <a:rPr lang="en-US" baseline="0" dirty="0" smtClean="0"/>
              <a:t> servers) and would need to be updated.  All firewall rules needed to be validated and tested.</a:t>
            </a:r>
          </a:p>
          <a:p>
            <a:endParaRPr lang="en-US" baseline="0" dirty="0" smtClean="0"/>
          </a:p>
          <a:p>
            <a:r>
              <a:rPr lang="en-US" baseline="0" dirty="0" err="1" smtClean="0"/>
              <a:t>Powershell</a:t>
            </a:r>
            <a:r>
              <a:rPr lang="en-US" baseline="0" dirty="0" smtClean="0"/>
              <a:t> scripts were used to stop/start services.</a:t>
            </a:r>
          </a:p>
          <a:p>
            <a:endParaRPr lang="en-US" baseline="0" dirty="0" smtClean="0"/>
          </a:p>
          <a:p>
            <a:r>
              <a:rPr lang="en-US" baseline="0" dirty="0" smtClean="0"/>
              <a:t>Firewall scripts were used to quickly test firewall rules and provide necessary data for SSC service lines to identify and correct </a:t>
            </a:r>
            <a:r>
              <a:rPr lang="en-US" baseline="0" dirty="0" err="1" smtClean="0"/>
              <a:t>config</a:t>
            </a:r>
            <a:r>
              <a:rPr lang="en-US" baseline="0" dirty="0" smtClean="0"/>
              <a:t> errors</a:t>
            </a:r>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7</a:t>
            </a:fld>
            <a:endParaRPr lang="en-CA"/>
          </a:p>
        </p:txBody>
      </p:sp>
    </p:spTree>
    <p:extLst>
      <p:ext uri="{BB962C8B-B14F-4D97-AF65-F5344CB8AC3E}">
        <p14:creationId xmlns:p14="http://schemas.microsoft.com/office/powerpoint/2010/main" val="1909370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a problem occurred or configuration wasn’t consistent, it significantly increased our time to troubleshoot and find root cause.  </a:t>
            </a:r>
          </a:p>
          <a:p>
            <a:endParaRPr lang="en-US" dirty="0" smtClean="0"/>
          </a:p>
          <a:p>
            <a:r>
              <a:rPr lang="en-US" dirty="0" smtClean="0"/>
              <a:t>We needed standard environments to deliver</a:t>
            </a:r>
            <a:r>
              <a:rPr lang="en-US" baseline="0" dirty="0" smtClean="0"/>
              <a:t> our services.  Manually executing changes or other work on this volume of servers/environments was not reasonable.</a:t>
            </a:r>
          </a:p>
          <a:p>
            <a:endParaRPr lang="en-US" baseline="0" dirty="0" smtClean="0"/>
          </a:p>
          <a:p>
            <a:r>
              <a:rPr lang="en-US" baseline="0" dirty="0" smtClean="0"/>
              <a:t>We needed automation.  Or we were going to drown in technical debt.</a:t>
            </a:r>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8</a:t>
            </a:fld>
            <a:endParaRPr lang="en-CA"/>
          </a:p>
        </p:txBody>
      </p:sp>
    </p:spTree>
    <p:extLst>
      <p:ext uri="{BB962C8B-B14F-4D97-AF65-F5344CB8AC3E}">
        <p14:creationId xmlns:p14="http://schemas.microsoft.com/office/powerpoint/2010/main" val="137587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Scripting</a:t>
            </a:r>
            <a:r>
              <a:rPr lang="en-US" baseline="0" dirty="0" smtClean="0"/>
              <a:t> server in each SSC network zone.  The scripting server was provided full access to all servers in the zone.  </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9</a:t>
            </a:fld>
            <a:endParaRPr lang="en-CA"/>
          </a:p>
        </p:txBody>
      </p:sp>
    </p:spTree>
    <p:extLst>
      <p:ext uri="{BB962C8B-B14F-4D97-AF65-F5344CB8AC3E}">
        <p14:creationId xmlns:p14="http://schemas.microsoft.com/office/powerpoint/2010/main" val="317295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a:t>
            </a:r>
            <a:r>
              <a:rPr lang="en-US" baseline="0" dirty="0" smtClean="0"/>
              <a:t> planning was chaotic, teams were all working very hard to deliver, but alignment wasn’t always easy, and handoffs were frequently forced between functional teams.</a:t>
            </a:r>
          </a:p>
          <a:p>
            <a:endParaRPr lang="en-US" baseline="0" dirty="0" smtClean="0"/>
          </a:p>
          <a:p>
            <a:r>
              <a:rPr lang="en-US" baseline="0" dirty="0" smtClean="0"/>
              <a:t>DevOps team combined functions to reduce handoffs, improve the ability to empower teams to own their produce/service and responsibilities to deliver to our clients/users.</a:t>
            </a:r>
            <a:r>
              <a:rPr lang="en-CA" baseline="0" dirty="0" smtClean="0"/>
              <a:t>   The desire to automate everything we do was already there, so </a:t>
            </a:r>
            <a:r>
              <a:rPr lang="en-CA" baseline="0" dirty="0" err="1" smtClean="0"/>
              <a:t>devops</a:t>
            </a:r>
            <a:r>
              <a:rPr lang="en-CA" baseline="0" dirty="0" smtClean="0"/>
              <a:t> was a natural next step.  </a:t>
            </a:r>
          </a:p>
          <a:p>
            <a:endParaRPr lang="en-US" baseline="0" dirty="0" smtClean="0"/>
          </a:p>
          <a:p>
            <a:r>
              <a:rPr lang="en-US" baseline="0" dirty="0" smtClean="0"/>
              <a:t>Challenge; infrastructure automation was not feasible, so we focused on what we could control.</a:t>
            </a:r>
          </a:p>
        </p:txBody>
      </p:sp>
      <p:sp>
        <p:nvSpPr>
          <p:cNvPr id="4" name="Slide Number Placeholder 3"/>
          <p:cNvSpPr>
            <a:spLocks noGrp="1"/>
          </p:cNvSpPr>
          <p:nvPr>
            <p:ph type="sldNum" sz="quarter" idx="10"/>
          </p:nvPr>
        </p:nvSpPr>
        <p:spPr/>
        <p:txBody>
          <a:bodyPr/>
          <a:lstStyle/>
          <a:p>
            <a:fld id="{8E40C76F-6993-42C7-BFAF-BC00769D1C41}" type="slidenum">
              <a:rPr lang="en-CA" smtClean="0"/>
              <a:t>10</a:t>
            </a:fld>
            <a:endParaRPr lang="en-CA"/>
          </a:p>
        </p:txBody>
      </p:sp>
    </p:spTree>
    <p:extLst>
      <p:ext uri="{BB962C8B-B14F-4D97-AF65-F5344CB8AC3E}">
        <p14:creationId xmlns:p14="http://schemas.microsoft.com/office/powerpoint/2010/main" val="204583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 wasn’t sustainable before, its only getting more challenging.</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With Agile we found improvement and stabilization, efficiencies</a:t>
            </a:r>
            <a:r>
              <a:rPr lang="en-US" baseline="0" dirty="0" smtClean="0"/>
              <a:t> in our team.</a:t>
            </a:r>
            <a:endParaRPr lang="en-US" dirty="0" smtClean="0"/>
          </a:p>
          <a:p>
            <a:endParaRPr lang="en-CA" dirty="0"/>
          </a:p>
        </p:txBody>
      </p:sp>
      <p:sp>
        <p:nvSpPr>
          <p:cNvPr id="4" name="Slide Number Placeholder 3"/>
          <p:cNvSpPr>
            <a:spLocks noGrp="1"/>
          </p:cNvSpPr>
          <p:nvPr>
            <p:ph type="sldNum" sz="quarter" idx="10"/>
          </p:nvPr>
        </p:nvSpPr>
        <p:spPr/>
        <p:txBody>
          <a:bodyPr/>
          <a:lstStyle/>
          <a:p>
            <a:fld id="{8E40C76F-6993-42C7-BFAF-BC00769D1C41}" type="slidenum">
              <a:rPr lang="en-CA" smtClean="0"/>
              <a:t>11</a:t>
            </a:fld>
            <a:endParaRPr lang="en-CA"/>
          </a:p>
        </p:txBody>
      </p:sp>
    </p:spTree>
    <p:extLst>
      <p:ext uri="{BB962C8B-B14F-4D97-AF65-F5344CB8AC3E}">
        <p14:creationId xmlns:p14="http://schemas.microsoft.com/office/powerpoint/2010/main" val="1215519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Cover Slid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78020" cy="6852167"/>
          </a:xfrm>
          <a:prstGeom prst="rect">
            <a:avLst/>
          </a:prstGeom>
        </p:spPr>
      </p:pic>
      <p:sp>
        <p:nvSpPr>
          <p:cNvPr id="4" name="Content Placeholder 3"/>
          <p:cNvSpPr>
            <a:spLocks noGrp="1"/>
          </p:cNvSpPr>
          <p:nvPr>
            <p:ph sz="quarter" idx="10" hasCustomPrompt="1"/>
          </p:nvPr>
        </p:nvSpPr>
        <p:spPr>
          <a:xfrm>
            <a:off x="387351" y="6210300"/>
            <a:ext cx="2734733" cy="372533"/>
          </a:xfrm>
          <a:prstGeom prst="rect">
            <a:avLst/>
          </a:prstGeom>
        </p:spPr>
        <p:txBody>
          <a:bodyPr/>
          <a:lstStyle>
            <a:lvl1pPr marL="0" indent="0">
              <a:buNone/>
              <a:defRPr sz="1600" baseline="0"/>
            </a:lvl1pPr>
          </a:lstStyle>
          <a:p>
            <a:pPr lvl="0"/>
            <a:r>
              <a:rPr lang="fr-CA" dirty="0" smtClean="0"/>
              <a:t>GCdocs #</a:t>
            </a:r>
            <a:endParaRPr lang="en-CA" dirty="0"/>
          </a:p>
        </p:txBody>
      </p:sp>
    </p:spTree>
    <p:extLst>
      <p:ext uri="{BB962C8B-B14F-4D97-AF65-F5344CB8AC3E}">
        <p14:creationId xmlns:p14="http://schemas.microsoft.com/office/powerpoint/2010/main" val="325425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 Text">
    <p:bg>
      <p:bgPr>
        <a:solidFill>
          <a:schemeClr val="bg1"/>
        </a:solidFill>
        <a:effectLst/>
      </p:bgPr>
    </p:bg>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0" y="0"/>
            <a:ext cx="6242824" cy="6858000"/>
          </a:xfrm>
          <a:prstGeom prst="rect">
            <a:avLst/>
          </a:prstGeom>
        </p:spPr>
        <p:txBody>
          <a:bodyPr/>
          <a:lstStyle/>
          <a:p>
            <a:endParaRPr lang="en-CA" dirty="0"/>
          </a:p>
        </p:txBody>
      </p:sp>
      <p:sp>
        <p:nvSpPr>
          <p:cNvPr id="7" name="Rectangle 6"/>
          <p:cNvSpPr/>
          <p:nvPr userDrawn="1"/>
        </p:nvSpPr>
        <p:spPr>
          <a:xfrm>
            <a:off x="-12876" y="-5983"/>
            <a:ext cx="625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5" name="Text Placeholder 4"/>
          <p:cNvSpPr>
            <a:spLocks noGrp="1"/>
          </p:cNvSpPr>
          <p:nvPr>
            <p:ph type="body" sz="quarter" idx="11"/>
          </p:nvPr>
        </p:nvSpPr>
        <p:spPr>
          <a:xfrm>
            <a:off x="296031" y="373064"/>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32" name="Picture Placeholder 31"/>
          <p:cNvSpPr>
            <a:spLocks noGrp="1"/>
          </p:cNvSpPr>
          <p:nvPr>
            <p:ph type="pic" sz="quarter" idx="12"/>
          </p:nvPr>
        </p:nvSpPr>
        <p:spPr>
          <a:xfrm>
            <a:off x="302620" y="414580"/>
            <a:ext cx="454760" cy="384968"/>
          </a:xfrm>
          <a:prstGeom prst="rect">
            <a:avLst/>
          </a:prstGeom>
        </p:spPr>
        <p:txBody>
          <a:bodyPr>
            <a:normAutofit/>
          </a:bodyPr>
          <a:lstStyle>
            <a:lvl1pPr marL="0" indent="0">
              <a:buNone/>
              <a:defRPr sz="133"/>
            </a:lvl1pPr>
          </a:lstStyle>
          <a:p>
            <a:endParaRPr lang="en-CA" dirty="0"/>
          </a:p>
        </p:txBody>
      </p:sp>
      <p:sp>
        <p:nvSpPr>
          <p:cNvPr id="35" name="Text Placeholder 4"/>
          <p:cNvSpPr>
            <a:spLocks noGrp="1"/>
          </p:cNvSpPr>
          <p:nvPr>
            <p:ph type="body" sz="quarter" idx="13"/>
          </p:nvPr>
        </p:nvSpPr>
        <p:spPr>
          <a:xfrm>
            <a:off x="296031" y="1222184"/>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36" name="Picture Placeholder 31"/>
          <p:cNvSpPr>
            <a:spLocks noGrp="1"/>
          </p:cNvSpPr>
          <p:nvPr>
            <p:ph type="pic" sz="quarter" idx="14"/>
          </p:nvPr>
        </p:nvSpPr>
        <p:spPr>
          <a:xfrm>
            <a:off x="302620" y="1263700"/>
            <a:ext cx="454760" cy="384968"/>
          </a:xfrm>
          <a:prstGeom prst="rect">
            <a:avLst/>
          </a:prstGeom>
        </p:spPr>
        <p:txBody>
          <a:bodyPr>
            <a:normAutofit/>
          </a:bodyPr>
          <a:lstStyle>
            <a:lvl1pPr marL="0" indent="0">
              <a:buNone/>
              <a:defRPr sz="133"/>
            </a:lvl1pPr>
          </a:lstStyle>
          <a:p>
            <a:endParaRPr lang="en-CA" dirty="0"/>
          </a:p>
        </p:txBody>
      </p:sp>
      <p:sp>
        <p:nvSpPr>
          <p:cNvPr id="37" name="Text Placeholder 4"/>
          <p:cNvSpPr>
            <a:spLocks noGrp="1"/>
          </p:cNvSpPr>
          <p:nvPr>
            <p:ph type="body" sz="quarter" idx="15"/>
          </p:nvPr>
        </p:nvSpPr>
        <p:spPr>
          <a:xfrm>
            <a:off x="296031" y="2122048"/>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38" name="Picture Placeholder 31"/>
          <p:cNvSpPr>
            <a:spLocks noGrp="1"/>
          </p:cNvSpPr>
          <p:nvPr>
            <p:ph type="pic" sz="quarter" idx="16"/>
          </p:nvPr>
        </p:nvSpPr>
        <p:spPr>
          <a:xfrm>
            <a:off x="302620" y="2163564"/>
            <a:ext cx="454760" cy="384968"/>
          </a:xfrm>
          <a:prstGeom prst="rect">
            <a:avLst/>
          </a:prstGeom>
        </p:spPr>
        <p:txBody>
          <a:bodyPr>
            <a:normAutofit/>
          </a:bodyPr>
          <a:lstStyle>
            <a:lvl1pPr marL="0" indent="0">
              <a:buNone/>
              <a:defRPr sz="133"/>
            </a:lvl1pPr>
          </a:lstStyle>
          <a:p>
            <a:endParaRPr lang="en-CA" dirty="0"/>
          </a:p>
        </p:txBody>
      </p:sp>
      <p:sp>
        <p:nvSpPr>
          <p:cNvPr id="39" name="Text Placeholder 4"/>
          <p:cNvSpPr>
            <a:spLocks noGrp="1"/>
          </p:cNvSpPr>
          <p:nvPr>
            <p:ph type="body" sz="quarter" idx="17"/>
          </p:nvPr>
        </p:nvSpPr>
        <p:spPr>
          <a:xfrm>
            <a:off x="296031" y="3050352"/>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40" name="Picture Placeholder 31"/>
          <p:cNvSpPr>
            <a:spLocks noGrp="1"/>
          </p:cNvSpPr>
          <p:nvPr>
            <p:ph type="pic" sz="quarter" idx="18"/>
          </p:nvPr>
        </p:nvSpPr>
        <p:spPr>
          <a:xfrm>
            <a:off x="302620" y="3091868"/>
            <a:ext cx="454760" cy="384968"/>
          </a:xfrm>
          <a:prstGeom prst="rect">
            <a:avLst/>
          </a:prstGeom>
        </p:spPr>
        <p:txBody>
          <a:bodyPr>
            <a:normAutofit/>
          </a:bodyPr>
          <a:lstStyle>
            <a:lvl1pPr marL="0" indent="0">
              <a:buNone/>
              <a:defRPr sz="133"/>
            </a:lvl1pPr>
          </a:lstStyle>
          <a:p>
            <a:endParaRPr lang="en-CA" dirty="0"/>
          </a:p>
        </p:txBody>
      </p:sp>
      <p:sp>
        <p:nvSpPr>
          <p:cNvPr id="41" name="Text Placeholder 4"/>
          <p:cNvSpPr>
            <a:spLocks noGrp="1"/>
          </p:cNvSpPr>
          <p:nvPr>
            <p:ph type="body" sz="quarter" idx="19"/>
          </p:nvPr>
        </p:nvSpPr>
        <p:spPr>
          <a:xfrm>
            <a:off x="296031" y="4091587"/>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42" name="Picture Placeholder 31"/>
          <p:cNvSpPr>
            <a:spLocks noGrp="1"/>
          </p:cNvSpPr>
          <p:nvPr>
            <p:ph type="pic" sz="quarter" idx="20"/>
          </p:nvPr>
        </p:nvSpPr>
        <p:spPr>
          <a:xfrm>
            <a:off x="302620" y="4133103"/>
            <a:ext cx="454760" cy="384968"/>
          </a:xfrm>
          <a:prstGeom prst="rect">
            <a:avLst/>
          </a:prstGeom>
        </p:spPr>
        <p:txBody>
          <a:bodyPr>
            <a:normAutofit/>
          </a:bodyPr>
          <a:lstStyle>
            <a:lvl1pPr marL="0" indent="0">
              <a:buNone/>
              <a:defRPr sz="133"/>
            </a:lvl1pPr>
          </a:lstStyle>
          <a:p>
            <a:endParaRPr lang="en-CA" dirty="0"/>
          </a:p>
        </p:txBody>
      </p:sp>
      <p:sp>
        <p:nvSpPr>
          <p:cNvPr id="43" name="Text Placeholder 4"/>
          <p:cNvSpPr>
            <a:spLocks noGrp="1"/>
          </p:cNvSpPr>
          <p:nvPr>
            <p:ph type="body" sz="quarter" idx="21"/>
          </p:nvPr>
        </p:nvSpPr>
        <p:spPr>
          <a:xfrm>
            <a:off x="296031" y="5047935"/>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44" name="Picture Placeholder 31"/>
          <p:cNvSpPr>
            <a:spLocks noGrp="1"/>
          </p:cNvSpPr>
          <p:nvPr>
            <p:ph type="pic" sz="quarter" idx="22"/>
          </p:nvPr>
        </p:nvSpPr>
        <p:spPr>
          <a:xfrm>
            <a:off x="302620" y="5089451"/>
            <a:ext cx="454760" cy="384968"/>
          </a:xfrm>
          <a:prstGeom prst="rect">
            <a:avLst/>
          </a:prstGeom>
        </p:spPr>
        <p:txBody>
          <a:bodyPr>
            <a:normAutofit/>
          </a:bodyPr>
          <a:lstStyle>
            <a:lvl1pPr marL="0" indent="0">
              <a:buNone/>
              <a:defRPr sz="133"/>
            </a:lvl1pPr>
          </a:lstStyle>
          <a:p>
            <a:endParaRPr lang="en-CA" dirty="0"/>
          </a:p>
        </p:txBody>
      </p:sp>
      <p:sp>
        <p:nvSpPr>
          <p:cNvPr id="45" name="Text Placeholder 4"/>
          <p:cNvSpPr>
            <a:spLocks noGrp="1"/>
          </p:cNvSpPr>
          <p:nvPr>
            <p:ph type="body" sz="quarter" idx="23"/>
          </p:nvPr>
        </p:nvSpPr>
        <p:spPr>
          <a:xfrm>
            <a:off x="296031" y="5911076"/>
            <a:ext cx="467939" cy="468000"/>
          </a:xfrm>
          <a:prstGeom prst="rect">
            <a:avLst/>
          </a:prstGeom>
          <a:ln w="28575">
            <a:solidFill>
              <a:schemeClr val="bg1"/>
            </a:solidFill>
          </a:ln>
        </p:spPr>
        <p:txBody>
          <a:bodyPr>
            <a:normAutofit/>
          </a:bodyPr>
          <a:lstStyle>
            <a:lvl1pPr marL="0" indent="0">
              <a:buNone/>
              <a:defRPr sz="133"/>
            </a:lvl1pPr>
          </a:lstStyle>
          <a:p>
            <a:pPr lvl="0"/>
            <a:endParaRPr lang="en-CA" dirty="0"/>
          </a:p>
        </p:txBody>
      </p:sp>
      <p:sp>
        <p:nvSpPr>
          <p:cNvPr id="46" name="Picture Placeholder 31"/>
          <p:cNvSpPr>
            <a:spLocks noGrp="1"/>
          </p:cNvSpPr>
          <p:nvPr>
            <p:ph type="pic" sz="quarter" idx="24"/>
          </p:nvPr>
        </p:nvSpPr>
        <p:spPr>
          <a:xfrm>
            <a:off x="302620" y="5952592"/>
            <a:ext cx="454760" cy="384968"/>
          </a:xfrm>
          <a:prstGeom prst="rect">
            <a:avLst/>
          </a:prstGeom>
        </p:spPr>
        <p:txBody>
          <a:bodyPr>
            <a:normAutofit/>
          </a:bodyPr>
          <a:lstStyle>
            <a:lvl1pPr marL="0" indent="0">
              <a:buNone/>
              <a:defRPr sz="133"/>
            </a:lvl1pPr>
          </a:lstStyle>
          <a:p>
            <a:endParaRPr lang="en-CA" dirty="0"/>
          </a:p>
        </p:txBody>
      </p:sp>
      <p:sp>
        <p:nvSpPr>
          <p:cNvPr id="47" name="Text Placeholder 46"/>
          <p:cNvSpPr>
            <a:spLocks noGrp="1"/>
          </p:cNvSpPr>
          <p:nvPr>
            <p:ph type="body" sz="quarter" idx="25" hasCustomPrompt="1"/>
          </p:nvPr>
        </p:nvSpPr>
        <p:spPr>
          <a:xfrm>
            <a:off x="1050296" y="373065"/>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49" name="Text Placeholder 46"/>
          <p:cNvSpPr>
            <a:spLocks noGrp="1"/>
          </p:cNvSpPr>
          <p:nvPr>
            <p:ph type="body" sz="quarter" idx="26" hasCustomPrompt="1"/>
          </p:nvPr>
        </p:nvSpPr>
        <p:spPr>
          <a:xfrm>
            <a:off x="1050296" y="1229197"/>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0" name="Text Placeholder 46"/>
          <p:cNvSpPr>
            <a:spLocks noGrp="1"/>
          </p:cNvSpPr>
          <p:nvPr>
            <p:ph type="body" sz="quarter" idx="27" hasCustomPrompt="1"/>
          </p:nvPr>
        </p:nvSpPr>
        <p:spPr>
          <a:xfrm>
            <a:off x="1050296" y="2129061"/>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1" name="Text Placeholder 46"/>
          <p:cNvSpPr>
            <a:spLocks noGrp="1"/>
          </p:cNvSpPr>
          <p:nvPr>
            <p:ph type="body" sz="quarter" idx="28" hasCustomPrompt="1"/>
          </p:nvPr>
        </p:nvSpPr>
        <p:spPr>
          <a:xfrm>
            <a:off x="1020942" y="3057365"/>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2" name="Text Placeholder 46"/>
          <p:cNvSpPr>
            <a:spLocks noGrp="1"/>
          </p:cNvSpPr>
          <p:nvPr>
            <p:ph type="body" sz="quarter" idx="29" hasCustomPrompt="1"/>
          </p:nvPr>
        </p:nvSpPr>
        <p:spPr>
          <a:xfrm>
            <a:off x="1020942" y="4098599"/>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3" name="Text Placeholder 46"/>
          <p:cNvSpPr>
            <a:spLocks noGrp="1"/>
          </p:cNvSpPr>
          <p:nvPr>
            <p:ph type="body" sz="quarter" idx="30" hasCustomPrompt="1"/>
          </p:nvPr>
        </p:nvSpPr>
        <p:spPr>
          <a:xfrm>
            <a:off x="1020942" y="5054947"/>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4" name="Text Placeholder 46"/>
          <p:cNvSpPr>
            <a:spLocks noGrp="1"/>
          </p:cNvSpPr>
          <p:nvPr>
            <p:ph type="body" sz="quarter" idx="31" hasCustomPrompt="1"/>
          </p:nvPr>
        </p:nvSpPr>
        <p:spPr>
          <a:xfrm>
            <a:off x="1020942" y="5918090"/>
            <a:ext cx="3879345" cy="453975"/>
          </a:xfrm>
          <a:prstGeom prst="rect">
            <a:avLst/>
          </a:prstGeom>
        </p:spPr>
        <p:txBody>
          <a:bodyPr/>
          <a:lstStyle>
            <a:lvl1pPr marL="0" indent="0" algn="l" defTabSz="914422" rtl="0" eaLnBrk="1" latinLnBrk="0" hangingPunct="1">
              <a:lnSpc>
                <a:spcPct val="100000"/>
              </a:lnSpc>
              <a:spcBef>
                <a:spcPts val="0"/>
              </a:spcBef>
              <a:buNone/>
              <a:defRPr lang="en-CA" sz="1800" b="1" kern="1200" dirty="0" smtClean="0">
                <a:solidFill>
                  <a:schemeClr val="bg1"/>
                </a:solidFill>
                <a:latin typeface="+mn-lt"/>
                <a:ea typeface="+mn-ea"/>
                <a:cs typeface="+mn-cs"/>
              </a:defRPr>
            </a:lvl1pPr>
          </a:lstStyle>
          <a:p>
            <a:r>
              <a:rPr lang="fr-CA" b="1" dirty="0" err="1" smtClean="0">
                <a:solidFill>
                  <a:schemeClr val="bg1"/>
                </a:solidFill>
              </a:rPr>
              <a:t>Title</a:t>
            </a:r>
            <a:endParaRPr lang="fr-CA" b="1" dirty="0" smtClean="0">
              <a:solidFill>
                <a:schemeClr val="bg1"/>
              </a:solidFill>
            </a:endParaRPr>
          </a:p>
          <a:p>
            <a:r>
              <a:rPr lang="fr-CA" sz="800" dirty="0" smtClean="0">
                <a:solidFill>
                  <a:schemeClr val="bg1"/>
                </a:solidFill>
              </a:rPr>
              <a:t>Content</a:t>
            </a:r>
            <a:endParaRPr lang="en-CA" sz="800" dirty="0" smtClean="0">
              <a:solidFill>
                <a:schemeClr val="bg1"/>
              </a:solidFill>
            </a:endParaRPr>
          </a:p>
          <a:p>
            <a:pPr lvl="0"/>
            <a:endParaRPr lang="en-CA" dirty="0"/>
          </a:p>
        </p:txBody>
      </p:sp>
      <p:sp>
        <p:nvSpPr>
          <p:cNvPr id="56" name="Text Placeholder 55"/>
          <p:cNvSpPr>
            <a:spLocks noGrp="1"/>
          </p:cNvSpPr>
          <p:nvPr>
            <p:ph type="body" sz="quarter" idx="32" hasCustomPrompt="1"/>
          </p:nvPr>
        </p:nvSpPr>
        <p:spPr>
          <a:xfrm>
            <a:off x="6338435" y="614201"/>
            <a:ext cx="5692828" cy="2443163"/>
          </a:xfrm>
          <a:prstGeom prst="rect">
            <a:avLst/>
          </a:prstGeom>
        </p:spPr>
        <p:txBody>
          <a:bodyPr/>
          <a:lstStyle>
            <a:lvl1pPr marL="0" indent="0">
              <a:buNone/>
              <a:defRPr sz="1600"/>
            </a:lvl1pPr>
          </a:lstStyle>
          <a:p>
            <a:r>
              <a:rPr lang="fr-CA" sz="2000" b="1" dirty="0" err="1" smtClean="0">
                <a:solidFill>
                  <a:schemeClr val="tx1"/>
                </a:solidFill>
              </a:rPr>
              <a:t>Title</a:t>
            </a:r>
            <a:endParaRPr lang="fr-CA" sz="2000" b="1" dirty="0" smtClean="0">
              <a:solidFill>
                <a:schemeClr val="tx1"/>
              </a:solidFill>
            </a:endParaRPr>
          </a:p>
          <a:p>
            <a:r>
              <a:rPr lang="en-CA" dirty="0" smtClean="0"/>
              <a:t>Lorem ipsum dolor sit </a:t>
            </a:r>
            <a:r>
              <a:rPr lang="en-CA" dirty="0" err="1" smtClean="0"/>
              <a:t>amet</a:t>
            </a:r>
            <a:r>
              <a:rPr lang="en-CA" dirty="0" smtClean="0"/>
              <a:t>, </a:t>
            </a:r>
            <a:r>
              <a:rPr lang="en-CA" dirty="0" err="1" smtClean="0"/>
              <a:t>consectetur</a:t>
            </a:r>
            <a:r>
              <a:rPr lang="en-CA" dirty="0" smtClean="0"/>
              <a:t> </a:t>
            </a:r>
            <a:r>
              <a:rPr lang="en-CA" dirty="0" err="1" smtClean="0"/>
              <a:t>adipiscing</a:t>
            </a:r>
            <a:r>
              <a:rPr lang="en-CA" dirty="0" smtClean="0"/>
              <a:t> </a:t>
            </a:r>
            <a:r>
              <a:rPr lang="en-CA" dirty="0" err="1" smtClean="0"/>
              <a:t>elit</a:t>
            </a:r>
            <a:r>
              <a:rPr lang="en-CA" dirty="0" smtClean="0"/>
              <a:t>, </a:t>
            </a:r>
            <a:r>
              <a:rPr lang="en-CA" dirty="0" err="1" smtClean="0"/>
              <a:t>sed</a:t>
            </a:r>
            <a:r>
              <a:rPr lang="en-CA" dirty="0" smtClean="0"/>
              <a:t> do </a:t>
            </a:r>
            <a:r>
              <a:rPr lang="en-CA" dirty="0" err="1" smtClean="0"/>
              <a:t>eiusmod</a:t>
            </a:r>
            <a:r>
              <a:rPr lang="en-CA" dirty="0" smtClean="0"/>
              <a:t> </a:t>
            </a:r>
            <a:r>
              <a:rPr lang="en-CA" dirty="0" err="1" smtClean="0"/>
              <a:t>tempor</a:t>
            </a:r>
            <a:r>
              <a:rPr lang="en-CA" dirty="0" smtClean="0"/>
              <a:t> </a:t>
            </a:r>
            <a:r>
              <a:rPr lang="en-CA" dirty="0" err="1" smtClean="0"/>
              <a:t>incididunt</a:t>
            </a:r>
            <a:r>
              <a:rPr lang="en-CA" dirty="0" smtClean="0"/>
              <a:t> </a:t>
            </a:r>
            <a:r>
              <a:rPr lang="en-CA" dirty="0" err="1" smtClean="0"/>
              <a:t>ut</a:t>
            </a:r>
            <a:r>
              <a:rPr lang="en-CA" dirty="0" smtClean="0"/>
              <a:t> </a:t>
            </a:r>
            <a:r>
              <a:rPr lang="en-CA" dirty="0" err="1" smtClean="0"/>
              <a:t>labore</a:t>
            </a:r>
            <a:r>
              <a:rPr lang="en-CA" dirty="0" smtClean="0"/>
              <a:t> et </a:t>
            </a:r>
            <a:r>
              <a:rPr lang="en-CA" dirty="0" err="1" smtClean="0"/>
              <a:t>dolore</a:t>
            </a:r>
            <a:r>
              <a:rPr lang="en-CA" dirty="0" smtClean="0"/>
              <a:t> magna </a:t>
            </a:r>
            <a:r>
              <a:rPr lang="en-CA" dirty="0" err="1" smtClean="0"/>
              <a:t>aliqua</a:t>
            </a:r>
            <a:r>
              <a:rPr lang="en-CA" dirty="0" smtClean="0"/>
              <a:t>. </a:t>
            </a:r>
            <a:r>
              <a:rPr lang="en-CA" dirty="0" err="1" smtClean="0"/>
              <a:t>Ut</a:t>
            </a:r>
            <a:r>
              <a:rPr lang="en-CA" dirty="0" smtClean="0"/>
              <a:t> </a:t>
            </a:r>
            <a:r>
              <a:rPr lang="en-CA" dirty="0" err="1" smtClean="0"/>
              <a:t>enim</a:t>
            </a:r>
            <a:r>
              <a:rPr lang="en-CA" dirty="0" smtClean="0"/>
              <a:t> ad minim </a:t>
            </a:r>
            <a:r>
              <a:rPr lang="en-CA" dirty="0" err="1" smtClean="0"/>
              <a:t>veniam</a:t>
            </a:r>
            <a:r>
              <a:rPr lang="en-CA" dirty="0" smtClean="0"/>
              <a:t>, </a:t>
            </a:r>
            <a:r>
              <a:rPr lang="en-CA" dirty="0" err="1" smtClean="0"/>
              <a:t>quis</a:t>
            </a:r>
            <a:r>
              <a:rPr lang="en-CA" dirty="0" smtClean="0"/>
              <a:t> </a:t>
            </a:r>
            <a:r>
              <a:rPr lang="en-CA" dirty="0" err="1" smtClean="0"/>
              <a:t>nostrud</a:t>
            </a:r>
            <a:r>
              <a:rPr lang="en-CA" dirty="0" smtClean="0"/>
              <a:t> exercitation </a:t>
            </a:r>
            <a:r>
              <a:rPr lang="en-CA" dirty="0" err="1" smtClean="0"/>
              <a:t>ullamco</a:t>
            </a:r>
            <a:r>
              <a:rPr lang="en-CA" dirty="0" smtClean="0"/>
              <a:t> </a:t>
            </a:r>
            <a:r>
              <a:rPr lang="en-CA" dirty="0" err="1" smtClean="0"/>
              <a:t>laboris</a:t>
            </a:r>
            <a:r>
              <a:rPr lang="en-CA" dirty="0" smtClean="0"/>
              <a:t> nisi </a:t>
            </a:r>
            <a:r>
              <a:rPr lang="en-CA" dirty="0" err="1" smtClean="0"/>
              <a:t>ut</a:t>
            </a:r>
            <a:r>
              <a:rPr lang="en-CA" dirty="0" smtClean="0"/>
              <a:t> </a:t>
            </a:r>
            <a:r>
              <a:rPr lang="en-CA" dirty="0" err="1" smtClean="0"/>
              <a:t>aliquip</a:t>
            </a:r>
            <a:r>
              <a:rPr lang="en-CA" dirty="0" smtClean="0"/>
              <a:t> ex </a:t>
            </a:r>
            <a:r>
              <a:rPr lang="en-CA" dirty="0" err="1" smtClean="0"/>
              <a:t>ea</a:t>
            </a:r>
            <a:r>
              <a:rPr lang="en-CA" dirty="0" smtClean="0"/>
              <a:t> </a:t>
            </a:r>
            <a:r>
              <a:rPr lang="en-CA" dirty="0" err="1" smtClean="0"/>
              <a:t>commodo</a:t>
            </a:r>
            <a:r>
              <a:rPr lang="en-CA" dirty="0" smtClean="0"/>
              <a:t> </a:t>
            </a:r>
            <a:r>
              <a:rPr lang="en-CA" dirty="0" err="1" smtClean="0"/>
              <a:t>consequat</a:t>
            </a:r>
            <a:r>
              <a:rPr lang="en-CA" dirty="0" smtClean="0"/>
              <a:t>. </a:t>
            </a:r>
          </a:p>
          <a:p>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r>
              <a:rPr lang="en-CA" dirty="0" smtClean="0"/>
              <a:t> </a:t>
            </a:r>
            <a:r>
              <a:rPr lang="en-CA" dirty="0" err="1" smtClean="0"/>
              <a:t>pariatur</a:t>
            </a:r>
            <a:r>
              <a:rPr lang="en-CA" dirty="0" smtClean="0"/>
              <a:t>. </a:t>
            </a:r>
            <a:r>
              <a:rPr lang="en-CA" dirty="0" err="1" smtClean="0"/>
              <a:t>Excepteur</a:t>
            </a:r>
            <a:r>
              <a:rPr lang="en-CA" dirty="0" smtClean="0"/>
              <a:t> </a:t>
            </a:r>
            <a:r>
              <a:rPr lang="en-CA" dirty="0" err="1" smtClean="0"/>
              <a:t>sint</a:t>
            </a:r>
            <a:r>
              <a:rPr lang="en-CA" dirty="0" smtClean="0"/>
              <a:t> </a:t>
            </a:r>
            <a:r>
              <a:rPr lang="en-CA" dirty="0" err="1" smtClean="0"/>
              <a:t>occaecat</a:t>
            </a:r>
            <a:r>
              <a:rPr lang="en-CA" dirty="0" smtClean="0"/>
              <a:t> </a:t>
            </a:r>
            <a:r>
              <a:rPr lang="en-CA" dirty="0" err="1" smtClean="0"/>
              <a:t>cupidatat</a:t>
            </a:r>
            <a:r>
              <a:rPr lang="en-CA" dirty="0" smtClean="0"/>
              <a:t> non </a:t>
            </a:r>
            <a:r>
              <a:rPr lang="en-CA" dirty="0" err="1" smtClean="0"/>
              <a:t>proident</a:t>
            </a:r>
            <a:r>
              <a:rPr lang="en-CA" dirty="0" smtClean="0"/>
              <a:t>, </a:t>
            </a:r>
            <a:r>
              <a:rPr lang="en-CA" dirty="0" err="1" smtClean="0"/>
              <a:t>sunt</a:t>
            </a:r>
            <a:r>
              <a:rPr lang="en-CA" dirty="0" smtClean="0"/>
              <a:t> in culpa qui </a:t>
            </a:r>
            <a:r>
              <a:rPr lang="en-CA" dirty="0" err="1" smtClean="0"/>
              <a:t>officia</a:t>
            </a:r>
            <a:r>
              <a:rPr lang="en-CA" dirty="0" smtClean="0"/>
              <a:t> </a:t>
            </a:r>
            <a:r>
              <a:rPr lang="en-CA" dirty="0" err="1" smtClean="0"/>
              <a:t>deserunt</a:t>
            </a:r>
            <a:r>
              <a:rPr lang="en-CA" dirty="0" smtClean="0"/>
              <a:t> </a:t>
            </a:r>
            <a:r>
              <a:rPr lang="en-CA" dirty="0" err="1" smtClean="0"/>
              <a:t>mollit</a:t>
            </a:r>
            <a:r>
              <a:rPr lang="en-CA" dirty="0" smtClean="0"/>
              <a:t> </a:t>
            </a:r>
            <a:r>
              <a:rPr lang="en-CA" dirty="0" err="1" smtClean="0"/>
              <a:t>anim</a:t>
            </a:r>
            <a:r>
              <a:rPr lang="en-CA" dirty="0" smtClean="0"/>
              <a:t> id </a:t>
            </a:r>
            <a:r>
              <a:rPr lang="en-CA" dirty="0" err="1" smtClean="0"/>
              <a:t>est</a:t>
            </a:r>
            <a:r>
              <a:rPr lang="en-CA" dirty="0" smtClean="0"/>
              <a:t> </a:t>
            </a:r>
            <a:r>
              <a:rPr lang="en-CA" dirty="0" err="1" smtClean="0"/>
              <a:t>laborum</a:t>
            </a:r>
            <a:r>
              <a:rPr lang="en-CA" dirty="0" smtClean="0"/>
              <a:t>.</a:t>
            </a:r>
            <a:endParaRPr lang="en-CA" sz="1200" dirty="0">
              <a:solidFill>
                <a:schemeClr val="tx1"/>
              </a:solidFill>
            </a:endParaRPr>
          </a:p>
        </p:txBody>
      </p:sp>
      <p:sp>
        <p:nvSpPr>
          <p:cNvPr id="57" name="Text Placeholder 55"/>
          <p:cNvSpPr>
            <a:spLocks noGrp="1"/>
          </p:cNvSpPr>
          <p:nvPr>
            <p:ph type="body" sz="quarter" idx="33" hasCustomPrompt="1"/>
          </p:nvPr>
        </p:nvSpPr>
        <p:spPr>
          <a:xfrm>
            <a:off x="6338435" y="3675275"/>
            <a:ext cx="5692828" cy="1006792"/>
          </a:xfrm>
          <a:prstGeom prst="rect">
            <a:avLst/>
          </a:prstGeom>
        </p:spPr>
        <p:txBody>
          <a:bodyPr/>
          <a:lstStyle>
            <a:lvl1pPr marL="0" indent="0" algn="l" defTabSz="2438460" rtl="0" eaLnBrk="1" latinLnBrk="0" hangingPunct="1">
              <a:buNone/>
              <a:defRPr sz="1600"/>
            </a:lvl1pPr>
          </a:lstStyle>
          <a:p>
            <a:pPr marL="0" algn="l" defTabSz="1828891" rtl="0" eaLnBrk="1" latinLnBrk="0" hangingPunct="1"/>
            <a:r>
              <a:rPr lang="fr-CA" sz="2000" b="1" kern="1200" dirty="0" err="1" smtClean="0">
                <a:solidFill>
                  <a:schemeClr val="tx1"/>
                </a:solidFill>
                <a:latin typeface="+mn-lt"/>
                <a:ea typeface="+mn-ea"/>
                <a:cs typeface="+mn-cs"/>
              </a:rPr>
              <a:t>Title</a:t>
            </a:r>
            <a:endParaRPr lang="fr-CA" sz="2000" b="1" kern="1200" dirty="0" smtClean="0">
              <a:solidFill>
                <a:schemeClr val="tx1"/>
              </a:solidFill>
              <a:latin typeface="+mn-lt"/>
              <a:ea typeface="+mn-ea"/>
              <a:cs typeface="+mn-cs"/>
            </a:endParaRPr>
          </a:p>
          <a:p>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r>
              <a:rPr lang="en-CA" dirty="0" smtClean="0"/>
              <a:t> </a:t>
            </a:r>
            <a:r>
              <a:rPr lang="en-CA" dirty="0" err="1" smtClean="0"/>
              <a:t>pariatur</a:t>
            </a:r>
            <a:r>
              <a:rPr lang="en-CA" dirty="0" smtClean="0"/>
              <a:t>. </a:t>
            </a:r>
            <a:endParaRPr lang="en-CA" sz="1200" dirty="0">
              <a:solidFill>
                <a:schemeClr val="tx1"/>
              </a:solidFill>
            </a:endParaRPr>
          </a:p>
        </p:txBody>
      </p:sp>
      <p:sp>
        <p:nvSpPr>
          <p:cNvPr id="58" name="Text Placeholder 55"/>
          <p:cNvSpPr>
            <a:spLocks noGrp="1"/>
          </p:cNvSpPr>
          <p:nvPr>
            <p:ph type="body" sz="quarter" idx="34" hasCustomPrompt="1"/>
          </p:nvPr>
        </p:nvSpPr>
        <p:spPr>
          <a:xfrm>
            <a:off x="6338435" y="5265743"/>
            <a:ext cx="5692828" cy="1006792"/>
          </a:xfrm>
          <a:prstGeom prst="rect">
            <a:avLst/>
          </a:prstGeom>
        </p:spPr>
        <p:txBody>
          <a:bodyPr/>
          <a:lstStyle>
            <a:lvl1pPr marL="0" indent="0" algn="l" defTabSz="2438460" rtl="0" eaLnBrk="1" latinLnBrk="0" hangingPunct="1">
              <a:buNone/>
              <a:defRPr sz="1600"/>
            </a:lvl1pPr>
          </a:lstStyle>
          <a:p>
            <a:pPr marL="0" algn="l" defTabSz="1828891" rtl="0" eaLnBrk="1" latinLnBrk="0" hangingPunct="1"/>
            <a:r>
              <a:rPr lang="fr-CA" sz="2000" b="1" kern="1200" dirty="0" err="1" smtClean="0">
                <a:solidFill>
                  <a:schemeClr val="tx1"/>
                </a:solidFill>
                <a:latin typeface="+mn-lt"/>
                <a:ea typeface="+mn-ea"/>
                <a:cs typeface="+mn-cs"/>
              </a:rPr>
              <a:t>Title</a:t>
            </a:r>
            <a:endParaRPr lang="fr-CA" sz="2000" b="1" kern="1200" dirty="0" smtClean="0">
              <a:solidFill>
                <a:schemeClr val="tx1"/>
              </a:solidFill>
              <a:latin typeface="+mn-lt"/>
              <a:ea typeface="+mn-ea"/>
              <a:cs typeface="+mn-cs"/>
            </a:endParaRPr>
          </a:p>
          <a:p>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r>
              <a:rPr lang="en-CA" dirty="0" smtClean="0"/>
              <a:t> </a:t>
            </a:r>
            <a:r>
              <a:rPr lang="en-CA" dirty="0" err="1" smtClean="0"/>
              <a:t>pariatur</a:t>
            </a:r>
            <a:r>
              <a:rPr lang="en-CA" dirty="0" smtClean="0"/>
              <a:t>. </a:t>
            </a:r>
            <a:endParaRPr lang="en-CA" sz="1200" dirty="0">
              <a:solidFill>
                <a:schemeClr val="tx1"/>
              </a:solidFill>
            </a:endParaRPr>
          </a:p>
        </p:txBody>
      </p:sp>
      <p:sp>
        <p:nvSpPr>
          <p:cNvPr id="28" name="Slide Number Placeholder 18"/>
          <p:cNvSpPr>
            <a:spLocks noGrp="1"/>
          </p:cNvSpPr>
          <p:nvPr>
            <p:ph type="sldNum" sz="quarter" idx="35"/>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22711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images">
    <p:bg>
      <p:bgPr>
        <a:solidFill>
          <a:schemeClr val="bg1"/>
        </a:solidFill>
        <a:effectLst/>
      </p:bgPr>
    </p:bg>
    <p:spTree>
      <p:nvGrpSpPr>
        <p:cNvPr id="1" name=""/>
        <p:cNvGrpSpPr/>
        <p:nvPr/>
      </p:nvGrpSpPr>
      <p:grpSpPr>
        <a:xfrm>
          <a:off x="0" y="0"/>
          <a:ext cx="0" cy="0"/>
          <a:chOff x="0" y="0"/>
          <a:chExt cx="0" cy="0"/>
        </a:xfrm>
      </p:grpSpPr>
      <p:sp>
        <p:nvSpPr>
          <p:cNvPr id="9" name="Picture Placeholder 1"/>
          <p:cNvSpPr>
            <a:spLocks noGrp="1"/>
          </p:cNvSpPr>
          <p:nvPr>
            <p:ph type="pic" sz="quarter" idx="36"/>
          </p:nvPr>
        </p:nvSpPr>
        <p:spPr>
          <a:xfrm>
            <a:off x="-12169" y="1"/>
            <a:ext cx="4064000" cy="3467100"/>
          </a:xfrm>
          <a:prstGeom prst="rect">
            <a:avLst/>
          </a:prstGeom>
        </p:spPr>
      </p:sp>
      <p:sp>
        <p:nvSpPr>
          <p:cNvPr id="10" name="Picture Placeholder 2"/>
          <p:cNvSpPr>
            <a:spLocks noGrp="1"/>
          </p:cNvSpPr>
          <p:nvPr>
            <p:ph type="pic" sz="quarter" idx="37"/>
          </p:nvPr>
        </p:nvSpPr>
        <p:spPr>
          <a:xfrm>
            <a:off x="8128000" y="-19050"/>
            <a:ext cx="4064000" cy="3467100"/>
          </a:xfrm>
          <a:prstGeom prst="rect">
            <a:avLst/>
          </a:prstGeom>
        </p:spPr>
      </p:sp>
      <p:sp>
        <p:nvSpPr>
          <p:cNvPr id="11" name="Picture Placeholder 3"/>
          <p:cNvSpPr>
            <a:spLocks noGrp="1"/>
          </p:cNvSpPr>
          <p:nvPr>
            <p:ph type="pic" sz="quarter" idx="38"/>
          </p:nvPr>
        </p:nvSpPr>
        <p:spPr>
          <a:xfrm>
            <a:off x="4064001" y="3448050"/>
            <a:ext cx="4064000" cy="3409951"/>
          </a:xfrm>
          <a:prstGeom prst="rect">
            <a:avLst/>
          </a:prstGeom>
        </p:spPr>
      </p:sp>
      <p:sp>
        <p:nvSpPr>
          <p:cNvPr id="12" name="Rectangle 11"/>
          <p:cNvSpPr/>
          <p:nvPr userDrawn="1"/>
        </p:nvSpPr>
        <p:spPr>
          <a:xfrm>
            <a:off x="4064021" y="3448051"/>
            <a:ext cx="4063979" cy="3410712"/>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13" name="Rectangle 12"/>
          <p:cNvSpPr/>
          <p:nvPr userDrawn="1"/>
        </p:nvSpPr>
        <p:spPr>
          <a:xfrm>
            <a:off x="-24359" y="1"/>
            <a:ext cx="4088361" cy="3485023"/>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14" name="Rectangle 13"/>
          <p:cNvSpPr/>
          <p:nvPr userDrawn="1"/>
        </p:nvSpPr>
        <p:spPr>
          <a:xfrm>
            <a:off x="8126423" y="-19812"/>
            <a:ext cx="4063979" cy="3480064"/>
          </a:xfrm>
          <a:prstGeom prst="rect">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3" name="Text Placeholder 2"/>
          <p:cNvSpPr>
            <a:spLocks noGrp="1"/>
          </p:cNvSpPr>
          <p:nvPr>
            <p:ph type="body" sz="quarter" idx="39" hasCustomPrompt="1"/>
          </p:nvPr>
        </p:nvSpPr>
        <p:spPr>
          <a:xfrm>
            <a:off x="4408580" y="633246"/>
            <a:ext cx="3361093" cy="2218532"/>
          </a:xfrm>
          <a:prstGeom prst="rect">
            <a:avLst/>
          </a:prstGeom>
        </p:spPr>
        <p:txBody>
          <a:bodyPr/>
          <a:lstStyle>
            <a:lvl1pPr marL="0" indent="0" algn="ctr" defTabSz="914422" rtl="0" eaLnBrk="1" latinLnBrk="0" hangingPunct="1">
              <a:lnSpc>
                <a:spcPct val="150000"/>
              </a:lnSpc>
              <a:buNone/>
              <a:defRPr lang="en-US" sz="1800" kern="1200" dirty="0" smtClean="0">
                <a:solidFill>
                  <a:schemeClr val="tx2"/>
                </a:solidFill>
                <a:latin typeface="Lato Light" charset="0"/>
                <a:ea typeface="Lato Light" charset="0"/>
                <a:cs typeface="Lato Light" charset="0"/>
              </a:defRPr>
            </a:lvl1pPr>
          </a:lstStyle>
          <a:p>
            <a:pPr algn="ctr">
              <a:lnSpc>
                <a:spcPct val="150000"/>
              </a:lnSpc>
            </a:pPr>
            <a:r>
              <a:rPr lang="en-US" dirty="0" smtClean="0">
                <a:solidFill>
                  <a:schemeClr val="tx2"/>
                </a:solidFill>
                <a:latin typeface="Lato Light" charset="0"/>
                <a:ea typeface="Lato Light" charset="0"/>
                <a:cs typeface="Lato Light" charset="0"/>
              </a:rPr>
              <a:t>Project Title</a:t>
            </a:r>
          </a:p>
          <a:p>
            <a:pPr algn="ctr">
              <a:lnSpc>
                <a:spcPct val="150000"/>
              </a:lnSpc>
            </a:pPr>
            <a:r>
              <a:rPr lang="en-US" sz="1200" dirty="0" smtClean="0">
                <a:latin typeface="Lato Light" charset="0"/>
                <a:ea typeface="Lato Light" charset="0"/>
                <a:cs typeface="Lato Light" charset="0"/>
              </a:rPr>
              <a:t>First: What is a Fast-Fish? Alive or dead a fish is technically fast, when it is connected with an occupied ship or boat, by any medium at all controllable by the occupant or occupants,—a mast, an oar, a nine-inch cable, a telegraph wire, or a strand of cobweb, it is all the same.</a:t>
            </a:r>
          </a:p>
          <a:p>
            <a:pPr lvl="0"/>
            <a:endParaRPr lang="en-CA" dirty="0"/>
          </a:p>
        </p:txBody>
      </p:sp>
      <p:sp>
        <p:nvSpPr>
          <p:cNvPr id="15" name="Text Placeholder 2"/>
          <p:cNvSpPr>
            <a:spLocks noGrp="1"/>
          </p:cNvSpPr>
          <p:nvPr>
            <p:ph type="body" sz="quarter" idx="40" hasCustomPrompt="1"/>
          </p:nvPr>
        </p:nvSpPr>
        <p:spPr>
          <a:xfrm>
            <a:off x="339274" y="4062246"/>
            <a:ext cx="3361093" cy="2218532"/>
          </a:xfrm>
          <a:prstGeom prst="rect">
            <a:avLst/>
          </a:prstGeom>
        </p:spPr>
        <p:txBody>
          <a:bodyPr/>
          <a:lstStyle>
            <a:lvl1pPr marL="0" indent="0" algn="ctr" defTabSz="914422" rtl="0" eaLnBrk="1" latinLnBrk="0" hangingPunct="1">
              <a:lnSpc>
                <a:spcPct val="150000"/>
              </a:lnSpc>
              <a:buNone/>
              <a:defRPr lang="en-US" sz="1800" kern="1200" dirty="0" smtClean="0">
                <a:solidFill>
                  <a:schemeClr val="tx2"/>
                </a:solidFill>
                <a:latin typeface="Lato Light" charset="0"/>
                <a:ea typeface="Lato Light" charset="0"/>
                <a:cs typeface="Lato Light" charset="0"/>
              </a:defRPr>
            </a:lvl1pPr>
          </a:lstStyle>
          <a:p>
            <a:pPr algn="ctr">
              <a:lnSpc>
                <a:spcPct val="150000"/>
              </a:lnSpc>
            </a:pPr>
            <a:r>
              <a:rPr lang="en-US" dirty="0" smtClean="0">
                <a:solidFill>
                  <a:schemeClr val="tx2"/>
                </a:solidFill>
                <a:latin typeface="Lato Light" charset="0"/>
                <a:ea typeface="Lato Light" charset="0"/>
                <a:cs typeface="Lato Light" charset="0"/>
              </a:rPr>
              <a:t>Project Title</a:t>
            </a:r>
          </a:p>
          <a:p>
            <a:pPr algn="ctr">
              <a:lnSpc>
                <a:spcPct val="150000"/>
              </a:lnSpc>
            </a:pPr>
            <a:r>
              <a:rPr lang="en-US" sz="1200" dirty="0" smtClean="0">
                <a:latin typeface="Lato Light" charset="0"/>
                <a:ea typeface="Lato Light" charset="0"/>
                <a:cs typeface="Lato Light" charset="0"/>
              </a:rPr>
              <a:t>First: What is a Fast-Fish? Alive or dead a fish is technically fast, when it is connected with an occupied ship or boat, by any medium at all controllable by the occupant or occupants,—a mast, an oar, a nine-inch cable, a telegraph wire, or a strand of cobweb, it is all the same.</a:t>
            </a:r>
          </a:p>
          <a:p>
            <a:pPr lvl="0"/>
            <a:endParaRPr lang="en-CA" dirty="0"/>
          </a:p>
        </p:txBody>
      </p:sp>
      <p:sp>
        <p:nvSpPr>
          <p:cNvPr id="16" name="Text Placeholder 2"/>
          <p:cNvSpPr>
            <a:spLocks noGrp="1"/>
          </p:cNvSpPr>
          <p:nvPr>
            <p:ph type="body" sz="quarter" idx="41" hasCustomPrompt="1"/>
          </p:nvPr>
        </p:nvSpPr>
        <p:spPr>
          <a:xfrm>
            <a:off x="8478655" y="4043759"/>
            <a:ext cx="3361093" cy="2218532"/>
          </a:xfrm>
          <a:prstGeom prst="rect">
            <a:avLst/>
          </a:prstGeom>
        </p:spPr>
        <p:txBody>
          <a:bodyPr/>
          <a:lstStyle>
            <a:lvl1pPr marL="0" indent="0" algn="ctr" defTabSz="914422" rtl="0" eaLnBrk="1" latinLnBrk="0" hangingPunct="1">
              <a:lnSpc>
                <a:spcPct val="150000"/>
              </a:lnSpc>
              <a:buNone/>
              <a:defRPr lang="en-US" sz="1800" kern="1200" dirty="0" smtClean="0">
                <a:solidFill>
                  <a:schemeClr val="tx2"/>
                </a:solidFill>
                <a:latin typeface="Lato Light" charset="0"/>
                <a:ea typeface="Lato Light" charset="0"/>
                <a:cs typeface="Lato Light" charset="0"/>
              </a:defRPr>
            </a:lvl1pPr>
          </a:lstStyle>
          <a:p>
            <a:pPr algn="ctr">
              <a:lnSpc>
                <a:spcPct val="150000"/>
              </a:lnSpc>
            </a:pPr>
            <a:r>
              <a:rPr lang="en-US" dirty="0" smtClean="0">
                <a:solidFill>
                  <a:schemeClr val="tx2"/>
                </a:solidFill>
                <a:latin typeface="Lato Light" charset="0"/>
                <a:ea typeface="Lato Light" charset="0"/>
                <a:cs typeface="Lato Light" charset="0"/>
              </a:rPr>
              <a:t>Project Title</a:t>
            </a:r>
          </a:p>
          <a:p>
            <a:pPr algn="ctr">
              <a:lnSpc>
                <a:spcPct val="150000"/>
              </a:lnSpc>
            </a:pPr>
            <a:r>
              <a:rPr lang="en-US" sz="1200" dirty="0" smtClean="0">
                <a:latin typeface="Lato Light" charset="0"/>
                <a:ea typeface="Lato Light" charset="0"/>
                <a:cs typeface="Lato Light" charset="0"/>
              </a:rPr>
              <a:t>First: What is a Fast-Fish? Alive or dead a fish is technically fast, when it is connected with an occupied ship or boat, by any medium at all controllable by the occupant or occupants,—a mast, an oar, a nine-inch cable, a telegraph wire, or a strand of cobweb, it is all the same.</a:t>
            </a:r>
          </a:p>
          <a:p>
            <a:pPr lvl="0"/>
            <a:endParaRPr lang="en-CA" dirty="0"/>
          </a:p>
        </p:txBody>
      </p:sp>
    </p:spTree>
    <p:extLst>
      <p:ext uri="{BB962C8B-B14F-4D97-AF65-F5344CB8AC3E}">
        <p14:creationId xmlns:p14="http://schemas.microsoft.com/office/powerpoint/2010/main" val="312042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Subjects + Images + Text">
    <p:bg>
      <p:bgPr>
        <a:solidFill>
          <a:schemeClr val="bg1"/>
        </a:solidFill>
        <a:effectLst/>
      </p:bgPr>
    </p:b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22072" y="628134"/>
            <a:ext cx="5029549" cy="5385805"/>
          </a:xfrm>
          <a:prstGeom prst="rect">
            <a:avLst/>
          </a:prstGeom>
        </p:spPr>
        <p:txBody>
          <a:bodyPr>
            <a:noAutofit/>
          </a:bodyPr>
          <a:lstStyle>
            <a:lvl1pPr>
              <a:defRPr/>
            </a:lvl1pPr>
          </a:lstStyle>
          <a:p>
            <a:pPr algn="l"/>
            <a:r>
              <a:rPr lang="en-US" sz="3600" b="1" dirty="0" smtClean="0"/>
              <a:t>Content</a:t>
            </a:r>
            <a:endParaRPr lang="en-CA" sz="3600" b="1" dirty="0"/>
          </a:p>
        </p:txBody>
      </p:sp>
      <p:sp>
        <p:nvSpPr>
          <p:cNvPr id="29" name="Rectangle 28"/>
          <p:cNvSpPr/>
          <p:nvPr userDrawn="1"/>
        </p:nvSpPr>
        <p:spPr>
          <a:xfrm>
            <a:off x="5151318" y="2286000"/>
            <a:ext cx="3520341"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30" name="Rectangle 29"/>
          <p:cNvSpPr/>
          <p:nvPr userDrawn="1"/>
        </p:nvSpPr>
        <p:spPr>
          <a:xfrm>
            <a:off x="8671659" y="0"/>
            <a:ext cx="3520341"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31" name="Rectangle 30"/>
          <p:cNvSpPr/>
          <p:nvPr userDrawn="1"/>
        </p:nvSpPr>
        <p:spPr>
          <a:xfrm>
            <a:off x="8671659" y="4572000"/>
            <a:ext cx="3520341"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33" name="Picture Placeholder 32"/>
          <p:cNvSpPr>
            <a:spLocks noGrp="1"/>
          </p:cNvSpPr>
          <p:nvPr>
            <p:ph type="pic" sz="quarter" idx="10"/>
          </p:nvPr>
        </p:nvSpPr>
        <p:spPr>
          <a:xfrm>
            <a:off x="5151317" y="0"/>
            <a:ext cx="3520067" cy="2286000"/>
          </a:xfrm>
          <a:prstGeom prst="rect">
            <a:avLst/>
          </a:prstGeom>
        </p:spPr>
        <p:txBody>
          <a:bodyPr/>
          <a:lstStyle/>
          <a:p>
            <a:endParaRPr lang="en-CA"/>
          </a:p>
        </p:txBody>
      </p:sp>
      <p:sp>
        <p:nvSpPr>
          <p:cNvPr id="34" name="Picture Placeholder 32"/>
          <p:cNvSpPr>
            <a:spLocks noGrp="1"/>
          </p:cNvSpPr>
          <p:nvPr>
            <p:ph type="pic" sz="quarter" idx="11"/>
          </p:nvPr>
        </p:nvSpPr>
        <p:spPr>
          <a:xfrm>
            <a:off x="8671933" y="2286000"/>
            <a:ext cx="3520067" cy="2286000"/>
          </a:xfrm>
          <a:prstGeom prst="rect">
            <a:avLst/>
          </a:prstGeom>
        </p:spPr>
        <p:txBody>
          <a:bodyPr/>
          <a:lstStyle/>
          <a:p>
            <a:endParaRPr lang="en-CA"/>
          </a:p>
        </p:txBody>
      </p:sp>
      <p:sp>
        <p:nvSpPr>
          <p:cNvPr id="35" name="Picture Placeholder 32"/>
          <p:cNvSpPr>
            <a:spLocks noGrp="1"/>
          </p:cNvSpPr>
          <p:nvPr>
            <p:ph type="pic" sz="quarter" idx="12"/>
          </p:nvPr>
        </p:nvSpPr>
        <p:spPr>
          <a:xfrm>
            <a:off x="5151317" y="4572000"/>
            <a:ext cx="3520067" cy="2286000"/>
          </a:xfrm>
          <a:prstGeom prst="rect">
            <a:avLst/>
          </a:prstGeom>
        </p:spPr>
        <p:txBody>
          <a:bodyPr/>
          <a:lstStyle/>
          <a:p>
            <a:endParaRPr lang="en-CA"/>
          </a:p>
        </p:txBody>
      </p:sp>
      <p:sp>
        <p:nvSpPr>
          <p:cNvPr id="36" name="Rectangle 35"/>
          <p:cNvSpPr/>
          <p:nvPr userDrawn="1"/>
        </p:nvSpPr>
        <p:spPr>
          <a:xfrm>
            <a:off x="5151180" y="0"/>
            <a:ext cx="3520341" cy="2286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37" name="Rectangle 36"/>
          <p:cNvSpPr/>
          <p:nvPr userDrawn="1"/>
        </p:nvSpPr>
        <p:spPr>
          <a:xfrm>
            <a:off x="8671659" y="2286000"/>
            <a:ext cx="3520341" cy="2286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38" name="Rectangle 37"/>
          <p:cNvSpPr/>
          <p:nvPr userDrawn="1"/>
        </p:nvSpPr>
        <p:spPr>
          <a:xfrm>
            <a:off x="5150767" y="4572000"/>
            <a:ext cx="3520341" cy="2286000"/>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39" name="Oval 38"/>
          <p:cNvSpPr/>
          <p:nvPr userDrawn="1"/>
        </p:nvSpPr>
        <p:spPr>
          <a:xfrm>
            <a:off x="6415577" y="450336"/>
            <a:ext cx="989871" cy="99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43" name="Picture Placeholder 42"/>
          <p:cNvSpPr>
            <a:spLocks noGrp="1"/>
          </p:cNvSpPr>
          <p:nvPr>
            <p:ph type="pic" sz="quarter" idx="13"/>
          </p:nvPr>
        </p:nvSpPr>
        <p:spPr>
          <a:xfrm>
            <a:off x="6663469" y="717704"/>
            <a:ext cx="494936" cy="495000"/>
          </a:xfrm>
          <a:prstGeom prst="rect">
            <a:avLst/>
          </a:prstGeom>
        </p:spPr>
        <p:txBody>
          <a:bodyPr>
            <a:normAutofit/>
          </a:bodyPr>
          <a:lstStyle>
            <a:lvl1pPr>
              <a:defRPr sz="500"/>
            </a:lvl1pPr>
          </a:lstStyle>
          <a:p>
            <a:endParaRPr lang="en-CA" dirty="0"/>
          </a:p>
        </p:txBody>
      </p:sp>
      <p:sp>
        <p:nvSpPr>
          <p:cNvPr id="47" name="Text Placeholder 46"/>
          <p:cNvSpPr>
            <a:spLocks noGrp="1"/>
          </p:cNvSpPr>
          <p:nvPr>
            <p:ph type="body" sz="quarter" idx="16" hasCustomPrompt="1"/>
          </p:nvPr>
        </p:nvSpPr>
        <p:spPr>
          <a:xfrm>
            <a:off x="5150340" y="1504633"/>
            <a:ext cx="3520341" cy="319881"/>
          </a:xfrm>
          <a:prstGeom prst="rect">
            <a:avLst/>
          </a:prstGeom>
        </p:spPr>
        <p:txBody>
          <a:bodyPr>
            <a:noAutofit/>
          </a:bodyPr>
          <a:lstStyle>
            <a:lvl1pPr marL="0" indent="0" algn="ctr">
              <a:buNone/>
              <a:defRPr sz="2200" b="1">
                <a:solidFill>
                  <a:schemeClr val="bg1"/>
                </a:solidFill>
              </a:defRPr>
            </a:lvl1pPr>
          </a:lstStyle>
          <a:p>
            <a:pPr lvl="0"/>
            <a:r>
              <a:rPr lang="en-US" dirty="0" smtClean="0"/>
              <a:t>Title</a:t>
            </a:r>
            <a:endParaRPr lang="en-CA" dirty="0"/>
          </a:p>
        </p:txBody>
      </p:sp>
      <p:sp>
        <p:nvSpPr>
          <p:cNvPr id="48" name="Oval 47"/>
          <p:cNvSpPr/>
          <p:nvPr userDrawn="1"/>
        </p:nvSpPr>
        <p:spPr>
          <a:xfrm>
            <a:off x="9936894" y="2696591"/>
            <a:ext cx="989871" cy="99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49" name="Picture Placeholder 42"/>
          <p:cNvSpPr>
            <a:spLocks noGrp="1"/>
          </p:cNvSpPr>
          <p:nvPr>
            <p:ph type="pic" sz="quarter" idx="17"/>
          </p:nvPr>
        </p:nvSpPr>
        <p:spPr>
          <a:xfrm>
            <a:off x="10184788" y="2963959"/>
            <a:ext cx="494936" cy="495000"/>
          </a:xfrm>
          <a:prstGeom prst="rect">
            <a:avLst/>
          </a:prstGeom>
        </p:spPr>
        <p:txBody>
          <a:bodyPr>
            <a:normAutofit/>
          </a:bodyPr>
          <a:lstStyle>
            <a:lvl1pPr>
              <a:defRPr sz="500"/>
            </a:lvl1pPr>
          </a:lstStyle>
          <a:p>
            <a:endParaRPr lang="en-CA" dirty="0"/>
          </a:p>
        </p:txBody>
      </p:sp>
      <p:sp>
        <p:nvSpPr>
          <p:cNvPr id="50" name="Text Placeholder 46"/>
          <p:cNvSpPr>
            <a:spLocks noGrp="1"/>
          </p:cNvSpPr>
          <p:nvPr>
            <p:ph type="body" sz="quarter" idx="18" hasCustomPrompt="1"/>
          </p:nvPr>
        </p:nvSpPr>
        <p:spPr>
          <a:xfrm>
            <a:off x="8671659" y="3750888"/>
            <a:ext cx="3520341" cy="319881"/>
          </a:xfrm>
          <a:prstGeom prst="rect">
            <a:avLst/>
          </a:prstGeom>
        </p:spPr>
        <p:txBody>
          <a:bodyPr>
            <a:noAutofit/>
          </a:bodyPr>
          <a:lstStyle>
            <a:lvl1pPr marL="0" indent="0" algn="ctr">
              <a:buNone/>
              <a:defRPr sz="2200" b="1">
                <a:solidFill>
                  <a:schemeClr val="bg1"/>
                </a:solidFill>
              </a:defRPr>
            </a:lvl1pPr>
          </a:lstStyle>
          <a:p>
            <a:pPr lvl="0"/>
            <a:r>
              <a:rPr lang="en-US" dirty="0" smtClean="0"/>
              <a:t>Title</a:t>
            </a:r>
            <a:endParaRPr lang="en-CA" dirty="0"/>
          </a:p>
        </p:txBody>
      </p:sp>
      <p:sp>
        <p:nvSpPr>
          <p:cNvPr id="51" name="Oval 50"/>
          <p:cNvSpPr/>
          <p:nvPr userDrawn="1"/>
        </p:nvSpPr>
        <p:spPr>
          <a:xfrm>
            <a:off x="6415577" y="4977700"/>
            <a:ext cx="989871" cy="9900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52" name="Picture Placeholder 42"/>
          <p:cNvSpPr>
            <a:spLocks noGrp="1"/>
          </p:cNvSpPr>
          <p:nvPr>
            <p:ph type="pic" sz="quarter" idx="19"/>
          </p:nvPr>
        </p:nvSpPr>
        <p:spPr>
          <a:xfrm>
            <a:off x="6663469" y="5245068"/>
            <a:ext cx="494936" cy="495000"/>
          </a:xfrm>
          <a:prstGeom prst="rect">
            <a:avLst/>
          </a:prstGeom>
        </p:spPr>
        <p:txBody>
          <a:bodyPr>
            <a:normAutofit/>
          </a:bodyPr>
          <a:lstStyle>
            <a:lvl1pPr>
              <a:defRPr sz="500"/>
            </a:lvl1pPr>
          </a:lstStyle>
          <a:p>
            <a:endParaRPr lang="en-CA" dirty="0"/>
          </a:p>
        </p:txBody>
      </p:sp>
      <p:sp>
        <p:nvSpPr>
          <p:cNvPr id="53" name="Text Placeholder 46"/>
          <p:cNvSpPr>
            <a:spLocks noGrp="1"/>
          </p:cNvSpPr>
          <p:nvPr>
            <p:ph type="body" sz="quarter" idx="20" hasCustomPrompt="1"/>
          </p:nvPr>
        </p:nvSpPr>
        <p:spPr>
          <a:xfrm>
            <a:off x="5150340" y="6031997"/>
            <a:ext cx="3520341" cy="319881"/>
          </a:xfrm>
          <a:prstGeom prst="rect">
            <a:avLst/>
          </a:prstGeom>
        </p:spPr>
        <p:txBody>
          <a:bodyPr>
            <a:noAutofit/>
          </a:bodyPr>
          <a:lstStyle>
            <a:lvl1pPr marL="0" indent="0" algn="ctr">
              <a:buNone/>
              <a:defRPr sz="2200" b="1">
                <a:solidFill>
                  <a:schemeClr val="bg1"/>
                </a:solidFill>
              </a:defRPr>
            </a:lvl1pPr>
          </a:lstStyle>
          <a:p>
            <a:pPr lvl="0"/>
            <a:r>
              <a:rPr lang="en-US" dirty="0" smtClean="0"/>
              <a:t>Title</a:t>
            </a:r>
            <a:endParaRPr lang="en-CA" dirty="0"/>
          </a:p>
        </p:txBody>
      </p:sp>
      <p:sp>
        <p:nvSpPr>
          <p:cNvPr id="55" name="Text Placeholder 54"/>
          <p:cNvSpPr>
            <a:spLocks noGrp="1"/>
          </p:cNvSpPr>
          <p:nvPr>
            <p:ph type="body" sz="quarter" idx="21" hasCustomPrompt="1"/>
          </p:nvPr>
        </p:nvSpPr>
        <p:spPr>
          <a:xfrm>
            <a:off x="8875351" y="156370"/>
            <a:ext cx="3144428" cy="1906588"/>
          </a:xfrm>
          <a:prstGeom prst="rect">
            <a:avLst/>
          </a:prstGeom>
        </p:spPr>
        <p:txBody>
          <a:bodyPr anchor="ctr">
            <a:normAutofit/>
          </a:bodyPr>
          <a:lstStyle>
            <a:lvl1pPr marL="0" indent="0" algn="ctr">
              <a:buNone/>
              <a:defRPr sz="1600">
                <a:solidFill>
                  <a:schemeClr val="bg1"/>
                </a:solidFill>
              </a:defRPr>
            </a:lvl1pPr>
          </a:lstStyle>
          <a:p>
            <a:pPr lvl="0"/>
            <a:r>
              <a:rPr lang="en-US" dirty="0" smtClean="0"/>
              <a:t>Content</a:t>
            </a:r>
            <a:endParaRPr lang="en-CA" dirty="0"/>
          </a:p>
        </p:txBody>
      </p:sp>
      <p:sp>
        <p:nvSpPr>
          <p:cNvPr id="56" name="Text Placeholder 54"/>
          <p:cNvSpPr>
            <a:spLocks noGrp="1"/>
          </p:cNvSpPr>
          <p:nvPr>
            <p:ph type="body" sz="quarter" idx="22" hasCustomPrompt="1"/>
          </p:nvPr>
        </p:nvSpPr>
        <p:spPr>
          <a:xfrm>
            <a:off x="5338938" y="2474125"/>
            <a:ext cx="3144428" cy="1906588"/>
          </a:xfrm>
          <a:prstGeom prst="rect">
            <a:avLst/>
          </a:prstGeom>
        </p:spPr>
        <p:txBody>
          <a:bodyPr anchor="ctr">
            <a:normAutofit/>
          </a:bodyPr>
          <a:lstStyle>
            <a:lvl1pPr marL="0" indent="0" algn="ctr">
              <a:buNone/>
              <a:defRPr sz="1600">
                <a:solidFill>
                  <a:schemeClr val="bg1"/>
                </a:solidFill>
              </a:defRPr>
            </a:lvl1pPr>
          </a:lstStyle>
          <a:p>
            <a:pPr lvl="0"/>
            <a:r>
              <a:rPr lang="en-US" dirty="0" smtClean="0"/>
              <a:t>Content</a:t>
            </a:r>
            <a:endParaRPr lang="en-CA" dirty="0"/>
          </a:p>
        </p:txBody>
      </p:sp>
      <p:sp>
        <p:nvSpPr>
          <p:cNvPr id="58" name="Text Placeholder 54"/>
          <p:cNvSpPr>
            <a:spLocks noGrp="1"/>
          </p:cNvSpPr>
          <p:nvPr>
            <p:ph type="body" sz="quarter" idx="23" hasCustomPrompt="1"/>
          </p:nvPr>
        </p:nvSpPr>
        <p:spPr>
          <a:xfrm>
            <a:off x="8875351" y="4761707"/>
            <a:ext cx="3144428" cy="1906588"/>
          </a:xfrm>
          <a:prstGeom prst="rect">
            <a:avLst/>
          </a:prstGeom>
        </p:spPr>
        <p:txBody>
          <a:bodyPr anchor="ctr">
            <a:normAutofit/>
          </a:bodyPr>
          <a:lstStyle>
            <a:lvl1pPr marL="0" indent="0" algn="ctr">
              <a:buNone/>
              <a:defRPr sz="1600">
                <a:solidFill>
                  <a:schemeClr val="bg1"/>
                </a:solidFill>
              </a:defRPr>
            </a:lvl1pPr>
          </a:lstStyle>
          <a:p>
            <a:pPr lvl="0"/>
            <a:r>
              <a:rPr lang="en-US" dirty="0" smtClean="0"/>
              <a:t>Content</a:t>
            </a:r>
            <a:endParaRPr lang="en-CA" dirty="0"/>
          </a:p>
        </p:txBody>
      </p:sp>
      <p:sp>
        <p:nvSpPr>
          <p:cNvPr id="24" name="Slide Number Placeholder 18"/>
          <p:cNvSpPr>
            <a:spLocks noGrp="1"/>
          </p:cNvSpPr>
          <p:nvPr>
            <p:ph type="sldNum" sz="quarter" idx="24"/>
          </p:nvPr>
        </p:nvSpPr>
        <p:spPr>
          <a:xfrm>
            <a:off x="-127993" y="64928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420837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tems">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a:xfrm>
            <a:off x="5547848" y="624603"/>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27" name="Text Placeholder 9"/>
          <p:cNvSpPr>
            <a:spLocks noGrp="1"/>
          </p:cNvSpPr>
          <p:nvPr userDrawn="1">
            <p:ph type="body" sz="quarter" idx="17" hasCustomPrompt="1"/>
          </p:nvPr>
        </p:nvSpPr>
        <p:spPr>
          <a:xfrm>
            <a:off x="3970105" y="1093723"/>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33" name="Text Placeholder 20"/>
          <p:cNvSpPr>
            <a:spLocks noGrp="1"/>
          </p:cNvSpPr>
          <p:nvPr userDrawn="1">
            <p:ph type="body" sz="quarter" idx="25" hasCustomPrompt="1"/>
          </p:nvPr>
        </p:nvSpPr>
        <p:spPr>
          <a:xfrm>
            <a:off x="4680492" y="838760"/>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3" name="Picture Placeholder 2"/>
          <p:cNvSpPr>
            <a:spLocks noGrp="1"/>
          </p:cNvSpPr>
          <p:nvPr>
            <p:ph type="pic" sz="quarter" idx="26"/>
          </p:nvPr>
        </p:nvSpPr>
        <p:spPr>
          <a:xfrm>
            <a:off x="680475" y="2166933"/>
            <a:ext cx="395948" cy="396000"/>
          </a:xfrm>
          <a:prstGeom prst="rect">
            <a:avLst/>
          </a:prstGeom>
        </p:spPr>
        <p:txBody>
          <a:bodyPr>
            <a:noAutofit/>
          </a:bodyPr>
          <a:lstStyle>
            <a:lvl1pPr marL="0" indent="0">
              <a:buNone/>
              <a:defRPr sz="800"/>
            </a:lvl1pPr>
          </a:lstStyle>
          <a:p>
            <a:endParaRPr lang="en-CA" dirty="0"/>
          </a:p>
        </p:txBody>
      </p:sp>
      <p:sp>
        <p:nvSpPr>
          <p:cNvPr id="34" name="Picture Placeholder 2"/>
          <p:cNvSpPr>
            <a:spLocks noGrp="1"/>
          </p:cNvSpPr>
          <p:nvPr>
            <p:ph type="pic" sz="quarter" idx="27"/>
          </p:nvPr>
        </p:nvSpPr>
        <p:spPr>
          <a:xfrm>
            <a:off x="680475" y="3561627"/>
            <a:ext cx="395948" cy="396000"/>
          </a:xfrm>
          <a:prstGeom prst="rect">
            <a:avLst/>
          </a:prstGeom>
        </p:spPr>
        <p:txBody>
          <a:bodyPr>
            <a:noAutofit/>
          </a:bodyPr>
          <a:lstStyle>
            <a:lvl1pPr marL="0" indent="0">
              <a:buNone/>
              <a:defRPr sz="800"/>
            </a:lvl1pPr>
          </a:lstStyle>
          <a:p>
            <a:endParaRPr lang="en-CA" dirty="0"/>
          </a:p>
        </p:txBody>
      </p:sp>
      <p:sp>
        <p:nvSpPr>
          <p:cNvPr id="35" name="Picture Placeholder 2"/>
          <p:cNvSpPr>
            <a:spLocks noGrp="1"/>
          </p:cNvSpPr>
          <p:nvPr>
            <p:ph type="pic" sz="quarter" idx="28"/>
          </p:nvPr>
        </p:nvSpPr>
        <p:spPr>
          <a:xfrm>
            <a:off x="680475" y="5067999"/>
            <a:ext cx="395948" cy="396000"/>
          </a:xfrm>
          <a:prstGeom prst="rect">
            <a:avLst/>
          </a:prstGeom>
        </p:spPr>
        <p:txBody>
          <a:bodyPr>
            <a:noAutofit/>
          </a:bodyPr>
          <a:lstStyle>
            <a:lvl1pPr marL="0" indent="0">
              <a:buNone/>
              <a:defRPr sz="800"/>
            </a:lvl1pPr>
          </a:lstStyle>
          <a:p>
            <a:endParaRPr lang="en-CA" dirty="0"/>
          </a:p>
        </p:txBody>
      </p:sp>
      <p:sp>
        <p:nvSpPr>
          <p:cNvPr id="36" name="Picture Placeholder 2"/>
          <p:cNvSpPr>
            <a:spLocks noGrp="1"/>
          </p:cNvSpPr>
          <p:nvPr>
            <p:ph type="pic" sz="quarter" idx="29"/>
          </p:nvPr>
        </p:nvSpPr>
        <p:spPr>
          <a:xfrm>
            <a:off x="6108983" y="2164387"/>
            <a:ext cx="395948" cy="396000"/>
          </a:xfrm>
          <a:prstGeom prst="rect">
            <a:avLst/>
          </a:prstGeom>
        </p:spPr>
        <p:txBody>
          <a:bodyPr>
            <a:noAutofit/>
          </a:bodyPr>
          <a:lstStyle>
            <a:lvl1pPr marL="0" indent="0">
              <a:buNone/>
              <a:defRPr sz="800"/>
            </a:lvl1pPr>
          </a:lstStyle>
          <a:p>
            <a:endParaRPr lang="en-CA" dirty="0"/>
          </a:p>
        </p:txBody>
      </p:sp>
      <p:sp>
        <p:nvSpPr>
          <p:cNvPr id="37" name="Picture Placeholder 2"/>
          <p:cNvSpPr>
            <a:spLocks noGrp="1"/>
          </p:cNvSpPr>
          <p:nvPr>
            <p:ph type="pic" sz="quarter" idx="30"/>
          </p:nvPr>
        </p:nvSpPr>
        <p:spPr>
          <a:xfrm>
            <a:off x="6108983" y="3561627"/>
            <a:ext cx="395948" cy="396000"/>
          </a:xfrm>
          <a:prstGeom prst="rect">
            <a:avLst/>
          </a:prstGeom>
        </p:spPr>
        <p:txBody>
          <a:bodyPr>
            <a:noAutofit/>
          </a:bodyPr>
          <a:lstStyle>
            <a:lvl1pPr marL="0" indent="0">
              <a:buNone/>
              <a:defRPr sz="800"/>
            </a:lvl1pPr>
          </a:lstStyle>
          <a:p>
            <a:endParaRPr lang="en-CA" dirty="0"/>
          </a:p>
        </p:txBody>
      </p:sp>
      <p:sp>
        <p:nvSpPr>
          <p:cNvPr id="38" name="Picture Placeholder 2"/>
          <p:cNvSpPr>
            <a:spLocks noGrp="1"/>
          </p:cNvSpPr>
          <p:nvPr>
            <p:ph type="pic" sz="quarter" idx="31"/>
          </p:nvPr>
        </p:nvSpPr>
        <p:spPr>
          <a:xfrm>
            <a:off x="6108983" y="4985947"/>
            <a:ext cx="395948" cy="396000"/>
          </a:xfrm>
          <a:prstGeom prst="rect">
            <a:avLst/>
          </a:prstGeom>
        </p:spPr>
        <p:txBody>
          <a:bodyPr>
            <a:noAutofit/>
          </a:bodyPr>
          <a:lstStyle>
            <a:lvl1pPr marL="0" indent="0">
              <a:buNone/>
              <a:defRPr sz="800"/>
            </a:lvl1pPr>
          </a:lstStyle>
          <a:p>
            <a:endParaRPr lang="en-CA" dirty="0"/>
          </a:p>
        </p:txBody>
      </p:sp>
      <p:sp>
        <p:nvSpPr>
          <p:cNvPr id="5" name="Text Placeholder 4"/>
          <p:cNvSpPr>
            <a:spLocks noGrp="1"/>
          </p:cNvSpPr>
          <p:nvPr>
            <p:ph type="body" sz="quarter" idx="32" hasCustomPrompt="1"/>
          </p:nvPr>
        </p:nvSpPr>
        <p:spPr>
          <a:xfrm>
            <a:off x="1243835" y="2153513"/>
            <a:ext cx="4226963" cy="396424"/>
          </a:xfrm>
          <a:prstGeom prst="rect">
            <a:avLst/>
          </a:prstGeom>
        </p:spPr>
        <p:txBody>
          <a:bodyPr>
            <a:normAutofit/>
          </a:bodyPr>
          <a:lstStyle>
            <a:lvl1pPr marL="0" marR="0" indent="0" algn="l" defTabSz="915101" rtl="0" eaLnBrk="1" fontAlgn="auto" latinLnBrk="0" hangingPunct="1">
              <a:lnSpc>
                <a:spcPct val="90000"/>
              </a:lnSpc>
              <a:spcBef>
                <a:spcPts val="1005"/>
              </a:spcBef>
              <a:spcAft>
                <a:spcPts val="0"/>
              </a:spcAft>
              <a:buClrTx/>
              <a:buSzTx/>
              <a:buFont typeface="Arial" panose="020B0604020202020204" pitchFamily="34" charset="0"/>
              <a:buNone/>
              <a:tabLst/>
              <a:defRPr sz="2400">
                <a:solidFill>
                  <a:schemeClr val="accent1"/>
                </a:solidFill>
                <a:latin typeface="Lato Black"/>
              </a:defRPr>
            </a:lvl1pPr>
          </a:lstStyle>
          <a:p>
            <a:pPr marL="0" marR="0" lvl="0" indent="0" algn="l" defTabSz="915101" rtl="0" eaLnBrk="1" fontAlgn="auto" latinLnBrk="0" hangingPunct="1">
              <a:lnSpc>
                <a:spcPct val="90000"/>
              </a:lnSpc>
              <a:spcBef>
                <a:spcPts val="1005"/>
              </a:spcBef>
              <a:spcAft>
                <a:spcPts val="0"/>
              </a:spcAft>
              <a:buClrTx/>
              <a:buSzTx/>
              <a:buFont typeface="Arial" panose="020B0604020202020204" pitchFamily="34" charset="0"/>
              <a:buNone/>
              <a:tabLst/>
              <a:defRPr/>
            </a:pPr>
            <a:r>
              <a:rPr lang="en-US" sz="2400" dirty="0" smtClean="0">
                <a:solidFill>
                  <a:schemeClr val="accent1"/>
                </a:solidFill>
                <a:latin typeface="Lato Light" charset="0"/>
                <a:ea typeface="Lato Light" charset="0"/>
                <a:cs typeface="Lato Light" charset="0"/>
              </a:rPr>
              <a:t>Title</a:t>
            </a:r>
            <a:endParaRPr lang="en-US" sz="1200" dirty="0" smtClean="0">
              <a:latin typeface="Lato Light" charset="0"/>
              <a:ea typeface="Lato Light" charset="0"/>
              <a:cs typeface="Lato Light" charset="0"/>
            </a:endParaRPr>
          </a:p>
        </p:txBody>
      </p:sp>
      <p:sp>
        <p:nvSpPr>
          <p:cNvPr id="40" name="Text Placeholder 39"/>
          <p:cNvSpPr>
            <a:spLocks noGrp="1"/>
          </p:cNvSpPr>
          <p:nvPr>
            <p:ph type="body" sz="quarter" idx="33" hasCustomPrompt="1"/>
          </p:nvPr>
        </p:nvSpPr>
        <p:spPr>
          <a:xfrm>
            <a:off x="1243644" y="3561558"/>
            <a:ext cx="4226963" cy="396069"/>
          </a:xfrm>
          <a:prstGeom prst="rect">
            <a:avLst/>
          </a:prstGeom>
        </p:spPr>
        <p:txBody>
          <a:bodyPr/>
          <a:lstStyle>
            <a:lvl1pPr marL="0" marR="0" indent="0" algn="l" defTabSz="915101" rtl="0" eaLnBrk="1" fontAlgn="auto" latinLnBrk="0" hangingPunct="1">
              <a:lnSpc>
                <a:spcPct val="90000"/>
              </a:lnSpc>
              <a:spcBef>
                <a:spcPts val="1005"/>
              </a:spcBef>
              <a:spcAft>
                <a:spcPts val="0"/>
              </a:spcAft>
              <a:buClrTx/>
              <a:buSzTx/>
              <a:buFont typeface="Arial" panose="020B0604020202020204" pitchFamily="34" charset="0"/>
              <a:buNone/>
              <a:tabLst/>
              <a:defRPr sz="2400">
                <a:solidFill>
                  <a:schemeClr val="accent2"/>
                </a:solidFill>
                <a:latin typeface="+mj-lt"/>
              </a:defRPr>
            </a:lvl1pPr>
          </a:lstStyle>
          <a:p>
            <a:r>
              <a:rPr lang="en-CA" dirty="0" smtClean="0"/>
              <a:t>Title</a:t>
            </a:r>
            <a:endParaRPr lang="en-CA" sz="1200" dirty="0" smtClean="0">
              <a:solidFill>
                <a:schemeClr val="tx1"/>
              </a:solidFill>
            </a:endParaRPr>
          </a:p>
        </p:txBody>
      </p:sp>
      <p:sp>
        <p:nvSpPr>
          <p:cNvPr id="44" name="Text Placeholder 43"/>
          <p:cNvSpPr>
            <a:spLocks noGrp="1"/>
          </p:cNvSpPr>
          <p:nvPr>
            <p:ph type="body" sz="quarter" idx="34" hasCustomPrompt="1"/>
          </p:nvPr>
        </p:nvSpPr>
        <p:spPr>
          <a:xfrm>
            <a:off x="1243644" y="2551071"/>
            <a:ext cx="4226963" cy="480219"/>
          </a:xfrm>
          <a:prstGeom prst="rect">
            <a:avLst/>
          </a:prstGeom>
        </p:spPr>
        <p:txBody>
          <a:bodyPr>
            <a:normAutofit/>
          </a:bodyPr>
          <a:lstStyle>
            <a:lvl1pPr marL="0" indent="0">
              <a:buNone/>
              <a:defRPr sz="1200">
                <a:solidFill>
                  <a:schemeClr val="tx1"/>
                </a:solidFill>
                <a:latin typeface="+mj-lt"/>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46" name="Text Placeholder 43"/>
          <p:cNvSpPr>
            <a:spLocks noGrp="1"/>
          </p:cNvSpPr>
          <p:nvPr>
            <p:ph type="body" sz="quarter" idx="35" hasCustomPrompt="1"/>
          </p:nvPr>
        </p:nvSpPr>
        <p:spPr>
          <a:xfrm>
            <a:off x="1243644" y="3957627"/>
            <a:ext cx="4226963" cy="480219"/>
          </a:xfrm>
          <a:prstGeom prst="rect">
            <a:avLst/>
          </a:prstGeom>
        </p:spPr>
        <p:txBody>
          <a:bodyPr>
            <a:normAutofit/>
          </a:bodyPr>
          <a:lstStyle>
            <a:lvl1pPr marL="0" indent="0">
              <a:buNone/>
              <a:defRPr sz="1200">
                <a:solidFill>
                  <a:schemeClr val="tx1"/>
                </a:solidFill>
                <a:latin typeface="Arial (Body)"/>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48" name="Text Placeholder 47"/>
          <p:cNvSpPr>
            <a:spLocks noGrp="1"/>
          </p:cNvSpPr>
          <p:nvPr>
            <p:ph type="body" sz="quarter" idx="36" hasCustomPrompt="1"/>
          </p:nvPr>
        </p:nvSpPr>
        <p:spPr>
          <a:xfrm>
            <a:off x="1243644" y="5068711"/>
            <a:ext cx="4226963" cy="395288"/>
          </a:xfrm>
          <a:prstGeom prst="rect">
            <a:avLst/>
          </a:prstGeom>
        </p:spPr>
        <p:txBody>
          <a:bodyPr>
            <a:normAutofit/>
          </a:bodyPr>
          <a:lstStyle>
            <a:lvl1pPr marL="0" indent="0">
              <a:buNone/>
              <a:defRPr sz="2400">
                <a:solidFill>
                  <a:schemeClr val="accent3"/>
                </a:solidFill>
                <a:latin typeface="+mj-lt"/>
              </a:defRPr>
            </a:lvl1pPr>
          </a:lstStyle>
          <a:p>
            <a:r>
              <a:rPr lang="en-CA" dirty="0" smtClean="0"/>
              <a:t>Title</a:t>
            </a:r>
            <a:endParaRPr lang="en-CA" sz="1200" dirty="0" smtClean="0">
              <a:solidFill>
                <a:schemeClr val="tx1"/>
              </a:solidFill>
            </a:endParaRPr>
          </a:p>
        </p:txBody>
      </p:sp>
      <p:sp>
        <p:nvSpPr>
          <p:cNvPr id="49" name="Text Placeholder 43"/>
          <p:cNvSpPr>
            <a:spLocks noGrp="1"/>
          </p:cNvSpPr>
          <p:nvPr>
            <p:ph type="body" sz="quarter" idx="37" hasCustomPrompt="1"/>
          </p:nvPr>
        </p:nvSpPr>
        <p:spPr>
          <a:xfrm>
            <a:off x="1243644" y="5463999"/>
            <a:ext cx="4226963" cy="480219"/>
          </a:xfrm>
          <a:prstGeom prst="rect">
            <a:avLst/>
          </a:prstGeom>
        </p:spPr>
        <p:txBody>
          <a:bodyPr>
            <a:normAutofit/>
          </a:bodyPr>
          <a:lstStyle>
            <a:lvl1pPr marL="0" indent="0">
              <a:buNone/>
              <a:defRPr sz="1200">
                <a:solidFill>
                  <a:schemeClr val="tx1"/>
                </a:solidFill>
                <a:latin typeface="Arial (Body)"/>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51" name="Text Placeholder 50"/>
          <p:cNvSpPr>
            <a:spLocks noGrp="1"/>
          </p:cNvSpPr>
          <p:nvPr>
            <p:ph type="body" sz="quarter" idx="38" hasCustomPrompt="1"/>
          </p:nvPr>
        </p:nvSpPr>
        <p:spPr>
          <a:xfrm>
            <a:off x="6694410" y="2152651"/>
            <a:ext cx="4227649" cy="407988"/>
          </a:xfrm>
          <a:prstGeom prst="rect">
            <a:avLst/>
          </a:prstGeom>
        </p:spPr>
        <p:txBody>
          <a:bodyPr>
            <a:normAutofit/>
          </a:bodyPr>
          <a:lstStyle>
            <a:lvl1pPr marL="0" indent="0">
              <a:buNone/>
              <a:defRPr sz="2400">
                <a:solidFill>
                  <a:schemeClr val="accent4"/>
                </a:solidFill>
              </a:defRPr>
            </a:lvl1pPr>
          </a:lstStyle>
          <a:p>
            <a:r>
              <a:rPr lang="en-CA" dirty="0" smtClean="0"/>
              <a:t>Title</a:t>
            </a:r>
            <a:endParaRPr lang="en-CA" sz="1200" dirty="0" smtClean="0">
              <a:solidFill>
                <a:schemeClr val="tx1"/>
              </a:solidFill>
            </a:endParaRPr>
          </a:p>
        </p:txBody>
      </p:sp>
      <p:sp>
        <p:nvSpPr>
          <p:cNvPr id="52" name="Text Placeholder 43"/>
          <p:cNvSpPr>
            <a:spLocks noGrp="1"/>
          </p:cNvSpPr>
          <p:nvPr>
            <p:ph type="body" sz="quarter" idx="39" hasCustomPrompt="1"/>
          </p:nvPr>
        </p:nvSpPr>
        <p:spPr>
          <a:xfrm>
            <a:off x="6695097" y="2560387"/>
            <a:ext cx="4226963" cy="480219"/>
          </a:xfrm>
          <a:prstGeom prst="rect">
            <a:avLst/>
          </a:prstGeom>
        </p:spPr>
        <p:txBody>
          <a:bodyPr>
            <a:normAutofit/>
          </a:bodyPr>
          <a:lstStyle>
            <a:lvl1pPr marL="0" indent="0">
              <a:buNone/>
              <a:defRPr sz="1200">
                <a:solidFill>
                  <a:schemeClr val="tx1"/>
                </a:solidFill>
                <a:latin typeface="Lato Black"/>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54" name="Text Placeholder 53"/>
          <p:cNvSpPr>
            <a:spLocks noGrp="1"/>
          </p:cNvSpPr>
          <p:nvPr>
            <p:ph type="body" sz="quarter" idx="40" hasCustomPrompt="1"/>
          </p:nvPr>
        </p:nvSpPr>
        <p:spPr>
          <a:xfrm>
            <a:off x="6694410" y="3561557"/>
            <a:ext cx="4227756" cy="396081"/>
          </a:xfrm>
          <a:prstGeom prst="rect">
            <a:avLst/>
          </a:prstGeom>
        </p:spPr>
        <p:txBody>
          <a:bodyPr>
            <a:normAutofit/>
          </a:bodyPr>
          <a:lstStyle>
            <a:lvl1pPr marL="0" indent="0">
              <a:buNone/>
              <a:defRPr sz="2400">
                <a:solidFill>
                  <a:schemeClr val="accent6"/>
                </a:solidFill>
                <a:latin typeface="+mj-lt"/>
              </a:defRPr>
            </a:lvl1pPr>
          </a:lstStyle>
          <a:p>
            <a:r>
              <a:rPr lang="en-CA" dirty="0" smtClean="0"/>
              <a:t>Title</a:t>
            </a:r>
            <a:endParaRPr lang="en-CA" sz="1200" dirty="0" smtClean="0">
              <a:solidFill>
                <a:schemeClr val="tx1"/>
              </a:solidFill>
            </a:endParaRPr>
          </a:p>
        </p:txBody>
      </p:sp>
      <p:sp>
        <p:nvSpPr>
          <p:cNvPr id="55" name="Text Placeholder 43"/>
          <p:cNvSpPr>
            <a:spLocks noGrp="1"/>
          </p:cNvSpPr>
          <p:nvPr>
            <p:ph type="body" sz="quarter" idx="41" hasCustomPrompt="1"/>
          </p:nvPr>
        </p:nvSpPr>
        <p:spPr>
          <a:xfrm>
            <a:off x="6695097" y="3957627"/>
            <a:ext cx="4226963" cy="480219"/>
          </a:xfrm>
          <a:prstGeom prst="rect">
            <a:avLst/>
          </a:prstGeom>
        </p:spPr>
        <p:txBody>
          <a:bodyPr>
            <a:normAutofit/>
          </a:bodyPr>
          <a:lstStyle>
            <a:lvl1pPr marL="0" indent="0">
              <a:buNone/>
              <a:defRPr sz="1200">
                <a:solidFill>
                  <a:schemeClr val="tx1"/>
                </a:solidFill>
                <a:latin typeface="+mn-lt"/>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56" name="Text Placeholder 53"/>
          <p:cNvSpPr>
            <a:spLocks noGrp="1"/>
          </p:cNvSpPr>
          <p:nvPr>
            <p:ph type="body" sz="quarter" idx="42" hasCustomPrompt="1"/>
          </p:nvPr>
        </p:nvSpPr>
        <p:spPr>
          <a:xfrm>
            <a:off x="6694410" y="4985946"/>
            <a:ext cx="4227756" cy="396081"/>
          </a:xfrm>
          <a:prstGeom prst="rect">
            <a:avLst/>
          </a:prstGeom>
        </p:spPr>
        <p:txBody>
          <a:bodyPr>
            <a:normAutofit/>
          </a:bodyPr>
          <a:lstStyle>
            <a:lvl1pPr marL="0" indent="0">
              <a:buNone/>
              <a:defRPr sz="2400">
                <a:solidFill>
                  <a:schemeClr val="tx1"/>
                </a:solidFill>
                <a:latin typeface="Arial (Headings)"/>
              </a:defRPr>
            </a:lvl1pPr>
          </a:lstStyle>
          <a:p>
            <a:r>
              <a:rPr lang="en-CA" dirty="0" smtClean="0"/>
              <a:t>Title</a:t>
            </a:r>
            <a:endParaRPr lang="en-CA" sz="1200" dirty="0" smtClean="0">
              <a:solidFill>
                <a:schemeClr val="tx1"/>
              </a:solidFill>
            </a:endParaRPr>
          </a:p>
        </p:txBody>
      </p:sp>
      <p:sp>
        <p:nvSpPr>
          <p:cNvPr id="57" name="Text Placeholder 43"/>
          <p:cNvSpPr>
            <a:spLocks noGrp="1"/>
          </p:cNvSpPr>
          <p:nvPr>
            <p:ph type="body" sz="quarter" idx="43" hasCustomPrompt="1"/>
          </p:nvPr>
        </p:nvSpPr>
        <p:spPr>
          <a:xfrm>
            <a:off x="6694409" y="5381947"/>
            <a:ext cx="4226963" cy="480219"/>
          </a:xfrm>
          <a:prstGeom prst="rect">
            <a:avLst/>
          </a:prstGeom>
        </p:spPr>
        <p:txBody>
          <a:bodyPr>
            <a:normAutofit/>
          </a:bodyPr>
          <a:lstStyle>
            <a:lvl1pPr marL="0" indent="0">
              <a:buNone/>
              <a:defRPr sz="1200">
                <a:solidFill>
                  <a:schemeClr val="tx1"/>
                </a:solidFill>
                <a:latin typeface="Lato Black"/>
              </a:defRPr>
            </a:lvl1pPr>
          </a:lstStyle>
          <a:p>
            <a:pPr lvl="0"/>
            <a:r>
              <a:rPr lang="en-CA" sz="1200" dirty="0" err="1" smtClean="0"/>
              <a:t>Duis</a:t>
            </a:r>
            <a:r>
              <a:rPr lang="en-CA" sz="1200" dirty="0" smtClean="0"/>
              <a:t> </a:t>
            </a:r>
            <a:r>
              <a:rPr lang="en-CA" sz="1200" dirty="0" err="1" smtClean="0"/>
              <a:t>aute</a:t>
            </a:r>
            <a:r>
              <a:rPr lang="en-CA" sz="1200" dirty="0" smtClean="0"/>
              <a:t> </a:t>
            </a:r>
            <a:r>
              <a:rPr lang="en-CA" sz="1200" dirty="0" err="1" smtClean="0"/>
              <a:t>irure</a:t>
            </a:r>
            <a:r>
              <a:rPr lang="en-CA" sz="1200" dirty="0" smtClean="0"/>
              <a:t> dolor in </a:t>
            </a:r>
            <a:r>
              <a:rPr lang="en-CA" sz="1200" dirty="0" err="1" smtClean="0"/>
              <a:t>reprehenderit</a:t>
            </a:r>
            <a:r>
              <a:rPr lang="en-CA" sz="1200" dirty="0" smtClean="0"/>
              <a:t> in </a:t>
            </a:r>
            <a:r>
              <a:rPr lang="en-CA" sz="1200" dirty="0" err="1" smtClean="0"/>
              <a:t>voluptate</a:t>
            </a:r>
            <a:r>
              <a:rPr lang="en-CA" sz="1200" dirty="0" smtClean="0"/>
              <a:t> </a:t>
            </a:r>
            <a:r>
              <a:rPr lang="en-CA" sz="1200" dirty="0" err="1" smtClean="0"/>
              <a:t>velit</a:t>
            </a:r>
            <a:r>
              <a:rPr lang="en-CA" sz="1200" dirty="0" smtClean="0"/>
              <a:t> </a:t>
            </a:r>
            <a:r>
              <a:rPr lang="en-CA" sz="1200" dirty="0" err="1" smtClean="0"/>
              <a:t>esse</a:t>
            </a:r>
            <a:r>
              <a:rPr lang="en-CA" sz="1200" dirty="0" smtClean="0"/>
              <a:t> </a:t>
            </a:r>
            <a:r>
              <a:rPr lang="en-CA" sz="1200" dirty="0" err="1" smtClean="0"/>
              <a:t>cillum</a:t>
            </a:r>
            <a:r>
              <a:rPr lang="en-CA" sz="1200" dirty="0" smtClean="0"/>
              <a:t> </a:t>
            </a:r>
            <a:r>
              <a:rPr lang="en-CA" sz="1200" dirty="0" err="1" smtClean="0"/>
              <a:t>dolore</a:t>
            </a:r>
            <a:r>
              <a:rPr lang="en-CA" sz="1200" dirty="0" smtClean="0"/>
              <a:t> </a:t>
            </a:r>
            <a:r>
              <a:rPr lang="en-CA" sz="1200" dirty="0" err="1" smtClean="0"/>
              <a:t>eu</a:t>
            </a:r>
            <a:r>
              <a:rPr lang="en-CA" sz="1200" dirty="0" smtClean="0"/>
              <a:t> </a:t>
            </a:r>
            <a:r>
              <a:rPr lang="en-CA" sz="1200" dirty="0" err="1" smtClean="0"/>
              <a:t>fugiat</a:t>
            </a:r>
            <a:r>
              <a:rPr lang="en-CA" sz="1200" dirty="0" smtClean="0"/>
              <a:t> </a:t>
            </a:r>
            <a:r>
              <a:rPr lang="en-CA" sz="1200" dirty="0" err="1" smtClean="0"/>
              <a:t>nulla</a:t>
            </a:r>
            <a:r>
              <a:rPr lang="en-CA" sz="1200" dirty="0" smtClean="0"/>
              <a:t> </a:t>
            </a:r>
            <a:r>
              <a:rPr lang="en-CA" sz="1200" dirty="0" err="1" smtClean="0"/>
              <a:t>pariatur</a:t>
            </a:r>
            <a:endParaRPr lang="en-CA" dirty="0"/>
          </a:p>
        </p:txBody>
      </p:sp>
      <p:sp>
        <p:nvSpPr>
          <p:cNvPr id="23"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200126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tems">
    <p:bg>
      <p:bgPr>
        <a:solidFill>
          <a:schemeClr val="bg1"/>
        </a:solidFill>
        <a:effectLst/>
      </p:bgPr>
    </p:bg>
    <p:spTree>
      <p:nvGrpSpPr>
        <p:cNvPr id="1" name=""/>
        <p:cNvGrpSpPr/>
        <p:nvPr/>
      </p:nvGrpSpPr>
      <p:grpSpPr>
        <a:xfrm>
          <a:off x="0" y="0"/>
          <a:ext cx="0" cy="0"/>
          <a:chOff x="0" y="0"/>
          <a:chExt cx="0" cy="0"/>
        </a:xfrm>
      </p:grpSpPr>
      <p:sp>
        <p:nvSpPr>
          <p:cNvPr id="6" name="Oval 5"/>
          <p:cNvSpPr/>
          <p:nvPr userDrawn="1"/>
        </p:nvSpPr>
        <p:spPr>
          <a:xfrm>
            <a:off x="1685705" y="2486241"/>
            <a:ext cx="2599987" cy="2599531"/>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121911" tIns="60955" rIns="121911" bIns="60955" anchor="ctr"/>
          <a:lstStyle/>
          <a:p>
            <a:pPr algn="ctr" defTabSz="609615">
              <a:defRPr/>
            </a:pPr>
            <a:endParaRPr lang="en-US" sz="900" dirty="0">
              <a:solidFill>
                <a:prstClr val="white"/>
              </a:solidFill>
              <a:latin typeface="Lato Light" charset="0"/>
            </a:endParaRPr>
          </a:p>
        </p:txBody>
      </p:sp>
      <p:sp>
        <p:nvSpPr>
          <p:cNvPr id="7" name="Oval 6"/>
          <p:cNvSpPr/>
          <p:nvPr userDrawn="1"/>
        </p:nvSpPr>
        <p:spPr>
          <a:xfrm>
            <a:off x="4788865" y="2486241"/>
            <a:ext cx="2599193" cy="259953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lIns="121911" tIns="60955" rIns="121911" bIns="60955" anchor="ctr"/>
          <a:lstStyle/>
          <a:p>
            <a:pPr algn="ctr" defTabSz="609615">
              <a:defRPr/>
            </a:pPr>
            <a:endParaRPr lang="en-US" sz="900" dirty="0">
              <a:solidFill>
                <a:prstClr val="white"/>
              </a:solidFill>
              <a:latin typeface="Lato Light" charset="0"/>
            </a:endParaRPr>
          </a:p>
        </p:txBody>
      </p:sp>
      <p:sp>
        <p:nvSpPr>
          <p:cNvPr id="8" name="Oval 7"/>
          <p:cNvSpPr/>
          <p:nvPr userDrawn="1"/>
        </p:nvSpPr>
        <p:spPr>
          <a:xfrm>
            <a:off x="7912658" y="2486241"/>
            <a:ext cx="2599193" cy="2599531"/>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21911" tIns="60955" rIns="121911" bIns="60955" anchor="ctr"/>
          <a:lstStyle/>
          <a:p>
            <a:pPr algn="ctr" defTabSz="609615">
              <a:defRPr/>
            </a:pPr>
            <a:endParaRPr lang="en-US" sz="900" dirty="0">
              <a:solidFill>
                <a:prstClr val="white"/>
              </a:solidFill>
              <a:latin typeface="Lato Light" charset="0"/>
            </a:endParaRPr>
          </a:p>
        </p:txBody>
      </p:sp>
      <p:sp>
        <p:nvSpPr>
          <p:cNvPr id="25" name="Rectangle 24"/>
          <p:cNvSpPr/>
          <p:nvPr userDrawn="1"/>
        </p:nvSpPr>
        <p:spPr>
          <a:xfrm>
            <a:off x="5547848" y="412938"/>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26" name="Text Placeholder 9"/>
          <p:cNvSpPr>
            <a:spLocks noGrp="1"/>
          </p:cNvSpPr>
          <p:nvPr>
            <p:ph type="body" sz="quarter" idx="17" hasCustomPrompt="1"/>
          </p:nvPr>
        </p:nvSpPr>
        <p:spPr>
          <a:xfrm>
            <a:off x="3970105" y="882059"/>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27" name="Text Placeholder 20"/>
          <p:cNvSpPr>
            <a:spLocks noGrp="1"/>
          </p:cNvSpPr>
          <p:nvPr>
            <p:ph type="body" sz="quarter" idx="25" hasCustomPrompt="1"/>
          </p:nvPr>
        </p:nvSpPr>
        <p:spPr>
          <a:xfrm>
            <a:off x="4680492" y="627095"/>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5" name="Text Placeholder 4"/>
          <p:cNvSpPr>
            <a:spLocks noGrp="1"/>
          </p:cNvSpPr>
          <p:nvPr>
            <p:ph type="body" sz="quarter" idx="26" hasCustomPrompt="1"/>
          </p:nvPr>
        </p:nvSpPr>
        <p:spPr>
          <a:xfrm>
            <a:off x="2317846" y="1656219"/>
            <a:ext cx="7632500" cy="482600"/>
          </a:xfrm>
          <a:prstGeom prst="rect">
            <a:avLst/>
          </a:prstGeom>
        </p:spPr>
        <p:txBody>
          <a:bodyPr>
            <a:noAutofit/>
          </a:bodyPr>
          <a:lstStyle>
            <a:lvl1pPr marL="0" marR="0" indent="0" algn="ctr" defTabSz="915101" rtl="0" eaLnBrk="1" fontAlgn="auto" latinLnBrk="0" hangingPunct="1">
              <a:lnSpc>
                <a:spcPct val="90000"/>
              </a:lnSpc>
              <a:spcBef>
                <a:spcPts val="1005"/>
              </a:spcBef>
              <a:spcAft>
                <a:spcPts val="0"/>
              </a:spcAft>
              <a:buClrTx/>
              <a:buSzTx/>
              <a:buFont typeface="Arial" panose="020B0604020202020204" pitchFamily="34" charset="0"/>
              <a:buNone/>
              <a:tabLst/>
              <a:defRPr sz="1200">
                <a:latin typeface="+mj-lt"/>
              </a:defRPr>
            </a:lvl1pPr>
          </a:lstStyle>
          <a:p>
            <a:pPr lvl="0"/>
            <a:r>
              <a:rPr lang="en-CA" dirty="0" smtClean="0"/>
              <a:t>Lorem ipsum dolor sit </a:t>
            </a:r>
            <a:r>
              <a:rPr lang="en-CA" dirty="0" err="1" smtClean="0"/>
              <a:t>amet</a:t>
            </a:r>
            <a:r>
              <a:rPr lang="en-CA" dirty="0" smtClean="0"/>
              <a:t>, </a:t>
            </a:r>
            <a:r>
              <a:rPr lang="en-CA" dirty="0" err="1" smtClean="0"/>
              <a:t>consectetur</a:t>
            </a:r>
            <a:r>
              <a:rPr lang="en-CA" dirty="0" smtClean="0"/>
              <a:t> </a:t>
            </a:r>
            <a:r>
              <a:rPr lang="en-CA" dirty="0" err="1" smtClean="0"/>
              <a:t>adipiscing</a:t>
            </a:r>
            <a:r>
              <a:rPr lang="en-CA" dirty="0" smtClean="0"/>
              <a:t> </a:t>
            </a:r>
            <a:r>
              <a:rPr lang="en-CA" dirty="0" err="1" smtClean="0"/>
              <a:t>elit</a:t>
            </a:r>
            <a:r>
              <a:rPr lang="en-CA" dirty="0" smtClean="0"/>
              <a:t>, </a:t>
            </a:r>
            <a:r>
              <a:rPr lang="en-CA" dirty="0" err="1" smtClean="0"/>
              <a:t>sed</a:t>
            </a:r>
            <a:r>
              <a:rPr lang="en-CA" dirty="0" smtClean="0"/>
              <a:t> do </a:t>
            </a:r>
            <a:r>
              <a:rPr lang="en-CA" dirty="0" err="1" smtClean="0"/>
              <a:t>eiusmod</a:t>
            </a:r>
            <a:r>
              <a:rPr lang="en-CA" dirty="0" smtClean="0"/>
              <a:t> </a:t>
            </a:r>
            <a:r>
              <a:rPr lang="en-CA" dirty="0" err="1" smtClean="0"/>
              <a:t>tempor</a:t>
            </a:r>
            <a:r>
              <a:rPr lang="en-CA" dirty="0" smtClean="0"/>
              <a:t> </a:t>
            </a:r>
            <a:r>
              <a:rPr lang="en-CA" dirty="0" err="1" smtClean="0"/>
              <a:t>incididunt</a:t>
            </a:r>
            <a:r>
              <a:rPr lang="en-CA" dirty="0" smtClean="0"/>
              <a:t> </a:t>
            </a:r>
            <a:r>
              <a:rPr lang="en-CA" dirty="0" err="1" smtClean="0"/>
              <a:t>ut</a:t>
            </a:r>
            <a:r>
              <a:rPr lang="en-CA" dirty="0" smtClean="0"/>
              <a:t> </a:t>
            </a:r>
            <a:r>
              <a:rPr lang="en-CA" dirty="0" err="1" smtClean="0"/>
              <a:t>labore</a:t>
            </a:r>
            <a:r>
              <a:rPr lang="en-CA" dirty="0" smtClean="0"/>
              <a:t> et </a:t>
            </a:r>
            <a:r>
              <a:rPr lang="en-CA" dirty="0" err="1" smtClean="0"/>
              <a:t>dolore</a:t>
            </a:r>
            <a:r>
              <a:rPr lang="en-CA" dirty="0" smtClean="0"/>
              <a:t> magna </a:t>
            </a:r>
            <a:r>
              <a:rPr lang="en-CA" dirty="0" err="1" smtClean="0"/>
              <a:t>aliqua</a:t>
            </a:r>
            <a:r>
              <a:rPr lang="en-CA" dirty="0" smtClean="0"/>
              <a:t>. </a:t>
            </a:r>
            <a:r>
              <a:rPr lang="en-CA" dirty="0" err="1" smtClean="0"/>
              <a:t>Ut</a:t>
            </a:r>
            <a:r>
              <a:rPr lang="en-CA" dirty="0" smtClean="0"/>
              <a:t> </a:t>
            </a:r>
            <a:r>
              <a:rPr lang="en-CA" dirty="0" err="1" smtClean="0"/>
              <a:t>enim</a:t>
            </a:r>
            <a:r>
              <a:rPr lang="en-CA" dirty="0" smtClean="0"/>
              <a:t> ad minim </a:t>
            </a:r>
            <a:r>
              <a:rPr lang="en-CA" dirty="0" err="1" smtClean="0"/>
              <a:t>veniam</a:t>
            </a:r>
            <a:r>
              <a:rPr lang="en-CA" dirty="0" smtClean="0"/>
              <a:t>, </a:t>
            </a:r>
            <a:r>
              <a:rPr lang="en-CA" dirty="0" err="1" smtClean="0"/>
              <a:t>quis</a:t>
            </a:r>
            <a:r>
              <a:rPr lang="en-CA" dirty="0" smtClean="0"/>
              <a:t> </a:t>
            </a:r>
            <a:r>
              <a:rPr lang="en-CA" dirty="0" err="1" smtClean="0"/>
              <a:t>nostrud</a:t>
            </a:r>
            <a:r>
              <a:rPr lang="en-CA" dirty="0" smtClean="0"/>
              <a:t> exercitation </a:t>
            </a:r>
            <a:r>
              <a:rPr lang="en-CA" dirty="0" err="1" smtClean="0"/>
              <a:t>ullamco</a:t>
            </a:r>
            <a:r>
              <a:rPr lang="en-CA" dirty="0" smtClean="0"/>
              <a:t> </a:t>
            </a:r>
            <a:r>
              <a:rPr lang="en-CA" dirty="0" err="1" smtClean="0"/>
              <a:t>laboris</a:t>
            </a:r>
            <a:r>
              <a:rPr lang="en-CA" dirty="0" smtClean="0"/>
              <a:t> nisi </a:t>
            </a:r>
            <a:r>
              <a:rPr lang="en-CA" dirty="0" err="1" smtClean="0"/>
              <a:t>ut</a:t>
            </a:r>
            <a:r>
              <a:rPr lang="en-CA" dirty="0" smtClean="0"/>
              <a:t> </a:t>
            </a:r>
            <a:r>
              <a:rPr lang="en-CA" dirty="0" err="1" smtClean="0"/>
              <a:t>aliquip</a:t>
            </a:r>
            <a:r>
              <a:rPr lang="en-CA" dirty="0" smtClean="0"/>
              <a:t> ex </a:t>
            </a:r>
            <a:r>
              <a:rPr lang="en-CA" dirty="0" err="1" smtClean="0"/>
              <a:t>ea</a:t>
            </a:r>
            <a:r>
              <a:rPr lang="en-CA" dirty="0" smtClean="0"/>
              <a:t> </a:t>
            </a:r>
            <a:r>
              <a:rPr lang="en-CA" dirty="0" err="1" smtClean="0"/>
              <a:t>commodo</a:t>
            </a:r>
            <a:r>
              <a:rPr lang="en-CA" dirty="0" smtClean="0"/>
              <a:t> </a:t>
            </a:r>
            <a:r>
              <a:rPr lang="en-CA" dirty="0" err="1" smtClean="0"/>
              <a:t>consequat</a:t>
            </a:r>
            <a:r>
              <a:rPr lang="en-CA" dirty="0" smtClean="0"/>
              <a:t>. </a:t>
            </a:r>
            <a:endParaRPr lang="en-CA" dirty="0"/>
          </a:p>
        </p:txBody>
      </p:sp>
      <p:sp>
        <p:nvSpPr>
          <p:cNvPr id="29" name="Picture Placeholder 28"/>
          <p:cNvSpPr>
            <a:spLocks noGrp="1"/>
          </p:cNvSpPr>
          <p:nvPr>
            <p:ph type="pic" sz="quarter" idx="27"/>
          </p:nvPr>
        </p:nvSpPr>
        <p:spPr>
          <a:xfrm>
            <a:off x="2218243" y="3005932"/>
            <a:ext cx="1574795" cy="1575000"/>
          </a:xfrm>
          <a:prstGeom prst="rect">
            <a:avLst/>
          </a:prstGeom>
        </p:spPr>
        <p:txBody>
          <a:bodyPr>
            <a:normAutofit/>
          </a:bodyPr>
          <a:lstStyle>
            <a:lvl1pPr>
              <a:defRPr sz="900"/>
            </a:lvl1pPr>
          </a:lstStyle>
          <a:p>
            <a:endParaRPr lang="en-CA" dirty="0"/>
          </a:p>
        </p:txBody>
      </p:sp>
      <p:sp>
        <p:nvSpPr>
          <p:cNvPr id="31" name="Picture Placeholder 28"/>
          <p:cNvSpPr>
            <a:spLocks noGrp="1"/>
          </p:cNvSpPr>
          <p:nvPr>
            <p:ph type="pic" sz="quarter" idx="29"/>
          </p:nvPr>
        </p:nvSpPr>
        <p:spPr>
          <a:xfrm>
            <a:off x="5301063" y="3005932"/>
            <a:ext cx="1574795" cy="1575000"/>
          </a:xfrm>
          <a:prstGeom prst="rect">
            <a:avLst/>
          </a:prstGeom>
        </p:spPr>
        <p:txBody>
          <a:bodyPr>
            <a:normAutofit/>
          </a:bodyPr>
          <a:lstStyle>
            <a:lvl1pPr>
              <a:defRPr sz="900"/>
            </a:lvl1pPr>
          </a:lstStyle>
          <a:p>
            <a:endParaRPr lang="en-CA" dirty="0"/>
          </a:p>
        </p:txBody>
      </p:sp>
      <p:sp>
        <p:nvSpPr>
          <p:cNvPr id="32" name="Picture Placeholder 28"/>
          <p:cNvSpPr>
            <a:spLocks noGrp="1"/>
          </p:cNvSpPr>
          <p:nvPr>
            <p:ph type="pic" sz="quarter" idx="30"/>
          </p:nvPr>
        </p:nvSpPr>
        <p:spPr>
          <a:xfrm>
            <a:off x="8438304" y="3005932"/>
            <a:ext cx="1574795" cy="1575000"/>
          </a:xfrm>
          <a:prstGeom prst="rect">
            <a:avLst/>
          </a:prstGeom>
        </p:spPr>
        <p:txBody>
          <a:bodyPr>
            <a:normAutofit/>
          </a:bodyPr>
          <a:lstStyle>
            <a:lvl1pPr>
              <a:defRPr sz="900"/>
            </a:lvl1pPr>
          </a:lstStyle>
          <a:p>
            <a:endParaRPr lang="en-CA" dirty="0"/>
          </a:p>
        </p:txBody>
      </p:sp>
      <p:sp>
        <p:nvSpPr>
          <p:cNvPr id="36" name="Text Placeholder 35"/>
          <p:cNvSpPr>
            <a:spLocks noGrp="1"/>
          </p:cNvSpPr>
          <p:nvPr>
            <p:ph type="body" sz="quarter" idx="31" hasCustomPrompt="1"/>
          </p:nvPr>
        </p:nvSpPr>
        <p:spPr>
          <a:xfrm>
            <a:off x="1737292" y="5085772"/>
            <a:ext cx="2548400" cy="347424"/>
          </a:xfrm>
          <a:prstGeom prst="rect">
            <a:avLst/>
          </a:prstGeom>
        </p:spPr>
        <p:txBody>
          <a:bodyPr>
            <a:noAutofit/>
          </a:bodyPr>
          <a:lstStyle>
            <a:lvl1pPr marL="0" indent="0" algn="ctr">
              <a:buNone/>
              <a:defRPr sz="2700" b="1"/>
            </a:lvl1pPr>
          </a:lstStyle>
          <a:p>
            <a:pPr lvl="0"/>
            <a:r>
              <a:rPr lang="fr-CA" dirty="0" err="1" smtClean="0"/>
              <a:t>Title</a:t>
            </a:r>
            <a:endParaRPr lang="fr-CA" dirty="0" smtClean="0"/>
          </a:p>
        </p:txBody>
      </p:sp>
      <p:sp>
        <p:nvSpPr>
          <p:cNvPr id="37" name="Text Placeholder 35"/>
          <p:cNvSpPr>
            <a:spLocks noGrp="1"/>
          </p:cNvSpPr>
          <p:nvPr>
            <p:ph type="body" sz="quarter" idx="32" hasCustomPrompt="1"/>
          </p:nvPr>
        </p:nvSpPr>
        <p:spPr>
          <a:xfrm>
            <a:off x="7963451" y="5085772"/>
            <a:ext cx="2548400" cy="347424"/>
          </a:xfrm>
          <a:prstGeom prst="rect">
            <a:avLst/>
          </a:prstGeom>
        </p:spPr>
        <p:txBody>
          <a:bodyPr>
            <a:noAutofit/>
          </a:bodyPr>
          <a:lstStyle>
            <a:lvl1pPr marL="0" indent="0" algn="ctr">
              <a:buNone/>
              <a:defRPr sz="2700" b="1"/>
            </a:lvl1pPr>
          </a:lstStyle>
          <a:p>
            <a:pPr lvl="0"/>
            <a:r>
              <a:rPr lang="fr-CA" dirty="0" err="1" smtClean="0"/>
              <a:t>Title</a:t>
            </a:r>
            <a:endParaRPr lang="fr-CA" dirty="0" smtClean="0"/>
          </a:p>
        </p:txBody>
      </p:sp>
      <p:sp>
        <p:nvSpPr>
          <p:cNvPr id="38" name="Text Placeholder 35"/>
          <p:cNvSpPr>
            <a:spLocks noGrp="1"/>
          </p:cNvSpPr>
          <p:nvPr>
            <p:ph type="body" sz="quarter" idx="33" hasCustomPrompt="1"/>
          </p:nvPr>
        </p:nvSpPr>
        <p:spPr>
          <a:xfrm>
            <a:off x="4834783" y="5085772"/>
            <a:ext cx="2548400" cy="347424"/>
          </a:xfrm>
          <a:prstGeom prst="rect">
            <a:avLst/>
          </a:prstGeom>
        </p:spPr>
        <p:txBody>
          <a:bodyPr>
            <a:noAutofit/>
          </a:bodyPr>
          <a:lstStyle>
            <a:lvl1pPr marL="0" indent="0" algn="ctr">
              <a:buNone/>
              <a:defRPr sz="2700" b="1"/>
            </a:lvl1pPr>
          </a:lstStyle>
          <a:p>
            <a:pPr lvl="0"/>
            <a:r>
              <a:rPr lang="fr-CA" dirty="0" err="1" smtClean="0"/>
              <a:t>Title</a:t>
            </a:r>
            <a:endParaRPr lang="fr-CA" dirty="0" smtClean="0"/>
          </a:p>
        </p:txBody>
      </p:sp>
      <p:sp>
        <p:nvSpPr>
          <p:cNvPr id="40" name="Text Placeholder 39"/>
          <p:cNvSpPr>
            <a:spLocks noGrp="1"/>
          </p:cNvSpPr>
          <p:nvPr>
            <p:ph type="body" sz="quarter" idx="34" hasCustomPrompt="1"/>
          </p:nvPr>
        </p:nvSpPr>
        <p:spPr>
          <a:xfrm>
            <a:off x="1737292" y="5433220"/>
            <a:ext cx="2548400" cy="849312"/>
          </a:xfrm>
          <a:prstGeom prst="rect">
            <a:avLst/>
          </a:prstGeom>
        </p:spPr>
        <p:txBody>
          <a:bodyPr>
            <a:normAutofit/>
          </a:bodyPr>
          <a:lstStyle>
            <a:lvl1pPr marL="0" indent="0" algn="ctr">
              <a:buNone/>
              <a:defRPr sz="1800"/>
            </a:lvl1pPr>
          </a:lstStyle>
          <a:p>
            <a:pPr lvl="0"/>
            <a:r>
              <a:rPr lang="fr-CA" dirty="0" smtClean="0"/>
              <a:t>Content</a:t>
            </a:r>
            <a:endParaRPr lang="en-CA" dirty="0"/>
          </a:p>
        </p:txBody>
      </p:sp>
      <p:sp>
        <p:nvSpPr>
          <p:cNvPr id="41" name="Text Placeholder 39"/>
          <p:cNvSpPr>
            <a:spLocks noGrp="1"/>
          </p:cNvSpPr>
          <p:nvPr>
            <p:ph type="body" sz="quarter" idx="35" hasCustomPrompt="1"/>
          </p:nvPr>
        </p:nvSpPr>
        <p:spPr>
          <a:xfrm>
            <a:off x="4834783" y="5433220"/>
            <a:ext cx="2553275" cy="849312"/>
          </a:xfrm>
          <a:prstGeom prst="rect">
            <a:avLst/>
          </a:prstGeom>
        </p:spPr>
        <p:txBody>
          <a:bodyPr>
            <a:normAutofit/>
          </a:bodyPr>
          <a:lstStyle>
            <a:lvl1pPr marL="0" indent="0" algn="ctr">
              <a:buNone/>
              <a:defRPr sz="1800"/>
            </a:lvl1pPr>
          </a:lstStyle>
          <a:p>
            <a:pPr lvl="0"/>
            <a:r>
              <a:rPr lang="fr-CA" dirty="0" smtClean="0"/>
              <a:t>Content</a:t>
            </a:r>
            <a:endParaRPr lang="en-CA" dirty="0"/>
          </a:p>
        </p:txBody>
      </p:sp>
      <p:sp>
        <p:nvSpPr>
          <p:cNvPr id="42" name="Text Placeholder 39"/>
          <p:cNvSpPr>
            <a:spLocks noGrp="1"/>
          </p:cNvSpPr>
          <p:nvPr>
            <p:ph type="body" sz="quarter" idx="36" hasCustomPrompt="1"/>
          </p:nvPr>
        </p:nvSpPr>
        <p:spPr>
          <a:xfrm>
            <a:off x="7968327" y="5433220"/>
            <a:ext cx="2543524" cy="849312"/>
          </a:xfrm>
          <a:prstGeom prst="rect">
            <a:avLst/>
          </a:prstGeom>
        </p:spPr>
        <p:txBody>
          <a:bodyPr>
            <a:normAutofit/>
          </a:bodyPr>
          <a:lstStyle>
            <a:lvl1pPr marL="0" indent="0" algn="ctr">
              <a:buNone/>
              <a:defRPr sz="1800"/>
            </a:lvl1pPr>
          </a:lstStyle>
          <a:p>
            <a:pPr lvl="0"/>
            <a:r>
              <a:rPr lang="fr-CA" dirty="0" smtClean="0"/>
              <a:t>Content</a:t>
            </a:r>
            <a:endParaRPr lang="en-CA" dirty="0"/>
          </a:p>
        </p:txBody>
      </p:sp>
      <p:sp>
        <p:nvSpPr>
          <p:cNvPr id="18"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94530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tems">
    <p:bg>
      <p:bgPr>
        <a:solidFill>
          <a:schemeClr val="bg1"/>
        </a:solidFill>
        <a:effectLst/>
      </p:bgPr>
    </p:bg>
    <p:spTree>
      <p:nvGrpSpPr>
        <p:cNvPr id="1" name=""/>
        <p:cNvGrpSpPr/>
        <p:nvPr/>
      </p:nvGrpSpPr>
      <p:grpSpPr>
        <a:xfrm>
          <a:off x="0" y="0"/>
          <a:ext cx="0" cy="0"/>
          <a:chOff x="0" y="0"/>
          <a:chExt cx="0" cy="0"/>
        </a:xfrm>
      </p:grpSpPr>
      <p:sp>
        <p:nvSpPr>
          <p:cNvPr id="65" name="Rectangle 64"/>
          <p:cNvSpPr/>
          <p:nvPr userDrawn="1"/>
        </p:nvSpPr>
        <p:spPr>
          <a:xfrm>
            <a:off x="3049984" y="0"/>
            <a:ext cx="3046016"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srgbClr val="D8D8D8"/>
              </a:solidFill>
              <a:latin typeface="Lato Light" charset="0"/>
            </a:endParaRPr>
          </a:p>
        </p:txBody>
      </p:sp>
      <p:sp>
        <p:nvSpPr>
          <p:cNvPr id="66" name="Rectangle 65"/>
          <p:cNvSpPr/>
          <p:nvPr userDrawn="1"/>
        </p:nvSpPr>
        <p:spPr>
          <a:xfrm>
            <a:off x="9137803" y="0"/>
            <a:ext cx="30460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srgbClr val="D8D8D8"/>
              </a:solidFill>
              <a:latin typeface="Lato Light" charset="0"/>
            </a:endParaRPr>
          </a:p>
        </p:txBody>
      </p:sp>
      <p:sp>
        <p:nvSpPr>
          <p:cNvPr id="67" name="Rectangle 66"/>
          <p:cNvSpPr/>
          <p:nvPr userDrawn="1"/>
        </p:nvSpPr>
        <p:spPr>
          <a:xfrm>
            <a:off x="2381" y="0"/>
            <a:ext cx="3046016" cy="6858000"/>
          </a:xfrm>
          <a:prstGeom prst="rect">
            <a:avLst/>
          </a:prstGeom>
          <a:solidFill>
            <a:srgbClr val="0E8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white"/>
              </a:solidFill>
              <a:latin typeface="Lato Light" charset="0"/>
            </a:endParaRPr>
          </a:p>
        </p:txBody>
      </p:sp>
      <p:sp>
        <p:nvSpPr>
          <p:cNvPr id="68" name="Rectangle 67"/>
          <p:cNvSpPr/>
          <p:nvPr userDrawn="1"/>
        </p:nvSpPr>
        <p:spPr>
          <a:xfrm>
            <a:off x="6096000" y="0"/>
            <a:ext cx="304601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srgbClr val="D8D8D8"/>
              </a:solidFill>
              <a:latin typeface="Lato Light" charset="0"/>
            </a:endParaRPr>
          </a:p>
        </p:txBody>
      </p:sp>
      <p:sp>
        <p:nvSpPr>
          <p:cNvPr id="71" name="Rectangle 70"/>
          <p:cNvSpPr/>
          <p:nvPr userDrawn="1"/>
        </p:nvSpPr>
        <p:spPr>
          <a:xfrm>
            <a:off x="951315" y="2407801"/>
            <a:ext cx="1146563" cy="4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75" name="Rectangle 74"/>
          <p:cNvSpPr/>
          <p:nvPr userDrawn="1"/>
        </p:nvSpPr>
        <p:spPr>
          <a:xfrm>
            <a:off x="7044933" y="2407801"/>
            <a:ext cx="1146563" cy="4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79" name="Rectangle 78"/>
          <p:cNvSpPr/>
          <p:nvPr userDrawn="1"/>
        </p:nvSpPr>
        <p:spPr>
          <a:xfrm>
            <a:off x="3996820" y="2407801"/>
            <a:ext cx="1146563" cy="4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84" name="Rectangle 83"/>
          <p:cNvSpPr/>
          <p:nvPr userDrawn="1"/>
        </p:nvSpPr>
        <p:spPr>
          <a:xfrm>
            <a:off x="10090949" y="2407801"/>
            <a:ext cx="1146563" cy="48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94" name="Rectangle 93"/>
          <p:cNvSpPr/>
          <p:nvPr userDrawn="1"/>
        </p:nvSpPr>
        <p:spPr>
          <a:xfrm>
            <a:off x="649696" y="5400969"/>
            <a:ext cx="1851661" cy="4607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95" name="Rectangle 94"/>
          <p:cNvSpPr/>
          <p:nvPr userDrawn="1"/>
        </p:nvSpPr>
        <p:spPr>
          <a:xfrm>
            <a:off x="3594223" y="5400969"/>
            <a:ext cx="1851661" cy="4607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96" name="Rectangle 95"/>
          <p:cNvSpPr/>
          <p:nvPr userDrawn="1"/>
        </p:nvSpPr>
        <p:spPr>
          <a:xfrm>
            <a:off x="6688288" y="5400969"/>
            <a:ext cx="1851661" cy="4607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97" name="Rectangle 96"/>
          <p:cNvSpPr/>
          <p:nvPr userDrawn="1"/>
        </p:nvSpPr>
        <p:spPr>
          <a:xfrm>
            <a:off x="9679916" y="5400969"/>
            <a:ext cx="1851661" cy="46079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3" name="Picture Placeholder 2"/>
          <p:cNvSpPr>
            <a:spLocks noGrp="1"/>
          </p:cNvSpPr>
          <p:nvPr userDrawn="1">
            <p:ph type="pic" sz="quarter" idx="10"/>
          </p:nvPr>
        </p:nvSpPr>
        <p:spPr>
          <a:xfrm>
            <a:off x="1019695" y="1000215"/>
            <a:ext cx="1008725" cy="1009800"/>
          </a:xfrm>
          <a:prstGeom prst="rect">
            <a:avLst/>
          </a:prstGeom>
        </p:spPr>
        <p:txBody>
          <a:bodyPr>
            <a:normAutofit/>
          </a:bodyPr>
          <a:lstStyle>
            <a:lvl1pPr>
              <a:defRPr sz="551"/>
            </a:lvl1pPr>
          </a:lstStyle>
          <a:p>
            <a:endParaRPr lang="en-CA" dirty="0"/>
          </a:p>
        </p:txBody>
      </p:sp>
      <p:sp>
        <p:nvSpPr>
          <p:cNvPr id="41" name="Picture Placeholder 2"/>
          <p:cNvSpPr>
            <a:spLocks noGrp="1"/>
          </p:cNvSpPr>
          <p:nvPr userDrawn="1">
            <p:ph type="pic" sz="quarter" idx="11"/>
          </p:nvPr>
        </p:nvSpPr>
        <p:spPr>
          <a:xfrm>
            <a:off x="4015690" y="1000932"/>
            <a:ext cx="1008725" cy="1009800"/>
          </a:xfrm>
          <a:prstGeom prst="rect">
            <a:avLst/>
          </a:prstGeom>
        </p:spPr>
        <p:txBody>
          <a:bodyPr>
            <a:normAutofit/>
          </a:bodyPr>
          <a:lstStyle>
            <a:lvl1pPr>
              <a:defRPr sz="551"/>
            </a:lvl1pPr>
          </a:lstStyle>
          <a:p>
            <a:endParaRPr lang="en-CA" dirty="0"/>
          </a:p>
        </p:txBody>
      </p:sp>
      <p:sp>
        <p:nvSpPr>
          <p:cNvPr id="42" name="Picture Placeholder 2"/>
          <p:cNvSpPr>
            <a:spLocks noGrp="1"/>
          </p:cNvSpPr>
          <p:nvPr userDrawn="1">
            <p:ph type="pic" sz="quarter" idx="12"/>
          </p:nvPr>
        </p:nvSpPr>
        <p:spPr>
          <a:xfrm>
            <a:off x="7113314" y="1000215"/>
            <a:ext cx="1008725" cy="1009800"/>
          </a:xfrm>
          <a:prstGeom prst="rect">
            <a:avLst/>
          </a:prstGeom>
        </p:spPr>
        <p:txBody>
          <a:bodyPr>
            <a:normAutofit/>
          </a:bodyPr>
          <a:lstStyle>
            <a:lvl1pPr>
              <a:defRPr sz="551"/>
            </a:lvl1pPr>
          </a:lstStyle>
          <a:p>
            <a:endParaRPr lang="en-CA" dirty="0"/>
          </a:p>
        </p:txBody>
      </p:sp>
      <p:sp>
        <p:nvSpPr>
          <p:cNvPr id="43" name="Picture Placeholder 2"/>
          <p:cNvSpPr>
            <a:spLocks noGrp="1"/>
          </p:cNvSpPr>
          <p:nvPr userDrawn="1">
            <p:ph type="pic" sz="quarter" idx="13"/>
          </p:nvPr>
        </p:nvSpPr>
        <p:spPr>
          <a:xfrm>
            <a:off x="10139708" y="1000215"/>
            <a:ext cx="1008725" cy="1009800"/>
          </a:xfrm>
          <a:prstGeom prst="rect">
            <a:avLst/>
          </a:prstGeom>
        </p:spPr>
        <p:txBody>
          <a:bodyPr>
            <a:normAutofit/>
          </a:bodyPr>
          <a:lstStyle>
            <a:lvl1pPr>
              <a:defRPr sz="551"/>
            </a:lvl1pPr>
          </a:lstStyle>
          <a:p>
            <a:endParaRPr lang="en-CA" dirty="0"/>
          </a:p>
        </p:txBody>
      </p:sp>
      <p:sp>
        <p:nvSpPr>
          <p:cNvPr id="5" name="Text Placeholder 4"/>
          <p:cNvSpPr>
            <a:spLocks noGrp="1"/>
          </p:cNvSpPr>
          <p:nvPr userDrawn="1">
            <p:ph type="body" sz="quarter" idx="14" hasCustomPrompt="1"/>
          </p:nvPr>
        </p:nvSpPr>
        <p:spPr>
          <a:xfrm>
            <a:off x="169312" y="2980532"/>
            <a:ext cx="2717181" cy="541603"/>
          </a:xfrm>
          <a:prstGeom prst="rect">
            <a:avLst/>
          </a:prstGeom>
        </p:spPr>
        <p:txBody>
          <a:bodyPr>
            <a:normAutofit/>
          </a:bodyPr>
          <a:lstStyle>
            <a:lvl1pPr marL="0" indent="0" algn="ctr">
              <a:buNone/>
              <a:defRPr sz="3000" b="1">
                <a:solidFill>
                  <a:schemeClr val="bg1"/>
                </a:solidFill>
              </a:defRPr>
            </a:lvl1pPr>
          </a:lstStyle>
          <a:p>
            <a:pPr lvl="0"/>
            <a:r>
              <a:rPr lang="fr-CA" dirty="0" err="1" smtClean="0"/>
              <a:t>Title</a:t>
            </a:r>
            <a:endParaRPr lang="en-CA" dirty="0"/>
          </a:p>
        </p:txBody>
      </p:sp>
      <p:sp>
        <p:nvSpPr>
          <p:cNvPr id="46" name="Text Placeholder 4"/>
          <p:cNvSpPr>
            <a:spLocks noGrp="1"/>
          </p:cNvSpPr>
          <p:nvPr userDrawn="1">
            <p:ph type="body" sz="quarter" idx="15" hasCustomPrompt="1"/>
          </p:nvPr>
        </p:nvSpPr>
        <p:spPr>
          <a:xfrm>
            <a:off x="3215328" y="2980532"/>
            <a:ext cx="2717181" cy="541603"/>
          </a:xfrm>
          <a:prstGeom prst="rect">
            <a:avLst/>
          </a:prstGeom>
        </p:spPr>
        <p:txBody>
          <a:bodyPr>
            <a:normAutofit/>
          </a:bodyPr>
          <a:lstStyle>
            <a:lvl1pPr marL="0" indent="0" algn="ctr">
              <a:buNone/>
              <a:defRPr sz="3000" b="1">
                <a:solidFill>
                  <a:schemeClr val="bg1"/>
                </a:solidFill>
              </a:defRPr>
            </a:lvl1pPr>
          </a:lstStyle>
          <a:p>
            <a:pPr lvl="0"/>
            <a:r>
              <a:rPr lang="fr-CA" dirty="0" err="1" smtClean="0"/>
              <a:t>Title</a:t>
            </a:r>
            <a:endParaRPr lang="en-CA" dirty="0"/>
          </a:p>
        </p:txBody>
      </p:sp>
      <p:sp>
        <p:nvSpPr>
          <p:cNvPr id="47" name="Text Placeholder 4"/>
          <p:cNvSpPr>
            <a:spLocks noGrp="1"/>
          </p:cNvSpPr>
          <p:nvPr userDrawn="1">
            <p:ph type="body" sz="quarter" idx="16" hasCustomPrompt="1"/>
          </p:nvPr>
        </p:nvSpPr>
        <p:spPr>
          <a:xfrm>
            <a:off x="6261344" y="2977837"/>
            <a:ext cx="2717181" cy="541603"/>
          </a:xfrm>
          <a:prstGeom prst="rect">
            <a:avLst/>
          </a:prstGeom>
        </p:spPr>
        <p:txBody>
          <a:bodyPr>
            <a:normAutofit/>
          </a:bodyPr>
          <a:lstStyle>
            <a:lvl1pPr marL="0" indent="0" algn="ctr">
              <a:buNone/>
              <a:defRPr sz="3000" b="1">
                <a:solidFill>
                  <a:schemeClr val="bg1"/>
                </a:solidFill>
              </a:defRPr>
            </a:lvl1pPr>
          </a:lstStyle>
          <a:p>
            <a:pPr lvl="0"/>
            <a:r>
              <a:rPr lang="fr-CA" dirty="0" err="1" smtClean="0"/>
              <a:t>Title</a:t>
            </a:r>
            <a:endParaRPr lang="en-CA" dirty="0"/>
          </a:p>
        </p:txBody>
      </p:sp>
      <p:sp>
        <p:nvSpPr>
          <p:cNvPr id="48" name="Text Placeholder 4"/>
          <p:cNvSpPr>
            <a:spLocks noGrp="1"/>
          </p:cNvSpPr>
          <p:nvPr userDrawn="1">
            <p:ph type="body" sz="quarter" idx="17" hasCustomPrompt="1"/>
          </p:nvPr>
        </p:nvSpPr>
        <p:spPr>
          <a:xfrm>
            <a:off x="9301295" y="2977837"/>
            <a:ext cx="2717181" cy="541603"/>
          </a:xfrm>
          <a:prstGeom prst="rect">
            <a:avLst/>
          </a:prstGeom>
        </p:spPr>
        <p:txBody>
          <a:bodyPr>
            <a:normAutofit/>
          </a:bodyPr>
          <a:lstStyle>
            <a:lvl1pPr marL="0" indent="0" algn="ctr">
              <a:buNone/>
              <a:defRPr sz="3000" b="1">
                <a:solidFill>
                  <a:schemeClr val="bg1"/>
                </a:solidFill>
              </a:defRPr>
            </a:lvl1pPr>
          </a:lstStyle>
          <a:p>
            <a:pPr lvl="0"/>
            <a:r>
              <a:rPr lang="fr-CA" dirty="0" err="1" smtClean="0"/>
              <a:t>Title</a:t>
            </a:r>
            <a:endParaRPr lang="en-CA" dirty="0"/>
          </a:p>
        </p:txBody>
      </p:sp>
      <p:sp>
        <p:nvSpPr>
          <p:cNvPr id="7" name="Text Placeholder 6"/>
          <p:cNvSpPr>
            <a:spLocks noGrp="1"/>
          </p:cNvSpPr>
          <p:nvPr userDrawn="1">
            <p:ph type="body" sz="quarter" idx="18" hasCustomPrompt="1"/>
          </p:nvPr>
        </p:nvSpPr>
        <p:spPr>
          <a:xfrm>
            <a:off x="169047" y="3675063"/>
            <a:ext cx="2717447" cy="1442244"/>
          </a:xfrm>
          <a:prstGeom prst="rect">
            <a:avLst/>
          </a:prstGeom>
        </p:spPr>
        <p:txBody>
          <a:bodyPr>
            <a:normAutofit/>
          </a:bodyPr>
          <a:lstStyle>
            <a:lvl1pPr marL="0" indent="0" algn="ctr">
              <a:buNone/>
              <a:defRPr sz="1200">
                <a:solidFill>
                  <a:schemeClr val="bg1"/>
                </a:solidFill>
              </a:defRPr>
            </a:lvl1pPr>
          </a:lstStyle>
          <a:p>
            <a:pPr lvl="0"/>
            <a:r>
              <a:rPr lang="fr-CA" sz="1200" dirty="0" smtClean="0"/>
              <a:t>Content</a:t>
            </a:r>
            <a:endParaRPr lang="en-CA" dirty="0"/>
          </a:p>
        </p:txBody>
      </p:sp>
      <p:sp>
        <p:nvSpPr>
          <p:cNvPr id="51" name="Text Placeholder 6"/>
          <p:cNvSpPr>
            <a:spLocks noGrp="1"/>
          </p:cNvSpPr>
          <p:nvPr userDrawn="1">
            <p:ph type="body" sz="quarter" idx="19" hasCustomPrompt="1"/>
          </p:nvPr>
        </p:nvSpPr>
        <p:spPr>
          <a:xfrm>
            <a:off x="3207675" y="3697411"/>
            <a:ext cx="2717447" cy="1442244"/>
          </a:xfrm>
          <a:prstGeom prst="rect">
            <a:avLst/>
          </a:prstGeom>
        </p:spPr>
        <p:txBody>
          <a:bodyPr>
            <a:normAutofit/>
          </a:bodyPr>
          <a:lstStyle>
            <a:lvl1pPr marL="0" indent="0" algn="ctr">
              <a:buNone/>
              <a:defRPr sz="1200">
                <a:solidFill>
                  <a:schemeClr val="bg1"/>
                </a:solidFill>
              </a:defRPr>
            </a:lvl1pPr>
          </a:lstStyle>
          <a:p>
            <a:pPr lvl="0"/>
            <a:r>
              <a:rPr lang="fr-CA" sz="1200" dirty="0" smtClean="0"/>
              <a:t>Content</a:t>
            </a:r>
            <a:endParaRPr lang="en-CA" dirty="0"/>
          </a:p>
        </p:txBody>
      </p:sp>
      <p:sp>
        <p:nvSpPr>
          <p:cNvPr id="52" name="Text Placeholder 6"/>
          <p:cNvSpPr>
            <a:spLocks noGrp="1"/>
          </p:cNvSpPr>
          <p:nvPr userDrawn="1">
            <p:ph type="body" sz="quarter" idx="20" hasCustomPrompt="1"/>
          </p:nvPr>
        </p:nvSpPr>
        <p:spPr>
          <a:xfrm>
            <a:off x="6266879" y="3697411"/>
            <a:ext cx="2717447" cy="1442244"/>
          </a:xfrm>
          <a:prstGeom prst="rect">
            <a:avLst/>
          </a:prstGeom>
        </p:spPr>
        <p:txBody>
          <a:bodyPr>
            <a:normAutofit/>
          </a:bodyPr>
          <a:lstStyle>
            <a:lvl1pPr marL="0" indent="0" algn="ctr">
              <a:buNone/>
              <a:defRPr sz="1200">
                <a:solidFill>
                  <a:schemeClr val="bg1"/>
                </a:solidFill>
              </a:defRPr>
            </a:lvl1pPr>
          </a:lstStyle>
          <a:p>
            <a:pPr lvl="0"/>
            <a:r>
              <a:rPr lang="fr-CA" sz="1200" dirty="0" smtClean="0"/>
              <a:t>Content</a:t>
            </a:r>
            <a:endParaRPr lang="en-CA" dirty="0"/>
          </a:p>
        </p:txBody>
      </p:sp>
      <p:sp>
        <p:nvSpPr>
          <p:cNvPr id="53" name="Text Placeholder 6"/>
          <p:cNvSpPr>
            <a:spLocks noGrp="1"/>
          </p:cNvSpPr>
          <p:nvPr userDrawn="1">
            <p:ph type="body" sz="quarter" idx="21" hasCustomPrompt="1"/>
          </p:nvPr>
        </p:nvSpPr>
        <p:spPr>
          <a:xfrm>
            <a:off x="9305507" y="3697411"/>
            <a:ext cx="2717447" cy="1442244"/>
          </a:xfrm>
          <a:prstGeom prst="rect">
            <a:avLst/>
          </a:prstGeom>
        </p:spPr>
        <p:txBody>
          <a:bodyPr>
            <a:normAutofit/>
          </a:bodyPr>
          <a:lstStyle>
            <a:lvl1pPr marL="0" indent="0" algn="ctr">
              <a:buNone/>
              <a:defRPr sz="1200">
                <a:solidFill>
                  <a:schemeClr val="bg1"/>
                </a:solidFill>
              </a:defRPr>
            </a:lvl1pPr>
          </a:lstStyle>
          <a:p>
            <a:pPr lvl="0"/>
            <a:r>
              <a:rPr lang="fr-CA" sz="1200" dirty="0" smtClean="0"/>
              <a:t>Content</a:t>
            </a:r>
            <a:endParaRPr lang="en-CA" dirty="0"/>
          </a:p>
        </p:txBody>
      </p:sp>
      <p:sp>
        <p:nvSpPr>
          <p:cNvPr id="9" name="Text Placeholder 8"/>
          <p:cNvSpPr>
            <a:spLocks noGrp="1"/>
          </p:cNvSpPr>
          <p:nvPr>
            <p:ph type="body" sz="quarter" idx="22" hasCustomPrompt="1"/>
          </p:nvPr>
        </p:nvSpPr>
        <p:spPr>
          <a:xfrm>
            <a:off x="1066401" y="5473013"/>
            <a:ext cx="1018248" cy="316707"/>
          </a:xfrm>
          <a:prstGeom prst="rect">
            <a:avLst/>
          </a:prstGeom>
        </p:spPr>
        <p:txBody>
          <a:bodyPr anchor="ctr">
            <a:noAutofit/>
          </a:bodyPr>
          <a:lstStyle>
            <a:lvl1pPr marL="0" indent="0" algn="ctr">
              <a:buNone/>
              <a:defRPr sz="1600" b="1">
                <a:solidFill>
                  <a:schemeClr val="bg1"/>
                </a:solidFill>
              </a:defRPr>
            </a:lvl1pPr>
          </a:lstStyle>
          <a:p>
            <a:pPr lvl="0"/>
            <a:r>
              <a:rPr lang="fr-CA" dirty="0" err="1" smtClean="0"/>
              <a:t>Text</a:t>
            </a:r>
            <a:endParaRPr lang="en-CA" dirty="0"/>
          </a:p>
        </p:txBody>
      </p:sp>
      <p:sp>
        <p:nvSpPr>
          <p:cNvPr id="56" name="Text Placeholder 8"/>
          <p:cNvSpPr>
            <a:spLocks noGrp="1"/>
          </p:cNvSpPr>
          <p:nvPr>
            <p:ph type="body" sz="quarter" idx="23" hasCustomPrompt="1"/>
          </p:nvPr>
        </p:nvSpPr>
        <p:spPr>
          <a:xfrm>
            <a:off x="4010928" y="5473013"/>
            <a:ext cx="1018248" cy="316707"/>
          </a:xfrm>
          <a:prstGeom prst="rect">
            <a:avLst/>
          </a:prstGeom>
        </p:spPr>
        <p:txBody>
          <a:bodyPr anchor="ctr">
            <a:noAutofit/>
          </a:bodyPr>
          <a:lstStyle>
            <a:lvl1pPr marL="0" indent="0" algn="ctr">
              <a:buNone/>
              <a:defRPr sz="1600" b="1">
                <a:solidFill>
                  <a:schemeClr val="bg1"/>
                </a:solidFill>
              </a:defRPr>
            </a:lvl1pPr>
          </a:lstStyle>
          <a:p>
            <a:pPr lvl="0"/>
            <a:r>
              <a:rPr lang="fr-CA" dirty="0" err="1" smtClean="0"/>
              <a:t>Text</a:t>
            </a:r>
            <a:endParaRPr lang="en-CA" dirty="0"/>
          </a:p>
        </p:txBody>
      </p:sp>
      <p:sp>
        <p:nvSpPr>
          <p:cNvPr id="57" name="Text Placeholder 8"/>
          <p:cNvSpPr>
            <a:spLocks noGrp="1"/>
          </p:cNvSpPr>
          <p:nvPr>
            <p:ph type="body" sz="quarter" idx="24" hasCustomPrompt="1"/>
          </p:nvPr>
        </p:nvSpPr>
        <p:spPr>
          <a:xfrm>
            <a:off x="7042307" y="5468937"/>
            <a:ext cx="1018248" cy="316707"/>
          </a:xfrm>
          <a:prstGeom prst="rect">
            <a:avLst/>
          </a:prstGeom>
        </p:spPr>
        <p:txBody>
          <a:bodyPr anchor="ctr">
            <a:noAutofit/>
          </a:bodyPr>
          <a:lstStyle>
            <a:lvl1pPr marL="0" indent="0" algn="ctr">
              <a:buNone/>
              <a:defRPr sz="1600" b="1">
                <a:solidFill>
                  <a:schemeClr val="bg1"/>
                </a:solidFill>
              </a:defRPr>
            </a:lvl1pPr>
          </a:lstStyle>
          <a:p>
            <a:pPr lvl="0"/>
            <a:r>
              <a:rPr lang="fr-CA" dirty="0" err="1" smtClean="0"/>
              <a:t>Text</a:t>
            </a:r>
            <a:endParaRPr lang="en-CA" dirty="0"/>
          </a:p>
        </p:txBody>
      </p:sp>
      <p:sp>
        <p:nvSpPr>
          <p:cNvPr id="58" name="Text Placeholder 8"/>
          <p:cNvSpPr>
            <a:spLocks noGrp="1"/>
          </p:cNvSpPr>
          <p:nvPr>
            <p:ph type="body" sz="quarter" idx="25" hasCustomPrompt="1"/>
          </p:nvPr>
        </p:nvSpPr>
        <p:spPr>
          <a:xfrm>
            <a:off x="10130185" y="5479420"/>
            <a:ext cx="1018248" cy="316707"/>
          </a:xfrm>
          <a:prstGeom prst="rect">
            <a:avLst/>
          </a:prstGeom>
        </p:spPr>
        <p:txBody>
          <a:bodyPr anchor="ctr">
            <a:noAutofit/>
          </a:bodyPr>
          <a:lstStyle>
            <a:lvl1pPr marL="0" indent="0" algn="ctr">
              <a:buNone/>
              <a:defRPr sz="1600" b="1">
                <a:solidFill>
                  <a:schemeClr val="bg1"/>
                </a:solidFill>
              </a:defRPr>
            </a:lvl1pPr>
          </a:lstStyle>
          <a:p>
            <a:pPr lvl="0"/>
            <a:r>
              <a:rPr lang="fr-CA" dirty="0" err="1" smtClean="0"/>
              <a:t>Text</a:t>
            </a:r>
            <a:endParaRPr lang="en-CA" dirty="0"/>
          </a:p>
        </p:txBody>
      </p:sp>
    </p:spTree>
    <p:extLst>
      <p:ext uri="{BB962C8B-B14F-4D97-AF65-F5344CB8AC3E}">
        <p14:creationId xmlns:p14="http://schemas.microsoft.com/office/powerpoint/2010/main" val="3547688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e/Ipad">
    <p:bg>
      <p:bgPr>
        <a:solidFill>
          <a:schemeClr val="bg1"/>
        </a:solidFill>
        <a:effectLst/>
      </p:bgPr>
    </p:bg>
    <p:spTree>
      <p:nvGrpSpPr>
        <p:cNvPr id="1" name=""/>
        <p:cNvGrpSpPr/>
        <p:nvPr/>
      </p:nvGrpSpPr>
      <p:grpSpPr>
        <a:xfrm>
          <a:off x="0" y="0"/>
          <a:ext cx="0" cy="0"/>
          <a:chOff x="0" y="0"/>
          <a:chExt cx="0" cy="0"/>
        </a:xfrm>
      </p:grpSpPr>
      <p:grpSp>
        <p:nvGrpSpPr>
          <p:cNvPr id="6" name="Group 1102"/>
          <p:cNvGrpSpPr/>
          <p:nvPr userDrawn="1"/>
        </p:nvGrpSpPr>
        <p:grpSpPr>
          <a:xfrm>
            <a:off x="3932817" y="2403829"/>
            <a:ext cx="4342835" cy="4454172"/>
            <a:chOff x="24687" y="0"/>
            <a:chExt cx="6566832" cy="6732561"/>
          </a:xfrm>
        </p:grpSpPr>
        <p:pic>
          <p:nvPicPr>
            <p:cNvPr id="7" name="Mini-iPad-B&amp;W-Mockup.png"/>
            <p:cNvPicPr/>
            <p:nvPr/>
          </p:nvPicPr>
          <p:blipFill rotWithShape="1">
            <a:blip r:embed="rId2">
              <a:extLst/>
            </a:blip>
            <a:srcRect b="31059"/>
            <a:stretch/>
          </p:blipFill>
          <p:spPr>
            <a:xfrm>
              <a:off x="24687" y="0"/>
              <a:ext cx="6566832" cy="6732561"/>
            </a:xfrm>
            <a:prstGeom prst="rect">
              <a:avLst/>
            </a:prstGeom>
            <a:ln w="12700" cap="flat">
              <a:noFill/>
              <a:miter lim="400000"/>
            </a:ln>
            <a:effectLst/>
          </p:spPr>
        </p:pic>
        <p:sp>
          <p:nvSpPr>
            <p:cNvPr id="8" name="Shape 1101"/>
            <p:cNvSpPr/>
            <p:nvPr/>
          </p:nvSpPr>
          <p:spPr>
            <a:xfrm>
              <a:off x="363079" y="954047"/>
              <a:ext cx="5879097" cy="5778513"/>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defTabSz="292093">
                <a:defRPr sz="4000">
                  <a:solidFill>
                    <a:srgbClr val="FFFFFF"/>
                  </a:solidFill>
                  <a:effectLst>
                    <a:outerShdw blurRad="38100" dist="12700" dir="5400000" rotWithShape="0">
                      <a:srgbClr val="000000">
                        <a:alpha val="50000"/>
                      </a:srgbClr>
                    </a:outerShdw>
                  </a:effectLst>
                </a:defRPr>
              </a:pPr>
              <a:endParaRPr sz="2000" dirty="0">
                <a:solidFill>
                  <a:srgbClr val="FFFFFF"/>
                </a:solidFill>
                <a:effectLst>
                  <a:outerShdw blurRad="38100" dist="12700" dir="5400000" rotWithShape="0">
                    <a:srgbClr val="000000">
                      <a:alpha val="50000"/>
                    </a:srgbClr>
                  </a:outerShdw>
                </a:effectLst>
                <a:latin typeface="Lato Light" charset="0"/>
              </a:endParaRPr>
            </a:p>
          </p:txBody>
        </p:sp>
      </p:grpSp>
      <p:sp>
        <p:nvSpPr>
          <p:cNvPr id="19" name="Picture Placeholder 5"/>
          <p:cNvSpPr>
            <a:spLocks noGrp="1"/>
          </p:cNvSpPr>
          <p:nvPr>
            <p:ph type="pic" sz="quarter" idx="27"/>
          </p:nvPr>
        </p:nvSpPr>
        <p:spPr>
          <a:xfrm>
            <a:off x="4155849" y="3035013"/>
            <a:ext cx="3889535" cy="3822987"/>
          </a:xfrm>
          <a:prstGeom prst="rect">
            <a:avLst/>
          </a:prstGeom>
        </p:spPr>
      </p:sp>
      <p:sp>
        <p:nvSpPr>
          <p:cNvPr id="20" name="Rectangle 19"/>
          <p:cNvSpPr/>
          <p:nvPr userDrawn="1"/>
        </p:nvSpPr>
        <p:spPr>
          <a:xfrm>
            <a:off x="5547848" y="412938"/>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21" name="Text Placeholder 9"/>
          <p:cNvSpPr>
            <a:spLocks noGrp="1"/>
          </p:cNvSpPr>
          <p:nvPr>
            <p:ph type="body" sz="quarter" idx="17" hasCustomPrompt="1"/>
          </p:nvPr>
        </p:nvSpPr>
        <p:spPr>
          <a:xfrm>
            <a:off x="3970105" y="882059"/>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22" name="Text Placeholder 20"/>
          <p:cNvSpPr>
            <a:spLocks noGrp="1"/>
          </p:cNvSpPr>
          <p:nvPr>
            <p:ph type="body" sz="quarter" idx="25" hasCustomPrompt="1"/>
          </p:nvPr>
        </p:nvSpPr>
        <p:spPr>
          <a:xfrm>
            <a:off x="4680492" y="627095"/>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23" name="Text Placeholder 4"/>
          <p:cNvSpPr>
            <a:spLocks noGrp="1"/>
          </p:cNvSpPr>
          <p:nvPr>
            <p:ph type="body" sz="quarter" idx="26" hasCustomPrompt="1"/>
          </p:nvPr>
        </p:nvSpPr>
        <p:spPr>
          <a:xfrm>
            <a:off x="2317846" y="1656219"/>
            <a:ext cx="7632500" cy="482600"/>
          </a:xfrm>
          <a:prstGeom prst="rect">
            <a:avLst/>
          </a:prstGeom>
        </p:spPr>
        <p:txBody>
          <a:bodyPr>
            <a:noAutofit/>
          </a:bodyPr>
          <a:lstStyle>
            <a:lvl1pPr marL="0" marR="0" indent="0" algn="ctr" defTabSz="915101" rtl="0" eaLnBrk="1" fontAlgn="auto" latinLnBrk="0" hangingPunct="1">
              <a:lnSpc>
                <a:spcPct val="90000"/>
              </a:lnSpc>
              <a:spcBef>
                <a:spcPts val="1005"/>
              </a:spcBef>
              <a:spcAft>
                <a:spcPts val="0"/>
              </a:spcAft>
              <a:buClrTx/>
              <a:buSzTx/>
              <a:buFont typeface="Arial" panose="020B0604020202020204" pitchFamily="34" charset="0"/>
              <a:buNone/>
              <a:tabLst/>
              <a:defRPr sz="1200">
                <a:latin typeface="+mj-lt"/>
              </a:defRPr>
            </a:lvl1pPr>
          </a:lstStyle>
          <a:p>
            <a:pPr lvl="0"/>
            <a:r>
              <a:rPr lang="en-CA" dirty="0" smtClean="0"/>
              <a:t>Lorem ipsum dolor sit </a:t>
            </a:r>
            <a:r>
              <a:rPr lang="en-CA" dirty="0" err="1" smtClean="0"/>
              <a:t>amet</a:t>
            </a:r>
            <a:r>
              <a:rPr lang="en-CA" dirty="0" smtClean="0"/>
              <a:t>, </a:t>
            </a:r>
            <a:r>
              <a:rPr lang="en-CA" dirty="0" err="1" smtClean="0"/>
              <a:t>consectetur</a:t>
            </a:r>
            <a:r>
              <a:rPr lang="en-CA" dirty="0" smtClean="0"/>
              <a:t> </a:t>
            </a:r>
            <a:r>
              <a:rPr lang="en-CA" dirty="0" err="1" smtClean="0"/>
              <a:t>adipiscing</a:t>
            </a:r>
            <a:r>
              <a:rPr lang="en-CA" dirty="0" smtClean="0"/>
              <a:t> </a:t>
            </a:r>
            <a:r>
              <a:rPr lang="en-CA" dirty="0" err="1" smtClean="0"/>
              <a:t>elit</a:t>
            </a:r>
            <a:r>
              <a:rPr lang="en-CA" dirty="0" smtClean="0"/>
              <a:t>, </a:t>
            </a:r>
            <a:r>
              <a:rPr lang="en-CA" dirty="0" err="1" smtClean="0"/>
              <a:t>sed</a:t>
            </a:r>
            <a:r>
              <a:rPr lang="en-CA" dirty="0" smtClean="0"/>
              <a:t> do </a:t>
            </a:r>
            <a:r>
              <a:rPr lang="en-CA" dirty="0" err="1" smtClean="0"/>
              <a:t>eiusmod</a:t>
            </a:r>
            <a:r>
              <a:rPr lang="en-CA" dirty="0" smtClean="0"/>
              <a:t> </a:t>
            </a:r>
            <a:r>
              <a:rPr lang="en-CA" dirty="0" err="1" smtClean="0"/>
              <a:t>tempor</a:t>
            </a:r>
            <a:r>
              <a:rPr lang="en-CA" dirty="0" smtClean="0"/>
              <a:t> </a:t>
            </a:r>
            <a:r>
              <a:rPr lang="en-CA" dirty="0" err="1" smtClean="0"/>
              <a:t>incididunt</a:t>
            </a:r>
            <a:r>
              <a:rPr lang="en-CA" dirty="0" smtClean="0"/>
              <a:t> </a:t>
            </a:r>
            <a:r>
              <a:rPr lang="en-CA" dirty="0" err="1" smtClean="0"/>
              <a:t>ut</a:t>
            </a:r>
            <a:r>
              <a:rPr lang="en-CA" dirty="0" smtClean="0"/>
              <a:t> </a:t>
            </a:r>
            <a:r>
              <a:rPr lang="en-CA" dirty="0" err="1" smtClean="0"/>
              <a:t>labore</a:t>
            </a:r>
            <a:r>
              <a:rPr lang="en-CA" dirty="0" smtClean="0"/>
              <a:t> et </a:t>
            </a:r>
            <a:r>
              <a:rPr lang="en-CA" dirty="0" err="1" smtClean="0"/>
              <a:t>dolore</a:t>
            </a:r>
            <a:r>
              <a:rPr lang="en-CA" dirty="0" smtClean="0"/>
              <a:t> magna </a:t>
            </a:r>
            <a:r>
              <a:rPr lang="en-CA" dirty="0" err="1" smtClean="0"/>
              <a:t>aliqua</a:t>
            </a:r>
            <a:r>
              <a:rPr lang="en-CA" dirty="0" smtClean="0"/>
              <a:t>. </a:t>
            </a:r>
            <a:r>
              <a:rPr lang="en-CA" dirty="0" err="1" smtClean="0"/>
              <a:t>Ut</a:t>
            </a:r>
            <a:r>
              <a:rPr lang="en-CA" dirty="0" smtClean="0"/>
              <a:t> </a:t>
            </a:r>
            <a:r>
              <a:rPr lang="en-CA" dirty="0" err="1" smtClean="0"/>
              <a:t>enim</a:t>
            </a:r>
            <a:r>
              <a:rPr lang="en-CA" dirty="0" smtClean="0"/>
              <a:t> ad minim </a:t>
            </a:r>
            <a:r>
              <a:rPr lang="en-CA" dirty="0" err="1" smtClean="0"/>
              <a:t>veniam</a:t>
            </a:r>
            <a:r>
              <a:rPr lang="en-CA" dirty="0" smtClean="0"/>
              <a:t>, </a:t>
            </a:r>
            <a:r>
              <a:rPr lang="en-CA" dirty="0" err="1" smtClean="0"/>
              <a:t>quis</a:t>
            </a:r>
            <a:r>
              <a:rPr lang="en-CA" dirty="0" smtClean="0"/>
              <a:t> </a:t>
            </a:r>
            <a:r>
              <a:rPr lang="en-CA" dirty="0" err="1" smtClean="0"/>
              <a:t>nostrud</a:t>
            </a:r>
            <a:r>
              <a:rPr lang="en-CA" dirty="0" smtClean="0"/>
              <a:t> exercitation </a:t>
            </a:r>
            <a:r>
              <a:rPr lang="en-CA" dirty="0" err="1" smtClean="0"/>
              <a:t>ullamco</a:t>
            </a:r>
            <a:r>
              <a:rPr lang="en-CA" dirty="0" smtClean="0"/>
              <a:t> </a:t>
            </a:r>
            <a:r>
              <a:rPr lang="en-CA" dirty="0" err="1" smtClean="0"/>
              <a:t>laboris</a:t>
            </a:r>
            <a:r>
              <a:rPr lang="en-CA" dirty="0" smtClean="0"/>
              <a:t> nisi </a:t>
            </a:r>
            <a:r>
              <a:rPr lang="en-CA" dirty="0" err="1" smtClean="0"/>
              <a:t>ut</a:t>
            </a:r>
            <a:r>
              <a:rPr lang="en-CA" dirty="0" smtClean="0"/>
              <a:t> </a:t>
            </a:r>
            <a:r>
              <a:rPr lang="en-CA" dirty="0" err="1" smtClean="0"/>
              <a:t>aliquip</a:t>
            </a:r>
            <a:r>
              <a:rPr lang="en-CA" dirty="0" smtClean="0"/>
              <a:t> ex </a:t>
            </a:r>
            <a:r>
              <a:rPr lang="en-CA" dirty="0" err="1" smtClean="0"/>
              <a:t>ea</a:t>
            </a:r>
            <a:r>
              <a:rPr lang="en-CA" dirty="0" smtClean="0"/>
              <a:t> </a:t>
            </a:r>
            <a:r>
              <a:rPr lang="en-CA" dirty="0" err="1" smtClean="0"/>
              <a:t>commodo</a:t>
            </a:r>
            <a:r>
              <a:rPr lang="en-CA" dirty="0" smtClean="0"/>
              <a:t> </a:t>
            </a:r>
            <a:r>
              <a:rPr lang="en-CA" dirty="0" err="1" smtClean="0"/>
              <a:t>consequat</a:t>
            </a:r>
            <a:r>
              <a:rPr lang="en-CA" dirty="0" smtClean="0"/>
              <a:t>. </a:t>
            </a:r>
            <a:endParaRPr lang="en-CA" dirty="0"/>
          </a:p>
        </p:txBody>
      </p:sp>
      <p:sp>
        <p:nvSpPr>
          <p:cNvPr id="3" name="Picture Placeholder 2"/>
          <p:cNvSpPr>
            <a:spLocks noGrp="1"/>
          </p:cNvSpPr>
          <p:nvPr>
            <p:ph type="pic" sz="quarter" idx="28"/>
          </p:nvPr>
        </p:nvSpPr>
        <p:spPr>
          <a:xfrm>
            <a:off x="1995228" y="2901707"/>
            <a:ext cx="645235" cy="632619"/>
          </a:xfrm>
          <a:prstGeom prst="rect">
            <a:avLst/>
          </a:prstGeom>
        </p:spPr>
        <p:txBody>
          <a:bodyPr>
            <a:normAutofit/>
          </a:bodyPr>
          <a:lstStyle>
            <a:lvl1pPr>
              <a:defRPr sz="1800"/>
            </a:lvl1pPr>
          </a:lstStyle>
          <a:p>
            <a:endParaRPr lang="en-CA" dirty="0"/>
          </a:p>
        </p:txBody>
      </p:sp>
      <p:sp>
        <p:nvSpPr>
          <p:cNvPr id="24" name="Picture Placeholder 2"/>
          <p:cNvSpPr>
            <a:spLocks noGrp="1"/>
          </p:cNvSpPr>
          <p:nvPr>
            <p:ph type="pic" sz="quarter" idx="29"/>
          </p:nvPr>
        </p:nvSpPr>
        <p:spPr>
          <a:xfrm>
            <a:off x="9464319" y="2901707"/>
            <a:ext cx="645235" cy="632619"/>
          </a:xfrm>
          <a:prstGeom prst="rect">
            <a:avLst/>
          </a:prstGeom>
        </p:spPr>
        <p:txBody>
          <a:bodyPr>
            <a:normAutofit/>
          </a:bodyPr>
          <a:lstStyle>
            <a:lvl1pPr>
              <a:defRPr sz="1800"/>
            </a:lvl1pPr>
          </a:lstStyle>
          <a:p>
            <a:endParaRPr lang="en-CA" dirty="0"/>
          </a:p>
        </p:txBody>
      </p:sp>
      <p:sp>
        <p:nvSpPr>
          <p:cNvPr id="5" name="Text Placeholder 4"/>
          <p:cNvSpPr>
            <a:spLocks noGrp="1"/>
          </p:cNvSpPr>
          <p:nvPr>
            <p:ph type="body" sz="quarter" idx="30" hasCustomPrompt="1"/>
          </p:nvPr>
        </p:nvSpPr>
        <p:spPr>
          <a:xfrm>
            <a:off x="1788255" y="3726166"/>
            <a:ext cx="1059181" cy="248444"/>
          </a:xfrm>
          <a:prstGeom prst="rect">
            <a:avLst/>
          </a:prstGeom>
        </p:spPr>
        <p:txBody>
          <a:bodyPr>
            <a:normAutofit/>
          </a:bodyPr>
          <a:lstStyle>
            <a:lvl1pPr marL="0" indent="0" algn="ctr">
              <a:buNone/>
              <a:defRPr sz="1200" b="1" spc="151">
                <a:solidFill>
                  <a:schemeClr val="accent1"/>
                </a:solidFill>
                <a:latin typeface="+mj-lt"/>
              </a:defRPr>
            </a:lvl1pPr>
          </a:lstStyle>
          <a:p>
            <a:pPr lvl="0"/>
            <a:r>
              <a:rPr lang="fr-CA" dirty="0" smtClean="0"/>
              <a:t>TITLE</a:t>
            </a:r>
            <a:endParaRPr lang="en-CA" dirty="0"/>
          </a:p>
        </p:txBody>
      </p:sp>
      <p:sp>
        <p:nvSpPr>
          <p:cNvPr id="25" name="Text Placeholder 4"/>
          <p:cNvSpPr>
            <a:spLocks noGrp="1"/>
          </p:cNvSpPr>
          <p:nvPr>
            <p:ph type="body" sz="quarter" idx="31" hasCustomPrompt="1"/>
          </p:nvPr>
        </p:nvSpPr>
        <p:spPr>
          <a:xfrm>
            <a:off x="9257344" y="3726166"/>
            <a:ext cx="1059181" cy="248444"/>
          </a:xfrm>
          <a:prstGeom prst="rect">
            <a:avLst/>
          </a:prstGeom>
        </p:spPr>
        <p:txBody>
          <a:bodyPr>
            <a:normAutofit/>
          </a:bodyPr>
          <a:lstStyle>
            <a:lvl1pPr marL="0" indent="0" algn="ctr">
              <a:buNone/>
              <a:defRPr sz="1200" b="1" spc="151">
                <a:solidFill>
                  <a:schemeClr val="accent1"/>
                </a:solidFill>
                <a:latin typeface="+mj-lt"/>
              </a:defRPr>
            </a:lvl1pPr>
          </a:lstStyle>
          <a:p>
            <a:pPr lvl="0"/>
            <a:r>
              <a:rPr lang="fr-CA" dirty="0" smtClean="0"/>
              <a:t>TITLE</a:t>
            </a:r>
            <a:endParaRPr lang="en-CA" dirty="0"/>
          </a:p>
        </p:txBody>
      </p:sp>
      <p:sp>
        <p:nvSpPr>
          <p:cNvPr id="27" name="Text Placeholder 26"/>
          <p:cNvSpPr>
            <a:spLocks noGrp="1"/>
          </p:cNvSpPr>
          <p:nvPr>
            <p:ph type="body" sz="quarter" idx="32" hasCustomPrompt="1"/>
          </p:nvPr>
        </p:nvSpPr>
        <p:spPr>
          <a:xfrm>
            <a:off x="831345" y="4088302"/>
            <a:ext cx="2973000" cy="2620169"/>
          </a:xfrm>
          <a:prstGeom prst="rect">
            <a:avLst/>
          </a:prstGeom>
        </p:spPr>
        <p:txBody>
          <a:bodyPr/>
          <a:lstStyle>
            <a:lvl1pPr marL="0" indent="0" algn="ctr">
              <a:buNone/>
              <a:defRPr/>
            </a:lvl1pPr>
          </a:lstStyle>
          <a:p>
            <a:pPr lvl="0"/>
            <a:r>
              <a:rPr lang="fr-CA" dirty="0" smtClean="0"/>
              <a:t>Content</a:t>
            </a:r>
            <a:endParaRPr lang="en-CA" dirty="0"/>
          </a:p>
        </p:txBody>
      </p:sp>
      <p:sp>
        <p:nvSpPr>
          <p:cNvPr id="28" name="Text Placeholder 26"/>
          <p:cNvSpPr>
            <a:spLocks noGrp="1"/>
          </p:cNvSpPr>
          <p:nvPr>
            <p:ph type="body" sz="quarter" idx="33" hasCustomPrompt="1"/>
          </p:nvPr>
        </p:nvSpPr>
        <p:spPr>
          <a:xfrm>
            <a:off x="8404124" y="4104784"/>
            <a:ext cx="2973000" cy="2620169"/>
          </a:xfrm>
          <a:prstGeom prst="rect">
            <a:avLst/>
          </a:prstGeom>
        </p:spPr>
        <p:txBody>
          <a:bodyPr/>
          <a:lstStyle>
            <a:lvl1pPr marL="0" indent="0" algn="ctr">
              <a:buNone/>
              <a:defRPr/>
            </a:lvl1pPr>
          </a:lstStyle>
          <a:p>
            <a:pPr lvl="0"/>
            <a:r>
              <a:rPr lang="fr-CA" dirty="0" smtClean="0"/>
              <a:t>Content</a:t>
            </a:r>
            <a:endParaRPr lang="en-CA" dirty="0"/>
          </a:p>
        </p:txBody>
      </p:sp>
      <p:sp>
        <p:nvSpPr>
          <p:cNvPr id="16" name="Slide Number Placeholder 18"/>
          <p:cNvSpPr>
            <a:spLocks noGrp="1"/>
          </p:cNvSpPr>
          <p:nvPr>
            <p:ph type="sldNum" sz="quarter" idx="16"/>
          </p:nvPr>
        </p:nvSpPr>
        <p:spPr>
          <a:xfrm>
            <a:off x="11505597" y="6475798"/>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98133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steps circle">
    <p:bg>
      <p:bgPr>
        <a:solidFill>
          <a:schemeClr val="bg1"/>
        </a:solidFill>
        <a:effectLst/>
      </p:bgPr>
    </p:bg>
    <p:spTree>
      <p:nvGrpSpPr>
        <p:cNvPr id="1" name=""/>
        <p:cNvGrpSpPr/>
        <p:nvPr/>
      </p:nvGrpSpPr>
      <p:grpSpPr>
        <a:xfrm>
          <a:off x="0" y="0"/>
          <a:ext cx="0" cy="0"/>
          <a:chOff x="0" y="0"/>
          <a:chExt cx="0" cy="0"/>
        </a:xfrm>
      </p:grpSpPr>
      <p:sp>
        <p:nvSpPr>
          <p:cNvPr id="6" name="Oval 5"/>
          <p:cNvSpPr/>
          <p:nvPr userDrawn="1"/>
        </p:nvSpPr>
        <p:spPr>
          <a:xfrm>
            <a:off x="4627346" y="2668857"/>
            <a:ext cx="2937309" cy="2937691"/>
          </a:xfrm>
          <a:prstGeom prst="ellipse">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7" name="Oval 6"/>
          <p:cNvSpPr/>
          <p:nvPr userDrawn="1"/>
        </p:nvSpPr>
        <p:spPr>
          <a:xfrm>
            <a:off x="4783494" y="2627381"/>
            <a:ext cx="739225" cy="739323"/>
          </a:xfrm>
          <a:prstGeom prst="ellipse">
            <a:avLst/>
          </a:prstGeom>
          <a:solidFill>
            <a:srgbClr val="0E8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8" name="Oval 7"/>
          <p:cNvSpPr/>
          <p:nvPr userDrawn="1"/>
        </p:nvSpPr>
        <p:spPr>
          <a:xfrm>
            <a:off x="4188916" y="3768041"/>
            <a:ext cx="739225" cy="73932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9" name="Oval 8"/>
          <p:cNvSpPr/>
          <p:nvPr userDrawn="1"/>
        </p:nvSpPr>
        <p:spPr>
          <a:xfrm>
            <a:off x="4783494" y="4908703"/>
            <a:ext cx="739225" cy="739323"/>
          </a:xfrm>
          <a:prstGeom prst="ellipse">
            <a:avLst/>
          </a:prstGeom>
          <a:solidFill>
            <a:srgbClr val="44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10" name="Oval 9"/>
          <p:cNvSpPr/>
          <p:nvPr userDrawn="1"/>
        </p:nvSpPr>
        <p:spPr>
          <a:xfrm rot="10800000">
            <a:off x="6669282" y="4908703"/>
            <a:ext cx="739225" cy="73932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11" name="Oval 10"/>
          <p:cNvSpPr/>
          <p:nvPr userDrawn="1"/>
        </p:nvSpPr>
        <p:spPr>
          <a:xfrm rot="10800000">
            <a:off x="7263861" y="3768043"/>
            <a:ext cx="739225" cy="739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12" name="Oval 11"/>
          <p:cNvSpPr/>
          <p:nvPr userDrawn="1"/>
        </p:nvSpPr>
        <p:spPr>
          <a:xfrm rot="10800000">
            <a:off x="6669282" y="2627381"/>
            <a:ext cx="739225" cy="7393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a:solidFill>
                <a:prstClr val="white"/>
              </a:solidFill>
              <a:latin typeface="Lato Light" charset="0"/>
            </a:endParaRPr>
          </a:p>
        </p:txBody>
      </p:sp>
      <p:sp>
        <p:nvSpPr>
          <p:cNvPr id="3" name="Text Placeholder 2"/>
          <p:cNvSpPr>
            <a:spLocks noGrp="1"/>
          </p:cNvSpPr>
          <p:nvPr>
            <p:ph type="body" sz="quarter" idx="10" hasCustomPrompt="1"/>
          </p:nvPr>
        </p:nvSpPr>
        <p:spPr>
          <a:xfrm>
            <a:off x="5242818" y="3831286"/>
            <a:ext cx="1796076" cy="610393"/>
          </a:xfrm>
          <a:prstGeom prst="rect">
            <a:avLst/>
          </a:prstGeom>
        </p:spPr>
        <p:txBody>
          <a:bodyPr>
            <a:noAutofit/>
          </a:bodyPr>
          <a:lstStyle>
            <a:lvl1pPr marL="0" indent="0" algn="ctr">
              <a:buNone/>
              <a:defRPr sz="4400" b="1"/>
            </a:lvl1pPr>
          </a:lstStyle>
          <a:p>
            <a:pPr lvl="0"/>
            <a:r>
              <a:rPr lang="en-US" dirty="0" smtClean="0"/>
              <a:t>TEXT</a:t>
            </a:r>
            <a:endParaRPr lang="en-CA" dirty="0"/>
          </a:p>
        </p:txBody>
      </p:sp>
      <p:sp>
        <p:nvSpPr>
          <p:cNvPr id="30" name="Rectangle 29"/>
          <p:cNvSpPr/>
          <p:nvPr userDrawn="1"/>
        </p:nvSpPr>
        <p:spPr>
          <a:xfrm>
            <a:off x="5547848" y="412938"/>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31" name="Text Placeholder 9"/>
          <p:cNvSpPr>
            <a:spLocks noGrp="1"/>
          </p:cNvSpPr>
          <p:nvPr>
            <p:ph type="body" sz="quarter" idx="17" hasCustomPrompt="1"/>
          </p:nvPr>
        </p:nvSpPr>
        <p:spPr>
          <a:xfrm>
            <a:off x="3970105" y="882059"/>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32" name="Text Placeholder 20"/>
          <p:cNvSpPr>
            <a:spLocks noGrp="1"/>
          </p:cNvSpPr>
          <p:nvPr>
            <p:ph type="body" sz="quarter" idx="25" hasCustomPrompt="1"/>
          </p:nvPr>
        </p:nvSpPr>
        <p:spPr>
          <a:xfrm>
            <a:off x="4680492" y="627095"/>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33" name="Text Placeholder 4"/>
          <p:cNvSpPr>
            <a:spLocks noGrp="1"/>
          </p:cNvSpPr>
          <p:nvPr>
            <p:ph type="body" sz="quarter" idx="26" hasCustomPrompt="1"/>
          </p:nvPr>
        </p:nvSpPr>
        <p:spPr>
          <a:xfrm>
            <a:off x="2317846" y="1656219"/>
            <a:ext cx="7632500" cy="482600"/>
          </a:xfrm>
          <a:prstGeom prst="rect">
            <a:avLst/>
          </a:prstGeom>
        </p:spPr>
        <p:txBody>
          <a:bodyPr>
            <a:noAutofit/>
          </a:bodyPr>
          <a:lstStyle>
            <a:lvl1pPr marL="0" marR="0" indent="0" algn="ctr" defTabSz="915101" rtl="0" eaLnBrk="1" fontAlgn="auto" latinLnBrk="0" hangingPunct="1">
              <a:lnSpc>
                <a:spcPct val="90000"/>
              </a:lnSpc>
              <a:spcBef>
                <a:spcPts val="1005"/>
              </a:spcBef>
              <a:spcAft>
                <a:spcPts val="0"/>
              </a:spcAft>
              <a:buClrTx/>
              <a:buSzTx/>
              <a:buFont typeface="Arial" panose="020B0604020202020204" pitchFamily="34" charset="0"/>
              <a:buNone/>
              <a:tabLst/>
              <a:defRPr sz="1200">
                <a:latin typeface="+mj-lt"/>
              </a:defRPr>
            </a:lvl1pPr>
          </a:lstStyle>
          <a:p>
            <a:pPr lvl="0"/>
            <a:r>
              <a:rPr lang="en-CA" dirty="0" smtClean="0"/>
              <a:t>Lorem ipsum dolor sit </a:t>
            </a:r>
            <a:r>
              <a:rPr lang="en-CA" dirty="0" err="1" smtClean="0"/>
              <a:t>amet</a:t>
            </a:r>
            <a:r>
              <a:rPr lang="en-CA" dirty="0" smtClean="0"/>
              <a:t>, </a:t>
            </a:r>
            <a:r>
              <a:rPr lang="en-CA" dirty="0" err="1" smtClean="0"/>
              <a:t>consectetur</a:t>
            </a:r>
            <a:r>
              <a:rPr lang="en-CA" dirty="0" smtClean="0"/>
              <a:t> </a:t>
            </a:r>
            <a:r>
              <a:rPr lang="en-CA" dirty="0" err="1" smtClean="0"/>
              <a:t>adipiscing</a:t>
            </a:r>
            <a:r>
              <a:rPr lang="en-CA" dirty="0" smtClean="0"/>
              <a:t> </a:t>
            </a:r>
            <a:r>
              <a:rPr lang="en-CA" dirty="0" err="1" smtClean="0"/>
              <a:t>elit</a:t>
            </a:r>
            <a:r>
              <a:rPr lang="en-CA" dirty="0" smtClean="0"/>
              <a:t>, </a:t>
            </a:r>
            <a:r>
              <a:rPr lang="en-CA" dirty="0" err="1" smtClean="0"/>
              <a:t>sed</a:t>
            </a:r>
            <a:r>
              <a:rPr lang="en-CA" dirty="0" smtClean="0"/>
              <a:t> do </a:t>
            </a:r>
            <a:r>
              <a:rPr lang="en-CA" dirty="0" err="1" smtClean="0"/>
              <a:t>eiusmod</a:t>
            </a:r>
            <a:r>
              <a:rPr lang="en-CA" dirty="0" smtClean="0"/>
              <a:t> </a:t>
            </a:r>
            <a:r>
              <a:rPr lang="en-CA" dirty="0" err="1" smtClean="0"/>
              <a:t>tempor</a:t>
            </a:r>
            <a:r>
              <a:rPr lang="en-CA" dirty="0" smtClean="0"/>
              <a:t> </a:t>
            </a:r>
            <a:r>
              <a:rPr lang="en-CA" dirty="0" err="1" smtClean="0"/>
              <a:t>incididunt</a:t>
            </a:r>
            <a:r>
              <a:rPr lang="en-CA" dirty="0" smtClean="0"/>
              <a:t> </a:t>
            </a:r>
            <a:r>
              <a:rPr lang="en-CA" dirty="0" err="1" smtClean="0"/>
              <a:t>ut</a:t>
            </a:r>
            <a:r>
              <a:rPr lang="en-CA" dirty="0" smtClean="0"/>
              <a:t> </a:t>
            </a:r>
            <a:r>
              <a:rPr lang="en-CA" dirty="0" err="1" smtClean="0"/>
              <a:t>labore</a:t>
            </a:r>
            <a:r>
              <a:rPr lang="en-CA" dirty="0" smtClean="0"/>
              <a:t> et </a:t>
            </a:r>
            <a:r>
              <a:rPr lang="en-CA" dirty="0" err="1" smtClean="0"/>
              <a:t>dolore</a:t>
            </a:r>
            <a:r>
              <a:rPr lang="en-CA" dirty="0" smtClean="0"/>
              <a:t> magna </a:t>
            </a:r>
            <a:r>
              <a:rPr lang="en-CA" dirty="0" err="1" smtClean="0"/>
              <a:t>aliqua</a:t>
            </a:r>
            <a:r>
              <a:rPr lang="en-CA" dirty="0" smtClean="0"/>
              <a:t>. </a:t>
            </a:r>
            <a:r>
              <a:rPr lang="en-CA" dirty="0" err="1" smtClean="0"/>
              <a:t>Ut</a:t>
            </a:r>
            <a:r>
              <a:rPr lang="en-CA" dirty="0" smtClean="0"/>
              <a:t> </a:t>
            </a:r>
            <a:r>
              <a:rPr lang="en-CA" dirty="0" err="1" smtClean="0"/>
              <a:t>enim</a:t>
            </a:r>
            <a:r>
              <a:rPr lang="en-CA" dirty="0" smtClean="0"/>
              <a:t> ad minim </a:t>
            </a:r>
            <a:r>
              <a:rPr lang="en-CA" dirty="0" err="1" smtClean="0"/>
              <a:t>veniam</a:t>
            </a:r>
            <a:r>
              <a:rPr lang="en-CA" dirty="0" smtClean="0"/>
              <a:t>, </a:t>
            </a:r>
            <a:r>
              <a:rPr lang="en-CA" dirty="0" err="1" smtClean="0"/>
              <a:t>quis</a:t>
            </a:r>
            <a:r>
              <a:rPr lang="en-CA" dirty="0" smtClean="0"/>
              <a:t> </a:t>
            </a:r>
            <a:r>
              <a:rPr lang="en-CA" dirty="0" err="1" smtClean="0"/>
              <a:t>nostrud</a:t>
            </a:r>
            <a:r>
              <a:rPr lang="en-CA" dirty="0" smtClean="0"/>
              <a:t> exercitation </a:t>
            </a:r>
            <a:r>
              <a:rPr lang="en-CA" dirty="0" err="1" smtClean="0"/>
              <a:t>ullamco</a:t>
            </a:r>
            <a:r>
              <a:rPr lang="en-CA" dirty="0" smtClean="0"/>
              <a:t> </a:t>
            </a:r>
            <a:r>
              <a:rPr lang="en-CA" dirty="0" err="1" smtClean="0"/>
              <a:t>laboris</a:t>
            </a:r>
            <a:r>
              <a:rPr lang="en-CA" dirty="0" smtClean="0"/>
              <a:t> nisi </a:t>
            </a:r>
            <a:r>
              <a:rPr lang="en-CA" dirty="0" err="1" smtClean="0"/>
              <a:t>ut</a:t>
            </a:r>
            <a:r>
              <a:rPr lang="en-CA" dirty="0" smtClean="0"/>
              <a:t> </a:t>
            </a:r>
            <a:r>
              <a:rPr lang="en-CA" dirty="0" err="1" smtClean="0"/>
              <a:t>aliquip</a:t>
            </a:r>
            <a:r>
              <a:rPr lang="en-CA" dirty="0" smtClean="0"/>
              <a:t> ex </a:t>
            </a:r>
            <a:r>
              <a:rPr lang="en-CA" dirty="0" err="1" smtClean="0"/>
              <a:t>ea</a:t>
            </a:r>
            <a:r>
              <a:rPr lang="en-CA" dirty="0" smtClean="0"/>
              <a:t> </a:t>
            </a:r>
            <a:r>
              <a:rPr lang="en-CA" dirty="0" err="1" smtClean="0"/>
              <a:t>commodo</a:t>
            </a:r>
            <a:r>
              <a:rPr lang="en-CA" dirty="0" smtClean="0"/>
              <a:t> </a:t>
            </a:r>
            <a:r>
              <a:rPr lang="en-CA" dirty="0" err="1" smtClean="0"/>
              <a:t>consequat</a:t>
            </a:r>
            <a:r>
              <a:rPr lang="en-CA" dirty="0" smtClean="0"/>
              <a:t>. </a:t>
            </a:r>
            <a:endParaRPr lang="en-CA" dirty="0"/>
          </a:p>
        </p:txBody>
      </p:sp>
      <p:sp>
        <p:nvSpPr>
          <p:cNvPr id="5" name="Picture Placeholder 4"/>
          <p:cNvSpPr>
            <a:spLocks noGrp="1"/>
          </p:cNvSpPr>
          <p:nvPr>
            <p:ph type="pic" sz="quarter" idx="27"/>
          </p:nvPr>
        </p:nvSpPr>
        <p:spPr>
          <a:xfrm>
            <a:off x="4973130" y="2817043"/>
            <a:ext cx="359953" cy="360000"/>
          </a:xfrm>
          <a:prstGeom prst="rect">
            <a:avLst/>
          </a:prstGeom>
        </p:spPr>
        <p:txBody>
          <a:bodyPr>
            <a:noAutofit/>
          </a:bodyPr>
          <a:lstStyle>
            <a:lvl1pPr marL="0" indent="0">
              <a:buNone/>
              <a:defRPr sz="525"/>
            </a:lvl1pPr>
          </a:lstStyle>
          <a:p>
            <a:endParaRPr lang="en-CA" dirty="0"/>
          </a:p>
        </p:txBody>
      </p:sp>
      <p:sp>
        <p:nvSpPr>
          <p:cNvPr id="34" name="Picture Placeholder 4"/>
          <p:cNvSpPr>
            <a:spLocks noGrp="1"/>
          </p:cNvSpPr>
          <p:nvPr>
            <p:ph type="pic" sz="quarter" idx="28"/>
          </p:nvPr>
        </p:nvSpPr>
        <p:spPr>
          <a:xfrm>
            <a:off x="4368656" y="3956481"/>
            <a:ext cx="359953" cy="360000"/>
          </a:xfrm>
          <a:prstGeom prst="rect">
            <a:avLst/>
          </a:prstGeom>
        </p:spPr>
        <p:txBody>
          <a:bodyPr>
            <a:noAutofit/>
          </a:bodyPr>
          <a:lstStyle>
            <a:lvl1pPr marL="0" indent="0">
              <a:buNone/>
              <a:defRPr sz="525"/>
            </a:lvl1pPr>
          </a:lstStyle>
          <a:p>
            <a:endParaRPr lang="en-CA" dirty="0"/>
          </a:p>
        </p:txBody>
      </p:sp>
      <p:sp>
        <p:nvSpPr>
          <p:cNvPr id="35" name="Picture Placeholder 4"/>
          <p:cNvSpPr>
            <a:spLocks noGrp="1"/>
          </p:cNvSpPr>
          <p:nvPr>
            <p:ph type="pic" sz="quarter" idx="29"/>
          </p:nvPr>
        </p:nvSpPr>
        <p:spPr>
          <a:xfrm>
            <a:off x="4972092" y="5098364"/>
            <a:ext cx="359953" cy="360000"/>
          </a:xfrm>
          <a:prstGeom prst="rect">
            <a:avLst/>
          </a:prstGeom>
        </p:spPr>
        <p:txBody>
          <a:bodyPr>
            <a:noAutofit/>
          </a:bodyPr>
          <a:lstStyle>
            <a:lvl1pPr marL="0" indent="0">
              <a:buNone/>
              <a:defRPr sz="525"/>
            </a:lvl1pPr>
          </a:lstStyle>
          <a:p>
            <a:endParaRPr lang="en-CA" dirty="0"/>
          </a:p>
        </p:txBody>
      </p:sp>
      <p:sp>
        <p:nvSpPr>
          <p:cNvPr id="36" name="Picture Placeholder 4"/>
          <p:cNvSpPr>
            <a:spLocks noGrp="1"/>
          </p:cNvSpPr>
          <p:nvPr>
            <p:ph type="pic" sz="quarter" idx="30"/>
          </p:nvPr>
        </p:nvSpPr>
        <p:spPr>
          <a:xfrm>
            <a:off x="6877533" y="5098364"/>
            <a:ext cx="359953" cy="360000"/>
          </a:xfrm>
          <a:prstGeom prst="rect">
            <a:avLst/>
          </a:prstGeom>
        </p:spPr>
        <p:txBody>
          <a:bodyPr>
            <a:noAutofit/>
          </a:bodyPr>
          <a:lstStyle>
            <a:lvl1pPr marL="0" indent="0">
              <a:buNone/>
              <a:defRPr sz="525"/>
            </a:lvl1pPr>
          </a:lstStyle>
          <a:p>
            <a:endParaRPr lang="en-CA" dirty="0"/>
          </a:p>
        </p:txBody>
      </p:sp>
      <p:sp>
        <p:nvSpPr>
          <p:cNvPr id="37" name="Picture Placeholder 4"/>
          <p:cNvSpPr>
            <a:spLocks noGrp="1"/>
          </p:cNvSpPr>
          <p:nvPr>
            <p:ph type="pic" sz="quarter" idx="31"/>
          </p:nvPr>
        </p:nvSpPr>
        <p:spPr>
          <a:xfrm>
            <a:off x="7469021" y="3972153"/>
            <a:ext cx="359953" cy="360000"/>
          </a:xfrm>
          <a:prstGeom prst="rect">
            <a:avLst/>
          </a:prstGeom>
        </p:spPr>
        <p:txBody>
          <a:bodyPr>
            <a:noAutofit/>
          </a:bodyPr>
          <a:lstStyle>
            <a:lvl1pPr marL="0" indent="0">
              <a:buNone/>
              <a:defRPr sz="525"/>
            </a:lvl1pPr>
          </a:lstStyle>
          <a:p>
            <a:endParaRPr lang="en-CA" dirty="0"/>
          </a:p>
        </p:txBody>
      </p:sp>
      <p:sp>
        <p:nvSpPr>
          <p:cNvPr id="38" name="Picture Placeholder 4"/>
          <p:cNvSpPr>
            <a:spLocks noGrp="1"/>
          </p:cNvSpPr>
          <p:nvPr>
            <p:ph type="pic" sz="quarter" idx="32"/>
          </p:nvPr>
        </p:nvSpPr>
        <p:spPr>
          <a:xfrm>
            <a:off x="6874094" y="2817043"/>
            <a:ext cx="359953" cy="360000"/>
          </a:xfrm>
          <a:prstGeom prst="rect">
            <a:avLst/>
          </a:prstGeom>
        </p:spPr>
        <p:txBody>
          <a:bodyPr>
            <a:noAutofit/>
          </a:bodyPr>
          <a:lstStyle>
            <a:lvl1pPr marL="0" indent="0">
              <a:buNone/>
              <a:defRPr sz="525"/>
            </a:lvl1pPr>
          </a:lstStyle>
          <a:p>
            <a:endParaRPr lang="en-CA" dirty="0"/>
          </a:p>
        </p:txBody>
      </p:sp>
      <p:sp>
        <p:nvSpPr>
          <p:cNvPr id="40" name="Text Placeholder 39"/>
          <p:cNvSpPr>
            <a:spLocks noGrp="1"/>
          </p:cNvSpPr>
          <p:nvPr>
            <p:ph type="body" sz="quarter" idx="33" hasCustomPrompt="1"/>
          </p:nvPr>
        </p:nvSpPr>
        <p:spPr>
          <a:xfrm>
            <a:off x="1608785" y="2622163"/>
            <a:ext cx="3018561" cy="750095"/>
          </a:xfrm>
          <a:prstGeom prst="rect">
            <a:avLst/>
          </a:prstGeom>
        </p:spPr>
        <p:txBody>
          <a:bodyPr>
            <a:no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1" name="Text Placeholder 39"/>
          <p:cNvSpPr>
            <a:spLocks noGrp="1"/>
          </p:cNvSpPr>
          <p:nvPr>
            <p:ph type="body" sz="quarter" idx="34" hasCustomPrompt="1"/>
          </p:nvPr>
        </p:nvSpPr>
        <p:spPr>
          <a:xfrm>
            <a:off x="1020957" y="3771132"/>
            <a:ext cx="3018561" cy="750095"/>
          </a:xfrm>
          <a:prstGeom prst="rect">
            <a:avLst/>
          </a:prstGeom>
        </p:spPr>
        <p:txBody>
          <a:bodyPr>
            <a:no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2" name="Text Placeholder 39"/>
          <p:cNvSpPr>
            <a:spLocks noGrp="1"/>
          </p:cNvSpPr>
          <p:nvPr>
            <p:ph type="body" sz="quarter" idx="35" hasCustomPrompt="1"/>
          </p:nvPr>
        </p:nvSpPr>
        <p:spPr>
          <a:xfrm>
            <a:off x="1608785" y="4963531"/>
            <a:ext cx="3018561" cy="750095"/>
          </a:xfrm>
          <a:prstGeom prst="rect">
            <a:avLst/>
          </a:prstGeom>
        </p:spPr>
        <p:txBody>
          <a:bodyPr>
            <a:no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3" name="Text Placeholder 39"/>
          <p:cNvSpPr>
            <a:spLocks noGrp="1"/>
          </p:cNvSpPr>
          <p:nvPr>
            <p:ph type="body" sz="quarter" idx="36" hasCustomPrompt="1"/>
          </p:nvPr>
        </p:nvSpPr>
        <p:spPr>
          <a:xfrm>
            <a:off x="7564656" y="2616610"/>
            <a:ext cx="3018561" cy="750095"/>
          </a:xfrm>
          <a:prstGeom prst="rect">
            <a:avLst/>
          </a:prstGeom>
        </p:spPr>
        <p:txBody>
          <a:bodyPr>
            <a:no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4" name="Text Placeholder 39"/>
          <p:cNvSpPr>
            <a:spLocks noGrp="1"/>
          </p:cNvSpPr>
          <p:nvPr>
            <p:ph type="body" sz="quarter" idx="37" hasCustomPrompt="1"/>
          </p:nvPr>
        </p:nvSpPr>
        <p:spPr>
          <a:xfrm>
            <a:off x="8152484" y="3777106"/>
            <a:ext cx="3018561" cy="750095"/>
          </a:xfrm>
          <a:prstGeom prst="rect">
            <a:avLst/>
          </a:prstGeom>
        </p:spPr>
        <p:txBody>
          <a:bodyPr>
            <a:no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5" name="Text Placeholder 39"/>
          <p:cNvSpPr>
            <a:spLocks noGrp="1"/>
          </p:cNvSpPr>
          <p:nvPr>
            <p:ph type="body" sz="quarter" idx="38" hasCustomPrompt="1"/>
          </p:nvPr>
        </p:nvSpPr>
        <p:spPr>
          <a:xfrm>
            <a:off x="7564656" y="4963531"/>
            <a:ext cx="3018561" cy="750095"/>
          </a:xfrm>
          <a:prstGeom prst="rect">
            <a:avLst/>
          </a:prstGeom>
        </p:spPr>
        <p:txBody>
          <a:bodyPr>
            <a:no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26"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319132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teps circle">
    <p:bg>
      <p:bgPr>
        <a:solidFill>
          <a:schemeClr val="bg1"/>
        </a:solidFill>
        <a:effectLst/>
      </p:bgPr>
    </p:bg>
    <p:spTree>
      <p:nvGrpSpPr>
        <p:cNvPr id="1" name=""/>
        <p:cNvGrpSpPr/>
        <p:nvPr/>
      </p:nvGrpSpPr>
      <p:grpSpPr>
        <a:xfrm>
          <a:off x="0" y="0"/>
          <a:ext cx="0" cy="0"/>
          <a:chOff x="0" y="0"/>
          <a:chExt cx="0" cy="0"/>
        </a:xfrm>
      </p:grpSpPr>
      <p:sp>
        <p:nvSpPr>
          <p:cNvPr id="24" name="Shape 64"/>
          <p:cNvSpPr/>
          <p:nvPr userDrawn="1"/>
        </p:nvSpPr>
        <p:spPr>
          <a:xfrm>
            <a:off x="5557788" y="2476754"/>
            <a:ext cx="1054125" cy="10542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E80C9"/>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defRPr sz="1800" cap="none">
                <a:solidFill>
                  <a:srgbClr val="000000"/>
                </a:solidFill>
              </a:defRPr>
            </a:pPr>
            <a:endParaRPr sz="900" cap="none" dirty="0">
              <a:solidFill>
                <a:srgbClr val="000000"/>
              </a:solidFill>
              <a:latin typeface="Lato Light" charset="0"/>
              <a:ea typeface="Lato Light" charset="0"/>
              <a:cs typeface="Lato Light" charset="0"/>
            </a:endParaRPr>
          </a:p>
        </p:txBody>
      </p:sp>
      <p:sp>
        <p:nvSpPr>
          <p:cNvPr id="25" name="Shape 65"/>
          <p:cNvSpPr/>
          <p:nvPr userDrawn="1"/>
        </p:nvSpPr>
        <p:spPr>
          <a:xfrm>
            <a:off x="5557788" y="4575519"/>
            <a:ext cx="1054125" cy="10542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defRPr sz="1800" cap="none">
                <a:solidFill>
                  <a:srgbClr val="000000"/>
                </a:solidFill>
              </a:defRPr>
            </a:pPr>
            <a:endParaRPr sz="900" cap="none" dirty="0">
              <a:solidFill>
                <a:srgbClr val="000000"/>
              </a:solidFill>
              <a:latin typeface="Lato Light" charset="0"/>
              <a:ea typeface="Lato Light" charset="0"/>
              <a:cs typeface="Lato Light" charset="0"/>
            </a:endParaRPr>
          </a:p>
        </p:txBody>
      </p:sp>
      <p:sp>
        <p:nvSpPr>
          <p:cNvPr id="26" name="Shape 66"/>
          <p:cNvSpPr/>
          <p:nvPr userDrawn="1"/>
        </p:nvSpPr>
        <p:spPr>
          <a:xfrm>
            <a:off x="6607034" y="3526135"/>
            <a:ext cx="1054125" cy="1054263"/>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rgbClr val="00B0F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defRPr sz="1800" cap="none">
                <a:solidFill>
                  <a:srgbClr val="000000"/>
                </a:solidFill>
              </a:defRPr>
            </a:pPr>
            <a:endParaRPr sz="900" cap="none" dirty="0">
              <a:solidFill>
                <a:srgbClr val="000000"/>
              </a:solidFill>
              <a:latin typeface="Lato Light" charset="0"/>
              <a:ea typeface="Lato Light" charset="0"/>
              <a:cs typeface="Lato Light" charset="0"/>
            </a:endParaRPr>
          </a:p>
        </p:txBody>
      </p:sp>
      <p:sp>
        <p:nvSpPr>
          <p:cNvPr id="27" name="Shape 67"/>
          <p:cNvSpPr/>
          <p:nvPr userDrawn="1"/>
        </p:nvSpPr>
        <p:spPr>
          <a:xfrm>
            <a:off x="4508542" y="3526135"/>
            <a:ext cx="1054125" cy="1054263"/>
          </a:xfrm>
          <a:custGeom>
            <a:avLst/>
            <a:gdLst/>
            <a:ahLst/>
            <a:cxnLst>
              <a:cxn ang="0">
                <a:pos x="wd2" y="hd2"/>
              </a:cxn>
              <a:cxn ang="5400000">
                <a:pos x="wd2" y="hd2"/>
              </a:cxn>
              <a:cxn ang="10800000">
                <a:pos x="wd2" y="hd2"/>
              </a:cxn>
              <a:cxn ang="16200000">
                <a:pos x="wd2" y="hd2"/>
              </a:cxn>
            </a:cxnLst>
            <a:rect l="0" t="0" r="r" b="b"/>
            <a:pathLst>
              <a:path w="19679" h="19679" extrusionOk="0">
                <a:moveTo>
                  <a:pt x="16796" y="16796"/>
                </a:moveTo>
                <a:cubicBezTo>
                  <a:pt x="12954" y="20639"/>
                  <a:pt x="6724" y="20639"/>
                  <a:pt x="2882" y="16796"/>
                </a:cubicBezTo>
                <a:cubicBezTo>
                  <a:pt x="-961" y="12954"/>
                  <a:pt x="-961" y="6724"/>
                  <a:pt x="2882" y="2882"/>
                </a:cubicBezTo>
                <a:cubicBezTo>
                  <a:pt x="6724" y="-961"/>
                  <a:pt x="12954" y="-961"/>
                  <a:pt x="16796" y="2882"/>
                </a:cubicBezTo>
                <a:cubicBezTo>
                  <a:pt x="20639" y="6724"/>
                  <a:pt x="20639" y="12954"/>
                  <a:pt x="16796" y="16796"/>
                </a:cubicBezTo>
              </a:path>
            </a:pathLst>
          </a:cu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pPr algn="ctr">
              <a:defRPr sz="1800" cap="none">
                <a:solidFill>
                  <a:srgbClr val="000000"/>
                </a:solidFill>
              </a:defRPr>
            </a:pPr>
            <a:endParaRPr sz="900" cap="none" dirty="0">
              <a:solidFill>
                <a:srgbClr val="000000"/>
              </a:solidFill>
              <a:latin typeface="Lato Light" charset="0"/>
              <a:ea typeface="Lato Light" charset="0"/>
              <a:cs typeface="Lato Light" charset="0"/>
            </a:endParaRPr>
          </a:p>
        </p:txBody>
      </p:sp>
      <p:sp>
        <p:nvSpPr>
          <p:cNvPr id="28" name="Shape 69"/>
          <p:cNvSpPr/>
          <p:nvPr userDrawn="1"/>
        </p:nvSpPr>
        <p:spPr>
          <a:xfrm rot="10800000">
            <a:off x="6747462" y="3151409"/>
            <a:ext cx="245025" cy="2602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solidFill>
            <a:schemeClr val="bg1">
              <a:lumMod val="95000"/>
            </a:schemeClr>
          </a:solidFill>
          <a:ln w="38100" cap="flat">
            <a:solidFill>
              <a:srgbClr val="E5E5E5"/>
            </a:solidFill>
            <a:prstDash val="solid"/>
            <a:miter lim="400000"/>
            <a:headEnd type="triangle" w="med" len="med"/>
          </a:ln>
          <a:effectLst/>
        </p:spPr>
        <p:txBody>
          <a:bodyPr wrap="square" lIns="0" tIns="0" rIns="0" bIns="0" numCol="1" anchor="ctr">
            <a:noAutofit/>
          </a:bodyPr>
          <a:lstStyle/>
          <a:p>
            <a:pPr algn="ctr" defTabSz="292093">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rgbClr val="4C4C4C"/>
              </a:solidFill>
              <a:latin typeface="Lato Light" charset="0"/>
              <a:ea typeface="Lato Light" charset="0"/>
              <a:cs typeface="Lato Light" charset="0"/>
              <a:sym typeface="Helvetica Neue Light"/>
            </a:endParaRPr>
          </a:p>
        </p:txBody>
      </p:sp>
      <p:sp>
        <p:nvSpPr>
          <p:cNvPr id="29" name="Shape 71"/>
          <p:cNvSpPr/>
          <p:nvPr userDrawn="1"/>
        </p:nvSpPr>
        <p:spPr>
          <a:xfrm>
            <a:off x="5177216" y="4694904"/>
            <a:ext cx="245025" cy="2602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solidFill>
            <a:schemeClr val="bg1">
              <a:lumMod val="95000"/>
            </a:schemeClr>
          </a:solidFill>
          <a:ln w="38100" cap="flat">
            <a:solidFill>
              <a:srgbClr val="E5E5E5"/>
            </a:solidFill>
            <a:prstDash val="solid"/>
            <a:miter lim="400000"/>
            <a:headEnd type="triangle" w="med" len="med"/>
          </a:ln>
          <a:effectLst/>
        </p:spPr>
        <p:txBody>
          <a:bodyPr wrap="square" lIns="0" tIns="0" rIns="0" bIns="0" numCol="1" anchor="ctr">
            <a:noAutofit/>
          </a:bodyPr>
          <a:lstStyle/>
          <a:p>
            <a:pPr algn="ctr" defTabSz="292093">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rgbClr val="4C4C4C"/>
              </a:solidFill>
              <a:latin typeface="Lato Light" charset="0"/>
              <a:ea typeface="Lato Light" charset="0"/>
              <a:cs typeface="Lato Light" charset="0"/>
              <a:sym typeface="Helvetica Neue Light"/>
            </a:endParaRPr>
          </a:p>
        </p:txBody>
      </p:sp>
      <p:sp>
        <p:nvSpPr>
          <p:cNvPr id="30" name="Shape 72"/>
          <p:cNvSpPr/>
          <p:nvPr userDrawn="1"/>
        </p:nvSpPr>
        <p:spPr>
          <a:xfrm rot="5400000">
            <a:off x="5190677" y="3137945"/>
            <a:ext cx="245057" cy="2601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8629" y="14217"/>
                  <a:pt x="21600" y="21600"/>
                </a:cubicBezTo>
              </a:path>
            </a:pathLst>
          </a:custGeom>
          <a:solidFill>
            <a:schemeClr val="bg1">
              <a:lumMod val="95000"/>
            </a:schemeClr>
          </a:solidFill>
          <a:ln w="38100" cap="flat">
            <a:solidFill>
              <a:srgbClr val="E5E5E5"/>
            </a:solidFill>
            <a:prstDash val="solid"/>
            <a:miter lim="400000"/>
            <a:headEnd type="triangle" w="med" len="med"/>
          </a:ln>
          <a:effectLst/>
        </p:spPr>
        <p:txBody>
          <a:bodyPr wrap="square" lIns="0" tIns="0" rIns="0" bIns="0" numCol="1" anchor="ctr">
            <a:noAutofit/>
          </a:bodyPr>
          <a:lstStyle/>
          <a:p>
            <a:pPr algn="ctr" defTabSz="292093">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1000">
              <a:solidFill>
                <a:srgbClr val="4C4C4C"/>
              </a:solidFill>
              <a:latin typeface="Lato Light" charset="0"/>
              <a:ea typeface="Lato Light" charset="0"/>
              <a:cs typeface="Lato Light" charset="0"/>
              <a:sym typeface="Helvetica Neue Light"/>
            </a:endParaRPr>
          </a:p>
        </p:txBody>
      </p:sp>
      <p:sp>
        <p:nvSpPr>
          <p:cNvPr id="20" name="Rectangle 19"/>
          <p:cNvSpPr/>
          <p:nvPr userDrawn="1"/>
        </p:nvSpPr>
        <p:spPr>
          <a:xfrm>
            <a:off x="5547848" y="412938"/>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21" name="Text Placeholder 9"/>
          <p:cNvSpPr>
            <a:spLocks noGrp="1"/>
          </p:cNvSpPr>
          <p:nvPr>
            <p:ph type="body" sz="quarter" idx="17" hasCustomPrompt="1"/>
          </p:nvPr>
        </p:nvSpPr>
        <p:spPr>
          <a:xfrm>
            <a:off x="3970105" y="882059"/>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22" name="Text Placeholder 20"/>
          <p:cNvSpPr>
            <a:spLocks noGrp="1"/>
          </p:cNvSpPr>
          <p:nvPr>
            <p:ph type="body" sz="quarter" idx="25" hasCustomPrompt="1"/>
          </p:nvPr>
        </p:nvSpPr>
        <p:spPr>
          <a:xfrm>
            <a:off x="4680492" y="627095"/>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3" name="Picture Placeholder 2"/>
          <p:cNvSpPr>
            <a:spLocks noGrp="1"/>
          </p:cNvSpPr>
          <p:nvPr>
            <p:ph type="pic" sz="quarter" idx="26"/>
          </p:nvPr>
        </p:nvSpPr>
        <p:spPr>
          <a:xfrm>
            <a:off x="5803844" y="2733884"/>
            <a:ext cx="539929" cy="540000"/>
          </a:xfrm>
          <a:prstGeom prst="rect">
            <a:avLst/>
          </a:prstGeom>
        </p:spPr>
        <p:txBody>
          <a:bodyPr>
            <a:normAutofit/>
          </a:bodyPr>
          <a:lstStyle>
            <a:lvl1pPr>
              <a:defRPr sz="900"/>
            </a:lvl1pPr>
          </a:lstStyle>
          <a:p>
            <a:endParaRPr lang="en-CA" dirty="0"/>
          </a:p>
        </p:txBody>
      </p:sp>
      <p:sp>
        <p:nvSpPr>
          <p:cNvPr id="42" name="Picture Placeholder 2"/>
          <p:cNvSpPr>
            <a:spLocks noGrp="1"/>
          </p:cNvSpPr>
          <p:nvPr>
            <p:ph type="pic" sz="quarter" idx="27"/>
          </p:nvPr>
        </p:nvSpPr>
        <p:spPr>
          <a:xfrm>
            <a:off x="6864133" y="3783267"/>
            <a:ext cx="539929" cy="540000"/>
          </a:xfrm>
          <a:prstGeom prst="rect">
            <a:avLst/>
          </a:prstGeom>
        </p:spPr>
        <p:txBody>
          <a:bodyPr>
            <a:normAutofit/>
          </a:bodyPr>
          <a:lstStyle>
            <a:lvl1pPr>
              <a:defRPr sz="900"/>
            </a:lvl1pPr>
          </a:lstStyle>
          <a:p>
            <a:endParaRPr lang="en-CA" dirty="0"/>
          </a:p>
        </p:txBody>
      </p:sp>
      <p:sp>
        <p:nvSpPr>
          <p:cNvPr id="43" name="Picture Placeholder 2"/>
          <p:cNvSpPr>
            <a:spLocks noGrp="1"/>
          </p:cNvSpPr>
          <p:nvPr>
            <p:ph type="pic" sz="quarter" idx="28"/>
          </p:nvPr>
        </p:nvSpPr>
        <p:spPr>
          <a:xfrm>
            <a:off x="5814886" y="4832651"/>
            <a:ext cx="539929" cy="540000"/>
          </a:xfrm>
          <a:prstGeom prst="rect">
            <a:avLst/>
          </a:prstGeom>
        </p:spPr>
        <p:txBody>
          <a:bodyPr>
            <a:normAutofit/>
          </a:bodyPr>
          <a:lstStyle>
            <a:lvl1pPr>
              <a:defRPr sz="900"/>
            </a:lvl1pPr>
          </a:lstStyle>
          <a:p>
            <a:endParaRPr lang="en-CA" dirty="0"/>
          </a:p>
        </p:txBody>
      </p:sp>
      <p:sp>
        <p:nvSpPr>
          <p:cNvPr id="44" name="Picture Placeholder 2"/>
          <p:cNvSpPr>
            <a:spLocks noGrp="1"/>
          </p:cNvSpPr>
          <p:nvPr>
            <p:ph type="pic" sz="quarter" idx="29"/>
          </p:nvPr>
        </p:nvSpPr>
        <p:spPr>
          <a:xfrm>
            <a:off x="4765641" y="3783267"/>
            <a:ext cx="539929" cy="540000"/>
          </a:xfrm>
          <a:prstGeom prst="rect">
            <a:avLst/>
          </a:prstGeom>
        </p:spPr>
        <p:txBody>
          <a:bodyPr>
            <a:normAutofit/>
          </a:bodyPr>
          <a:lstStyle>
            <a:lvl1pPr>
              <a:defRPr sz="900"/>
            </a:lvl1pPr>
          </a:lstStyle>
          <a:p>
            <a:endParaRPr lang="en-CA" dirty="0"/>
          </a:p>
        </p:txBody>
      </p:sp>
      <p:sp>
        <p:nvSpPr>
          <p:cNvPr id="5" name="Text Placeholder 4"/>
          <p:cNvSpPr>
            <a:spLocks noGrp="1"/>
          </p:cNvSpPr>
          <p:nvPr>
            <p:ph type="body" sz="quarter" idx="30" hasCustomPrompt="1"/>
          </p:nvPr>
        </p:nvSpPr>
        <p:spPr>
          <a:xfrm>
            <a:off x="4765641" y="1791262"/>
            <a:ext cx="2706335" cy="597599"/>
          </a:xfrm>
          <a:prstGeom prst="rect">
            <a:avLst/>
          </a:prstGeom>
        </p:spPr>
        <p:txBody>
          <a:bodyPr>
            <a:normAutofit/>
          </a:bodyPr>
          <a:lstStyle>
            <a:lvl1pPr marL="0" indent="0" algn="ct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5" name="Text Placeholder 4"/>
          <p:cNvSpPr>
            <a:spLocks noGrp="1"/>
          </p:cNvSpPr>
          <p:nvPr>
            <p:ph type="body" sz="quarter" idx="31" hasCustomPrompt="1"/>
          </p:nvPr>
        </p:nvSpPr>
        <p:spPr>
          <a:xfrm>
            <a:off x="7760706" y="3712393"/>
            <a:ext cx="2706335" cy="911636"/>
          </a:xfrm>
          <a:prstGeom prst="rect">
            <a:avLst/>
          </a:prstGeom>
        </p:spPr>
        <p:txBody>
          <a:bodyPr>
            <a:norm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6" name="Text Placeholder 4"/>
          <p:cNvSpPr>
            <a:spLocks noGrp="1"/>
          </p:cNvSpPr>
          <p:nvPr>
            <p:ph type="body" sz="quarter" idx="32" hasCustomPrompt="1"/>
          </p:nvPr>
        </p:nvSpPr>
        <p:spPr>
          <a:xfrm>
            <a:off x="1702662" y="3597449"/>
            <a:ext cx="2706335" cy="911636"/>
          </a:xfrm>
          <a:prstGeom prst="rect">
            <a:avLst/>
          </a:prstGeom>
        </p:spPr>
        <p:txBody>
          <a:bodyPr>
            <a:norm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7" name="Text Placeholder 4"/>
          <p:cNvSpPr>
            <a:spLocks noGrp="1"/>
          </p:cNvSpPr>
          <p:nvPr>
            <p:ph type="body" sz="quarter" idx="33" hasCustomPrompt="1"/>
          </p:nvPr>
        </p:nvSpPr>
        <p:spPr>
          <a:xfrm>
            <a:off x="4765641" y="5762650"/>
            <a:ext cx="2706335" cy="602983"/>
          </a:xfrm>
          <a:prstGeom prst="rect">
            <a:avLst/>
          </a:prstGeom>
        </p:spPr>
        <p:txBody>
          <a:bodyPr>
            <a:normAutofit/>
          </a:bodyPr>
          <a:lstStyle>
            <a:lvl1pPr marL="0" indent="0" algn="ct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23"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1928156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cess">
    <p:bg>
      <p:bgPr>
        <a:solidFill>
          <a:schemeClr val="bg1"/>
        </a:solidFill>
        <a:effectLst/>
      </p:bgPr>
    </p:bg>
    <p:spTree>
      <p:nvGrpSpPr>
        <p:cNvPr id="1" name=""/>
        <p:cNvGrpSpPr/>
        <p:nvPr/>
      </p:nvGrpSpPr>
      <p:grpSpPr>
        <a:xfrm>
          <a:off x="0" y="0"/>
          <a:ext cx="0" cy="0"/>
          <a:chOff x="0" y="0"/>
          <a:chExt cx="0" cy="0"/>
        </a:xfrm>
      </p:grpSpPr>
      <p:sp>
        <p:nvSpPr>
          <p:cNvPr id="48" name="Freeform: Shape 1128"/>
          <p:cNvSpPr/>
          <p:nvPr userDrawn="1"/>
        </p:nvSpPr>
        <p:spPr>
          <a:xfrm>
            <a:off x="7512106" y="4440877"/>
            <a:ext cx="1020159" cy="22860"/>
          </a:xfrm>
          <a:custGeom>
            <a:avLst/>
            <a:gdLst/>
            <a:ahLst/>
            <a:cxnLst>
              <a:cxn ang="3cd4">
                <a:pos x="hc" y="t"/>
              </a:cxn>
              <a:cxn ang="cd2">
                <a:pos x="l" y="vc"/>
              </a:cxn>
              <a:cxn ang="cd4">
                <a:pos x="hc" y="b"/>
              </a:cxn>
              <a:cxn ang="0">
                <a:pos x="r" y="vc"/>
              </a:cxn>
            </a:cxnLst>
            <a:rect l="l" t="t" r="r" b="b"/>
            <a:pathLst>
              <a:path w="583" h="3">
                <a:moveTo>
                  <a:pt x="583" y="3"/>
                </a:moveTo>
                <a:lnTo>
                  <a:pt x="0" y="3"/>
                </a:lnTo>
                <a:lnTo>
                  <a:pt x="0" y="0"/>
                </a:lnTo>
                <a:lnTo>
                  <a:pt x="583" y="0"/>
                </a:lnTo>
                <a:close/>
              </a:path>
            </a:pathLst>
          </a:custGeom>
          <a:solidFill>
            <a:schemeClr val="bg1">
              <a:lumMod val="8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6" name="Freeform: Shape 1083"/>
          <p:cNvSpPr/>
          <p:nvPr userDrawn="1"/>
        </p:nvSpPr>
        <p:spPr>
          <a:xfrm>
            <a:off x="7465917" y="4454092"/>
            <a:ext cx="1280091" cy="4400"/>
          </a:xfrm>
          <a:custGeom>
            <a:avLst/>
            <a:gdLst/>
            <a:ahLst/>
            <a:cxnLst>
              <a:cxn ang="3cd4">
                <a:pos x="hc" y="t"/>
              </a:cxn>
              <a:cxn ang="cd2">
                <a:pos x="l" y="vc"/>
              </a:cxn>
              <a:cxn ang="cd4">
                <a:pos x="hc" y="b"/>
              </a:cxn>
              <a:cxn ang="0">
                <a:pos x="r" y="vc"/>
              </a:cxn>
            </a:cxnLst>
            <a:rect l="l" t="t" r="r" b="b"/>
            <a:pathLst>
              <a:path w="583" h="3">
                <a:moveTo>
                  <a:pt x="583" y="3"/>
                </a:moveTo>
                <a:lnTo>
                  <a:pt x="0" y="3"/>
                </a:lnTo>
                <a:lnTo>
                  <a:pt x="0" y="0"/>
                </a:lnTo>
                <a:lnTo>
                  <a:pt x="583" y="0"/>
                </a:lnTo>
                <a:close/>
              </a:path>
            </a:pathLst>
          </a:custGeom>
          <a:solidFill>
            <a:schemeClr val="bg1">
              <a:lumMod val="8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7" name="Freeform: Shape 1128"/>
          <p:cNvSpPr/>
          <p:nvPr userDrawn="1"/>
        </p:nvSpPr>
        <p:spPr>
          <a:xfrm>
            <a:off x="3667831" y="4435633"/>
            <a:ext cx="1020159" cy="22860"/>
          </a:xfrm>
          <a:custGeom>
            <a:avLst/>
            <a:gdLst/>
            <a:ahLst/>
            <a:cxnLst>
              <a:cxn ang="3cd4">
                <a:pos x="hc" y="t"/>
              </a:cxn>
              <a:cxn ang="cd2">
                <a:pos x="l" y="vc"/>
              </a:cxn>
              <a:cxn ang="cd4">
                <a:pos x="hc" y="b"/>
              </a:cxn>
              <a:cxn ang="0">
                <a:pos x="r" y="vc"/>
              </a:cxn>
            </a:cxnLst>
            <a:rect l="l" t="t" r="r" b="b"/>
            <a:pathLst>
              <a:path w="583" h="3">
                <a:moveTo>
                  <a:pt x="583" y="3"/>
                </a:moveTo>
                <a:lnTo>
                  <a:pt x="0" y="3"/>
                </a:lnTo>
                <a:lnTo>
                  <a:pt x="0" y="0"/>
                </a:lnTo>
                <a:lnTo>
                  <a:pt x="583" y="0"/>
                </a:lnTo>
                <a:close/>
              </a:path>
            </a:pathLst>
          </a:custGeom>
          <a:solidFill>
            <a:schemeClr val="bg1">
              <a:lumMod val="8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8" name="Freeform: Shape 1129"/>
          <p:cNvSpPr/>
          <p:nvPr userDrawn="1"/>
        </p:nvSpPr>
        <p:spPr>
          <a:xfrm>
            <a:off x="7061216" y="3057242"/>
            <a:ext cx="1220705" cy="420153"/>
          </a:xfrm>
          <a:custGeom>
            <a:avLst/>
            <a:gdLst/>
            <a:ahLst/>
            <a:cxnLst>
              <a:cxn ang="3cd4">
                <a:pos x="hc" y="t"/>
              </a:cxn>
              <a:cxn ang="cd2">
                <a:pos x="l" y="vc"/>
              </a:cxn>
              <a:cxn ang="cd4">
                <a:pos x="hc" y="b"/>
              </a:cxn>
              <a:cxn ang="0">
                <a:pos x="r" y="vc"/>
              </a:cxn>
            </a:cxnLst>
            <a:rect l="l" t="t" r="r" b="b"/>
            <a:pathLst>
              <a:path w="556" h="192">
                <a:moveTo>
                  <a:pt x="2" y="192"/>
                </a:moveTo>
                <a:lnTo>
                  <a:pt x="0" y="189"/>
                </a:lnTo>
                <a:lnTo>
                  <a:pt x="189" y="0"/>
                </a:lnTo>
                <a:lnTo>
                  <a:pt x="556" y="0"/>
                </a:lnTo>
                <a:lnTo>
                  <a:pt x="556" y="4"/>
                </a:lnTo>
                <a:lnTo>
                  <a:pt x="190" y="4"/>
                </a:lnTo>
                <a:close/>
              </a:path>
            </a:pathLst>
          </a:custGeom>
          <a:solidFill>
            <a:srgbClr val="6E6F72"/>
          </a:solidFill>
          <a:ln cap="flat">
            <a:solidFill>
              <a:schemeClr val="bg1">
                <a:lumMod val="85000"/>
              </a:schemeClr>
            </a:solid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9" name="Freeform: Shape 1174"/>
          <p:cNvSpPr/>
          <p:nvPr userDrawn="1"/>
        </p:nvSpPr>
        <p:spPr>
          <a:xfrm>
            <a:off x="3893974" y="5437377"/>
            <a:ext cx="1218505" cy="417953"/>
          </a:xfrm>
          <a:custGeom>
            <a:avLst/>
            <a:gdLst/>
            <a:ahLst/>
            <a:cxnLst>
              <a:cxn ang="3cd4">
                <a:pos x="hc" y="t"/>
              </a:cxn>
              <a:cxn ang="cd2">
                <a:pos x="l" y="vc"/>
              </a:cxn>
              <a:cxn ang="cd4">
                <a:pos x="hc" y="b"/>
              </a:cxn>
              <a:cxn ang="0">
                <a:pos x="r" y="vc"/>
              </a:cxn>
            </a:cxnLst>
            <a:rect l="l" t="t" r="r" b="b"/>
            <a:pathLst>
              <a:path w="555" h="191">
                <a:moveTo>
                  <a:pt x="367" y="191"/>
                </a:moveTo>
                <a:lnTo>
                  <a:pt x="0" y="191"/>
                </a:lnTo>
                <a:lnTo>
                  <a:pt x="0" y="188"/>
                </a:lnTo>
                <a:lnTo>
                  <a:pt x="365" y="188"/>
                </a:lnTo>
                <a:lnTo>
                  <a:pt x="553" y="0"/>
                </a:lnTo>
                <a:lnTo>
                  <a:pt x="555" y="2"/>
                </a:lnTo>
                <a:close/>
              </a:path>
            </a:pathLst>
          </a:custGeom>
          <a:solidFill>
            <a:srgbClr val="6E6F72"/>
          </a:solidFill>
          <a:ln cap="flat">
            <a:solidFill>
              <a:schemeClr val="bg1">
                <a:lumMod val="85000"/>
              </a:schemeClr>
            </a:solid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0" name="Freeform: Shape 1219"/>
          <p:cNvSpPr/>
          <p:nvPr userDrawn="1"/>
        </p:nvSpPr>
        <p:spPr>
          <a:xfrm>
            <a:off x="7048019" y="5428577"/>
            <a:ext cx="1222904" cy="420153"/>
          </a:xfrm>
          <a:custGeom>
            <a:avLst/>
            <a:gdLst/>
            <a:ahLst/>
            <a:cxnLst>
              <a:cxn ang="3cd4">
                <a:pos x="hc" y="t"/>
              </a:cxn>
              <a:cxn ang="cd2">
                <a:pos x="l" y="vc"/>
              </a:cxn>
              <a:cxn ang="cd4">
                <a:pos x="hc" y="b"/>
              </a:cxn>
              <a:cxn ang="0">
                <a:pos x="r" y="vc"/>
              </a:cxn>
            </a:cxnLst>
            <a:rect l="l" t="t" r="r" b="b"/>
            <a:pathLst>
              <a:path w="557" h="192">
                <a:moveTo>
                  <a:pt x="557" y="192"/>
                </a:moveTo>
                <a:lnTo>
                  <a:pt x="189" y="192"/>
                </a:lnTo>
                <a:lnTo>
                  <a:pt x="0" y="3"/>
                </a:lnTo>
                <a:lnTo>
                  <a:pt x="3" y="0"/>
                </a:lnTo>
                <a:lnTo>
                  <a:pt x="190" y="188"/>
                </a:lnTo>
                <a:lnTo>
                  <a:pt x="557" y="188"/>
                </a:lnTo>
                <a:close/>
              </a:path>
            </a:pathLst>
          </a:custGeom>
          <a:solidFill>
            <a:schemeClr val="bg1">
              <a:lumMod val="8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1" name="Freeform: Shape 1264"/>
          <p:cNvSpPr/>
          <p:nvPr userDrawn="1"/>
        </p:nvSpPr>
        <p:spPr>
          <a:xfrm>
            <a:off x="3865388" y="3057242"/>
            <a:ext cx="1218505" cy="415753"/>
          </a:xfrm>
          <a:custGeom>
            <a:avLst/>
            <a:gdLst/>
            <a:ahLst/>
            <a:cxnLst>
              <a:cxn ang="3cd4">
                <a:pos x="hc" y="t"/>
              </a:cxn>
              <a:cxn ang="cd2">
                <a:pos x="l" y="vc"/>
              </a:cxn>
              <a:cxn ang="cd4">
                <a:pos x="hc" y="b"/>
              </a:cxn>
              <a:cxn ang="0">
                <a:pos x="r" y="vc"/>
              </a:cxn>
            </a:cxnLst>
            <a:rect l="l" t="t" r="r" b="b"/>
            <a:pathLst>
              <a:path w="555" h="190">
                <a:moveTo>
                  <a:pt x="554" y="190"/>
                </a:moveTo>
                <a:lnTo>
                  <a:pt x="366" y="3"/>
                </a:lnTo>
                <a:lnTo>
                  <a:pt x="0" y="3"/>
                </a:lnTo>
                <a:lnTo>
                  <a:pt x="0" y="0"/>
                </a:lnTo>
                <a:lnTo>
                  <a:pt x="367" y="0"/>
                </a:lnTo>
                <a:lnTo>
                  <a:pt x="555" y="188"/>
                </a:lnTo>
                <a:close/>
              </a:path>
            </a:pathLst>
          </a:custGeom>
          <a:solidFill>
            <a:srgbClr val="6E6F72"/>
          </a:solidFill>
          <a:ln cap="flat">
            <a:solidFill>
              <a:schemeClr val="bg1">
                <a:lumMod val="85000"/>
              </a:schemeClr>
            </a:solid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2" name="Freeform: Shape 1265"/>
          <p:cNvSpPr/>
          <p:nvPr userDrawn="1"/>
        </p:nvSpPr>
        <p:spPr>
          <a:xfrm>
            <a:off x="4635201" y="3525790"/>
            <a:ext cx="413500" cy="798511"/>
          </a:xfrm>
          <a:custGeom>
            <a:avLst/>
            <a:gdLst/>
            <a:ahLst/>
            <a:cxnLst>
              <a:cxn ang="3cd4">
                <a:pos x="hc" y="t"/>
              </a:cxn>
              <a:cxn ang="cd2">
                <a:pos x="l" y="vc"/>
              </a:cxn>
              <a:cxn ang="cd4">
                <a:pos x="hc" y="b"/>
              </a:cxn>
              <a:cxn ang="0">
                <a:pos x="r" y="vc"/>
              </a:cxn>
            </a:cxnLst>
            <a:rect l="l" t="t" r="r" b="b"/>
            <a:pathLst>
              <a:path w="189" h="364">
                <a:moveTo>
                  <a:pt x="150" y="0"/>
                </a:moveTo>
                <a:cubicBezTo>
                  <a:pt x="67" y="100"/>
                  <a:pt x="12" y="225"/>
                  <a:pt x="0" y="362"/>
                </a:cubicBezTo>
                <a:cubicBezTo>
                  <a:pt x="7" y="359"/>
                  <a:pt x="15" y="358"/>
                  <a:pt x="23" y="358"/>
                </a:cubicBezTo>
                <a:cubicBezTo>
                  <a:pt x="33" y="358"/>
                  <a:pt x="43" y="360"/>
                  <a:pt x="51" y="364"/>
                </a:cubicBezTo>
                <a:cubicBezTo>
                  <a:pt x="63" y="239"/>
                  <a:pt x="112" y="125"/>
                  <a:pt x="189" y="33"/>
                </a:cubicBezTo>
                <a:cubicBezTo>
                  <a:pt x="171" y="28"/>
                  <a:pt x="157" y="16"/>
                  <a:pt x="150" y="0"/>
                </a:cubicBezTo>
                <a:close/>
              </a:path>
            </a:pathLst>
          </a:custGeom>
          <a:solidFill>
            <a:schemeClr val="accent4">
              <a:lumMod val="60000"/>
              <a:lumOff val="40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3" name="Freeform: Shape 1266"/>
          <p:cNvSpPr/>
          <p:nvPr userDrawn="1"/>
        </p:nvSpPr>
        <p:spPr>
          <a:xfrm>
            <a:off x="5147678" y="3011045"/>
            <a:ext cx="805005" cy="413555"/>
          </a:xfrm>
          <a:custGeom>
            <a:avLst/>
            <a:gdLst/>
            <a:ahLst/>
            <a:cxnLst>
              <a:cxn ang="3cd4">
                <a:pos x="hc" y="t"/>
              </a:cxn>
              <a:cxn ang="cd2">
                <a:pos x="l" y="vc"/>
              </a:cxn>
              <a:cxn ang="cd4">
                <a:pos x="hc" y="b"/>
              </a:cxn>
              <a:cxn ang="0">
                <a:pos x="r" y="vc"/>
              </a:cxn>
            </a:cxnLst>
            <a:rect l="l" t="t" r="r" b="b"/>
            <a:pathLst>
              <a:path w="367" h="189">
                <a:moveTo>
                  <a:pt x="0" y="150"/>
                </a:moveTo>
                <a:cubicBezTo>
                  <a:pt x="16" y="158"/>
                  <a:pt x="29" y="172"/>
                  <a:pt x="34" y="189"/>
                </a:cubicBezTo>
                <a:cubicBezTo>
                  <a:pt x="126" y="112"/>
                  <a:pt x="241" y="62"/>
                  <a:pt x="367" y="51"/>
                </a:cubicBezTo>
                <a:cubicBezTo>
                  <a:pt x="362" y="42"/>
                  <a:pt x="359" y="31"/>
                  <a:pt x="359" y="20"/>
                </a:cubicBezTo>
                <a:cubicBezTo>
                  <a:pt x="359" y="13"/>
                  <a:pt x="360" y="6"/>
                  <a:pt x="362" y="0"/>
                </a:cubicBezTo>
                <a:cubicBezTo>
                  <a:pt x="225" y="12"/>
                  <a:pt x="100" y="66"/>
                  <a:pt x="0" y="150"/>
                </a:cubicBezTo>
                <a:close/>
              </a:path>
            </a:pathLst>
          </a:custGeom>
          <a:solidFill>
            <a:schemeClr val="accent5"/>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4" name="Freeform: Shape 1267"/>
          <p:cNvSpPr/>
          <p:nvPr userDrawn="1"/>
        </p:nvSpPr>
        <p:spPr>
          <a:xfrm>
            <a:off x="7100806" y="4570674"/>
            <a:ext cx="411300" cy="805111"/>
          </a:xfrm>
          <a:custGeom>
            <a:avLst/>
            <a:gdLst/>
            <a:ahLst/>
            <a:cxnLst>
              <a:cxn ang="3cd4">
                <a:pos x="hc" y="t"/>
              </a:cxn>
              <a:cxn ang="cd2">
                <a:pos x="l" y="vc"/>
              </a:cxn>
              <a:cxn ang="cd4">
                <a:pos x="hc" y="b"/>
              </a:cxn>
              <a:cxn ang="0">
                <a:pos x="r" y="vc"/>
              </a:cxn>
            </a:cxnLst>
            <a:rect l="l" t="t" r="r" b="b"/>
            <a:pathLst>
              <a:path w="188" h="367">
                <a:moveTo>
                  <a:pt x="37" y="367"/>
                </a:moveTo>
                <a:cubicBezTo>
                  <a:pt x="121" y="267"/>
                  <a:pt x="176" y="142"/>
                  <a:pt x="188" y="5"/>
                </a:cubicBezTo>
                <a:cubicBezTo>
                  <a:pt x="182" y="7"/>
                  <a:pt x="175" y="8"/>
                  <a:pt x="168" y="8"/>
                </a:cubicBezTo>
                <a:cubicBezTo>
                  <a:pt x="156" y="8"/>
                  <a:pt x="146" y="5"/>
                  <a:pt x="138" y="0"/>
                </a:cubicBezTo>
                <a:cubicBezTo>
                  <a:pt x="126" y="126"/>
                  <a:pt x="76" y="241"/>
                  <a:pt x="0" y="333"/>
                </a:cubicBezTo>
                <a:cubicBezTo>
                  <a:pt x="17" y="338"/>
                  <a:pt x="30" y="351"/>
                  <a:pt x="37" y="367"/>
                </a:cubicBezTo>
                <a:close/>
              </a:path>
            </a:pathLst>
          </a:custGeom>
          <a:solidFill>
            <a:schemeClr val="accent2">
              <a:lumMod val="7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5" name="Freeform: Shape 1268"/>
          <p:cNvSpPr/>
          <p:nvPr userDrawn="1"/>
        </p:nvSpPr>
        <p:spPr>
          <a:xfrm>
            <a:off x="6201223" y="5476971"/>
            <a:ext cx="798407" cy="411355"/>
          </a:xfrm>
          <a:custGeom>
            <a:avLst/>
            <a:gdLst/>
            <a:ahLst/>
            <a:cxnLst>
              <a:cxn ang="3cd4">
                <a:pos x="hc" y="t"/>
              </a:cxn>
              <a:cxn ang="cd2">
                <a:pos x="l" y="vc"/>
              </a:cxn>
              <a:cxn ang="cd4">
                <a:pos x="hc" y="b"/>
              </a:cxn>
              <a:cxn ang="0">
                <a:pos x="r" y="vc"/>
              </a:cxn>
            </a:cxnLst>
            <a:rect l="l" t="t" r="r" b="b"/>
            <a:pathLst>
              <a:path w="364" h="188">
                <a:moveTo>
                  <a:pt x="364" y="38"/>
                </a:moveTo>
                <a:cubicBezTo>
                  <a:pt x="348" y="31"/>
                  <a:pt x="335" y="17"/>
                  <a:pt x="329" y="0"/>
                </a:cubicBezTo>
                <a:cubicBezTo>
                  <a:pt x="237" y="76"/>
                  <a:pt x="124" y="125"/>
                  <a:pt x="0" y="137"/>
                </a:cubicBezTo>
                <a:cubicBezTo>
                  <a:pt x="3" y="145"/>
                  <a:pt x="5" y="154"/>
                  <a:pt x="5" y="164"/>
                </a:cubicBezTo>
                <a:cubicBezTo>
                  <a:pt x="5" y="172"/>
                  <a:pt x="4" y="181"/>
                  <a:pt x="0" y="188"/>
                </a:cubicBezTo>
                <a:cubicBezTo>
                  <a:pt x="138" y="176"/>
                  <a:pt x="263" y="121"/>
                  <a:pt x="364" y="38"/>
                </a:cubicBezTo>
                <a:close/>
              </a:path>
            </a:pathLst>
          </a:custGeom>
          <a:solidFill>
            <a:schemeClr val="accent3"/>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6" name="Freeform: Shape 1269"/>
          <p:cNvSpPr/>
          <p:nvPr userDrawn="1"/>
        </p:nvSpPr>
        <p:spPr>
          <a:xfrm>
            <a:off x="6196825" y="3011048"/>
            <a:ext cx="811604" cy="417953"/>
          </a:xfrm>
          <a:custGeom>
            <a:avLst/>
            <a:gdLst/>
            <a:ahLst/>
            <a:cxnLst>
              <a:cxn ang="3cd4">
                <a:pos x="hc" y="t"/>
              </a:cxn>
              <a:cxn ang="cd2">
                <a:pos x="l" y="vc"/>
              </a:cxn>
              <a:cxn ang="cd4">
                <a:pos x="hc" y="b"/>
              </a:cxn>
              <a:cxn ang="0">
                <a:pos x="r" y="vc"/>
              </a:cxn>
            </a:cxnLst>
            <a:rect l="l" t="t" r="r" b="b"/>
            <a:pathLst>
              <a:path w="370" h="191">
                <a:moveTo>
                  <a:pt x="335" y="191"/>
                </a:moveTo>
                <a:cubicBezTo>
                  <a:pt x="341" y="174"/>
                  <a:pt x="354" y="160"/>
                  <a:pt x="370" y="154"/>
                </a:cubicBezTo>
                <a:cubicBezTo>
                  <a:pt x="270" y="68"/>
                  <a:pt x="143" y="12"/>
                  <a:pt x="4" y="0"/>
                </a:cubicBezTo>
                <a:cubicBezTo>
                  <a:pt x="6" y="6"/>
                  <a:pt x="7" y="13"/>
                  <a:pt x="7" y="20"/>
                </a:cubicBezTo>
                <a:cubicBezTo>
                  <a:pt x="7" y="31"/>
                  <a:pt x="5" y="42"/>
                  <a:pt x="0" y="51"/>
                </a:cubicBezTo>
                <a:cubicBezTo>
                  <a:pt x="127" y="62"/>
                  <a:pt x="243" y="113"/>
                  <a:pt x="335" y="191"/>
                </a:cubicBezTo>
                <a:close/>
              </a:path>
            </a:pathLst>
          </a:custGeom>
          <a:solidFill>
            <a:schemeClr val="accent1"/>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7" name="Freeform: Shape 1270"/>
          <p:cNvSpPr/>
          <p:nvPr userDrawn="1"/>
        </p:nvSpPr>
        <p:spPr>
          <a:xfrm>
            <a:off x="7107403" y="3530195"/>
            <a:ext cx="404703" cy="796312"/>
          </a:xfrm>
          <a:custGeom>
            <a:avLst/>
            <a:gdLst/>
            <a:ahLst/>
            <a:cxnLst>
              <a:cxn ang="3cd4">
                <a:pos x="hc" y="t"/>
              </a:cxn>
              <a:cxn ang="cd2">
                <a:pos x="l" y="vc"/>
              </a:cxn>
              <a:cxn ang="cd4">
                <a:pos x="hc" y="b"/>
              </a:cxn>
              <a:cxn ang="0">
                <a:pos x="r" y="vc"/>
              </a:cxn>
            </a:cxnLst>
            <a:rect l="l" t="t" r="r" b="b"/>
            <a:pathLst>
              <a:path w="185" h="363">
                <a:moveTo>
                  <a:pt x="38" y="0"/>
                </a:moveTo>
                <a:cubicBezTo>
                  <a:pt x="31" y="17"/>
                  <a:pt x="17" y="30"/>
                  <a:pt x="0" y="35"/>
                </a:cubicBezTo>
                <a:cubicBezTo>
                  <a:pt x="74" y="126"/>
                  <a:pt x="123" y="239"/>
                  <a:pt x="135" y="363"/>
                </a:cubicBezTo>
                <a:cubicBezTo>
                  <a:pt x="143" y="358"/>
                  <a:pt x="153" y="356"/>
                  <a:pt x="165" y="356"/>
                </a:cubicBezTo>
                <a:cubicBezTo>
                  <a:pt x="172" y="356"/>
                  <a:pt x="179" y="357"/>
                  <a:pt x="185" y="359"/>
                </a:cubicBezTo>
                <a:cubicBezTo>
                  <a:pt x="174" y="223"/>
                  <a:pt x="120" y="100"/>
                  <a:pt x="38" y="0"/>
                </a:cubicBezTo>
                <a:close/>
              </a:path>
            </a:pathLst>
          </a:custGeom>
          <a:solidFill>
            <a:schemeClr val="accent2"/>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8" name="Freeform: Shape 1271"/>
          <p:cNvSpPr/>
          <p:nvPr userDrawn="1"/>
        </p:nvSpPr>
        <p:spPr>
          <a:xfrm>
            <a:off x="4635201" y="4575078"/>
            <a:ext cx="417899" cy="807311"/>
          </a:xfrm>
          <a:custGeom>
            <a:avLst/>
            <a:gdLst/>
            <a:ahLst/>
            <a:cxnLst>
              <a:cxn ang="3cd4">
                <a:pos x="hc" y="t"/>
              </a:cxn>
              <a:cxn ang="cd2">
                <a:pos x="l" y="vc"/>
              </a:cxn>
              <a:cxn ang="cd4">
                <a:pos x="hc" y="b"/>
              </a:cxn>
              <a:cxn ang="0">
                <a:pos x="r" y="vc"/>
              </a:cxn>
            </a:cxnLst>
            <a:rect l="l" t="t" r="r" b="b"/>
            <a:pathLst>
              <a:path w="191" h="368">
                <a:moveTo>
                  <a:pt x="191" y="334"/>
                </a:moveTo>
                <a:cubicBezTo>
                  <a:pt x="114" y="241"/>
                  <a:pt x="63" y="126"/>
                  <a:pt x="51" y="0"/>
                </a:cubicBezTo>
                <a:cubicBezTo>
                  <a:pt x="43" y="3"/>
                  <a:pt x="33" y="6"/>
                  <a:pt x="23" y="6"/>
                </a:cubicBezTo>
                <a:cubicBezTo>
                  <a:pt x="15" y="6"/>
                  <a:pt x="7" y="5"/>
                  <a:pt x="0" y="2"/>
                </a:cubicBezTo>
                <a:cubicBezTo>
                  <a:pt x="12" y="141"/>
                  <a:pt x="68" y="268"/>
                  <a:pt x="154" y="368"/>
                </a:cubicBezTo>
                <a:cubicBezTo>
                  <a:pt x="161" y="352"/>
                  <a:pt x="174" y="339"/>
                  <a:pt x="191" y="334"/>
                </a:cubicBezTo>
                <a:close/>
              </a:path>
            </a:pathLst>
          </a:custGeom>
          <a:solidFill>
            <a:schemeClr val="accent4"/>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19" name="Freeform: Shape 1272"/>
          <p:cNvSpPr/>
          <p:nvPr userDrawn="1"/>
        </p:nvSpPr>
        <p:spPr>
          <a:xfrm>
            <a:off x="5156476" y="5483571"/>
            <a:ext cx="791808" cy="404755"/>
          </a:xfrm>
          <a:custGeom>
            <a:avLst/>
            <a:gdLst/>
            <a:ahLst/>
            <a:cxnLst>
              <a:cxn ang="3cd4">
                <a:pos x="hc" y="t"/>
              </a:cxn>
              <a:cxn ang="cd2">
                <a:pos x="l" y="vc"/>
              </a:cxn>
              <a:cxn ang="cd4">
                <a:pos x="hc" y="b"/>
              </a:cxn>
              <a:cxn ang="0">
                <a:pos x="r" y="vc"/>
              </a:cxn>
            </a:cxnLst>
            <a:rect l="l" t="t" r="r" b="b"/>
            <a:pathLst>
              <a:path w="361" h="185">
                <a:moveTo>
                  <a:pt x="361" y="134"/>
                </a:moveTo>
                <a:cubicBezTo>
                  <a:pt x="238" y="122"/>
                  <a:pt x="125" y="74"/>
                  <a:pt x="34" y="0"/>
                </a:cubicBezTo>
                <a:cubicBezTo>
                  <a:pt x="29" y="17"/>
                  <a:pt x="16" y="30"/>
                  <a:pt x="0" y="38"/>
                </a:cubicBezTo>
                <a:cubicBezTo>
                  <a:pt x="100" y="120"/>
                  <a:pt x="224" y="173"/>
                  <a:pt x="360" y="185"/>
                </a:cubicBezTo>
                <a:cubicBezTo>
                  <a:pt x="357" y="178"/>
                  <a:pt x="355" y="169"/>
                  <a:pt x="355" y="161"/>
                </a:cubicBezTo>
                <a:cubicBezTo>
                  <a:pt x="355" y="151"/>
                  <a:pt x="357" y="142"/>
                  <a:pt x="361" y="134"/>
                </a:cubicBezTo>
                <a:close/>
              </a:path>
            </a:pathLst>
          </a:custGeom>
          <a:solidFill>
            <a:schemeClr val="accent3">
              <a:lumMod val="60000"/>
              <a:lumOff val="40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0" name="Freeform: Shape 1273"/>
          <p:cNvSpPr/>
          <p:nvPr userDrawn="1"/>
        </p:nvSpPr>
        <p:spPr>
          <a:xfrm>
            <a:off x="5983477" y="2960459"/>
            <a:ext cx="182556" cy="184780"/>
          </a:xfrm>
          <a:custGeom>
            <a:avLst/>
            <a:gdLst/>
            <a:ahLst/>
            <a:cxnLst>
              <a:cxn ang="3cd4">
                <a:pos x="hc" y="t"/>
              </a:cxn>
              <a:cxn ang="cd2">
                <a:pos x="l" y="vc"/>
              </a:cxn>
              <a:cxn ang="cd4">
                <a:pos x="hc" y="b"/>
              </a:cxn>
              <a:cxn ang="0">
                <a:pos x="r" y="vc"/>
              </a:cxn>
            </a:cxnLst>
            <a:rect l="l" t="t" r="r" b="b"/>
            <a:pathLst>
              <a:path w="84" h="85">
                <a:moveTo>
                  <a:pt x="84" y="43"/>
                </a:moveTo>
                <a:cubicBezTo>
                  <a:pt x="84" y="66"/>
                  <a:pt x="65" y="85"/>
                  <a:pt x="42" y="85"/>
                </a:cubicBezTo>
                <a:cubicBezTo>
                  <a:pt x="19" y="85"/>
                  <a:pt x="0" y="66"/>
                  <a:pt x="0" y="43"/>
                </a:cubicBezTo>
                <a:cubicBezTo>
                  <a:pt x="0" y="19"/>
                  <a:pt x="19" y="0"/>
                  <a:pt x="42" y="0"/>
                </a:cubicBezTo>
                <a:cubicBezTo>
                  <a:pt x="65" y="0"/>
                  <a:pt x="84" y="19"/>
                  <a:pt x="84" y="43"/>
                </a:cubicBezTo>
                <a:close/>
              </a:path>
            </a:pathLst>
          </a:custGeom>
          <a:solidFill>
            <a:schemeClr val="accent1"/>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1" name="Freeform: Shape 1274"/>
          <p:cNvSpPr/>
          <p:nvPr userDrawn="1"/>
        </p:nvSpPr>
        <p:spPr>
          <a:xfrm>
            <a:off x="6971038" y="3382806"/>
            <a:ext cx="182556" cy="182580"/>
          </a:xfrm>
          <a:custGeom>
            <a:avLst/>
            <a:gdLst/>
            <a:ahLst/>
            <a:cxnLst>
              <a:cxn ang="3cd4">
                <a:pos x="hc" y="t"/>
              </a:cxn>
              <a:cxn ang="cd2">
                <a:pos x="l" y="vc"/>
              </a:cxn>
              <a:cxn ang="cd4">
                <a:pos x="hc" y="b"/>
              </a:cxn>
              <a:cxn ang="0">
                <a:pos x="r" y="vc"/>
              </a:cxn>
            </a:cxnLst>
            <a:rect l="l" t="t" r="r" b="b"/>
            <a:pathLst>
              <a:path w="84" h="84">
                <a:moveTo>
                  <a:pt x="84" y="42"/>
                </a:moveTo>
                <a:cubicBezTo>
                  <a:pt x="84" y="66"/>
                  <a:pt x="66" y="84"/>
                  <a:pt x="42" y="84"/>
                </a:cubicBezTo>
                <a:cubicBezTo>
                  <a:pt x="19" y="84"/>
                  <a:pt x="0" y="66"/>
                  <a:pt x="0" y="42"/>
                </a:cubicBezTo>
                <a:cubicBezTo>
                  <a:pt x="0" y="19"/>
                  <a:pt x="19" y="0"/>
                  <a:pt x="42" y="0"/>
                </a:cubicBezTo>
                <a:cubicBezTo>
                  <a:pt x="66" y="0"/>
                  <a:pt x="84" y="19"/>
                  <a:pt x="84" y="42"/>
                </a:cubicBezTo>
                <a:close/>
              </a:path>
            </a:pathLst>
          </a:custGeom>
          <a:solidFill>
            <a:schemeClr val="accent2"/>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2" name="Freeform: Shape 1275"/>
          <p:cNvSpPr/>
          <p:nvPr userDrawn="1"/>
        </p:nvSpPr>
        <p:spPr>
          <a:xfrm>
            <a:off x="7375739" y="4359497"/>
            <a:ext cx="184756" cy="182580"/>
          </a:xfrm>
          <a:custGeom>
            <a:avLst/>
            <a:gdLst/>
            <a:ahLst/>
            <a:cxnLst>
              <a:cxn ang="3cd4">
                <a:pos x="hc" y="t"/>
              </a:cxn>
              <a:cxn ang="cd2">
                <a:pos x="l" y="vc"/>
              </a:cxn>
              <a:cxn ang="cd4">
                <a:pos x="hc" y="b"/>
              </a:cxn>
              <a:cxn ang="0">
                <a:pos x="r" y="vc"/>
              </a:cxn>
            </a:cxnLst>
            <a:rect l="l" t="t" r="r" b="b"/>
            <a:pathLst>
              <a:path w="85" h="84">
                <a:moveTo>
                  <a:pt x="85" y="42"/>
                </a:moveTo>
                <a:cubicBezTo>
                  <a:pt x="85" y="65"/>
                  <a:pt x="66" y="84"/>
                  <a:pt x="42" y="84"/>
                </a:cubicBezTo>
                <a:cubicBezTo>
                  <a:pt x="19" y="84"/>
                  <a:pt x="0" y="65"/>
                  <a:pt x="0" y="42"/>
                </a:cubicBezTo>
                <a:cubicBezTo>
                  <a:pt x="0" y="18"/>
                  <a:pt x="19" y="0"/>
                  <a:pt x="42" y="0"/>
                </a:cubicBezTo>
                <a:cubicBezTo>
                  <a:pt x="66" y="0"/>
                  <a:pt x="85" y="18"/>
                  <a:pt x="85" y="42"/>
                </a:cubicBezTo>
                <a:close/>
              </a:path>
            </a:pathLst>
          </a:custGeom>
          <a:solidFill>
            <a:schemeClr val="accent2">
              <a:lumMod val="75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3" name="Freeform: Shape 1276"/>
          <p:cNvSpPr/>
          <p:nvPr userDrawn="1"/>
        </p:nvSpPr>
        <p:spPr>
          <a:xfrm>
            <a:off x="6964439" y="5338387"/>
            <a:ext cx="182556" cy="184780"/>
          </a:xfrm>
          <a:custGeom>
            <a:avLst/>
            <a:gdLst/>
            <a:ahLst/>
            <a:cxnLst>
              <a:cxn ang="3cd4">
                <a:pos x="hc" y="t"/>
              </a:cxn>
              <a:cxn ang="cd2">
                <a:pos x="l" y="vc"/>
              </a:cxn>
              <a:cxn ang="cd4">
                <a:pos x="hc" y="b"/>
              </a:cxn>
              <a:cxn ang="0">
                <a:pos x="r" y="vc"/>
              </a:cxn>
            </a:cxnLst>
            <a:rect l="l" t="t" r="r" b="b"/>
            <a:pathLst>
              <a:path w="84" h="85">
                <a:moveTo>
                  <a:pt x="84" y="42"/>
                </a:moveTo>
                <a:cubicBezTo>
                  <a:pt x="84" y="66"/>
                  <a:pt x="65" y="85"/>
                  <a:pt x="42" y="85"/>
                </a:cubicBezTo>
                <a:cubicBezTo>
                  <a:pt x="19" y="85"/>
                  <a:pt x="0" y="66"/>
                  <a:pt x="0" y="42"/>
                </a:cubicBezTo>
                <a:cubicBezTo>
                  <a:pt x="0" y="19"/>
                  <a:pt x="19" y="0"/>
                  <a:pt x="42" y="0"/>
                </a:cubicBezTo>
                <a:cubicBezTo>
                  <a:pt x="65" y="0"/>
                  <a:pt x="84" y="19"/>
                  <a:pt x="84" y="42"/>
                </a:cubicBezTo>
                <a:close/>
              </a:path>
            </a:pathLst>
          </a:custGeom>
          <a:solidFill>
            <a:schemeClr val="accent3"/>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4" name="Freeform: Shape 1277"/>
          <p:cNvSpPr/>
          <p:nvPr userDrawn="1"/>
        </p:nvSpPr>
        <p:spPr>
          <a:xfrm>
            <a:off x="5983477" y="5743143"/>
            <a:ext cx="182556" cy="184780"/>
          </a:xfrm>
          <a:custGeom>
            <a:avLst/>
            <a:gdLst/>
            <a:ahLst/>
            <a:cxnLst>
              <a:cxn ang="3cd4">
                <a:pos x="hc" y="t"/>
              </a:cxn>
              <a:cxn ang="cd2">
                <a:pos x="l" y="vc"/>
              </a:cxn>
              <a:cxn ang="cd4">
                <a:pos x="hc" y="b"/>
              </a:cxn>
              <a:cxn ang="0">
                <a:pos x="r" y="vc"/>
              </a:cxn>
            </a:cxnLst>
            <a:rect l="l" t="t" r="r" b="b"/>
            <a:pathLst>
              <a:path w="84" h="85">
                <a:moveTo>
                  <a:pt x="84" y="43"/>
                </a:moveTo>
                <a:cubicBezTo>
                  <a:pt x="84" y="66"/>
                  <a:pt x="65" y="85"/>
                  <a:pt x="42" y="85"/>
                </a:cubicBezTo>
                <a:cubicBezTo>
                  <a:pt x="19" y="85"/>
                  <a:pt x="0" y="66"/>
                  <a:pt x="0" y="43"/>
                </a:cubicBezTo>
                <a:cubicBezTo>
                  <a:pt x="0" y="20"/>
                  <a:pt x="19" y="0"/>
                  <a:pt x="42" y="0"/>
                </a:cubicBezTo>
                <a:cubicBezTo>
                  <a:pt x="65" y="0"/>
                  <a:pt x="84" y="20"/>
                  <a:pt x="84" y="43"/>
                </a:cubicBezTo>
                <a:close/>
              </a:path>
            </a:pathLst>
          </a:custGeom>
          <a:solidFill>
            <a:schemeClr val="accent3">
              <a:lumMod val="60000"/>
              <a:lumOff val="40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5" name="Freeform: Shape 1278"/>
          <p:cNvSpPr/>
          <p:nvPr userDrawn="1"/>
        </p:nvSpPr>
        <p:spPr>
          <a:xfrm>
            <a:off x="5009111" y="5347187"/>
            <a:ext cx="182556" cy="182580"/>
          </a:xfrm>
          <a:custGeom>
            <a:avLst/>
            <a:gdLst/>
            <a:ahLst/>
            <a:cxnLst>
              <a:cxn ang="3cd4">
                <a:pos x="hc" y="t"/>
              </a:cxn>
              <a:cxn ang="cd2">
                <a:pos x="l" y="vc"/>
              </a:cxn>
              <a:cxn ang="cd4">
                <a:pos x="hc" y="b"/>
              </a:cxn>
              <a:cxn ang="0">
                <a:pos x="r" y="vc"/>
              </a:cxn>
            </a:cxnLst>
            <a:rect l="l" t="t" r="r" b="b"/>
            <a:pathLst>
              <a:path w="84" h="84">
                <a:moveTo>
                  <a:pt x="84" y="41"/>
                </a:moveTo>
                <a:cubicBezTo>
                  <a:pt x="84" y="65"/>
                  <a:pt x="65" y="84"/>
                  <a:pt x="42" y="84"/>
                </a:cubicBezTo>
                <a:cubicBezTo>
                  <a:pt x="19" y="84"/>
                  <a:pt x="0" y="65"/>
                  <a:pt x="0" y="41"/>
                </a:cubicBezTo>
                <a:cubicBezTo>
                  <a:pt x="0" y="18"/>
                  <a:pt x="19" y="0"/>
                  <a:pt x="42" y="0"/>
                </a:cubicBezTo>
                <a:cubicBezTo>
                  <a:pt x="65" y="0"/>
                  <a:pt x="84" y="18"/>
                  <a:pt x="84" y="41"/>
                </a:cubicBezTo>
                <a:close/>
              </a:path>
            </a:pathLst>
          </a:custGeom>
          <a:solidFill>
            <a:schemeClr val="accent4"/>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6" name="Freeform: Shape 1279"/>
          <p:cNvSpPr/>
          <p:nvPr userDrawn="1"/>
        </p:nvSpPr>
        <p:spPr>
          <a:xfrm>
            <a:off x="4593413" y="4357297"/>
            <a:ext cx="184756" cy="184780"/>
          </a:xfrm>
          <a:custGeom>
            <a:avLst/>
            <a:gdLst/>
            <a:ahLst/>
            <a:cxnLst>
              <a:cxn ang="3cd4">
                <a:pos x="hc" y="t"/>
              </a:cxn>
              <a:cxn ang="cd2">
                <a:pos x="l" y="vc"/>
              </a:cxn>
              <a:cxn ang="cd4">
                <a:pos x="hc" y="b"/>
              </a:cxn>
              <a:cxn ang="0">
                <a:pos x="r" y="vc"/>
              </a:cxn>
            </a:cxnLst>
            <a:rect l="l" t="t" r="r" b="b"/>
            <a:pathLst>
              <a:path w="85" h="85">
                <a:moveTo>
                  <a:pt x="85" y="42"/>
                </a:moveTo>
                <a:cubicBezTo>
                  <a:pt x="85" y="66"/>
                  <a:pt x="66" y="85"/>
                  <a:pt x="43" y="85"/>
                </a:cubicBezTo>
                <a:cubicBezTo>
                  <a:pt x="19" y="85"/>
                  <a:pt x="0" y="66"/>
                  <a:pt x="0" y="42"/>
                </a:cubicBezTo>
                <a:cubicBezTo>
                  <a:pt x="0" y="19"/>
                  <a:pt x="19" y="0"/>
                  <a:pt x="43" y="0"/>
                </a:cubicBezTo>
                <a:cubicBezTo>
                  <a:pt x="66" y="0"/>
                  <a:pt x="85" y="19"/>
                  <a:pt x="85" y="42"/>
                </a:cubicBezTo>
                <a:close/>
              </a:path>
            </a:pathLst>
          </a:custGeom>
          <a:solidFill>
            <a:schemeClr val="accent4">
              <a:lumMod val="60000"/>
              <a:lumOff val="40000"/>
            </a:schemeClr>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27" name="Freeform: Shape 1280"/>
          <p:cNvSpPr/>
          <p:nvPr userDrawn="1"/>
        </p:nvSpPr>
        <p:spPr>
          <a:xfrm>
            <a:off x="4998107" y="3376213"/>
            <a:ext cx="182556" cy="182580"/>
          </a:xfrm>
          <a:custGeom>
            <a:avLst/>
            <a:gdLst/>
            <a:ahLst/>
            <a:cxnLst>
              <a:cxn ang="3cd4">
                <a:pos x="hc" y="t"/>
              </a:cxn>
              <a:cxn ang="cd2">
                <a:pos x="l" y="vc"/>
              </a:cxn>
              <a:cxn ang="cd4">
                <a:pos x="hc" y="b"/>
              </a:cxn>
              <a:cxn ang="0">
                <a:pos x="r" y="vc"/>
              </a:cxn>
            </a:cxnLst>
            <a:rect l="l" t="t" r="r" b="b"/>
            <a:pathLst>
              <a:path w="84" h="84">
                <a:moveTo>
                  <a:pt x="84" y="42"/>
                </a:moveTo>
                <a:cubicBezTo>
                  <a:pt x="84" y="65"/>
                  <a:pt x="66" y="84"/>
                  <a:pt x="42" y="84"/>
                </a:cubicBezTo>
                <a:cubicBezTo>
                  <a:pt x="19" y="84"/>
                  <a:pt x="0" y="65"/>
                  <a:pt x="0" y="42"/>
                </a:cubicBezTo>
                <a:cubicBezTo>
                  <a:pt x="0" y="18"/>
                  <a:pt x="19" y="0"/>
                  <a:pt x="42" y="0"/>
                </a:cubicBezTo>
                <a:cubicBezTo>
                  <a:pt x="66" y="0"/>
                  <a:pt x="84" y="18"/>
                  <a:pt x="84" y="42"/>
                </a:cubicBezTo>
                <a:close/>
              </a:path>
            </a:pathLst>
          </a:custGeom>
          <a:solidFill>
            <a:schemeClr val="accent5"/>
          </a:solidFill>
          <a:ln cap="flat">
            <a:noFill/>
            <a:prstDash val="solid"/>
          </a:ln>
        </p:spPr>
        <p:txBody>
          <a:bodyPr vert="horz" wrap="none" lIns="44995" tIns="22497" rIns="44995" bIns="22497" anchor="ctr" anchorCtr="1" compatLnSpc="0"/>
          <a:lstStyle/>
          <a:p>
            <a:pPr defTabSz="609585" hangingPunct="0"/>
            <a:endParaRPr lang="en-US" sz="900" dirty="0">
              <a:solidFill>
                <a:prstClr val="black"/>
              </a:solidFill>
              <a:latin typeface="Lato Light" charset="0"/>
              <a:ea typeface="Lato Light" charset="0"/>
              <a:cs typeface="Lato Light" charset="0"/>
            </a:endParaRPr>
          </a:p>
        </p:txBody>
      </p:sp>
      <p:sp>
        <p:nvSpPr>
          <p:cNvPr id="44" name="Rectangle 43"/>
          <p:cNvSpPr/>
          <p:nvPr userDrawn="1"/>
        </p:nvSpPr>
        <p:spPr>
          <a:xfrm>
            <a:off x="5547848" y="412938"/>
            <a:ext cx="1146563" cy="485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45" name="Text Placeholder 9"/>
          <p:cNvSpPr>
            <a:spLocks noGrp="1"/>
          </p:cNvSpPr>
          <p:nvPr>
            <p:ph type="body" sz="quarter" idx="17" hasCustomPrompt="1"/>
          </p:nvPr>
        </p:nvSpPr>
        <p:spPr>
          <a:xfrm>
            <a:off x="3970105" y="882059"/>
            <a:ext cx="4277756" cy="652072"/>
          </a:xfrm>
          <a:prstGeom prst="rect">
            <a:avLst/>
          </a:prstGeom>
        </p:spPr>
        <p:txBody>
          <a:bodyPr>
            <a:normAutofit/>
          </a:bodyPr>
          <a:lstStyle>
            <a:lvl1pPr marL="0" indent="0" algn="ctr">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Title of slide</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46" name="Text Placeholder 20"/>
          <p:cNvSpPr>
            <a:spLocks noGrp="1"/>
          </p:cNvSpPr>
          <p:nvPr>
            <p:ph type="body" sz="quarter" idx="25" hasCustomPrompt="1"/>
          </p:nvPr>
        </p:nvSpPr>
        <p:spPr>
          <a:xfrm>
            <a:off x="4680492" y="627095"/>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47" name="Text Placeholder 4"/>
          <p:cNvSpPr>
            <a:spLocks noGrp="1"/>
          </p:cNvSpPr>
          <p:nvPr>
            <p:ph type="body" sz="quarter" idx="26" hasCustomPrompt="1"/>
          </p:nvPr>
        </p:nvSpPr>
        <p:spPr>
          <a:xfrm>
            <a:off x="2317846" y="1656219"/>
            <a:ext cx="7632500" cy="482600"/>
          </a:xfrm>
          <a:prstGeom prst="rect">
            <a:avLst/>
          </a:prstGeom>
        </p:spPr>
        <p:txBody>
          <a:bodyPr>
            <a:noAutofit/>
          </a:bodyPr>
          <a:lstStyle>
            <a:lvl1pPr marL="0" marR="0" indent="0" algn="ctr" defTabSz="915101" rtl="0" eaLnBrk="1" fontAlgn="auto" latinLnBrk="0" hangingPunct="1">
              <a:lnSpc>
                <a:spcPct val="90000"/>
              </a:lnSpc>
              <a:spcBef>
                <a:spcPts val="1005"/>
              </a:spcBef>
              <a:spcAft>
                <a:spcPts val="0"/>
              </a:spcAft>
              <a:buClrTx/>
              <a:buSzTx/>
              <a:buFont typeface="Arial" panose="020B0604020202020204" pitchFamily="34" charset="0"/>
              <a:buNone/>
              <a:tabLst/>
              <a:defRPr sz="1200">
                <a:latin typeface="+mj-lt"/>
              </a:defRPr>
            </a:lvl1pPr>
          </a:lstStyle>
          <a:p>
            <a:pPr lvl="0"/>
            <a:r>
              <a:rPr lang="en-CA" dirty="0" smtClean="0"/>
              <a:t>Lorem ipsum dolor sit </a:t>
            </a:r>
            <a:r>
              <a:rPr lang="en-CA" dirty="0" err="1" smtClean="0"/>
              <a:t>amet</a:t>
            </a:r>
            <a:r>
              <a:rPr lang="en-CA" dirty="0" smtClean="0"/>
              <a:t>, </a:t>
            </a:r>
            <a:r>
              <a:rPr lang="en-CA" dirty="0" err="1" smtClean="0"/>
              <a:t>consectetur</a:t>
            </a:r>
            <a:r>
              <a:rPr lang="en-CA" dirty="0" smtClean="0"/>
              <a:t> </a:t>
            </a:r>
            <a:r>
              <a:rPr lang="en-CA" dirty="0" err="1" smtClean="0"/>
              <a:t>adipiscing</a:t>
            </a:r>
            <a:r>
              <a:rPr lang="en-CA" dirty="0" smtClean="0"/>
              <a:t> </a:t>
            </a:r>
            <a:r>
              <a:rPr lang="en-CA" dirty="0" err="1" smtClean="0"/>
              <a:t>elit</a:t>
            </a:r>
            <a:r>
              <a:rPr lang="en-CA" dirty="0" smtClean="0"/>
              <a:t>, </a:t>
            </a:r>
            <a:r>
              <a:rPr lang="en-CA" dirty="0" err="1" smtClean="0"/>
              <a:t>sed</a:t>
            </a:r>
            <a:r>
              <a:rPr lang="en-CA" dirty="0" smtClean="0"/>
              <a:t> do </a:t>
            </a:r>
            <a:r>
              <a:rPr lang="en-CA" dirty="0" err="1" smtClean="0"/>
              <a:t>eiusmod</a:t>
            </a:r>
            <a:r>
              <a:rPr lang="en-CA" dirty="0" smtClean="0"/>
              <a:t> </a:t>
            </a:r>
            <a:r>
              <a:rPr lang="en-CA" dirty="0" err="1" smtClean="0"/>
              <a:t>tempor</a:t>
            </a:r>
            <a:r>
              <a:rPr lang="en-CA" dirty="0" smtClean="0"/>
              <a:t> </a:t>
            </a:r>
            <a:r>
              <a:rPr lang="en-CA" dirty="0" err="1" smtClean="0"/>
              <a:t>incididunt</a:t>
            </a:r>
            <a:r>
              <a:rPr lang="en-CA" dirty="0" smtClean="0"/>
              <a:t> </a:t>
            </a:r>
            <a:r>
              <a:rPr lang="en-CA" dirty="0" err="1" smtClean="0"/>
              <a:t>ut</a:t>
            </a:r>
            <a:r>
              <a:rPr lang="en-CA" dirty="0" smtClean="0"/>
              <a:t> </a:t>
            </a:r>
            <a:r>
              <a:rPr lang="en-CA" dirty="0" err="1" smtClean="0"/>
              <a:t>labore</a:t>
            </a:r>
            <a:r>
              <a:rPr lang="en-CA" dirty="0" smtClean="0"/>
              <a:t> et </a:t>
            </a:r>
            <a:r>
              <a:rPr lang="en-CA" dirty="0" err="1" smtClean="0"/>
              <a:t>dolore</a:t>
            </a:r>
            <a:r>
              <a:rPr lang="en-CA" dirty="0" smtClean="0"/>
              <a:t> magna </a:t>
            </a:r>
            <a:r>
              <a:rPr lang="en-CA" dirty="0" err="1" smtClean="0"/>
              <a:t>aliqua</a:t>
            </a:r>
            <a:r>
              <a:rPr lang="en-CA" dirty="0" smtClean="0"/>
              <a:t>. </a:t>
            </a:r>
            <a:r>
              <a:rPr lang="en-CA" dirty="0" err="1" smtClean="0"/>
              <a:t>Ut</a:t>
            </a:r>
            <a:r>
              <a:rPr lang="en-CA" dirty="0" smtClean="0"/>
              <a:t> </a:t>
            </a:r>
            <a:r>
              <a:rPr lang="en-CA" dirty="0" err="1" smtClean="0"/>
              <a:t>enim</a:t>
            </a:r>
            <a:r>
              <a:rPr lang="en-CA" dirty="0" smtClean="0"/>
              <a:t> ad minim </a:t>
            </a:r>
            <a:r>
              <a:rPr lang="en-CA" dirty="0" err="1" smtClean="0"/>
              <a:t>veniam</a:t>
            </a:r>
            <a:r>
              <a:rPr lang="en-CA" dirty="0" smtClean="0"/>
              <a:t>, </a:t>
            </a:r>
            <a:r>
              <a:rPr lang="en-CA" dirty="0" err="1" smtClean="0"/>
              <a:t>quis</a:t>
            </a:r>
            <a:r>
              <a:rPr lang="en-CA" dirty="0" smtClean="0"/>
              <a:t> </a:t>
            </a:r>
            <a:r>
              <a:rPr lang="en-CA" dirty="0" err="1" smtClean="0"/>
              <a:t>nostrud</a:t>
            </a:r>
            <a:r>
              <a:rPr lang="en-CA" dirty="0" smtClean="0"/>
              <a:t> exercitation </a:t>
            </a:r>
            <a:r>
              <a:rPr lang="en-CA" dirty="0" err="1" smtClean="0"/>
              <a:t>ullamco</a:t>
            </a:r>
            <a:r>
              <a:rPr lang="en-CA" dirty="0" smtClean="0"/>
              <a:t> </a:t>
            </a:r>
            <a:r>
              <a:rPr lang="en-CA" dirty="0" err="1" smtClean="0"/>
              <a:t>laboris</a:t>
            </a:r>
            <a:r>
              <a:rPr lang="en-CA" dirty="0" smtClean="0"/>
              <a:t> nisi </a:t>
            </a:r>
            <a:r>
              <a:rPr lang="en-CA" dirty="0" err="1" smtClean="0"/>
              <a:t>ut</a:t>
            </a:r>
            <a:r>
              <a:rPr lang="en-CA" dirty="0" smtClean="0"/>
              <a:t> </a:t>
            </a:r>
            <a:r>
              <a:rPr lang="en-CA" dirty="0" err="1" smtClean="0"/>
              <a:t>aliquip</a:t>
            </a:r>
            <a:r>
              <a:rPr lang="en-CA" dirty="0" smtClean="0"/>
              <a:t> ex </a:t>
            </a:r>
            <a:r>
              <a:rPr lang="en-CA" dirty="0" err="1" smtClean="0"/>
              <a:t>ea</a:t>
            </a:r>
            <a:r>
              <a:rPr lang="en-CA" dirty="0" smtClean="0"/>
              <a:t> </a:t>
            </a:r>
            <a:r>
              <a:rPr lang="en-CA" dirty="0" err="1" smtClean="0"/>
              <a:t>commodo</a:t>
            </a:r>
            <a:r>
              <a:rPr lang="en-CA" dirty="0" smtClean="0"/>
              <a:t> </a:t>
            </a:r>
            <a:r>
              <a:rPr lang="en-CA" dirty="0" err="1" smtClean="0"/>
              <a:t>consequat</a:t>
            </a:r>
            <a:r>
              <a:rPr lang="en-CA" dirty="0" smtClean="0"/>
              <a:t>. </a:t>
            </a:r>
            <a:endParaRPr lang="en-CA" dirty="0"/>
          </a:p>
        </p:txBody>
      </p:sp>
      <p:sp>
        <p:nvSpPr>
          <p:cNvPr id="3" name="Text Placeholder 2"/>
          <p:cNvSpPr>
            <a:spLocks noGrp="1"/>
          </p:cNvSpPr>
          <p:nvPr>
            <p:ph type="body" sz="quarter" idx="27" hasCustomPrompt="1"/>
          </p:nvPr>
        </p:nvSpPr>
        <p:spPr>
          <a:xfrm>
            <a:off x="3075773" y="2779255"/>
            <a:ext cx="1610017" cy="217488"/>
          </a:xfrm>
          <a:prstGeom prst="rect">
            <a:avLst/>
          </a:prstGeom>
        </p:spPr>
        <p:txBody>
          <a:bodyPr>
            <a:noAutofit/>
          </a:bodyPr>
          <a:lstStyle>
            <a:lvl1pPr marL="0" indent="0">
              <a:buNone/>
              <a:defRPr sz="2000" b="1">
                <a:solidFill>
                  <a:schemeClr val="tx2"/>
                </a:solidFill>
              </a:defRPr>
            </a:lvl1pPr>
          </a:lstStyle>
          <a:p>
            <a:pPr lvl="0"/>
            <a:r>
              <a:rPr lang="en-US" dirty="0" smtClean="0"/>
              <a:t>Title</a:t>
            </a:r>
            <a:endParaRPr lang="en-CA" dirty="0"/>
          </a:p>
        </p:txBody>
      </p:sp>
      <p:sp>
        <p:nvSpPr>
          <p:cNvPr id="49" name="Text Placeholder 2"/>
          <p:cNvSpPr>
            <a:spLocks noGrp="1"/>
          </p:cNvSpPr>
          <p:nvPr>
            <p:ph type="body" sz="quarter" idx="28" hasCustomPrompt="1"/>
          </p:nvPr>
        </p:nvSpPr>
        <p:spPr>
          <a:xfrm>
            <a:off x="2712864" y="4158765"/>
            <a:ext cx="1895131" cy="217488"/>
          </a:xfrm>
          <a:prstGeom prst="rect">
            <a:avLst/>
          </a:prstGeom>
        </p:spPr>
        <p:txBody>
          <a:bodyPr>
            <a:noAutofit/>
          </a:bodyPr>
          <a:lstStyle>
            <a:lvl1pPr marL="0" indent="0">
              <a:buNone/>
              <a:defRPr sz="2000" b="1">
                <a:solidFill>
                  <a:schemeClr val="tx2"/>
                </a:solidFill>
              </a:defRPr>
            </a:lvl1pPr>
          </a:lstStyle>
          <a:p>
            <a:pPr lvl="0"/>
            <a:r>
              <a:rPr lang="en-US" dirty="0" smtClean="0"/>
              <a:t>Title</a:t>
            </a:r>
            <a:endParaRPr lang="en-CA" dirty="0"/>
          </a:p>
        </p:txBody>
      </p:sp>
      <p:sp>
        <p:nvSpPr>
          <p:cNvPr id="50" name="Text Placeholder 2"/>
          <p:cNvSpPr>
            <a:spLocks noGrp="1"/>
          </p:cNvSpPr>
          <p:nvPr>
            <p:ph type="body" sz="quarter" idx="29" hasCustomPrompt="1"/>
          </p:nvPr>
        </p:nvSpPr>
        <p:spPr>
          <a:xfrm>
            <a:off x="3075773" y="5574081"/>
            <a:ext cx="1664833" cy="217488"/>
          </a:xfrm>
          <a:prstGeom prst="rect">
            <a:avLst/>
          </a:prstGeom>
        </p:spPr>
        <p:txBody>
          <a:bodyPr>
            <a:noAutofit/>
          </a:bodyPr>
          <a:lstStyle>
            <a:lvl1pPr marL="0" indent="0">
              <a:buNone/>
              <a:defRPr sz="2000" b="1">
                <a:solidFill>
                  <a:schemeClr val="tx2"/>
                </a:solidFill>
              </a:defRPr>
            </a:lvl1pPr>
          </a:lstStyle>
          <a:p>
            <a:pPr lvl="0"/>
            <a:r>
              <a:rPr lang="en-US" dirty="0" smtClean="0"/>
              <a:t>Title</a:t>
            </a:r>
            <a:endParaRPr lang="en-CA" dirty="0"/>
          </a:p>
        </p:txBody>
      </p:sp>
      <p:sp>
        <p:nvSpPr>
          <p:cNvPr id="51" name="Text Placeholder 2"/>
          <p:cNvSpPr>
            <a:spLocks noGrp="1"/>
          </p:cNvSpPr>
          <p:nvPr>
            <p:ph type="body" sz="quarter" idx="30" hasCustomPrompt="1"/>
          </p:nvPr>
        </p:nvSpPr>
        <p:spPr>
          <a:xfrm>
            <a:off x="7477743" y="2780972"/>
            <a:ext cx="1602925" cy="217488"/>
          </a:xfrm>
          <a:prstGeom prst="rect">
            <a:avLst/>
          </a:prstGeom>
        </p:spPr>
        <p:txBody>
          <a:bodyPr>
            <a:noAutofit/>
          </a:bodyPr>
          <a:lstStyle>
            <a:lvl1pPr marL="0" indent="0" algn="r">
              <a:buNone/>
              <a:defRPr sz="2000" b="1">
                <a:solidFill>
                  <a:schemeClr val="tx2"/>
                </a:solidFill>
              </a:defRPr>
            </a:lvl1pPr>
          </a:lstStyle>
          <a:p>
            <a:pPr lvl="0"/>
            <a:r>
              <a:rPr lang="en-US" dirty="0" smtClean="0"/>
              <a:t>Title</a:t>
            </a:r>
            <a:endParaRPr lang="en-CA" dirty="0"/>
          </a:p>
        </p:txBody>
      </p:sp>
      <p:sp>
        <p:nvSpPr>
          <p:cNvPr id="52" name="Text Placeholder 2"/>
          <p:cNvSpPr>
            <a:spLocks noGrp="1"/>
          </p:cNvSpPr>
          <p:nvPr>
            <p:ph type="body" sz="quarter" idx="31" hasCustomPrompt="1"/>
          </p:nvPr>
        </p:nvSpPr>
        <p:spPr>
          <a:xfrm>
            <a:off x="7543267" y="4158843"/>
            <a:ext cx="2016544" cy="217488"/>
          </a:xfrm>
          <a:prstGeom prst="rect">
            <a:avLst/>
          </a:prstGeom>
        </p:spPr>
        <p:txBody>
          <a:bodyPr>
            <a:noAutofit/>
          </a:bodyPr>
          <a:lstStyle>
            <a:lvl1pPr marL="0" indent="0" algn="r">
              <a:buNone/>
              <a:defRPr sz="2000" b="1">
                <a:solidFill>
                  <a:schemeClr val="tx2"/>
                </a:solidFill>
              </a:defRPr>
            </a:lvl1pPr>
          </a:lstStyle>
          <a:p>
            <a:pPr lvl="0"/>
            <a:r>
              <a:rPr lang="en-US" dirty="0" smtClean="0"/>
              <a:t>Title</a:t>
            </a:r>
            <a:endParaRPr lang="en-CA" dirty="0"/>
          </a:p>
        </p:txBody>
      </p:sp>
      <p:sp>
        <p:nvSpPr>
          <p:cNvPr id="53" name="Text Placeholder 2"/>
          <p:cNvSpPr>
            <a:spLocks noGrp="1"/>
          </p:cNvSpPr>
          <p:nvPr>
            <p:ph type="body" sz="quarter" idx="32" hasCustomPrompt="1"/>
          </p:nvPr>
        </p:nvSpPr>
        <p:spPr>
          <a:xfrm>
            <a:off x="7477742" y="5574081"/>
            <a:ext cx="1602925" cy="217488"/>
          </a:xfrm>
          <a:prstGeom prst="rect">
            <a:avLst/>
          </a:prstGeom>
        </p:spPr>
        <p:txBody>
          <a:bodyPr>
            <a:noAutofit/>
          </a:bodyPr>
          <a:lstStyle>
            <a:lvl1pPr marL="0" indent="0" algn="r">
              <a:buNone/>
              <a:defRPr sz="2000" b="1">
                <a:solidFill>
                  <a:schemeClr val="tx2"/>
                </a:solidFill>
              </a:defRPr>
            </a:lvl1pPr>
          </a:lstStyle>
          <a:p>
            <a:pPr lvl="0"/>
            <a:r>
              <a:rPr lang="en-US" dirty="0" smtClean="0"/>
              <a:t>Title</a:t>
            </a:r>
            <a:endParaRPr lang="en-CA" dirty="0"/>
          </a:p>
        </p:txBody>
      </p:sp>
      <p:sp>
        <p:nvSpPr>
          <p:cNvPr id="54" name="Text Placeholder 4"/>
          <p:cNvSpPr>
            <a:spLocks noGrp="1"/>
          </p:cNvSpPr>
          <p:nvPr>
            <p:ph type="body" sz="quarter" idx="33" hasCustomPrompt="1"/>
          </p:nvPr>
        </p:nvSpPr>
        <p:spPr>
          <a:xfrm>
            <a:off x="3075771" y="3095610"/>
            <a:ext cx="1602925" cy="561317"/>
          </a:xfrm>
          <a:prstGeom prst="rect">
            <a:avLst/>
          </a:prstGeom>
        </p:spPr>
        <p:txBody>
          <a:bodyPr>
            <a:norm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55" name="Text Placeholder 4"/>
          <p:cNvSpPr>
            <a:spLocks noGrp="1"/>
          </p:cNvSpPr>
          <p:nvPr>
            <p:ph type="body" sz="quarter" idx="34" hasCustomPrompt="1"/>
          </p:nvPr>
        </p:nvSpPr>
        <p:spPr>
          <a:xfrm>
            <a:off x="2682074" y="4483399"/>
            <a:ext cx="1881084" cy="561317"/>
          </a:xfrm>
          <a:prstGeom prst="rect">
            <a:avLst/>
          </a:prstGeom>
        </p:spPr>
        <p:txBody>
          <a:bodyPr>
            <a:norm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56" name="Text Placeholder 4"/>
          <p:cNvSpPr>
            <a:spLocks noGrp="1"/>
          </p:cNvSpPr>
          <p:nvPr>
            <p:ph type="body" sz="quarter" idx="35" hasCustomPrompt="1"/>
          </p:nvPr>
        </p:nvSpPr>
        <p:spPr>
          <a:xfrm>
            <a:off x="3075771" y="5886998"/>
            <a:ext cx="1664833" cy="561317"/>
          </a:xfrm>
          <a:prstGeom prst="rect">
            <a:avLst/>
          </a:prstGeom>
        </p:spPr>
        <p:txBody>
          <a:bodyPr>
            <a:normAutofit/>
          </a:bodyPr>
          <a:lstStyle>
            <a:lvl1pPr marL="0" indent="0" algn="l">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57" name="Text Placeholder 4"/>
          <p:cNvSpPr>
            <a:spLocks noGrp="1"/>
          </p:cNvSpPr>
          <p:nvPr>
            <p:ph type="body" sz="quarter" idx="36" hasCustomPrompt="1"/>
          </p:nvPr>
        </p:nvSpPr>
        <p:spPr>
          <a:xfrm>
            <a:off x="7477743" y="3079840"/>
            <a:ext cx="1602925" cy="561317"/>
          </a:xfrm>
          <a:prstGeom prst="rect">
            <a:avLst/>
          </a:prstGeom>
        </p:spPr>
        <p:txBody>
          <a:bodyPr>
            <a:norm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59" name="Text Placeholder 4"/>
          <p:cNvSpPr>
            <a:spLocks noGrp="1"/>
          </p:cNvSpPr>
          <p:nvPr>
            <p:ph type="body" sz="quarter" idx="37" hasCustomPrompt="1"/>
          </p:nvPr>
        </p:nvSpPr>
        <p:spPr>
          <a:xfrm>
            <a:off x="7477743" y="4492334"/>
            <a:ext cx="2082068" cy="561317"/>
          </a:xfrm>
          <a:prstGeom prst="rect">
            <a:avLst/>
          </a:prstGeom>
        </p:spPr>
        <p:txBody>
          <a:bodyPr>
            <a:norm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60" name="Text Placeholder 4"/>
          <p:cNvSpPr>
            <a:spLocks noGrp="1"/>
          </p:cNvSpPr>
          <p:nvPr>
            <p:ph type="body" sz="quarter" idx="38" hasCustomPrompt="1"/>
          </p:nvPr>
        </p:nvSpPr>
        <p:spPr>
          <a:xfrm>
            <a:off x="7477742" y="5886998"/>
            <a:ext cx="1602925" cy="561317"/>
          </a:xfrm>
          <a:prstGeom prst="rect">
            <a:avLst/>
          </a:prstGeom>
        </p:spPr>
        <p:txBody>
          <a:bodyPr>
            <a:normAutofit/>
          </a:bodyPr>
          <a:lstStyle>
            <a:lvl1pPr marL="0" indent="0" algn="r">
              <a:buNone/>
              <a:defRPr sz="1200"/>
            </a:lvl1pPr>
          </a:lstStyle>
          <a:p>
            <a:pPr lvl="0"/>
            <a:r>
              <a:rPr lang="en-CA" dirty="0" err="1" smtClean="0"/>
              <a:t>Duis</a:t>
            </a:r>
            <a:r>
              <a:rPr lang="en-CA" dirty="0" smtClean="0"/>
              <a:t> </a:t>
            </a:r>
            <a:r>
              <a:rPr lang="en-CA" dirty="0" err="1" smtClean="0"/>
              <a:t>aute</a:t>
            </a:r>
            <a:r>
              <a:rPr lang="en-CA" dirty="0" smtClean="0"/>
              <a:t> </a:t>
            </a:r>
            <a:r>
              <a:rPr lang="en-CA" dirty="0" err="1" smtClean="0"/>
              <a:t>irure</a:t>
            </a:r>
            <a:r>
              <a:rPr lang="en-CA" dirty="0" smtClean="0"/>
              <a:t> dolor in </a:t>
            </a:r>
            <a:r>
              <a:rPr lang="en-CA" dirty="0" err="1" smtClean="0"/>
              <a:t>reprehenderit</a:t>
            </a:r>
            <a:r>
              <a:rPr lang="en-CA" dirty="0" smtClean="0"/>
              <a:t> in </a:t>
            </a:r>
            <a:r>
              <a:rPr lang="en-CA" dirty="0" err="1" smtClean="0"/>
              <a:t>voluptate</a:t>
            </a:r>
            <a:r>
              <a:rPr lang="en-CA" dirty="0" smtClean="0"/>
              <a:t> </a:t>
            </a:r>
            <a:r>
              <a:rPr lang="en-CA" dirty="0" err="1" smtClean="0"/>
              <a:t>velit</a:t>
            </a:r>
            <a:r>
              <a:rPr lang="en-CA" dirty="0" smtClean="0"/>
              <a:t> </a:t>
            </a:r>
            <a:r>
              <a:rPr lang="en-CA" dirty="0" err="1" smtClean="0"/>
              <a:t>esse</a:t>
            </a:r>
            <a:r>
              <a:rPr lang="en-CA" dirty="0" smtClean="0"/>
              <a:t> </a:t>
            </a:r>
            <a:r>
              <a:rPr lang="en-CA" dirty="0" err="1" smtClean="0"/>
              <a:t>cillum</a:t>
            </a:r>
            <a:r>
              <a:rPr lang="en-CA" dirty="0" smtClean="0"/>
              <a:t> </a:t>
            </a:r>
            <a:r>
              <a:rPr lang="en-CA" dirty="0" err="1" smtClean="0"/>
              <a:t>dolore</a:t>
            </a:r>
            <a:r>
              <a:rPr lang="en-CA" dirty="0" smtClean="0"/>
              <a:t> </a:t>
            </a:r>
            <a:r>
              <a:rPr lang="en-CA" dirty="0" err="1" smtClean="0"/>
              <a:t>eu</a:t>
            </a:r>
            <a:r>
              <a:rPr lang="en-CA" dirty="0" smtClean="0"/>
              <a:t> </a:t>
            </a:r>
            <a:r>
              <a:rPr lang="en-CA" dirty="0" err="1" smtClean="0"/>
              <a:t>fugiat</a:t>
            </a:r>
            <a:r>
              <a:rPr lang="en-CA" dirty="0" smtClean="0"/>
              <a:t> </a:t>
            </a:r>
            <a:r>
              <a:rPr lang="en-CA" dirty="0" err="1" smtClean="0"/>
              <a:t>nulla</a:t>
            </a:r>
            <a:endParaRPr lang="en-CA" dirty="0"/>
          </a:p>
        </p:txBody>
      </p:sp>
      <p:sp>
        <p:nvSpPr>
          <p:cNvPr id="41" name="Slide Number Placeholder 18"/>
          <p:cNvSpPr>
            <a:spLocks noGrp="1"/>
          </p:cNvSpPr>
          <p:nvPr>
            <p:ph type="sldNum" sz="quarter" idx="16"/>
          </p:nvPr>
        </p:nvSpPr>
        <p:spPr>
          <a:xfrm>
            <a:off x="11044505"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28667686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out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673600" y="6174316"/>
            <a:ext cx="2844800" cy="365125"/>
          </a:xfrm>
          <a:prstGeom prst="rect">
            <a:avLst/>
          </a:prstGeom>
        </p:spPr>
        <p:txBody>
          <a:bodyPr/>
          <a:lstStyle/>
          <a:p>
            <a:pPr defTabSz="609585"/>
            <a:fld id="{AD290A45-AFA1-0740-B9D5-E9D881DA56E2}" type="slidenum">
              <a:rPr lang="en-US" smtClean="0">
                <a:solidFill>
                  <a:prstClr val="black"/>
                </a:solidFill>
              </a:rPr>
              <a:pPr defTabSz="609585"/>
              <a:t>‹#›</a:t>
            </a:fld>
            <a:endParaRPr lang="en-US">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917"/>
            <a:ext cx="12178020" cy="6852167"/>
          </a:xfrm>
          <a:prstGeom prst="rect">
            <a:avLst/>
          </a:prstGeom>
        </p:spPr>
      </p:pic>
      <p:sp>
        <p:nvSpPr>
          <p:cNvPr id="10" name="Subtitle 2"/>
          <p:cNvSpPr>
            <a:spLocks noGrp="1"/>
          </p:cNvSpPr>
          <p:nvPr>
            <p:ph type="subTitle" idx="13"/>
          </p:nvPr>
        </p:nvSpPr>
        <p:spPr>
          <a:xfrm>
            <a:off x="6103867" y="4728751"/>
            <a:ext cx="5600453" cy="1054587"/>
          </a:xfrm>
          <a:prstGeom prst="rect">
            <a:avLst/>
          </a:prstGeom>
        </p:spPr>
        <p:txBody>
          <a:bodyPr/>
          <a:lstStyle>
            <a:lvl1pPr marL="0" indent="0" algn="ctr">
              <a:buNone/>
              <a:defRPr baseline="0">
                <a:latin typeface="Arial" panose="020B0604020202020204" pitchFamily="34" charset="0"/>
              </a:defRPr>
            </a:lvl1pPr>
          </a:lstStyle>
          <a:p>
            <a:endParaRPr lang="en-US" dirty="0"/>
          </a:p>
        </p:txBody>
      </p:sp>
      <p:sp>
        <p:nvSpPr>
          <p:cNvPr id="5" name="Content Placeholder 3"/>
          <p:cNvSpPr>
            <a:spLocks noGrp="1"/>
          </p:cNvSpPr>
          <p:nvPr>
            <p:ph sz="quarter" idx="10" hasCustomPrompt="1"/>
          </p:nvPr>
        </p:nvSpPr>
        <p:spPr>
          <a:xfrm>
            <a:off x="387351" y="6210300"/>
            <a:ext cx="2734733" cy="372533"/>
          </a:xfrm>
          <a:prstGeom prst="rect">
            <a:avLst/>
          </a:prstGeom>
        </p:spPr>
        <p:txBody>
          <a:bodyPr/>
          <a:lstStyle>
            <a:lvl1pPr marL="0" indent="0">
              <a:buNone/>
              <a:defRPr sz="1600" baseline="0"/>
            </a:lvl1pPr>
          </a:lstStyle>
          <a:p>
            <a:pPr lvl="0"/>
            <a:r>
              <a:rPr lang="fr-CA" dirty="0" smtClean="0"/>
              <a:t>GCdocs #</a:t>
            </a:r>
            <a:endParaRPr lang="en-CA" dirty="0"/>
          </a:p>
        </p:txBody>
      </p:sp>
    </p:spTree>
    <p:extLst>
      <p:ext uri="{BB962C8B-B14F-4D97-AF65-F5344CB8AC3E}">
        <p14:creationId xmlns:p14="http://schemas.microsoft.com/office/powerpoint/2010/main" val="349927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a:prstGeom prst="rect">
            <a:avLst/>
          </a:prstGeo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a:prstGeom prst="rect">
            <a:avLst/>
          </a:prstGeo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3369DC61-31E1-4F3E-B6BA-55D84FE7BB4C}" type="datetimeFigureOut">
              <a:rPr lang="en-CA" smtClean="0"/>
              <a:t>2019-06-17</a:t>
            </a:fld>
            <a:endParaRPr lang="en-CA"/>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44011AA7-A374-41E1-BC81-3C1F0E9D8C6C}" type="slidenum">
              <a:rPr lang="en-CA" smtClean="0"/>
              <a:t>‹#›</a:t>
            </a:fld>
            <a:endParaRPr lang="en-CA"/>
          </a:p>
        </p:txBody>
      </p:sp>
    </p:spTree>
    <p:extLst>
      <p:ext uri="{BB962C8B-B14F-4D97-AF65-F5344CB8AC3E}">
        <p14:creationId xmlns:p14="http://schemas.microsoft.com/office/powerpoint/2010/main" val="41694341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a:prstGeom prst="rect">
            <a:avLst/>
          </a:prstGeo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677334" y="2160589"/>
            <a:ext cx="8596668" cy="38807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3369DC61-31E1-4F3E-B6BA-55D84FE7BB4C}" type="datetimeFigureOut">
              <a:rPr lang="en-CA" smtClean="0"/>
              <a:t>2019-06-17</a:t>
            </a:fld>
            <a:endParaRPr lang="en-CA"/>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44011AA7-A374-41E1-BC81-3C1F0E9D8C6C}" type="slidenum">
              <a:rPr lang="en-CA" smtClean="0"/>
              <a:t>‹#›</a:t>
            </a:fld>
            <a:endParaRPr lang="en-CA"/>
          </a:p>
        </p:txBody>
      </p:sp>
    </p:spTree>
    <p:extLst>
      <p:ext uri="{BB962C8B-B14F-4D97-AF65-F5344CB8AC3E}">
        <p14:creationId xmlns:p14="http://schemas.microsoft.com/office/powerpoint/2010/main" val="22506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de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2917"/>
            <a:ext cx="12178020" cy="6852167"/>
          </a:xfrm>
          <a:prstGeom prst="rect">
            <a:avLst/>
          </a:prstGeom>
        </p:spPr>
      </p:pic>
      <p:sp>
        <p:nvSpPr>
          <p:cNvPr id="8" name="Text Placeholder 7"/>
          <p:cNvSpPr>
            <a:spLocks noGrp="1"/>
          </p:cNvSpPr>
          <p:nvPr>
            <p:ph type="body" sz="quarter" idx="13"/>
          </p:nvPr>
        </p:nvSpPr>
        <p:spPr>
          <a:xfrm>
            <a:off x="3597145" y="922867"/>
            <a:ext cx="8105907" cy="498898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201006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5547848" y="624603"/>
            <a:ext cx="1146563" cy="48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14" name="Picture Placeholder 13"/>
          <p:cNvSpPr>
            <a:spLocks noGrp="1"/>
          </p:cNvSpPr>
          <p:nvPr>
            <p:ph type="pic" sz="quarter" idx="10"/>
          </p:nvPr>
        </p:nvSpPr>
        <p:spPr>
          <a:xfrm>
            <a:off x="2078650" y="2408805"/>
            <a:ext cx="416324" cy="344811"/>
          </a:xfrm>
          <a:prstGeom prst="rect">
            <a:avLst/>
          </a:prstGeom>
        </p:spPr>
        <p:txBody>
          <a:bodyPr>
            <a:normAutofit/>
          </a:bodyPr>
          <a:lstStyle>
            <a:lvl1pPr marL="0" indent="0">
              <a:buNone/>
              <a:defRPr sz="800"/>
            </a:lvl1pPr>
          </a:lstStyle>
          <a:p>
            <a:endParaRPr lang="en-CA" dirty="0"/>
          </a:p>
        </p:txBody>
      </p:sp>
      <p:sp>
        <p:nvSpPr>
          <p:cNvPr id="34" name="Picture Placeholder 13"/>
          <p:cNvSpPr>
            <a:spLocks noGrp="1"/>
          </p:cNvSpPr>
          <p:nvPr>
            <p:ph type="pic" sz="quarter" idx="11"/>
          </p:nvPr>
        </p:nvSpPr>
        <p:spPr>
          <a:xfrm>
            <a:off x="2078650" y="3649358"/>
            <a:ext cx="416324" cy="344811"/>
          </a:xfrm>
          <a:prstGeom prst="rect">
            <a:avLst/>
          </a:prstGeom>
        </p:spPr>
        <p:txBody>
          <a:bodyPr>
            <a:normAutofit/>
          </a:bodyPr>
          <a:lstStyle>
            <a:lvl1pPr marL="0" indent="0">
              <a:buNone/>
              <a:defRPr sz="800"/>
            </a:lvl1pPr>
          </a:lstStyle>
          <a:p>
            <a:endParaRPr lang="en-CA" dirty="0"/>
          </a:p>
        </p:txBody>
      </p:sp>
      <p:sp>
        <p:nvSpPr>
          <p:cNvPr id="37" name="Picture Placeholder 13"/>
          <p:cNvSpPr>
            <a:spLocks noGrp="1"/>
          </p:cNvSpPr>
          <p:nvPr>
            <p:ph type="pic" sz="quarter" idx="12"/>
          </p:nvPr>
        </p:nvSpPr>
        <p:spPr>
          <a:xfrm>
            <a:off x="2070487" y="4889911"/>
            <a:ext cx="416324" cy="344811"/>
          </a:xfrm>
          <a:prstGeom prst="rect">
            <a:avLst/>
          </a:prstGeom>
        </p:spPr>
        <p:txBody>
          <a:bodyPr>
            <a:normAutofit/>
          </a:bodyPr>
          <a:lstStyle>
            <a:lvl1pPr marL="0" indent="0">
              <a:buNone/>
              <a:defRPr sz="800"/>
            </a:lvl1pPr>
          </a:lstStyle>
          <a:p>
            <a:endParaRPr lang="en-CA" dirty="0"/>
          </a:p>
        </p:txBody>
      </p:sp>
      <p:sp>
        <p:nvSpPr>
          <p:cNvPr id="40" name="Picture Placeholder 13"/>
          <p:cNvSpPr>
            <a:spLocks noGrp="1"/>
          </p:cNvSpPr>
          <p:nvPr>
            <p:ph type="pic" sz="quarter" idx="13"/>
          </p:nvPr>
        </p:nvSpPr>
        <p:spPr>
          <a:xfrm>
            <a:off x="6903059" y="2408805"/>
            <a:ext cx="416324" cy="344811"/>
          </a:xfrm>
          <a:prstGeom prst="rect">
            <a:avLst/>
          </a:prstGeom>
        </p:spPr>
        <p:txBody>
          <a:bodyPr>
            <a:normAutofit/>
          </a:bodyPr>
          <a:lstStyle>
            <a:lvl1pPr marL="0" indent="0">
              <a:buNone/>
              <a:defRPr sz="800"/>
            </a:lvl1pPr>
          </a:lstStyle>
          <a:p>
            <a:endParaRPr lang="en-CA" dirty="0"/>
          </a:p>
        </p:txBody>
      </p:sp>
      <p:sp>
        <p:nvSpPr>
          <p:cNvPr id="43" name="Picture Placeholder 13"/>
          <p:cNvSpPr>
            <a:spLocks noGrp="1"/>
          </p:cNvSpPr>
          <p:nvPr>
            <p:ph type="pic" sz="quarter" idx="14"/>
          </p:nvPr>
        </p:nvSpPr>
        <p:spPr>
          <a:xfrm>
            <a:off x="6911222" y="3649358"/>
            <a:ext cx="416324" cy="344811"/>
          </a:xfrm>
          <a:prstGeom prst="rect">
            <a:avLst/>
          </a:prstGeom>
        </p:spPr>
        <p:txBody>
          <a:bodyPr>
            <a:normAutofit/>
          </a:bodyPr>
          <a:lstStyle>
            <a:lvl1pPr marL="0" indent="0">
              <a:buNone/>
              <a:defRPr sz="800"/>
            </a:lvl1pPr>
          </a:lstStyle>
          <a:p>
            <a:endParaRPr lang="en-CA" dirty="0"/>
          </a:p>
        </p:txBody>
      </p:sp>
      <p:sp>
        <p:nvSpPr>
          <p:cNvPr id="46" name="Picture Placeholder 13"/>
          <p:cNvSpPr>
            <a:spLocks noGrp="1"/>
          </p:cNvSpPr>
          <p:nvPr>
            <p:ph type="pic" sz="quarter" idx="15"/>
          </p:nvPr>
        </p:nvSpPr>
        <p:spPr>
          <a:xfrm>
            <a:off x="6903059" y="4889911"/>
            <a:ext cx="416324" cy="344811"/>
          </a:xfrm>
          <a:prstGeom prst="rect">
            <a:avLst/>
          </a:prstGeom>
        </p:spPr>
        <p:txBody>
          <a:bodyPr>
            <a:normAutofit/>
          </a:bodyPr>
          <a:lstStyle>
            <a:lvl1pPr marL="0" indent="0">
              <a:buNone/>
              <a:defRPr sz="800"/>
            </a:lvl1pPr>
          </a:lstStyle>
          <a:p>
            <a:endParaRPr lang="en-CA" dirty="0"/>
          </a:p>
        </p:txBody>
      </p:sp>
      <p:sp>
        <p:nvSpPr>
          <p:cNvPr id="10" name="Text Placeholder 9"/>
          <p:cNvSpPr>
            <a:spLocks noGrp="1"/>
          </p:cNvSpPr>
          <p:nvPr>
            <p:ph type="body" sz="quarter" idx="17" hasCustomPrompt="1"/>
          </p:nvPr>
        </p:nvSpPr>
        <p:spPr>
          <a:xfrm>
            <a:off x="3970105" y="1144523"/>
            <a:ext cx="4277756" cy="652072"/>
          </a:xfrm>
          <a:prstGeom prst="rect">
            <a:avLst/>
          </a:prstGeom>
        </p:spPr>
        <p:txBody>
          <a:bodyPr>
            <a:normAutofit/>
          </a:bodyPr>
          <a:lstStyle>
            <a:lvl1pPr marL="0" indent="0">
              <a:buNone/>
              <a:defRPr lang="en-US" sz="4000" b="1"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Table</a:t>
            </a:r>
            <a:r>
              <a:rPr lang="en-US" sz="4000" b="1" baseline="0" dirty="0" smtClean="0">
                <a:solidFill>
                  <a:schemeClr val="tx2"/>
                </a:solidFill>
                <a:latin typeface="Arial" panose="020B0604020202020204" pitchFamily="34" charset="0"/>
                <a:ea typeface="Lato Black" charset="0"/>
                <a:cs typeface="Arial" panose="020B0604020202020204" pitchFamily="34" charset="0"/>
              </a:rPr>
              <a:t> of content</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12" name="Text Placeholder 11"/>
          <p:cNvSpPr>
            <a:spLocks noGrp="1"/>
          </p:cNvSpPr>
          <p:nvPr>
            <p:ph type="body" sz="quarter" idx="18" hasCustomPrompt="1"/>
          </p:nvPr>
        </p:nvSpPr>
        <p:spPr>
          <a:xfrm>
            <a:off x="2641799" y="2241001"/>
            <a:ext cx="2636495" cy="310356"/>
          </a:xfrm>
          <a:prstGeom prst="rect">
            <a:avLst/>
          </a:prstGeom>
        </p:spPr>
        <p:txBody>
          <a:bodyPr>
            <a:normAutofit/>
          </a:bodyPr>
          <a:lstStyle>
            <a:lvl1pPr marL="0" indent="0">
              <a:buNone/>
              <a:defRPr lang="en-CA" sz="1400" b="1" kern="1200" dirty="0">
                <a:solidFill>
                  <a:schemeClr val="accent1"/>
                </a:solidFill>
                <a:latin typeface="+mn-lt"/>
                <a:ea typeface="+mn-ea"/>
                <a:cs typeface="+mn-cs"/>
              </a:defRPr>
            </a:lvl1pPr>
          </a:lstStyle>
          <a:p>
            <a:r>
              <a:rPr lang="fr-CA" sz="1400" b="1" dirty="0" err="1" smtClean="0">
                <a:solidFill>
                  <a:schemeClr val="accent2"/>
                </a:solidFill>
              </a:rPr>
              <a:t>Title</a:t>
            </a:r>
            <a:endParaRPr lang="en-CA" sz="1400" b="1" dirty="0">
              <a:solidFill>
                <a:schemeClr val="accent2"/>
              </a:solidFill>
            </a:endParaRPr>
          </a:p>
        </p:txBody>
      </p:sp>
      <p:sp>
        <p:nvSpPr>
          <p:cNvPr id="31" name="Text Placeholder 11"/>
          <p:cNvSpPr>
            <a:spLocks noGrp="1"/>
          </p:cNvSpPr>
          <p:nvPr>
            <p:ph type="body" sz="quarter" idx="19" hasCustomPrompt="1"/>
          </p:nvPr>
        </p:nvSpPr>
        <p:spPr>
          <a:xfrm>
            <a:off x="2641799" y="2563461"/>
            <a:ext cx="2636495" cy="310356"/>
          </a:xfrm>
          <a:prstGeom prst="rect">
            <a:avLst/>
          </a:prstGeom>
        </p:spPr>
        <p:txBody>
          <a:bodyPr>
            <a:normAutofit/>
          </a:bodyPr>
          <a:lstStyle>
            <a:lvl1pPr marL="0" indent="0">
              <a:buNone/>
              <a:defRPr sz="1200">
                <a:solidFill>
                  <a:schemeClr val="tx1"/>
                </a:solidFill>
                <a:latin typeface="+mj-lt"/>
              </a:defRPr>
            </a:lvl1pPr>
          </a:lstStyle>
          <a:p>
            <a:r>
              <a:rPr lang="fr-CA" sz="1200" dirty="0" smtClean="0"/>
              <a:t>Content</a:t>
            </a:r>
            <a:endParaRPr lang="en-CA" sz="1200" dirty="0"/>
          </a:p>
        </p:txBody>
      </p:sp>
      <p:sp>
        <p:nvSpPr>
          <p:cNvPr id="33" name="Text Placeholder 11"/>
          <p:cNvSpPr>
            <a:spLocks noGrp="1"/>
          </p:cNvSpPr>
          <p:nvPr>
            <p:ph type="body" sz="quarter" idx="21" hasCustomPrompt="1"/>
          </p:nvPr>
        </p:nvSpPr>
        <p:spPr>
          <a:xfrm>
            <a:off x="2641799" y="3816641"/>
            <a:ext cx="2636495" cy="310356"/>
          </a:xfrm>
          <a:prstGeom prst="rect">
            <a:avLst/>
          </a:prstGeom>
        </p:spPr>
        <p:txBody>
          <a:bodyPr>
            <a:normAutofit/>
          </a:bodyPr>
          <a:lstStyle>
            <a:lvl1pPr marL="0" indent="0" algn="l" defTabSz="915101" rtl="0" eaLnBrk="1" latinLnBrk="0" hangingPunct="1">
              <a:lnSpc>
                <a:spcPct val="90000"/>
              </a:lnSpc>
              <a:spcBef>
                <a:spcPts val="1005"/>
              </a:spcBef>
              <a:buFont typeface="Arial" panose="020B0604020202020204" pitchFamily="34" charset="0"/>
              <a:buNone/>
              <a:defRPr lang="en-CA" sz="1200" kern="1200" dirty="0">
                <a:solidFill>
                  <a:schemeClr val="tx1"/>
                </a:solidFill>
                <a:latin typeface="+mj-lt"/>
                <a:ea typeface="+mn-ea"/>
                <a:cs typeface="+mn-cs"/>
              </a:defRPr>
            </a:lvl1pPr>
          </a:lstStyle>
          <a:p>
            <a:r>
              <a:rPr lang="fr-CA" sz="1200" dirty="0" smtClean="0"/>
              <a:t>Content</a:t>
            </a:r>
            <a:endParaRPr lang="en-CA" sz="1200" dirty="0"/>
          </a:p>
        </p:txBody>
      </p:sp>
      <p:sp>
        <p:nvSpPr>
          <p:cNvPr id="15" name="Text Placeholder 14"/>
          <p:cNvSpPr>
            <a:spLocks noGrp="1"/>
          </p:cNvSpPr>
          <p:nvPr>
            <p:ph type="body" sz="quarter" idx="22" hasCustomPrompt="1"/>
          </p:nvPr>
        </p:nvSpPr>
        <p:spPr>
          <a:xfrm>
            <a:off x="2641800" y="3567907"/>
            <a:ext cx="2636193" cy="248444"/>
          </a:xfrm>
          <a:prstGeom prst="rect">
            <a:avLst/>
          </a:prstGeom>
        </p:spPr>
        <p:txBody>
          <a:bodyPr>
            <a:normAutofit/>
          </a:bodyPr>
          <a:lstStyle>
            <a:lvl1pPr marL="0" indent="0" algn="l" defTabSz="915101" rtl="0" eaLnBrk="1" latinLnBrk="0" hangingPunct="1">
              <a:lnSpc>
                <a:spcPct val="90000"/>
              </a:lnSpc>
              <a:spcBef>
                <a:spcPts val="1005"/>
              </a:spcBef>
              <a:buFont typeface="Arial" panose="020B0604020202020204" pitchFamily="34" charset="0"/>
              <a:buNone/>
              <a:defRPr lang="en-CA" sz="1400" b="1" kern="1200" dirty="0">
                <a:solidFill>
                  <a:schemeClr val="accent1"/>
                </a:solidFill>
                <a:latin typeface="+mn-lt"/>
                <a:ea typeface="+mn-ea"/>
                <a:cs typeface="+mn-cs"/>
              </a:defRPr>
            </a:lvl1pPr>
          </a:lstStyle>
          <a:p>
            <a:pPr lvl="0"/>
            <a:r>
              <a:rPr lang="en-US" dirty="0" smtClean="0"/>
              <a:t>Title</a:t>
            </a:r>
            <a:endParaRPr lang="en-CA" dirty="0"/>
          </a:p>
        </p:txBody>
      </p:sp>
      <p:sp>
        <p:nvSpPr>
          <p:cNvPr id="17" name="Text Placeholder 16"/>
          <p:cNvSpPr>
            <a:spLocks noGrp="1"/>
          </p:cNvSpPr>
          <p:nvPr>
            <p:ph type="body" sz="quarter" idx="23" hasCustomPrompt="1"/>
          </p:nvPr>
        </p:nvSpPr>
        <p:spPr>
          <a:xfrm>
            <a:off x="2641799" y="4801172"/>
            <a:ext cx="2636495" cy="261144"/>
          </a:xfrm>
          <a:prstGeom prst="rect">
            <a:avLst/>
          </a:prstGeom>
        </p:spPr>
        <p:txBody>
          <a:bodyPr>
            <a:normAutofit/>
          </a:bodyPr>
          <a:lstStyle>
            <a:lvl1pPr marL="0" indent="0">
              <a:buNone/>
              <a:defRPr lang="en-CA" sz="1400" b="1" kern="1200" dirty="0">
                <a:solidFill>
                  <a:schemeClr val="accent2"/>
                </a:solidFill>
                <a:latin typeface="+mn-lt"/>
                <a:ea typeface="+mn-ea"/>
                <a:cs typeface="+mn-cs"/>
              </a:defRPr>
            </a:lvl1pPr>
          </a:lstStyle>
          <a:p>
            <a:pPr marL="0" lvl="0" indent="0" algn="l" defTabSz="915101" rtl="0" eaLnBrk="1" latinLnBrk="0" hangingPunct="1">
              <a:lnSpc>
                <a:spcPct val="90000"/>
              </a:lnSpc>
              <a:spcBef>
                <a:spcPts val="1005"/>
              </a:spcBef>
              <a:buFont typeface="Arial" panose="020B0604020202020204" pitchFamily="34" charset="0"/>
              <a:buNone/>
            </a:pPr>
            <a:r>
              <a:rPr lang="en-US" dirty="0" smtClean="0"/>
              <a:t>Title</a:t>
            </a:r>
            <a:endParaRPr lang="en-CA" dirty="0"/>
          </a:p>
        </p:txBody>
      </p:sp>
      <p:sp>
        <p:nvSpPr>
          <p:cNvPr id="49" name="Text Placeholder 11"/>
          <p:cNvSpPr>
            <a:spLocks noGrp="1"/>
          </p:cNvSpPr>
          <p:nvPr>
            <p:ph type="body" sz="quarter" idx="24" hasCustomPrompt="1"/>
          </p:nvPr>
        </p:nvSpPr>
        <p:spPr>
          <a:xfrm>
            <a:off x="2641799" y="5078531"/>
            <a:ext cx="2636495" cy="310356"/>
          </a:xfrm>
          <a:prstGeom prst="rect">
            <a:avLst/>
          </a:prstGeom>
        </p:spPr>
        <p:txBody>
          <a:bodyPr>
            <a:normAutofit/>
          </a:bodyPr>
          <a:lstStyle>
            <a:lvl1pPr marL="0" indent="0" algn="l" defTabSz="915101" rtl="0" eaLnBrk="1" latinLnBrk="0" hangingPunct="1">
              <a:lnSpc>
                <a:spcPct val="90000"/>
              </a:lnSpc>
              <a:spcBef>
                <a:spcPts val="1005"/>
              </a:spcBef>
              <a:buFont typeface="Arial" panose="020B0604020202020204" pitchFamily="34" charset="0"/>
              <a:buNone/>
              <a:defRPr lang="en-CA" sz="1200" kern="1200" dirty="0">
                <a:solidFill>
                  <a:schemeClr val="tx1"/>
                </a:solidFill>
                <a:latin typeface="+mj-lt"/>
                <a:ea typeface="+mn-ea"/>
                <a:cs typeface="+mn-cs"/>
              </a:defRPr>
            </a:lvl1pPr>
          </a:lstStyle>
          <a:p>
            <a:r>
              <a:rPr lang="fr-CA" sz="1200" dirty="0" smtClean="0"/>
              <a:t>Content</a:t>
            </a:r>
            <a:endParaRPr lang="en-CA" sz="1200" dirty="0"/>
          </a:p>
        </p:txBody>
      </p:sp>
      <p:sp>
        <p:nvSpPr>
          <p:cNvPr id="21" name="Text Placeholder 20"/>
          <p:cNvSpPr>
            <a:spLocks noGrp="1"/>
          </p:cNvSpPr>
          <p:nvPr>
            <p:ph type="body" sz="quarter" idx="25" hasCustomPrompt="1"/>
          </p:nvPr>
        </p:nvSpPr>
        <p:spPr>
          <a:xfrm>
            <a:off x="4680492" y="889559"/>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58" name="Text Placeholder 11"/>
          <p:cNvSpPr>
            <a:spLocks noGrp="1"/>
          </p:cNvSpPr>
          <p:nvPr>
            <p:ph type="body" sz="quarter" idx="26" hasCustomPrompt="1"/>
          </p:nvPr>
        </p:nvSpPr>
        <p:spPr>
          <a:xfrm>
            <a:off x="7466603" y="2559471"/>
            <a:ext cx="2636495" cy="310356"/>
          </a:xfrm>
          <a:prstGeom prst="rect">
            <a:avLst/>
          </a:prstGeom>
        </p:spPr>
        <p:txBody>
          <a:bodyPr>
            <a:normAutofit/>
          </a:bodyPr>
          <a:lstStyle>
            <a:lvl1pPr marL="0" indent="0">
              <a:buNone/>
              <a:defRPr lang="en-CA" sz="1200" kern="1200" dirty="0">
                <a:solidFill>
                  <a:schemeClr val="tx1"/>
                </a:solidFill>
                <a:latin typeface="+mj-lt"/>
                <a:ea typeface="+mn-ea"/>
                <a:cs typeface="+mn-cs"/>
              </a:defRPr>
            </a:lvl1pPr>
          </a:lstStyle>
          <a:p>
            <a:r>
              <a:rPr lang="fr-CA" sz="1200" dirty="0" smtClean="0"/>
              <a:t>Content</a:t>
            </a:r>
            <a:endParaRPr lang="en-CA" sz="1200" dirty="0"/>
          </a:p>
        </p:txBody>
      </p:sp>
      <p:sp>
        <p:nvSpPr>
          <p:cNvPr id="59" name="Text Placeholder 11"/>
          <p:cNvSpPr>
            <a:spLocks noGrp="1"/>
          </p:cNvSpPr>
          <p:nvPr>
            <p:ph type="body" sz="quarter" idx="27" hasCustomPrompt="1"/>
          </p:nvPr>
        </p:nvSpPr>
        <p:spPr>
          <a:xfrm>
            <a:off x="7466603" y="3838991"/>
            <a:ext cx="2636495" cy="310356"/>
          </a:xfrm>
          <a:prstGeom prst="rect">
            <a:avLst/>
          </a:prstGeom>
        </p:spPr>
        <p:txBody>
          <a:bodyPr>
            <a:normAutofit/>
          </a:bodyPr>
          <a:lstStyle>
            <a:lvl1pPr marL="0" indent="0" algn="l" defTabSz="915101" rtl="0" eaLnBrk="1" latinLnBrk="0" hangingPunct="1">
              <a:lnSpc>
                <a:spcPct val="90000"/>
              </a:lnSpc>
              <a:spcBef>
                <a:spcPts val="1005"/>
              </a:spcBef>
              <a:buFont typeface="Arial" panose="020B0604020202020204" pitchFamily="34" charset="0"/>
              <a:buNone/>
              <a:defRPr lang="en-CA" sz="1200" kern="1200" dirty="0">
                <a:solidFill>
                  <a:schemeClr val="tx1"/>
                </a:solidFill>
                <a:latin typeface="+mj-lt"/>
                <a:ea typeface="+mn-ea"/>
                <a:cs typeface="+mn-cs"/>
              </a:defRPr>
            </a:lvl1pPr>
          </a:lstStyle>
          <a:p>
            <a:r>
              <a:rPr lang="fr-CA" sz="1200" dirty="0" smtClean="0"/>
              <a:t>Content</a:t>
            </a:r>
            <a:endParaRPr lang="en-CA" sz="1200" dirty="0"/>
          </a:p>
        </p:txBody>
      </p:sp>
      <p:sp>
        <p:nvSpPr>
          <p:cNvPr id="61" name="Text Placeholder 11"/>
          <p:cNvSpPr>
            <a:spLocks noGrp="1"/>
          </p:cNvSpPr>
          <p:nvPr>
            <p:ph type="body" sz="quarter" idx="29" hasCustomPrompt="1"/>
          </p:nvPr>
        </p:nvSpPr>
        <p:spPr>
          <a:xfrm>
            <a:off x="7466603" y="5062317"/>
            <a:ext cx="2636495" cy="310356"/>
          </a:xfrm>
          <a:prstGeom prst="rect">
            <a:avLst/>
          </a:prstGeom>
        </p:spPr>
        <p:txBody>
          <a:bodyPr>
            <a:normAutofit/>
          </a:bodyPr>
          <a:lstStyle>
            <a:lvl1pPr marL="0" indent="0" algn="l" defTabSz="915101" rtl="0" eaLnBrk="1" latinLnBrk="0" hangingPunct="1">
              <a:lnSpc>
                <a:spcPct val="90000"/>
              </a:lnSpc>
              <a:spcBef>
                <a:spcPts val="1005"/>
              </a:spcBef>
              <a:buFont typeface="Arial" panose="020B0604020202020204" pitchFamily="34" charset="0"/>
              <a:buNone/>
              <a:defRPr lang="en-CA" sz="1200" kern="1200" dirty="0">
                <a:solidFill>
                  <a:schemeClr val="tx1"/>
                </a:solidFill>
                <a:latin typeface="+mj-lt"/>
                <a:ea typeface="+mn-ea"/>
                <a:cs typeface="+mn-cs"/>
              </a:defRPr>
            </a:lvl1pPr>
          </a:lstStyle>
          <a:p>
            <a:r>
              <a:rPr lang="fr-CA" sz="1200" dirty="0" smtClean="0"/>
              <a:t>Content</a:t>
            </a:r>
            <a:endParaRPr lang="en-CA" sz="1200" dirty="0"/>
          </a:p>
        </p:txBody>
      </p:sp>
      <p:sp>
        <p:nvSpPr>
          <p:cNvPr id="23" name="Text Placeholder 22"/>
          <p:cNvSpPr>
            <a:spLocks noGrp="1"/>
          </p:cNvSpPr>
          <p:nvPr>
            <p:ph type="body" sz="quarter" idx="30" hasCustomPrompt="1"/>
          </p:nvPr>
        </p:nvSpPr>
        <p:spPr>
          <a:xfrm>
            <a:off x="7466605" y="2326482"/>
            <a:ext cx="2636761" cy="224631"/>
          </a:xfrm>
          <a:prstGeom prst="rect">
            <a:avLst/>
          </a:prstGeom>
        </p:spPr>
        <p:txBody>
          <a:bodyPr>
            <a:noAutofit/>
          </a:bodyPr>
          <a:lstStyle>
            <a:lvl1pPr marL="0" indent="0" algn="l" defTabSz="915101" rtl="0" eaLnBrk="1" latinLnBrk="0" hangingPunct="1">
              <a:lnSpc>
                <a:spcPct val="90000"/>
              </a:lnSpc>
              <a:spcBef>
                <a:spcPts val="1005"/>
              </a:spcBef>
              <a:buFont typeface="Arial" panose="020B0604020202020204" pitchFamily="34" charset="0"/>
              <a:buNone/>
              <a:defRPr lang="en-CA" sz="1400" b="1" kern="1200" dirty="0">
                <a:solidFill>
                  <a:schemeClr val="accent1"/>
                </a:solidFill>
                <a:latin typeface="+mn-lt"/>
                <a:ea typeface="+mn-ea"/>
                <a:cs typeface="+mn-cs"/>
              </a:defRPr>
            </a:lvl1pPr>
          </a:lstStyle>
          <a:p>
            <a:pPr lvl="0"/>
            <a:r>
              <a:rPr lang="fr-CA" dirty="0" err="1" smtClean="0"/>
              <a:t>Title</a:t>
            </a:r>
            <a:endParaRPr lang="en-CA" dirty="0"/>
          </a:p>
        </p:txBody>
      </p:sp>
      <p:sp>
        <p:nvSpPr>
          <p:cNvPr id="25" name="Text Placeholder 24"/>
          <p:cNvSpPr>
            <a:spLocks noGrp="1"/>
          </p:cNvSpPr>
          <p:nvPr>
            <p:ph type="body" sz="quarter" idx="31" hasCustomPrompt="1"/>
          </p:nvPr>
        </p:nvSpPr>
        <p:spPr>
          <a:xfrm>
            <a:off x="7466603" y="3567907"/>
            <a:ext cx="2636495" cy="271463"/>
          </a:xfrm>
          <a:prstGeom prst="rect">
            <a:avLst/>
          </a:prstGeom>
        </p:spPr>
        <p:txBody>
          <a:bodyPr>
            <a:normAutofit/>
          </a:bodyPr>
          <a:lstStyle>
            <a:lvl1pPr marL="0" indent="0">
              <a:buNone/>
              <a:defRPr lang="en-CA" sz="1400" b="1" kern="1200" dirty="0">
                <a:solidFill>
                  <a:schemeClr val="accent2"/>
                </a:solidFill>
                <a:latin typeface="+mn-lt"/>
                <a:ea typeface="+mn-ea"/>
                <a:cs typeface="+mn-cs"/>
              </a:defRPr>
            </a:lvl1pPr>
          </a:lstStyle>
          <a:p>
            <a:pPr marL="0" lvl="0" indent="0" algn="l" defTabSz="915101" rtl="0" eaLnBrk="1" latinLnBrk="0" hangingPunct="1">
              <a:lnSpc>
                <a:spcPct val="90000"/>
              </a:lnSpc>
              <a:spcBef>
                <a:spcPts val="1005"/>
              </a:spcBef>
              <a:buFont typeface="Arial" panose="020B0604020202020204" pitchFamily="34" charset="0"/>
              <a:buNone/>
            </a:pPr>
            <a:r>
              <a:rPr lang="fr-CA" dirty="0" err="1" smtClean="0"/>
              <a:t>Title</a:t>
            </a:r>
            <a:endParaRPr lang="en-CA" dirty="0"/>
          </a:p>
        </p:txBody>
      </p:sp>
      <p:sp>
        <p:nvSpPr>
          <p:cNvPr id="27" name="Text Placeholder 26"/>
          <p:cNvSpPr>
            <a:spLocks noGrp="1"/>
          </p:cNvSpPr>
          <p:nvPr>
            <p:ph type="body" sz="quarter" idx="32" hasCustomPrompt="1"/>
          </p:nvPr>
        </p:nvSpPr>
        <p:spPr>
          <a:xfrm>
            <a:off x="7466605" y="4768171"/>
            <a:ext cx="2636761" cy="277240"/>
          </a:xfrm>
          <a:prstGeom prst="rect">
            <a:avLst/>
          </a:prstGeom>
        </p:spPr>
        <p:txBody>
          <a:bodyPr>
            <a:normAutofit/>
          </a:bodyPr>
          <a:lstStyle>
            <a:lvl1pPr marL="0" indent="0">
              <a:buNone/>
              <a:defRPr lang="en-CA" sz="1400" b="1" kern="1200" dirty="0">
                <a:solidFill>
                  <a:schemeClr val="accent1"/>
                </a:solidFill>
                <a:latin typeface="+mn-lt"/>
                <a:ea typeface="+mn-ea"/>
                <a:cs typeface="+mn-cs"/>
              </a:defRPr>
            </a:lvl1pPr>
          </a:lstStyle>
          <a:p>
            <a:pPr marL="0" lvl="0" indent="0" algn="l" defTabSz="915101" rtl="0" eaLnBrk="1" latinLnBrk="0" hangingPunct="1">
              <a:lnSpc>
                <a:spcPct val="90000"/>
              </a:lnSpc>
              <a:spcBef>
                <a:spcPts val="1005"/>
              </a:spcBef>
              <a:buFont typeface="Arial" panose="020B0604020202020204" pitchFamily="34" charset="0"/>
              <a:buNone/>
            </a:pPr>
            <a:r>
              <a:rPr lang="fr-CA" dirty="0" err="1" smtClean="0"/>
              <a:t>Title</a:t>
            </a:r>
            <a:endParaRPr lang="en-CA" dirty="0"/>
          </a:p>
        </p:txBody>
      </p:sp>
      <p:sp>
        <p:nvSpPr>
          <p:cNvPr id="24"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735885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5547848" y="624603"/>
            <a:ext cx="1146563" cy="48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10" name="Text Placeholder 9"/>
          <p:cNvSpPr>
            <a:spLocks noGrp="1"/>
          </p:cNvSpPr>
          <p:nvPr>
            <p:ph type="body" sz="quarter" idx="17" hasCustomPrompt="1"/>
          </p:nvPr>
        </p:nvSpPr>
        <p:spPr>
          <a:xfrm>
            <a:off x="3970105" y="1144523"/>
            <a:ext cx="4277756" cy="652072"/>
          </a:xfrm>
          <a:prstGeom prst="rect">
            <a:avLst/>
          </a:prstGeom>
        </p:spPr>
        <p:txBody>
          <a:bodyPr>
            <a:normAutofit/>
          </a:bodyPr>
          <a:lstStyle>
            <a:lvl1pPr marL="0" indent="0">
              <a:buNone/>
              <a:defRPr lang="en-US" sz="4000" b="1" kern="1200" dirty="0">
                <a:solidFill>
                  <a:srgbClr val="445469"/>
                </a:solidFill>
                <a:latin typeface="Arial" panose="020B0604020202020204" pitchFamily="34" charset="0"/>
                <a:ea typeface="Arial" panose="020B0604020202020204" pitchFamily="34" charset="0"/>
                <a:cs typeface="Arial" panose="020B0604020202020204" pitchFamily="34" charset="0"/>
              </a:defRPr>
            </a:lvl1pPr>
          </a:lstStyle>
          <a:p>
            <a:pPr marL="0" lvl="0" indent="0" algn="ctr" defTabSz="914422" rtl="0" eaLnBrk="1" latinLnBrk="0" hangingPunct="1">
              <a:lnSpc>
                <a:spcPct val="90000"/>
              </a:lnSpc>
              <a:spcBef>
                <a:spcPts val="1005"/>
              </a:spcBef>
              <a:buFont typeface="Arial" panose="020B0604020202020204" pitchFamily="34" charset="0"/>
              <a:buNone/>
            </a:pPr>
            <a:r>
              <a:rPr lang="en-US" sz="4000" b="1" dirty="0" smtClean="0">
                <a:solidFill>
                  <a:schemeClr val="tx2"/>
                </a:solidFill>
                <a:latin typeface="Arial" panose="020B0604020202020204" pitchFamily="34" charset="0"/>
                <a:ea typeface="Lato Black" charset="0"/>
                <a:cs typeface="Arial" panose="020B0604020202020204" pitchFamily="34" charset="0"/>
              </a:rPr>
              <a:t>Table</a:t>
            </a:r>
            <a:r>
              <a:rPr lang="en-US" sz="4000" b="1" baseline="0" dirty="0" smtClean="0">
                <a:solidFill>
                  <a:schemeClr val="tx2"/>
                </a:solidFill>
                <a:latin typeface="Arial" panose="020B0604020202020204" pitchFamily="34" charset="0"/>
                <a:ea typeface="Lato Black" charset="0"/>
                <a:cs typeface="Arial" panose="020B0604020202020204" pitchFamily="34" charset="0"/>
              </a:rPr>
              <a:t> of content</a:t>
            </a:r>
            <a:endParaRPr lang="en-US" sz="4400" b="1" dirty="0">
              <a:solidFill>
                <a:schemeClr val="tx2"/>
              </a:solidFill>
              <a:latin typeface="Arial" panose="020B0604020202020204" pitchFamily="34" charset="0"/>
              <a:ea typeface="Lato Black" charset="0"/>
              <a:cs typeface="Arial" panose="020B0604020202020204" pitchFamily="34" charset="0"/>
            </a:endParaRPr>
          </a:p>
        </p:txBody>
      </p:sp>
      <p:sp>
        <p:nvSpPr>
          <p:cNvPr id="21" name="Text Placeholder 20"/>
          <p:cNvSpPr>
            <a:spLocks noGrp="1"/>
          </p:cNvSpPr>
          <p:nvPr>
            <p:ph type="body" sz="quarter" idx="25" hasCustomPrompt="1"/>
          </p:nvPr>
        </p:nvSpPr>
        <p:spPr>
          <a:xfrm>
            <a:off x="4680492" y="889559"/>
            <a:ext cx="2881277" cy="246856"/>
          </a:xfrm>
          <a:prstGeom prst="rect">
            <a:avLst/>
          </a:prstGeom>
        </p:spPr>
        <p:txBody>
          <a:bodyPr anchor="ctr">
            <a:normAutofit/>
          </a:bodyPr>
          <a:lstStyle>
            <a:lvl1pPr marL="0" indent="0" algn="ctr">
              <a:buNone/>
              <a:defRPr sz="1000" b="1" baseline="0">
                <a:latin typeface="+mj-lt"/>
              </a:defRPr>
            </a:lvl1pPr>
          </a:lstStyle>
          <a:p>
            <a:pPr lvl="0"/>
            <a:r>
              <a:rPr lang="en-US" dirty="0" smtClean="0"/>
              <a:t>WRITE SOMETHING IN THIS SECTION</a:t>
            </a:r>
            <a:endParaRPr lang="en-CA" dirty="0"/>
          </a:p>
        </p:txBody>
      </p:sp>
      <p:sp>
        <p:nvSpPr>
          <p:cNvPr id="24" name="Rectangle 23"/>
          <p:cNvSpPr/>
          <p:nvPr userDrawn="1"/>
        </p:nvSpPr>
        <p:spPr>
          <a:xfrm>
            <a:off x="2928539" y="2904440"/>
            <a:ext cx="533331" cy="67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3" name="Text Placeholder 2"/>
          <p:cNvSpPr>
            <a:spLocks noGrp="1"/>
          </p:cNvSpPr>
          <p:nvPr>
            <p:ph type="body" sz="quarter" idx="26" hasCustomPrompt="1"/>
          </p:nvPr>
        </p:nvSpPr>
        <p:spPr>
          <a:xfrm>
            <a:off x="2911097" y="2466977"/>
            <a:ext cx="2636751" cy="310356"/>
          </a:xfrm>
          <a:prstGeom prst="rect">
            <a:avLst/>
          </a:prstGeom>
        </p:spPr>
        <p:txBody>
          <a:bodyPr>
            <a:normAutofit/>
          </a:bodyPr>
          <a:lstStyle>
            <a:lvl1pPr marL="0" indent="0">
              <a:buNone/>
              <a:defRPr sz="1800" b="1">
                <a:solidFill>
                  <a:schemeClr val="accent2"/>
                </a:solidFill>
              </a:defRPr>
            </a:lvl1pPr>
          </a:lstStyle>
          <a:p>
            <a:pPr lvl="0"/>
            <a:r>
              <a:rPr lang="fr-CA" dirty="0" err="1" smtClean="0"/>
              <a:t>Title</a:t>
            </a:r>
            <a:endParaRPr lang="en-CA" dirty="0"/>
          </a:p>
        </p:txBody>
      </p:sp>
      <p:sp>
        <p:nvSpPr>
          <p:cNvPr id="5" name="Text Placeholder 4"/>
          <p:cNvSpPr>
            <a:spLocks noGrp="1"/>
          </p:cNvSpPr>
          <p:nvPr>
            <p:ph type="body" sz="quarter" idx="27" hasCustomPrompt="1"/>
          </p:nvPr>
        </p:nvSpPr>
        <p:spPr>
          <a:xfrm>
            <a:off x="2911097" y="3113088"/>
            <a:ext cx="2636751" cy="854869"/>
          </a:xfrm>
          <a:prstGeom prst="rect">
            <a:avLst/>
          </a:prstGeom>
        </p:spPr>
        <p:txBody>
          <a:bodyPr>
            <a:normAutofit/>
          </a:bodyPr>
          <a:lstStyle>
            <a:lvl1pPr marL="0" indent="0">
              <a:buNone/>
              <a:defRPr sz="1600"/>
            </a:lvl1pPr>
            <a:lvl4pPr marL="1372652" indent="0">
              <a:buNone/>
              <a:defRPr/>
            </a:lvl4pPr>
          </a:lstStyle>
          <a:p>
            <a:pPr lvl="0"/>
            <a:r>
              <a:rPr lang="fr-CA" dirty="0" smtClean="0"/>
              <a:t>Content</a:t>
            </a:r>
            <a:endParaRPr lang="en-CA" dirty="0"/>
          </a:p>
        </p:txBody>
      </p:sp>
      <p:sp>
        <p:nvSpPr>
          <p:cNvPr id="28" name="Rectangle 27"/>
          <p:cNvSpPr/>
          <p:nvPr userDrawn="1"/>
        </p:nvSpPr>
        <p:spPr>
          <a:xfrm>
            <a:off x="2928539" y="4833933"/>
            <a:ext cx="533331" cy="67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30" name="Text Placeholder 4"/>
          <p:cNvSpPr>
            <a:spLocks noGrp="1"/>
          </p:cNvSpPr>
          <p:nvPr>
            <p:ph type="body" sz="quarter" idx="29" hasCustomPrompt="1"/>
          </p:nvPr>
        </p:nvSpPr>
        <p:spPr>
          <a:xfrm>
            <a:off x="2911097" y="5042580"/>
            <a:ext cx="2636751" cy="854869"/>
          </a:xfrm>
          <a:prstGeom prst="rect">
            <a:avLst/>
          </a:prstGeom>
        </p:spPr>
        <p:txBody>
          <a:bodyPr>
            <a:normAutofit/>
          </a:bodyPr>
          <a:lstStyle>
            <a:lvl1pPr marL="0" indent="0">
              <a:buNone/>
              <a:defRPr sz="1600">
                <a:solidFill>
                  <a:schemeClr val="tx1"/>
                </a:solidFill>
                <a:latin typeface="Arial (Body)"/>
              </a:defRPr>
            </a:lvl1pPr>
            <a:lvl4pPr marL="1372652" indent="0">
              <a:buNone/>
              <a:defRPr/>
            </a:lvl4pPr>
          </a:lstStyle>
          <a:p>
            <a:pPr lvl="0"/>
            <a:r>
              <a:rPr lang="fr-CA" dirty="0" smtClean="0"/>
              <a:t>Content</a:t>
            </a:r>
            <a:endParaRPr lang="en-CA" dirty="0"/>
          </a:p>
        </p:txBody>
      </p:sp>
      <p:sp>
        <p:nvSpPr>
          <p:cNvPr id="35" name="Rectangle 34"/>
          <p:cNvSpPr/>
          <p:nvPr userDrawn="1"/>
        </p:nvSpPr>
        <p:spPr>
          <a:xfrm>
            <a:off x="6946926" y="2904440"/>
            <a:ext cx="533331" cy="67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36" name="Text Placeholder 2"/>
          <p:cNvSpPr>
            <a:spLocks noGrp="1"/>
          </p:cNvSpPr>
          <p:nvPr>
            <p:ph type="body" sz="quarter" idx="30" hasCustomPrompt="1"/>
          </p:nvPr>
        </p:nvSpPr>
        <p:spPr>
          <a:xfrm>
            <a:off x="6929486" y="2466977"/>
            <a:ext cx="2636751" cy="310356"/>
          </a:xfrm>
          <a:prstGeom prst="rect">
            <a:avLst/>
          </a:prstGeom>
        </p:spPr>
        <p:txBody>
          <a:bodyPr>
            <a:normAutofit/>
          </a:bodyPr>
          <a:lstStyle>
            <a:lvl1pPr marL="0" indent="0">
              <a:buNone/>
              <a:defRPr sz="1800" b="1">
                <a:solidFill>
                  <a:schemeClr val="accent1"/>
                </a:solidFill>
              </a:defRPr>
            </a:lvl1pPr>
          </a:lstStyle>
          <a:p>
            <a:pPr lvl="0"/>
            <a:r>
              <a:rPr lang="fr-CA" dirty="0" err="1" smtClean="0"/>
              <a:t>Title</a:t>
            </a:r>
            <a:endParaRPr lang="en-CA" dirty="0"/>
          </a:p>
        </p:txBody>
      </p:sp>
      <p:sp>
        <p:nvSpPr>
          <p:cNvPr id="38" name="Text Placeholder 4"/>
          <p:cNvSpPr>
            <a:spLocks noGrp="1"/>
          </p:cNvSpPr>
          <p:nvPr>
            <p:ph type="body" sz="quarter" idx="31" hasCustomPrompt="1"/>
          </p:nvPr>
        </p:nvSpPr>
        <p:spPr>
          <a:xfrm>
            <a:off x="6929486" y="3113088"/>
            <a:ext cx="2636751" cy="854869"/>
          </a:xfrm>
          <a:prstGeom prst="rect">
            <a:avLst/>
          </a:prstGeom>
        </p:spPr>
        <p:txBody>
          <a:bodyPr>
            <a:normAutofit/>
          </a:bodyPr>
          <a:lstStyle>
            <a:lvl1pPr marL="0" indent="0">
              <a:buNone/>
              <a:defRPr lang="en-CA" sz="1600" kern="1200" dirty="0">
                <a:solidFill>
                  <a:schemeClr val="tx1"/>
                </a:solidFill>
                <a:latin typeface="Arial (Body)"/>
                <a:ea typeface="+mn-ea"/>
                <a:cs typeface="+mn-cs"/>
              </a:defRPr>
            </a:lvl1pPr>
            <a:lvl4pPr marL="1372652" indent="0">
              <a:buNone/>
              <a:defRPr/>
            </a:lvl4pPr>
          </a:lstStyle>
          <a:p>
            <a:pPr lvl="0"/>
            <a:r>
              <a:rPr lang="fr-CA" dirty="0" smtClean="0"/>
              <a:t>Content</a:t>
            </a:r>
            <a:endParaRPr lang="en-CA" dirty="0"/>
          </a:p>
        </p:txBody>
      </p:sp>
      <p:sp>
        <p:nvSpPr>
          <p:cNvPr id="39" name="Rectangle 38"/>
          <p:cNvSpPr/>
          <p:nvPr userDrawn="1"/>
        </p:nvSpPr>
        <p:spPr>
          <a:xfrm>
            <a:off x="6964369" y="4833933"/>
            <a:ext cx="533331" cy="673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41" name="Text Placeholder 2"/>
          <p:cNvSpPr>
            <a:spLocks noGrp="1"/>
          </p:cNvSpPr>
          <p:nvPr>
            <p:ph type="body" sz="quarter" idx="32" hasCustomPrompt="1"/>
          </p:nvPr>
        </p:nvSpPr>
        <p:spPr>
          <a:xfrm>
            <a:off x="6946929" y="4396469"/>
            <a:ext cx="2636751" cy="310356"/>
          </a:xfrm>
          <a:prstGeom prst="rect">
            <a:avLst/>
          </a:prstGeom>
        </p:spPr>
        <p:txBody>
          <a:bodyPr>
            <a:normAutofit/>
          </a:bodyPr>
          <a:lstStyle>
            <a:lvl1pPr marL="0" indent="0">
              <a:buNone/>
              <a:defRPr sz="1800" b="1">
                <a:solidFill>
                  <a:schemeClr val="accent6"/>
                </a:solidFill>
              </a:defRPr>
            </a:lvl1pPr>
          </a:lstStyle>
          <a:p>
            <a:pPr lvl="0"/>
            <a:r>
              <a:rPr lang="fr-CA" dirty="0" err="1" smtClean="0"/>
              <a:t>Title</a:t>
            </a:r>
            <a:endParaRPr lang="en-CA" dirty="0"/>
          </a:p>
        </p:txBody>
      </p:sp>
      <p:sp>
        <p:nvSpPr>
          <p:cNvPr id="42" name="Text Placeholder 4"/>
          <p:cNvSpPr>
            <a:spLocks noGrp="1"/>
          </p:cNvSpPr>
          <p:nvPr>
            <p:ph type="body" sz="quarter" idx="33" hasCustomPrompt="1"/>
          </p:nvPr>
        </p:nvSpPr>
        <p:spPr>
          <a:xfrm>
            <a:off x="6946929" y="5042580"/>
            <a:ext cx="2636751" cy="854869"/>
          </a:xfrm>
          <a:prstGeom prst="rect">
            <a:avLst/>
          </a:prstGeom>
        </p:spPr>
        <p:txBody>
          <a:bodyPr>
            <a:normAutofit/>
          </a:bodyPr>
          <a:lstStyle>
            <a:lvl1pPr marL="0" indent="0">
              <a:buNone/>
              <a:defRPr lang="en-CA" sz="1600" kern="1200" dirty="0">
                <a:solidFill>
                  <a:schemeClr val="tx1"/>
                </a:solidFill>
                <a:latin typeface="Arial (Body)"/>
                <a:ea typeface="+mn-ea"/>
                <a:cs typeface="+mn-cs"/>
              </a:defRPr>
            </a:lvl1pPr>
            <a:lvl4pPr marL="1372652" indent="0">
              <a:buNone/>
              <a:defRPr/>
            </a:lvl4pPr>
          </a:lstStyle>
          <a:p>
            <a:pPr marL="0" lvl="0" indent="0" algn="l" defTabSz="915101" rtl="0" eaLnBrk="1" latinLnBrk="0" hangingPunct="1">
              <a:lnSpc>
                <a:spcPct val="90000"/>
              </a:lnSpc>
              <a:spcBef>
                <a:spcPts val="1005"/>
              </a:spcBef>
              <a:buFont typeface="Arial" panose="020B0604020202020204" pitchFamily="34" charset="0"/>
              <a:buNone/>
            </a:pPr>
            <a:r>
              <a:rPr lang="fr-CA" dirty="0" smtClean="0"/>
              <a:t>Content</a:t>
            </a:r>
            <a:endParaRPr lang="en-CA" dirty="0"/>
          </a:p>
        </p:txBody>
      </p:sp>
      <p:sp>
        <p:nvSpPr>
          <p:cNvPr id="7" name="Text Placeholder 6"/>
          <p:cNvSpPr>
            <a:spLocks noGrp="1"/>
          </p:cNvSpPr>
          <p:nvPr>
            <p:ph type="body" sz="quarter" idx="34" hasCustomPrompt="1"/>
          </p:nvPr>
        </p:nvSpPr>
        <p:spPr>
          <a:xfrm>
            <a:off x="2911097" y="4396469"/>
            <a:ext cx="2636751" cy="310356"/>
          </a:xfrm>
          <a:prstGeom prst="rect">
            <a:avLst/>
          </a:prstGeom>
        </p:spPr>
        <p:txBody>
          <a:bodyPr>
            <a:normAutofit/>
          </a:bodyPr>
          <a:lstStyle>
            <a:lvl1pPr marL="0" indent="0">
              <a:buNone/>
              <a:defRPr lang="en-CA" sz="1800" b="1" kern="1200" dirty="0">
                <a:solidFill>
                  <a:schemeClr val="accent5"/>
                </a:solidFill>
                <a:latin typeface="+mn-lt"/>
                <a:ea typeface="+mn-ea"/>
                <a:cs typeface="+mn-cs"/>
              </a:defRPr>
            </a:lvl1pPr>
          </a:lstStyle>
          <a:p>
            <a:pPr marL="0" lvl="0" indent="0" algn="l" defTabSz="915101" rtl="0" eaLnBrk="1" latinLnBrk="0" hangingPunct="1">
              <a:lnSpc>
                <a:spcPct val="90000"/>
              </a:lnSpc>
              <a:spcBef>
                <a:spcPts val="1005"/>
              </a:spcBef>
              <a:buFont typeface="Arial" panose="020B0604020202020204" pitchFamily="34" charset="0"/>
              <a:buNone/>
            </a:pPr>
            <a:r>
              <a:rPr lang="fr-CA" dirty="0" err="1" smtClean="0"/>
              <a:t>Title</a:t>
            </a:r>
            <a:endParaRPr lang="en-CA" dirty="0"/>
          </a:p>
        </p:txBody>
      </p:sp>
      <p:sp>
        <p:nvSpPr>
          <p:cNvPr id="17"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1232814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549"/>
            <a:ext cx="12262531" cy="6899717"/>
          </a:xfrm>
          <a:prstGeom prst="rect">
            <a:avLst/>
          </a:prstGeom>
        </p:spPr>
      </p:pic>
      <p:sp>
        <p:nvSpPr>
          <p:cNvPr id="13" name="Text Placeholder 12"/>
          <p:cNvSpPr>
            <a:spLocks noGrp="1"/>
          </p:cNvSpPr>
          <p:nvPr>
            <p:ph type="body" sz="quarter" idx="13"/>
          </p:nvPr>
        </p:nvSpPr>
        <p:spPr>
          <a:xfrm>
            <a:off x="372813" y="1792818"/>
            <a:ext cx="11302720" cy="418253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6" name="Title 15"/>
          <p:cNvSpPr>
            <a:spLocks noGrp="1"/>
          </p:cNvSpPr>
          <p:nvPr>
            <p:ph type="title"/>
          </p:nvPr>
        </p:nvSpPr>
        <p:spPr>
          <a:xfrm>
            <a:off x="372813" y="785091"/>
            <a:ext cx="11302720" cy="955917"/>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CA" dirty="0"/>
          </a:p>
        </p:txBody>
      </p:sp>
      <p:sp>
        <p:nvSpPr>
          <p:cNvPr id="19"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221494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24398" t="19723" r="10242" b="18467"/>
          <a:stretch/>
        </p:blipFill>
        <p:spPr>
          <a:xfrm>
            <a:off x="-101600" y="-50800"/>
            <a:ext cx="12293600" cy="6908800"/>
          </a:xfrm>
          <a:prstGeom prst="rect">
            <a:avLst/>
          </a:prstGeom>
        </p:spPr>
      </p:pic>
      <p:sp>
        <p:nvSpPr>
          <p:cNvPr id="21" name="Rectangle 20"/>
          <p:cNvSpPr/>
          <p:nvPr userDrawn="1"/>
        </p:nvSpPr>
        <p:spPr>
          <a:xfrm>
            <a:off x="0" y="-26608"/>
            <a:ext cx="12192000" cy="6884608"/>
          </a:xfrm>
          <a:prstGeom prst="rect">
            <a:avLst/>
          </a:prstGeom>
          <a:solidFill>
            <a:schemeClr val="accent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cxnSp>
        <p:nvCxnSpPr>
          <p:cNvPr id="22" name="Straight Connector 21"/>
          <p:cNvCxnSpPr/>
          <p:nvPr userDrawn="1"/>
        </p:nvCxnSpPr>
        <p:spPr>
          <a:xfrm>
            <a:off x="2555861" y="2518669"/>
            <a:ext cx="7080279" cy="2668"/>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55861" y="4218631"/>
            <a:ext cx="7080279" cy="2668"/>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hord 23"/>
          <p:cNvSpPr/>
          <p:nvPr userDrawn="1"/>
        </p:nvSpPr>
        <p:spPr>
          <a:xfrm rot="6797891">
            <a:off x="5382640" y="1516389"/>
            <a:ext cx="1426721" cy="1457527"/>
          </a:xfrm>
          <a:prstGeom prst="chord">
            <a:avLst>
              <a:gd name="adj1" fmla="val 2639068"/>
              <a:gd name="adj2" fmla="val 16111449"/>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fr-CA" sz="900">
              <a:solidFill>
                <a:prstClr val="white"/>
              </a:solidFill>
            </a:endParaRPr>
          </a:p>
        </p:txBody>
      </p:sp>
      <p:sp>
        <p:nvSpPr>
          <p:cNvPr id="25" name="Text Placeholder 2"/>
          <p:cNvSpPr>
            <a:spLocks noGrp="1"/>
          </p:cNvSpPr>
          <p:nvPr>
            <p:ph type="body" sz="quarter" idx="12" hasCustomPrompt="1"/>
          </p:nvPr>
        </p:nvSpPr>
        <p:spPr>
          <a:xfrm>
            <a:off x="5699969" y="1587861"/>
            <a:ext cx="792060" cy="930809"/>
          </a:xfrm>
          <a:prstGeom prst="rect">
            <a:avLst/>
          </a:prstGeom>
        </p:spPr>
        <p:txBody>
          <a:bodyPr>
            <a:normAutofit/>
          </a:bodyPr>
          <a:lstStyle>
            <a:lvl1pPr marL="0" indent="0" algn="ctr" defTabSz="914422" rtl="0" eaLnBrk="1" latinLnBrk="0" hangingPunct="1">
              <a:buNone/>
              <a:defRPr lang="en-CA" sz="6900" b="1" kern="1200" dirty="0">
                <a:solidFill>
                  <a:schemeClr val="bg1"/>
                </a:solidFill>
                <a:latin typeface="+mn-lt"/>
                <a:ea typeface="+mn-ea"/>
                <a:cs typeface="+mn-cs"/>
              </a:defRPr>
            </a:lvl1pPr>
          </a:lstStyle>
          <a:p>
            <a:pPr lvl="0"/>
            <a:r>
              <a:rPr lang="fr-CA" dirty="0" smtClean="0"/>
              <a:t>1</a:t>
            </a:r>
            <a:endParaRPr lang="en-CA" dirty="0"/>
          </a:p>
        </p:txBody>
      </p:sp>
      <p:sp>
        <p:nvSpPr>
          <p:cNvPr id="26" name="Text Placeholder 4"/>
          <p:cNvSpPr>
            <a:spLocks noGrp="1"/>
          </p:cNvSpPr>
          <p:nvPr>
            <p:ph type="body" sz="quarter" idx="13" hasCustomPrompt="1"/>
          </p:nvPr>
        </p:nvSpPr>
        <p:spPr>
          <a:xfrm>
            <a:off x="369440" y="2829750"/>
            <a:ext cx="11453115" cy="1007269"/>
          </a:xfrm>
          <a:prstGeom prst="rect">
            <a:avLst/>
          </a:prstGeom>
        </p:spPr>
        <p:txBody>
          <a:bodyPr anchor="ctr">
            <a:normAutofit/>
          </a:bodyPr>
          <a:lstStyle>
            <a:lvl1pPr marL="0" indent="0" algn="ctr" defTabSz="914422" rtl="0" eaLnBrk="1" latinLnBrk="0" hangingPunct="1">
              <a:buNone/>
              <a:defRPr lang="en-CA" sz="5751" b="1" kern="1200" dirty="0">
                <a:solidFill>
                  <a:schemeClr val="bg1"/>
                </a:solidFill>
                <a:latin typeface="Arial" panose="020B0604020202020204" pitchFamily="34" charset="0"/>
                <a:ea typeface="+mn-ea"/>
                <a:cs typeface="Arial" panose="020B0604020202020204" pitchFamily="34" charset="0"/>
              </a:defRPr>
            </a:lvl1pPr>
          </a:lstStyle>
          <a:p>
            <a:pPr lvl="0"/>
            <a:r>
              <a:rPr lang="fr-CA" dirty="0" err="1" smtClean="0"/>
              <a:t>Title</a:t>
            </a:r>
            <a:r>
              <a:rPr lang="fr-CA" dirty="0" smtClean="0"/>
              <a:t> of the section</a:t>
            </a:r>
            <a:endParaRPr lang="en-CA" dirty="0"/>
          </a:p>
        </p:txBody>
      </p:sp>
      <p:sp>
        <p:nvSpPr>
          <p:cNvPr id="13" name="Slide Number Placeholder 2"/>
          <p:cNvSpPr>
            <a:spLocks noGrp="1"/>
          </p:cNvSpPr>
          <p:nvPr>
            <p:ph type="sldNum" sz="quarter" idx="10"/>
          </p:nvPr>
        </p:nvSpPr>
        <p:spPr>
          <a:xfrm>
            <a:off x="10922419" y="6174316"/>
            <a:ext cx="1140271" cy="365125"/>
          </a:xfrm>
          <a:prstGeom prst="rect">
            <a:avLst/>
          </a:prstGeom>
        </p:spPr>
        <p:txBody>
          <a:bodyPr/>
          <a:lstStyle>
            <a:lvl1pPr>
              <a:defRPr sz="1400">
                <a:solidFill>
                  <a:schemeClr val="bg1"/>
                </a:solidFill>
              </a:defRPr>
            </a:lvl1pPr>
          </a:lstStyle>
          <a:p>
            <a:pPr defTabSz="609585"/>
            <a:fld id="{AD290A45-AFA1-0740-B9D5-E9D881DA56E2}" type="slidenum">
              <a:rPr lang="en-US" smtClean="0">
                <a:solidFill>
                  <a:prstClr val="white"/>
                </a:solidFill>
              </a:rPr>
              <a:pPr defTabSz="609585"/>
              <a:t>‹#›</a:t>
            </a:fld>
            <a:endParaRPr lang="en-US" dirty="0">
              <a:solidFill>
                <a:prstClr val="white"/>
              </a:solidFill>
            </a:endParaRPr>
          </a:p>
        </p:txBody>
      </p:sp>
    </p:spTree>
    <p:extLst>
      <p:ext uri="{BB962C8B-B14F-4D97-AF65-F5344CB8AC3E}">
        <p14:creationId xmlns:p14="http://schemas.microsoft.com/office/powerpoint/2010/main" val="286606898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b="1"/>
            </a:lvl1pPr>
          </a:lstStyle>
          <a:p>
            <a:r>
              <a:rPr lang="en-US" dirty="0" smtClean="0"/>
              <a:t>Click to edit Master title style</a:t>
            </a:r>
            <a:endParaRPr lang="en-CA" dirty="0"/>
          </a:p>
        </p:txBody>
      </p:sp>
      <p:sp>
        <p:nvSpPr>
          <p:cNvPr id="5"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131343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2">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6198" b="14139"/>
          <a:stretch/>
        </p:blipFill>
        <p:spPr>
          <a:xfrm>
            <a:off x="6436043" y="953610"/>
            <a:ext cx="5786187" cy="5928321"/>
          </a:xfrm>
          <a:prstGeom prst="rect">
            <a:avLst/>
          </a:prstGeom>
        </p:spPr>
      </p:pic>
      <p:sp>
        <p:nvSpPr>
          <p:cNvPr id="3" name="Rectangle 2"/>
          <p:cNvSpPr/>
          <p:nvPr userDrawn="1"/>
        </p:nvSpPr>
        <p:spPr>
          <a:xfrm>
            <a:off x="6333687" y="824031"/>
            <a:ext cx="5888543" cy="605790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CA" sz="900">
              <a:solidFill>
                <a:prstClr val="white"/>
              </a:solidFill>
            </a:endParaRPr>
          </a:p>
        </p:txBody>
      </p:sp>
      <p:sp>
        <p:nvSpPr>
          <p:cNvPr id="4" name="Rectangle 3"/>
          <p:cNvSpPr/>
          <p:nvPr userDrawn="1"/>
        </p:nvSpPr>
        <p:spPr>
          <a:xfrm>
            <a:off x="5522717" y="147005"/>
            <a:ext cx="1146563" cy="48508"/>
          </a:xfrm>
          <a:prstGeom prst="rect">
            <a:avLst/>
          </a:prstGeom>
          <a:solidFill>
            <a:srgbClr val="F36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900" dirty="0">
              <a:solidFill>
                <a:prstClr val="black"/>
              </a:solidFill>
              <a:latin typeface="Lato Light" charset="0"/>
            </a:endParaRPr>
          </a:p>
        </p:txBody>
      </p:sp>
      <p:sp>
        <p:nvSpPr>
          <p:cNvPr id="5" name="Text Placeholder 2"/>
          <p:cNvSpPr>
            <a:spLocks noGrp="1"/>
          </p:cNvSpPr>
          <p:nvPr>
            <p:ph type="body" sz="quarter" idx="10" hasCustomPrompt="1"/>
          </p:nvPr>
        </p:nvSpPr>
        <p:spPr>
          <a:xfrm>
            <a:off x="3634919" y="309329"/>
            <a:ext cx="4922160" cy="751681"/>
          </a:xfrm>
          <a:prstGeom prst="rect">
            <a:avLst/>
          </a:prstGeom>
        </p:spPr>
        <p:txBody>
          <a:bodyPr>
            <a:noAutofit/>
          </a:bodyPr>
          <a:lstStyle>
            <a:lvl1pPr marL="0" indent="0" algn="ctr" defTabSz="914422" rtl="0" eaLnBrk="1" latinLnBrk="0" hangingPunct="1">
              <a:buNone/>
              <a:defRPr lang="en-CA" sz="4267" b="1" kern="1200" dirty="0">
                <a:solidFill>
                  <a:schemeClr val="tx1"/>
                </a:solidFill>
                <a:latin typeface="Arial" panose="020B0604020202020204" pitchFamily="34" charset="0"/>
                <a:ea typeface="+mj-ea"/>
                <a:cs typeface="Arial" panose="020B0604020202020204" pitchFamily="34" charset="0"/>
              </a:defRPr>
            </a:lvl1pPr>
          </a:lstStyle>
          <a:p>
            <a:pPr lvl="0"/>
            <a:r>
              <a:rPr lang="en-US" dirty="0" smtClean="0"/>
              <a:t>Title of slide</a:t>
            </a:r>
            <a:endParaRPr lang="en-CA" dirty="0"/>
          </a:p>
        </p:txBody>
      </p:sp>
      <p:sp>
        <p:nvSpPr>
          <p:cNvPr id="6" name="Slide Number Placeholder 18"/>
          <p:cNvSpPr>
            <a:spLocks noGrp="1"/>
          </p:cNvSpPr>
          <p:nvPr>
            <p:ph type="sldNum" sz="quarter" idx="16"/>
          </p:nvPr>
        </p:nvSpPr>
        <p:spPr>
          <a:xfrm>
            <a:off x="9955121" y="6416675"/>
            <a:ext cx="773300" cy="365125"/>
          </a:xfrm>
          <a:prstGeom prst="rect">
            <a:avLst/>
          </a:prstGeom>
        </p:spPr>
        <p:txBody>
          <a:bodyPr/>
          <a:lstStyle>
            <a:lvl1pPr algn="ctr">
              <a:defRPr sz="1400"/>
            </a:lvl1pPr>
          </a:lstStyle>
          <a:p>
            <a:pPr defTabSz="609585"/>
            <a:fld id="{AD290A45-AFA1-0740-B9D5-E9D881DA56E2}" type="slidenum">
              <a:rPr lang="en-US" smtClean="0">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1187159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20158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Lst>
  <p:timing>
    <p:tnLst>
      <p:par>
        <p:cTn id="1" dur="indefinite" restart="never" nodeType="tmRoot"/>
      </p:par>
    </p:tnLst>
  </p:timing>
  <p:hf hdr="0" ftr="0" dt="0"/>
  <p:txStyles>
    <p:titleStyle>
      <a:lvl1pPr algn="ctr" defTabSz="609585"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panose="020B0604020202020204" pitchFamily="34" charset="0"/>
          <a:ea typeface="+mn-ea"/>
          <a:cs typeface="Arial" panose="020B0604020202020204" pitchFamily="34" charset="0"/>
        </a:defRPr>
      </a:lvl1pPr>
      <a:lvl2pPr marL="990575" indent="-380990" algn="l" defTabSz="609585" rtl="0" eaLnBrk="1" latinLnBrk="0" hangingPunct="1">
        <a:spcBef>
          <a:spcPct val="20000"/>
        </a:spcBef>
        <a:buFont typeface="Arial"/>
        <a:buChar char="–"/>
        <a:defRPr sz="3733" kern="1200">
          <a:solidFill>
            <a:schemeClr val="tx1"/>
          </a:solidFill>
          <a:latin typeface="Arial" panose="020B0604020202020204" pitchFamily="34" charset="0"/>
          <a:ea typeface="+mn-ea"/>
          <a:cs typeface="Arial" panose="020B0604020202020204" pitchFamily="34" charset="0"/>
        </a:defRPr>
      </a:lvl2pPr>
      <a:lvl3pPr marL="1523962" indent="-304792" algn="l" defTabSz="609585"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Font typeface="Arial"/>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609585" rtl="0" eaLnBrk="1" latinLnBrk="0" hangingPunct="1">
        <a:spcBef>
          <a:spcPct val="20000"/>
        </a:spcBef>
        <a:buFont typeface="Arial"/>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361194" y="856249"/>
            <a:ext cx="5562599" cy="3098800"/>
          </a:xfrm>
          <a:prstGeom prst="rect">
            <a:avLst/>
          </a:prstGeom>
        </p:spPr>
        <p:txBody>
          <a:bodyPr>
            <a:normAutofit fontScale="90000"/>
          </a:bodyPr>
          <a:lstStyle/>
          <a:p>
            <a:r>
              <a:rPr lang="en-CA" b="1" dirty="0" smtClean="0"/>
              <a:t>Journey to DevOps</a:t>
            </a:r>
            <a:br>
              <a:rPr lang="en-CA" b="1" dirty="0" smtClean="0"/>
            </a:br>
            <a:r>
              <a:rPr lang="en-CA" b="1" dirty="0" smtClean="0"/>
              <a:t> </a:t>
            </a:r>
            <a:br>
              <a:rPr lang="en-CA" b="1" dirty="0" smtClean="0"/>
            </a:br>
            <a:r>
              <a:rPr lang="en-CA" sz="4000" b="1" dirty="0" smtClean="0"/>
              <a:t>COTS and SSC</a:t>
            </a:r>
            <a:endParaRPr lang="en-CA" sz="4000" b="1" dirty="0"/>
          </a:p>
        </p:txBody>
      </p:sp>
    </p:spTree>
    <p:extLst>
      <p:ext uri="{BB962C8B-B14F-4D97-AF65-F5344CB8AC3E}">
        <p14:creationId xmlns:p14="http://schemas.microsoft.com/office/powerpoint/2010/main" val="3919725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a:bodyPr>
          <a:lstStyle/>
          <a:p>
            <a:endParaRPr lang="en-CA" dirty="0" smtClean="0"/>
          </a:p>
          <a:p>
            <a:pPr marL="0" indent="0">
              <a:buNone/>
            </a:pPr>
            <a:r>
              <a:rPr lang="en-CA" sz="2800" b="1" dirty="0">
                <a:solidFill>
                  <a:schemeClr val="accent3"/>
                </a:solidFill>
              </a:rPr>
              <a:t>DevOps</a:t>
            </a:r>
            <a:r>
              <a:rPr lang="en-CA" sz="2800" dirty="0"/>
              <a:t> team formed</a:t>
            </a:r>
          </a:p>
          <a:p>
            <a:r>
              <a:rPr lang="en-CA" sz="2800" dirty="0"/>
              <a:t>Multi-functional</a:t>
            </a:r>
          </a:p>
          <a:p>
            <a:r>
              <a:rPr lang="en-CA" sz="2800" dirty="0"/>
              <a:t>Scrum framework </a:t>
            </a:r>
            <a:r>
              <a:rPr lang="en-CA" sz="2800" dirty="0" smtClean="0"/>
              <a:t>adopted</a:t>
            </a:r>
          </a:p>
          <a:p>
            <a:r>
              <a:rPr lang="en-US" sz="2800" dirty="0" smtClean="0"/>
              <a:t>Continuous improvement mindset</a:t>
            </a:r>
            <a:endParaRPr lang="en-CA" sz="2800" dirty="0"/>
          </a:p>
        </p:txBody>
      </p:sp>
      <p:sp>
        <p:nvSpPr>
          <p:cNvPr id="2" name="Title 1"/>
          <p:cNvSpPr>
            <a:spLocks noGrp="1"/>
          </p:cNvSpPr>
          <p:nvPr>
            <p:ph type="title"/>
          </p:nvPr>
        </p:nvSpPr>
        <p:spPr>
          <a:xfrm>
            <a:off x="604800" y="986400"/>
            <a:ext cx="11302720" cy="955917"/>
          </a:xfrm>
        </p:spPr>
        <p:txBody>
          <a:bodyPr>
            <a:normAutofit/>
          </a:bodyPr>
          <a:lstStyle/>
          <a:p>
            <a:pPr algn="l"/>
            <a:r>
              <a:rPr lang="en-CA" sz="4000" b="1" dirty="0" smtClean="0"/>
              <a:t>2018</a:t>
            </a:r>
            <a:r>
              <a:rPr lang="en-CA" sz="4000" dirty="0" smtClean="0"/>
              <a:t>  </a:t>
            </a:r>
            <a:r>
              <a:rPr lang="en-CA" sz="4000" dirty="0" smtClean="0">
                <a:solidFill>
                  <a:schemeClr val="bg1">
                    <a:lumMod val="65000"/>
                  </a:schemeClr>
                </a:solidFill>
              </a:rPr>
              <a:t>|</a:t>
            </a:r>
            <a:r>
              <a:rPr lang="en-CA" sz="4000" dirty="0" smtClean="0"/>
              <a:t>  Adopting Agile</a:t>
            </a:r>
            <a:endParaRPr lang="en-CA" sz="4000" dirty="0"/>
          </a:p>
        </p:txBody>
      </p:sp>
      <p:sp>
        <p:nvSpPr>
          <p:cNvPr id="5" name="AutoShape 6" descr="Image result for Agile scr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104" name="Picture 8" descr="File:Scrum proces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870" y="2365761"/>
            <a:ext cx="4811760" cy="240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20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861" y="984878"/>
            <a:ext cx="11302720" cy="955917"/>
          </a:xfrm>
        </p:spPr>
        <p:txBody>
          <a:bodyPr/>
          <a:lstStyle/>
          <a:p>
            <a:pPr algn="l"/>
            <a:r>
              <a:rPr lang="en-CA" sz="4000" b="1" dirty="0" smtClean="0"/>
              <a:t>2018 </a:t>
            </a:r>
            <a:r>
              <a:rPr lang="en-CA" sz="4000" dirty="0" smtClean="0"/>
              <a:t> </a:t>
            </a:r>
            <a:r>
              <a:rPr lang="en-CA" sz="4000" dirty="0">
                <a:solidFill>
                  <a:schemeClr val="bg1">
                    <a:lumMod val="65000"/>
                  </a:schemeClr>
                </a:solidFill>
              </a:rPr>
              <a:t>|</a:t>
            </a:r>
            <a:r>
              <a:rPr lang="en-CA" sz="4000" dirty="0"/>
              <a:t>  </a:t>
            </a:r>
            <a:r>
              <a:rPr lang="en-CA" sz="4000" dirty="0" smtClean="0"/>
              <a:t>…Continued growth</a:t>
            </a:r>
            <a:endParaRPr lang="en-CA" sz="4000" dirty="0"/>
          </a:p>
        </p:txBody>
      </p:sp>
      <p:sp>
        <p:nvSpPr>
          <p:cNvPr id="4" name="Slide Number Placeholder 3"/>
          <p:cNvSpPr>
            <a:spLocks noGrp="1"/>
          </p:cNvSpPr>
          <p:nvPr>
            <p:ph type="sldNum" sz="quarter" idx="16"/>
          </p:nvPr>
        </p:nvSpPr>
        <p:spPr/>
        <p:txBody>
          <a:bodyPr/>
          <a:lstStyle/>
          <a:p>
            <a:pPr defTabSz="609585"/>
            <a:fld id="{AD290A45-AFA1-0740-B9D5-E9D881DA56E2}" type="slidenum">
              <a:rPr lang="en-US" smtClean="0">
                <a:solidFill>
                  <a:prstClr val="black"/>
                </a:solidFill>
              </a:rPr>
              <a:pPr defTabSz="609585"/>
              <a:t>11</a:t>
            </a:fld>
            <a:endParaRPr lang="en-US" dirty="0">
              <a:solidFill>
                <a:prstClr val="black"/>
              </a:solidFill>
            </a:endParaRPr>
          </a:p>
        </p:txBody>
      </p:sp>
      <p:sp>
        <p:nvSpPr>
          <p:cNvPr id="5" name="Oval 4"/>
          <p:cNvSpPr/>
          <p:nvPr/>
        </p:nvSpPr>
        <p:spPr>
          <a:xfrm>
            <a:off x="3884771" y="2395803"/>
            <a:ext cx="1590054" cy="159005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baseline="0" dirty="0" smtClean="0"/>
              <a:t>34</a:t>
            </a:r>
            <a:endParaRPr lang="en-CA" sz="4400" b="1" baseline="0" dirty="0"/>
          </a:p>
        </p:txBody>
      </p:sp>
      <p:sp>
        <p:nvSpPr>
          <p:cNvPr id="8" name="Oval 7"/>
          <p:cNvSpPr/>
          <p:nvPr/>
        </p:nvSpPr>
        <p:spPr>
          <a:xfrm>
            <a:off x="1151650" y="2395803"/>
            <a:ext cx="1590054" cy="1590054"/>
          </a:xfrm>
          <a:prstGeom prst="ellipse">
            <a:avLst/>
          </a:prstGeom>
          <a:solidFill>
            <a:srgbClr val="C3D94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dirty="0" smtClean="0"/>
              <a:t>32</a:t>
            </a:r>
            <a:endParaRPr lang="en-CA" sz="2400" baseline="0" dirty="0"/>
          </a:p>
        </p:txBody>
      </p:sp>
      <p:sp>
        <p:nvSpPr>
          <p:cNvPr id="9" name="Oval 8"/>
          <p:cNvSpPr/>
          <p:nvPr/>
        </p:nvSpPr>
        <p:spPr>
          <a:xfrm>
            <a:off x="9351013" y="2395803"/>
            <a:ext cx="1590054" cy="1590054"/>
          </a:xfrm>
          <a:prstGeom prst="ellipse">
            <a:avLst/>
          </a:prstGeom>
          <a:solidFill>
            <a:srgbClr val="63646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300</a:t>
            </a:r>
            <a:r>
              <a:rPr lang="en-US" sz="2400" b="1" baseline="0" dirty="0" smtClean="0"/>
              <a:t>+</a:t>
            </a:r>
            <a:endParaRPr lang="en-CA" sz="2400" baseline="0" dirty="0"/>
          </a:p>
        </p:txBody>
      </p:sp>
      <p:sp>
        <p:nvSpPr>
          <p:cNvPr id="10" name="Oval 9"/>
          <p:cNvSpPr/>
          <p:nvPr/>
        </p:nvSpPr>
        <p:spPr>
          <a:xfrm>
            <a:off x="6617892" y="2395803"/>
            <a:ext cx="1590054" cy="1590054"/>
          </a:xfrm>
          <a:prstGeom prst="ellipse">
            <a:avLst/>
          </a:prstGeom>
          <a:solidFill>
            <a:srgbClr val="1E365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85</a:t>
            </a:r>
            <a:r>
              <a:rPr lang="en-US" sz="2400" b="1" baseline="0" dirty="0" smtClean="0"/>
              <a:t>+</a:t>
            </a:r>
            <a:endParaRPr lang="en-CA" sz="2400" baseline="0" dirty="0"/>
          </a:p>
        </p:txBody>
      </p:sp>
      <p:sp>
        <p:nvSpPr>
          <p:cNvPr id="11" name="TextBox 10"/>
          <p:cNvSpPr txBox="1"/>
          <p:nvPr/>
        </p:nvSpPr>
        <p:spPr>
          <a:xfrm>
            <a:off x="1087529" y="4186366"/>
            <a:ext cx="1697902" cy="646331"/>
          </a:xfrm>
          <a:prstGeom prst="rect">
            <a:avLst/>
          </a:prstGeom>
          <a:noFill/>
        </p:spPr>
        <p:txBody>
          <a:bodyPr wrap="none" rtlCol="0">
            <a:spAutoFit/>
          </a:bodyPr>
          <a:lstStyle/>
          <a:p>
            <a:pPr algn="ctr"/>
            <a:r>
              <a:rPr lang="en-US" b="1" dirty="0" smtClean="0"/>
              <a:t>Client dev </a:t>
            </a:r>
          </a:p>
          <a:p>
            <a:pPr algn="ctr"/>
            <a:r>
              <a:rPr lang="en-US" b="1" dirty="0" smtClean="0"/>
              <a:t>environments</a:t>
            </a:r>
            <a:endParaRPr lang="en-CA" b="1" dirty="0"/>
          </a:p>
        </p:txBody>
      </p:sp>
      <p:sp>
        <p:nvSpPr>
          <p:cNvPr id="12" name="TextBox 11"/>
          <p:cNvSpPr txBox="1"/>
          <p:nvPr/>
        </p:nvSpPr>
        <p:spPr>
          <a:xfrm>
            <a:off x="3820650" y="4186365"/>
            <a:ext cx="1697902" cy="646331"/>
          </a:xfrm>
          <a:prstGeom prst="rect">
            <a:avLst/>
          </a:prstGeom>
          <a:noFill/>
        </p:spPr>
        <p:txBody>
          <a:bodyPr wrap="none" rtlCol="0">
            <a:spAutoFit/>
          </a:bodyPr>
          <a:lstStyle/>
          <a:p>
            <a:pPr algn="ctr"/>
            <a:r>
              <a:rPr lang="en-US" b="1" dirty="0" smtClean="0"/>
              <a:t>Production</a:t>
            </a:r>
          </a:p>
          <a:p>
            <a:pPr algn="ctr"/>
            <a:r>
              <a:rPr lang="en-US" b="1" dirty="0" smtClean="0"/>
              <a:t>environments</a:t>
            </a:r>
            <a:endParaRPr lang="en-CA" b="1" dirty="0"/>
          </a:p>
        </p:txBody>
      </p:sp>
      <p:sp>
        <p:nvSpPr>
          <p:cNvPr id="13" name="TextBox 12"/>
          <p:cNvSpPr txBox="1"/>
          <p:nvPr/>
        </p:nvSpPr>
        <p:spPr>
          <a:xfrm>
            <a:off x="6803842" y="4186364"/>
            <a:ext cx="1197764" cy="369332"/>
          </a:xfrm>
          <a:prstGeom prst="rect">
            <a:avLst/>
          </a:prstGeom>
          <a:noFill/>
        </p:spPr>
        <p:txBody>
          <a:bodyPr wrap="none" rtlCol="0">
            <a:spAutoFit/>
          </a:bodyPr>
          <a:lstStyle/>
          <a:p>
            <a:pPr algn="ctr"/>
            <a:r>
              <a:rPr lang="en-US" b="1" dirty="0" smtClean="0"/>
              <a:t>New VMs</a:t>
            </a:r>
            <a:endParaRPr lang="en-CA" b="1" dirty="0"/>
          </a:p>
        </p:txBody>
      </p:sp>
      <p:sp>
        <p:nvSpPr>
          <p:cNvPr id="14" name="TextBox 13"/>
          <p:cNvSpPr txBox="1"/>
          <p:nvPr/>
        </p:nvSpPr>
        <p:spPr>
          <a:xfrm>
            <a:off x="9517246" y="4236920"/>
            <a:ext cx="1257588" cy="369332"/>
          </a:xfrm>
          <a:prstGeom prst="rect">
            <a:avLst/>
          </a:prstGeom>
          <a:noFill/>
        </p:spPr>
        <p:txBody>
          <a:bodyPr wrap="none" rtlCol="0">
            <a:spAutoFit/>
          </a:bodyPr>
          <a:lstStyle/>
          <a:p>
            <a:pPr algn="ctr"/>
            <a:r>
              <a:rPr lang="en-US" b="1" dirty="0" smtClean="0"/>
              <a:t>Total VMs</a:t>
            </a:r>
            <a:endParaRPr lang="en-CA" b="1" dirty="0"/>
          </a:p>
        </p:txBody>
      </p:sp>
      <p:sp>
        <p:nvSpPr>
          <p:cNvPr id="15" name="Rectangle 14"/>
          <p:cNvSpPr/>
          <p:nvPr/>
        </p:nvSpPr>
        <p:spPr>
          <a:xfrm>
            <a:off x="1187540" y="5287704"/>
            <a:ext cx="10139362" cy="369332"/>
          </a:xfrm>
          <a:prstGeom prst="rect">
            <a:avLst/>
          </a:prstGeom>
        </p:spPr>
        <p:txBody>
          <a:bodyPr wrap="square">
            <a:spAutoFit/>
          </a:bodyPr>
          <a:lstStyle/>
          <a:p>
            <a:pPr algn="ctr"/>
            <a:r>
              <a:rPr lang="en-US" dirty="0"/>
              <a:t>Monthly feature releases scheduled to all production environments</a:t>
            </a:r>
            <a:endParaRPr lang="en-CA" dirty="0"/>
          </a:p>
        </p:txBody>
      </p:sp>
      <p:sp>
        <p:nvSpPr>
          <p:cNvPr id="16" name="Freeform 15" descr="Check Circle Icon"/>
          <p:cNvSpPr>
            <a:spLocks noEditPoints="1"/>
          </p:cNvSpPr>
          <p:nvPr/>
        </p:nvSpPr>
        <p:spPr bwMode="auto">
          <a:xfrm>
            <a:off x="2515172" y="5336851"/>
            <a:ext cx="270259" cy="271038"/>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Oval 16"/>
          <p:cNvSpPr/>
          <p:nvPr/>
        </p:nvSpPr>
        <p:spPr>
          <a:xfrm>
            <a:off x="2234214" y="3386344"/>
            <a:ext cx="899585" cy="867357"/>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b="1" baseline="0" dirty="0" smtClean="0"/>
              <a:t>+14</a:t>
            </a:r>
            <a:endParaRPr lang="en-CA" sz="2800" baseline="0" dirty="0"/>
          </a:p>
        </p:txBody>
      </p:sp>
      <p:sp>
        <p:nvSpPr>
          <p:cNvPr id="18" name="Oval 17"/>
          <p:cNvSpPr/>
          <p:nvPr/>
        </p:nvSpPr>
        <p:spPr>
          <a:xfrm>
            <a:off x="4965141" y="3386344"/>
            <a:ext cx="899585" cy="867357"/>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b="1" baseline="0" dirty="0" smtClean="0"/>
              <a:t>+3</a:t>
            </a:r>
            <a:endParaRPr lang="en-CA" sz="2800" baseline="0" dirty="0"/>
          </a:p>
        </p:txBody>
      </p:sp>
    </p:spTree>
    <p:extLst>
      <p:ext uri="{BB962C8B-B14F-4D97-AF65-F5344CB8AC3E}">
        <p14:creationId xmlns:p14="http://schemas.microsoft.com/office/powerpoint/2010/main" val="3771476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marL="0" indent="0">
              <a:buNone/>
            </a:pPr>
            <a:r>
              <a:rPr lang="en-CA" sz="2800" b="1" dirty="0" smtClean="0">
                <a:solidFill>
                  <a:schemeClr val="accent3"/>
                </a:solidFill>
              </a:rPr>
              <a:t>Refined Monthly </a:t>
            </a:r>
            <a:r>
              <a:rPr lang="en-CA" sz="2800" b="1" dirty="0">
                <a:solidFill>
                  <a:schemeClr val="accent3"/>
                </a:solidFill>
              </a:rPr>
              <a:t>release </a:t>
            </a:r>
            <a:r>
              <a:rPr lang="en-CA" sz="2800" b="1" dirty="0" smtClean="0">
                <a:solidFill>
                  <a:schemeClr val="accent3"/>
                </a:solidFill>
              </a:rPr>
              <a:t>framework</a:t>
            </a:r>
          </a:p>
          <a:p>
            <a:endParaRPr lang="en-US" sz="2800" dirty="0" smtClean="0"/>
          </a:p>
          <a:p>
            <a:r>
              <a:rPr lang="en-US" sz="2800" dirty="0" smtClean="0"/>
              <a:t>Reduced duplication of code</a:t>
            </a:r>
          </a:p>
          <a:p>
            <a:endParaRPr lang="en-CA" sz="2800" dirty="0" smtClean="0"/>
          </a:p>
          <a:p>
            <a:r>
              <a:rPr lang="en-CA" sz="2800" dirty="0" smtClean="0"/>
              <a:t>Multi-threaded execution</a:t>
            </a:r>
          </a:p>
          <a:p>
            <a:endParaRPr lang="en-US" sz="2800" dirty="0" smtClean="0"/>
          </a:p>
          <a:p>
            <a:r>
              <a:rPr lang="en-US" sz="2800" dirty="0" smtClean="0"/>
              <a:t>Simplified framework to enable more developers to script their work</a:t>
            </a:r>
            <a:endParaRPr lang="en-CA" sz="2800" dirty="0"/>
          </a:p>
          <a:p>
            <a:endParaRPr lang="en-CA" dirty="0"/>
          </a:p>
        </p:txBody>
      </p:sp>
      <p:sp>
        <p:nvSpPr>
          <p:cNvPr id="2" name="Title 1"/>
          <p:cNvSpPr>
            <a:spLocks noGrp="1"/>
          </p:cNvSpPr>
          <p:nvPr>
            <p:ph type="title"/>
          </p:nvPr>
        </p:nvSpPr>
        <p:spPr>
          <a:xfrm>
            <a:off x="604800" y="986400"/>
            <a:ext cx="11302720" cy="955917"/>
          </a:xfrm>
        </p:spPr>
        <p:txBody>
          <a:bodyPr/>
          <a:lstStyle/>
          <a:p>
            <a:pPr lvl="0" algn="l"/>
            <a:r>
              <a:rPr lang="en-US" sz="4000" b="1" dirty="0" smtClean="0"/>
              <a:t>2018</a:t>
            </a:r>
            <a:r>
              <a:rPr lang="en-US" sz="4000" dirty="0" smtClean="0"/>
              <a:t>  </a:t>
            </a:r>
            <a:r>
              <a:rPr lang="en-US" sz="4000" dirty="0" smtClean="0">
                <a:solidFill>
                  <a:schemeClr val="bg1">
                    <a:lumMod val="65000"/>
                  </a:schemeClr>
                </a:solidFill>
              </a:rPr>
              <a:t>|</a:t>
            </a:r>
            <a:r>
              <a:rPr lang="en-US" sz="4000" dirty="0" smtClean="0"/>
              <a:t>  Fully Automated Releases</a:t>
            </a:r>
            <a:endParaRPr lang="en-CA" sz="4000" dirty="0"/>
          </a:p>
        </p:txBody>
      </p:sp>
      <p:sp>
        <p:nvSpPr>
          <p:cNvPr id="4" name="Slide Number Placeholder 3"/>
          <p:cNvSpPr>
            <a:spLocks noGrp="1"/>
          </p:cNvSpPr>
          <p:nvPr>
            <p:ph type="sldNum" sz="quarter" idx="16"/>
          </p:nvPr>
        </p:nvSpPr>
        <p:spPr/>
        <p:txBody>
          <a:bodyPr/>
          <a:lstStyle/>
          <a:p>
            <a:fld id="{44011AA7-A374-41E1-BC81-3C1F0E9D8C6C}" type="slidenum">
              <a:rPr lang="en-CA" smtClean="0"/>
              <a:t>12</a:t>
            </a:fld>
            <a:endParaRPr lang="en-CA"/>
          </a:p>
        </p:txBody>
      </p:sp>
      <p:pic>
        <p:nvPicPr>
          <p:cNvPr id="3" name="Picture 2"/>
          <p:cNvPicPr>
            <a:picLocks noChangeAspect="1"/>
          </p:cNvPicPr>
          <p:nvPr/>
        </p:nvPicPr>
        <p:blipFill>
          <a:blip r:embed="rId3"/>
          <a:stretch>
            <a:fillRect/>
          </a:stretch>
        </p:blipFill>
        <p:spPr>
          <a:xfrm>
            <a:off x="9093232" y="2383641"/>
            <a:ext cx="2278713" cy="2291734"/>
          </a:xfrm>
          <a:prstGeom prst="rect">
            <a:avLst/>
          </a:prstGeom>
        </p:spPr>
      </p:pic>
    </p:spTree>
    <p:extLst>
      <p:ext uri="{BB962C8B-B14F-4D97-AF65-F5344CB8AC3E}">
        <p14:creationId xmlns:p14="http://schemas.microsoft.com/office/powerpoint/2010/main" val="1289653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2813" y="1741008"/>
            <a:ext cx="11302720" cy="4182533"/>
          </a:xfrm>
        </p:spPr>
        <p:txBody>
          <a:bodyPr/>
          <a:lstStyle/>
          <a:p>
            <a:pPr marL="0" indent="0">
              <a:buNone/>
            </a:pPr>
            <a:endParaRPr lang="en-US" sz="2800" b="1" dirty="0" smtClean="0"/>
          </a:p>
          <a:p>
            <a:pPr marL="0" indent="0">
              <a:buNone/>
            </a:pPr>
            <a:r>
              <a:rPr lang="en-US" sz="2800" b="1" dirty="0" smtClean="0">
                <a:solidFill>
                  <a:srgbClr val="C00000"/>
                </a:solidFill>
              </a:rPr>
              <a:t>    </a:t>
            </a:r>
            <a:r>
              <a:rPr lang="en-US" sz="2000" b="1" dirty="0" smtClean="0">
                <a:solidFill>
                  <a:srgbClr val="C00000"/>
                </a:solidFill>
              </a:rPr>
              <a:t> </a:t>
            </a:r>
            <a:r>
              <a:rPr lang="en-US" sz="2800" b="1" dirty="0" smtClean="0">
                <a:solidFill>
                  <a:srgbClr val="C00000"/>
                </a:solidFill>
              </a:rPr>
              <a:t>Challenges</a:t>
            </a:r>
          </a:p>
          <a:p>
            <a:r>
              <a:rPr lang="en-US" sz="2800" dirty="0" smtClean="0"/>
              <a:t>In place upgrade is not possible</a:t>
            </a:r>
          </a:p>
          <a:p>
            <a:pPr lvl="1"/>
            <a:r>
              <a:rPr lang="en-US" sz="2800" dirty="0" smtClean="0"/>
              <a:t>Requires a parallel install and reconfigure</a:t>
            </a:r>
          </a:p>
          <a:p>
            <a:pPr lvl="1"/>
            <a:r>
              <a:rPr lang="en-US" sz="2800" dirty="0" smtClean="0"/>
              <a:t>Many new configurations required</a:t>
            </a:r>
          </a:p>
          <a:p>
            <a:pPr marL="0" indent="0">
              <a:buNone/>
            </a:pPr>
            <a:r>
              <a:rPr lang="en-US" sz="2800" dirty="0" smtClean="0"/>
              <a:t>     </a:t>
            </a:r>
            <a:r>
              <a:rPr lang="en-US" sz="2800" b="1" dirty="0" smtClean="0">
                <a:solidFill>
                  <a:schemeClr val="accent3"/>
                </a:solidFill>
              </a:rPr>
              <a:t>Solution</a:t>
            </a:r>
          </a:p>
          <a:p>
            <a:r>
              <a:rPr lang="en-US" sz="2800" dirty="0" smtClean="0"/>
              <a:t>Automation was added to our Definition of Done</a:t>
            </a:r>
          </a:p>
        </p:txBody>
      </p:sp>
      <p:sp>
        <p:nvSpPr>
          <p:cNvPr id="3" name="Title 2"/>
          <p:cNvSpPr>
            <a:spLocks noGrp="1"/>
          </p:cNvSpPr>
          <p:nvPr>
            <p:ph type="title"/>
          </p:nvPr>
        </p:nvSpPr>
        <p:spPr>
          <a:xfrm>
            <a:off x="604800" y="986400"/>
            <a:ext cx="11302720" cy="955917"/>
          </a:xfrm>
        </p:spPr>
        <p:txBody>
          <a:bodyPr/>
          <a:lstStyle/>
          <a:p>
            <a:pPr algn="l"/>
            <a:r>
              <a:rPr lang="en-US" sz="4000" b="1" dirty="0" smtClean="0"/>
              <a:t>2018</a:t>
            </a:r>
            <a:r>
              <a:rPr lang="en-US" sz="4000" dirty="0" smtClean="0"/>
              <a:t>  </a:t>
            </a:r>
            <a:r>
              <a:rPr lang="en-US" sz="4000" dirty="0" smtClean="0">
                <a:solidFill>
                  <a:schemeClr val="bg1">
                    <a:lumMod val="65000"/>
                  </a:schemeClr>
                </a:solidFill>
              </a:rPr>
              <a:t>|</a:t>
            </a:r>
            <a:r>
              <a:rPr lang="en-US" sz="4000" dirty="0" smtClean="0"/>
              <a:t>  Major version Change – </a:t>
            </a:r>
            <a:r>
              <a:rPr lang="en-US" sz="4000" dirty="0" err="1" smtClean="0"/>
              <a:t>GCdocs</a:t>
            </a:r>
            <a:r>
              <a:rPr lang="en-US" sz="4000" dirty="0" smtClean="0"/>
              <a:t> 16	</a:t>
            </a:r>
            <a:endParaRPr lang="en-CA" sz="4000" dirty="0"/>
          </a:p>
        </p:txBody>
      </p:sp>
      <p:sp>
        <p:nvSpPr>
          <p:cNvPr id="4" name="Slide Number Placeholder 3"/>
          <p:cNvSpPr>
            <a:spLocks noGrp="1"/>
          </p:cNvSpPr>
          <p:nvPr>
            <p:ph type="sldNum" sz="quarter" idx="16"/>
          </p:nvPr>
        </p:nvSpPr>
        <p:spPr/>
        <p:txBody>
          <a:bodyPr/>
          <a:lstStyle/>
          <a:p>
            <a:pPr defTabSz="609585"/>
            <a:fld id="{AD290A45-AFA1-0740-B9D5-E9D881DA56E2}" type="slidenum">
              <a:rPr lang="en-US" smtClean="0">
                <a:solidFill>
                  <a:prstClr val="black"/>
                </a:solidFill>
              </a:rPr>
              <a:pPr defTabSz="609585"/>
              <a:t>13</a:t>
            </a:fld>
            <a:endParaRPr lang="en-US" dirty="0">
              <a:solidFill>
                <a:prstClr val="black"/>
              </a:solidFill>
            </a:endParaRPr>
          </a:p>
        </p:txBody>
      </p:sp>
      <p:sp>
        <p:nvSpPr>
          <p:cNvPr id="6" name="Freeform 5" descr="Check Circle Icon"/>
          <p:cNvSpPr>
            <a:spLocks noEditPoints="1"/>
          </p:cNvSpPr>
          <p:nvPr/>
        </p:nvSpPr>
        <p:spPr bwMode="auto">
          <a:xfrm>
            <a:off x="372813" y="4397252"/>
            <a:ext cx="329687" cy="33063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7" name="Freeform 6" descr="Times Circle Icon"/>
          <p:cNvSpPr>
            <a:spLocks noEditPoints="1"/>
          </p:cNvSpPr>
          <p:nvPr/>
        </p:nvSpPr>
        <p:spPr bwMode="auto">
          <a:xfrm>
            <a:off x="386461" y="2358214"/>
            <a:ext cx="329687" cy="328737"/>
          </a:xfrm>
          <a:custGeom>
            <a:avLst/>
            <a:gdLst>
              <a:gd name="T0" fmla="*/ 261 w 347"/>
              <a:gd name="T1" fmla="*/ 23 h 346"/>
              <a:gd name="T2" fmla="*/ 174 w 347"/>
              <a:gd name="T3" fmla="*/ 0 h 346"/>
              <a:gd name="T4" fmla="*/ 87 w 347"/>
              <a:gd name="T5" fmla="*/ 23 h 346"/>
              <a:gd name="T6" fmla="*/ 24 w 347"/>
              <a:gd name="T7" fmla="*/ 86 h 346"/>
              <a:gd name="T8" fmla="*/ 0 w 347"/>
              <a:gd name="T9" fmla="*/ 173 h 346"/>
              <a:gd name="T10" fmla="*/ 24 w 347"/>
              <a:gd name="T11" fmla="*/ 260 h 346"/>
              <a:gd name="T12" fmla="*/ 87 w 347"/>
              <a:gd name="T13" fmla="*/ 323 h 346"/>
              <a:gd name="T14" fmla="*/ 174 w 347"/>
              <a:gd name="T15" fmla="*/ 346 h 346"/>
              <a:gd name="T16" fmla="*/ 261 w 347"/>
              <a:gd name="T17" fmla="*/ 323 h 346"/>
              <a:gd name="T18" fmla="*/ 324 w 347"/>
              <a:gd name="T19" fmla="*/ 260 h 346"/>
              <a:gd name="T20" fmla="*/ 347 w 347"/>
              <a:gd name="T21" fmla="*/ 173 h 346"/>
              <a:gd name="T22" fmla="*/ 324 w 347"/>
              <a:gd name="T23" fmla="*/ 86 h 346"/>
              <a:gd name="T24" fmla="*/ 261 w 347"/>
              <a:gd name="T25" fmla="*/ 23 h 346"/>
              <a:gd name="T26" fmla="*/ 255 w 347"/>
              <a:gd name="T27" fmla="*/ 234 h 346"/>
              <a:gd name="T28" fmla="*/ 235 w 347"/>
              <a:gd name="T29" fmla="*/ 255 h 346"/>
              <a:gd name="T30" fmla="*/ 225 w 347"/>
              <a:gd name="T31" fmla="*/ 259 h 346"/>
              <a:gd name="T32" fmla="*/ 215 w 347"/>
              <a:gd name="T33" fmla="*/ 255 h 346"/>
              <a:gd name="T34" fmla="*/ 174 w 347"/>
              <a:gd name="T35" fmla="*/ 214 h 346"/>
              <a:gd name="T36" fmla="*/ 133 w 347"/>
              <a:gd name="T37" fmla="*/ 255 h 346"/>
              <a:gd name="T38" fmla="*/ 123 w 347"/>
              <a:gd name="T39" fmla="*/ 259 h 346"/>
              <a:gd name="T40" fmla="*/ 112 w 347"/>
              <a:gd name="T41" fmla="*/ 255 h 346"/>
              <a:gd name="T42" fmla="*/ 92 w 347"/>
              <a:gd name="T43" fmla="*/ 234 h 346"/>
              <a:gd name="T44" fmla="*/ 88 w 347"/>
              <a:gd name="T45" fmla="*/ 224 h 346"/>
              <a:gd name="T46" fmla="*/ 92 w 347"/>
              <a:gd name="T47" fmla="*/ 214 h 346"/>
              <a:gd name="T48" fmla="*/ 133 w 347"/>
              <a:gd name="T49" fmla="*/ 173 h 346"/>
              <a:gd name="T50" fmla="*/ 92 w 347"/>
              <a:gd name="T51" fmla="*/ 132 h 346"/>
              <a:gd name="T52" fmla="*/ 88 w 347"/>
              <a:gd name="T53" fmla="*/ 122 h 346"/>
              <a:gd name="T54" fmla="*/ 92 w 347"/>
              <a:gd name="T55" fmla="*/ 112 h 346"/>
              <a:gd name="T56" fmla="*/ 112 w 347"/>
              <a:gd name="T57" fmla="*/ 91 h 346"/>
              <a:gd name="T58" fmla="*/ 123 w 347"/>
              <a:gd name="T59" fmla="*/ 87 h 346"/>
              <a:gd name="T60" fmla="*/ 133 w 347"/>
              <a:gd name="T61" fmla="*/ 91 h 346"/>
              <a:gd name="T62" fmla="*/ 174 w 347"/>
              <a:gd name="T63" fmla="*/ 132 h 346"/>
              <a:gd name="T64" fmla="*/ 215 w 347"/>
              <a:gd name="T65" fmla="*/ 91 h 346"/>
              <a:gd name="T66" fmla="*/ 225 w 347"/>
              <a:gd name="T67" fmla="*/ 87 h 346"/>
              <a:gd name="T68" fmla="*/ 235 w 347"/>
              <a:gd name="T69" fmla="*/ 91 h 346"/>
              <a:gd name="T70" fmla="*/ 255 w 347"/>
              <a:gd name="T71" fmla="*/ 112 h 346"/>
              <a:gd name="T72" fmla="*/ 260 w 347"/>
              <a:gd name="T73" fmla="*/ 122 h 346"/>
              <a:gd name="T74" fmla="*/ 255 w 347"/>
              <a:gd name="T75" fmla="*/ 132 h 346"/>
              <a:gd name="T76" fmla="*/ 215 w 347"/>
              <a:gd name="T77" fmla="*/ 173 h 346"/>
              <a:gd name="T78" fmla="*/ 255 w 347"/>
              <a:gd name="T79" fmla="*/ 214 h 346"/>
              <a:gd name="T80" fmla="*/ 260 w 347"/>
              <a:gd name="T81" fmla="*/ 224 h 346"/>
              <a:gd name="T82" fmla="*/ 255 w 347"/>
              <a:gd name="T83" fmla="*/ 23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7" h="346">
                <a:moveTo>
                  <a:pt x="261" y="23"/>
                </a:moveTo>
                <a:cubicBezTo>
                  <a:pt x="234" y="7"/>
                  <a:pt x="205" y="0"/>
                  <a:pt x="174" y="0"/>
                </a:cubicBezTo>
                <a:cubicBezTo>
                  <a:pt x="142" y="0"/>
                  <a:pt x="113" y="7"/>
                  <a:pt x="87" y="23"/>
                </a:cubicBezTo>
                <a:cubicBezTo>
                  <a:pt x="60" y="38"/>
                  <a:pt x="39" y="59"/>
                  <a:pt x="24" y="86"/>
                </a:cubicBezTo>
                <a:cubicBezTo>
                  <a:pt x="8" y="112"/>
                  <a:pt x="0" y="141"/>
                  <a:pt x="0" y="173"/>
                </a:cubicBezTo>
                <a:cubicBezTo>
                  <a:pt x="0" y="204"/>
                  <a:pt x="8" y="233"/>
                  <a:pt x="24" y="260"/>
                </a:cubicBezTo>
                <a:cubicBezTo>
                  <a:pt x="39" y="286"/>
                  <a:pt x="60" y="307"/>
                  <a:pt x="87" y="323"/>
                </a:cubicBezTo>
                <a:cubicBezTo>
                  <a:pt x="113" y="338"/>
                  <a:pt x="142" y="346"/>
                  <a:pt x="174" y="346"/>
                </a:cubicBezTo>
                <a:cubicBezTo>
                  <a:pt x="205" y="346"/>
                  <a:pt x="234" y="338"/>
                  <a:pt x="261" y="323"/>
                </a:cubicBezTo>
                <a:cubicBezTo>
                  <a:pt x="287" y="307"/>
                  <a:pt x="308" y="286"/>
                  <a:pt x="324" y="260"/>
                </a:cubicBezTo>
                <a:cubicBezTo>
                  <a:pt x="339" y="233"/>
                  <a:pt x="347" y="204"/>
                  <a:pt x="347" y="173"/>
                </a:cubicBezTo>
                <a:cubicBezTo>
                  <a:pt x="347" y="141"/>
                  <a:pt x="339" y="112"/>
                  <a:pt x="324" y="86"/>
                </a:cubicBezTo>
                <a:cubicBezTo>
                  <a:pt x="308" y="59"/>
                  <a:pt x="287" y="38"/>
                  <a:pt x="261" y="23"/>
                </a:cubicBezTo>
                <a:close/>
                <a:moveTo>
                  <a:pt x="255" y="234"/>
                </a:moveTo>
                <a:cubicBezTo>
                  <a:pt x="235" y="255"/>
                  <a:pt x="235" y="255"/>
                  <a:pt x="235" y="255"/>
                </a:cubicBezTo>
                <a:cubicBezTo>
                  <a:pt x="232" y="257"/>
                  <a:pt x="229" y="259"/>
                  <a:pt x="225" y="259"/>
                </a:cubicBezTo>
                <a:cubicBezTo>
                  <a:pt x="221" y="259"/>
                  <a:pt x="217" y="257"/>
                  <a:pt x="215" y="255"/>
                </a:cubicBezTo>
                <a:cubicBezTo>
                  <a:pt x="174" y="214"/>
                  <a:pt x="174" y="214"/>
                  <a:pt x="174" y="214"/>
                </a:cubicBezTo>
                <a:cubicBezTo>
                  <a:pt x="133" y="255"/>
                  <a:pt x="133" y="255"/>
                  <a:pt x="133" y="255"/>
                </a:cubicBezTo>
                <a:cubicBezTo>
                  <a:pt x="130" y="257"/>
                  <a:pt x="127" y="259"/>
                  <a:pt x="123" y="259"/>
                </a:cubicBezTo>
                <a:cubicBezTo>
                  <a:pt x="119" y="259"/>
                  <a:pt x="115" y="257"/>
                  <a:pt x="112" y="255"/>
                </a:cubicBezTo>
                <a:cubicBezTo>
                  <a:pt x="92" y="234"/>
                  <a:pt x="92" y="234"/>
                  <a:pt x="92" y="234"/>
                </a:cubicBezTo>
                <a:cubicBezTo>
                  <a:pt x="89" y="231"/>
                  <a:pt x="88" y="228"/>
                  <a:pt x="88" y="224"/>
                </a:cubicBezTo>
                <a:cubicBezTo>
                  <a:pt x="88" y="220"/>
                  <a:pt x="89" y="217"/>
                  <a:pt x="92" y="214"/>
                </a:cubicBezTo>
                <a:cubicBezTo>
                  <a:pt x="133" y="173"/>
                  <a:pt x="133" y="173"/>
                  <a:pt x="133" y="173"/>
                </a:cubicBezTo>
                <a:cubicBezTo>
                  <a:pt x="92" y="132"/>
                  <a:pt x="92" y="132"/>
                  <a:pt x="92" y="132"/>
                </a:cubicBezTo>
                <a:cubicBezTo>
                  <a:pt x="89" y="129"/>
                  <a:pt x="88" y="126"/>
                  <a:pt x="88" y="122"/>
                </a:cubicBezTo>
                <a:cubicBezTo>
                  <a:pt x="88" y="118"/>
                  <a:pt x="89" y="114"/>
                  <a:pt x="92" y="112"/>
                </a:cubicBezTo>
                <a:cubicBezTo>
                  <a:pt x="112" y="91"/>
                  <a:pt x="112" y="91"/>
                  <a:pt x="112" y="91"/>
                </a:cubicBezTo>
                <a:cubicBezTo>
                  <a:pt x="115" y="88"/>
                  <a:pt x="119" y="87"/>
                  <a:pt x="123" y="87"/>
                </a:cubicBezTo>
                <a:cubicBezTo>
                  <a:pt x="127" y="87"/>
                  <a:pt x="130" y="88"/>
                  <a:pt x="133" y="91"/>
                </a:cubicBezTo>
                <a:cubicBezTo>
                  <a:pt x="174" y="132"/>
                  <a:pt x="174" y="132"/>
                  <a:pt x="174" y="132"/>
                </a:cubicBezTo>
                <a:cubicBezTo>
                  <a:pt x="215" y="91"/>
                  <a:pt x="215" y="91"/>
                  <a:pt x="215" y="91"/>
                </a:cubicBezTo>
                <a:cubicBezTo>
                  <a:pt x="217" y="88"/>
                  <a:pt x="221" y="87"/>
                  <a:pt x="225" y="87"/>
                </a:cubicBezTo>
                <a:cubicBezTo>
                  <a:pt x="229" y="87"/>
                  <a:pt x="232" y="88"/>
                  <a:pt x="235" y="91"/>
                </a:cubicBezTo>
                <a:cubicBezTo>
                  <a:pt x="255" y="112"/>
                  <a:pt x="255" y="112"/>
                  <a:pt x="255" y="112"/>
                </a:cubicBezTo>
                <a:cubicBezTo>
                  <a:pt x="258" y="114"/>
                  <a:pt x="260" y="118"/>
                  <a:pt x="260" y="122"/>
                </a:cubicBezTo>
                <a:cubicBezTo>
                  <a:pt x="260" y="126"/>
                  <a:pt x="258" y="129"/>
                  <a:pt x="255" y="132"/>
                </a:cubicBezTo>
                <a:cubicBezTo>
                  <a:pt x="215" y="173"/>
                  <a:pt x="215" y="173"/>
                  <a:pt x="215" y="173"/>
                </a:cubicBezTo>
                <a:cubicBezTo>
                  <a:pt x="255" y="214"/>
                  <a:pt x="255" y="214"/>
                  <a:pt x="255" y="214"/>
                </a:cubicBezTo>
                <a:cubicBezTo>
                  <a:pt x="258" y="217"/>
                  <a:pt x="260" y="220"/>
                  <a:pt x="260" y="224"/>
                </a:cubicBezTo>
                <a:cubicBezTo>
                  <a:pt x="260" y="228"/>
                  <a:pt x="258" y="231"/>
                  <a:pt x="255" y="234"/>
                </a:cubicBezTo>
                <a:close/>
              </a:path>
            </a:pathLst>
          </a:custGeom>
          <a:solidFill>
            <a:srgbClr val="A40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3229794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861" y="984878"/>
            <a:ext cx="11302720" cy="955917"/>
          </a:xfrm>
        </p:spPr>
        <p:txBody>
          <a:bodyPr/>
          <a:lstStyle/>
          <a:p>
            <a:pPr algn="l"/>
            <a:r>
              <a:rPr lang="en-CA" sz="4000" b="1" dirty="0" smtClean="0"/>
              <a:t>2019 </a:t>
            </a:r>
            <a:r>
              <a:rPr lang="en-CA" sz="4000" dirty="0" smtClean="0"/>
              <a:t> </a:t>
            </a:r>
            <a:r>
              <a:rPr lang="en-CA" sz="4000" dirty="0">
                <a:solidFill>
                  <a:schemeClr val="bg1">
                    <a:lumMod val="65000"/>
                  </a:schemeClr>
                </a:solidFill>
              </a:rPr>
              <a:t>|</a:t>
            </a:r>
            <a:r>
              <a:rPr lang="en-CA" sz="4000" dirty="0"/>
              <a:t>  </a:t>
            </a:r>
            <a:r>
              <a:rPr lang="en-CA" sz="4000" dirty="0" smtClean="0"/>
              <a:t>……Continued growth</a:t>
            </a:r>
            <a:endParaRPr lang="en-CA" sz="4000" dirty="0"/>
          </a:p>
        </p:txBody>
      </p:sp>
      <p:sp>
        <p:nvSpPr>
          <p:cNvPr id="4" name="Slide Number Placeholder 3"/>
          <p:cNvSpPr>
            <a:spLocks noGrp="1"/>
          </p:cNvSpPr>
          <p:nvPr>
            <p:ph type="sldNum" sz="quarter" idx="16"/>
          </p:nvPr>
        </p:nvSpPr>
        <p:spPr/>
        <p:txBody>
          <a:bodyPr/>
          <a:lstStyle/>
          <a:p>
            <a:pPr defTabSz="609585"/>
            <a:fld id="{AD290A45-AFA1-0740-B9D5-E9D881DA56E2}" type="slidenum">
              <a:rPr lang="en-US" smtClean="0">
                <a:solidFill>
                  <a:prstClr val="black"/>
                </a:solidFill>
              </a:rPr>
              <a:pPr defTabSz="609585"/>
              <a:t>14</a:t>
            </a:fld>
            <a:endParaRPr lang="en-US" dirty="0">
              <a:solidFill>
                <a:prstClr val="black"/>
              </a:solidFill>
            </a:endParaRPr>
          </a:p>
        </p:txBody>
      </p:sp>
      <p:sp>
        <p:nvSpPr>
          <p:cNvPr id="5" name="Oval 4"/>
          <p:cNvSpPr/>
          <p:nvPr/>
        </p:nvSpPr>
        <p:spPr>
          <a:xfrm>
            <a:off x="3884771" y="2395803"/>
            <a:ext cx="1590054" cy="159005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baseline="0" dirty="0" smtClean="0"/>
              <a:t>38</a:t>
            </a:r>
            <a:endParaRPr lang="en-CA" sz="4400" b="1" baseline="0" dirty="0"/>
          </a:p>
        </p:txBody>
      </p:sp>
      <p:sp>
        <p:nvSpPr>
          <p:cNvPr id="8" name="Oval 7"/>
          <p:cNvSpPr/>
          <p:nvPr/>
        </p:nvSpPr>
        <p:spPr>
          <a:xfrm>
            <a:off x="1151650" y="2395803"/>
            <a:ext cx="1590054" cy="1590054"/>
          </a:xfrm>
          <a:prstGeom prst="ellipse">
            <a:avLst/>
          </a:prstGeom>
          <a:solidFill>
            <a:srgbClr val="C3D94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dirty="0" smtClean="0"/>
              <a:t>43</a:t>
            </a:r>
            <a:endParaRPr lang="en-CA" sz="2400" baseline="0" dirty="0"/>
          </a:p>
        </p:txBody>
      </p:sp>
      <p:sp>
        <p:nvSpPr>
          <p:cNvPr id="9" name="Oval 8"/>
          <p:cNvSpPr/>
          <p:nvPr/>
        </p:nvSpPr>
        <p:spPr>
          <a:xfrm>
            <a:off x="9351013" y="2395803"/>
            <a:ext cx="1590054" cy="1590054"/>
          </a:xfrm>
          <a:prstGeom prst="ellipse">
            <a:avLst/>
          </a:prstGeom>
          <a:solidFill>
            <a:srgbClr val="63646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330</a:t>
            </a:r>
            <a:r>
              <a:rPr lang="en-US" sz="2400" b="1" baseline="0" dirty="0" smtClean="0"/>
              <a:t>+</a:t>
            </a:r>
            <a:endParaRPr lang="en-CA" sz="2400" baseline="0" dirty="0"/>
          </a:p>
        </p:txBody>
      </p:sp>
      <p:sp>
        <p:nvSpPr>
          <p:cNvPr id="10" name="Oval 9"/>
          <p:cNvSpPr/>
          <p:nvPr/>
        </p:nvSpPr>
        <p:spPr>
          <a:xfrm>
            <a:off x="6617892" y="2395803"/>
            <a:ext cx="1590054" cy="1590054"/>
          </a:xfrm>
          <a:prstGeom prst="ellipse">
            <a:avLst/>
          </a:prstGeom>
          <a:solidFill>
            <a:srgbClr val="1E365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30</a:t>
            </a:r>
            <a:r>
              <a:rPr lang="en-US" sz="2400" b="1" baseline="0" dirty="0" smtClean="0"/>
              <a:t>+</a:t>
            </a:r>
            <a:endParaRPr lang="en-CA" sz="2400" baseline="0" dirty="0"/>
          </a:p>
        </p:txBody>
      </p:sp>
      <p:sp>
        <p:nvSpPr>
          <p:cNvPr id="11" name="TextBox 10"/>
          <p:cNvSpPr txBox="1"/>
          <p:nvPr/>
        </p:nvSpPr>
        <p:spPr>
          <a:xfrm>
            <a:off x="1087529" y="4186366"/>
            <a:ext cx="1697902" cy="646331"/>
          </a:xfrm>
          <a:prstGeom prst="rect">
            <a:avLst/>
          </a:prstGeom>
          <a:noFill/>
        </p:spPr>
        <p:txBody>
          <a:bodyPr wrap="none" rtlCol="0">
            <a:spAutoFit/>
          </a:bodyPr>
          <a:lstStyle/>
          <a:p>
            <a:pPr algn="ctr"/>
            <a:r>
              <a:rPr lang="en-US" b="1" dirty="0" smtClean="0"/>
              <a:t>Client dev </a:t>
            </a:r>
          </a:p>
          <a:p>
            <a:pPr algn="ctr"/>
            <a:r>
              <a:rPr lang="en-US" b="1" dirty="0" smtClean="0"/>
              <a:t>environments</a:t>
            </a:r>
            <a:endParaRPr lang="en-CA" b="1" dirty="0"/>
          </a:p>
        </p:txBody>
      </p:sp>
      <p:sp>
        <p:nvSpPr>
          <p:cNvPr id="12" name="TextBox 11"/>
          <p:cNvSpPr txBox="1"/>
          <p:nvPr/>
        </p:nvSpPr>
        <p:spPr>
          <a:xfrm>
            <a:off x="3820650" y="4186365"/>
            <a:ext cx="1697902" cy="646331"/>
          </a:xfrm>
          <a:prstGeom prst="rect">
            <a:avLst/>
          </a:prstGeom>
          <a:noFill/>
        </p:spPr>
        <p:txBody>
          <a:bodyPr wrap="none" rtlCol="0">
            <a:spAutoFit/>
          </a:bodyPr>
          <a:lstStyle/>
          <a:p>
            <a:pPr algn="ctr"/>
            <a:r>
              <a:rPr lang="en-US" b="1" dirty="0" smtClean="0"/>
              <a:t>Production</a:t>
            </a:r>
          </a:p>
          <a:p>
            <a:pPr algn="ctr"/>
            <a:r>
              <a:rPr lang="en-US" b="1" dirty="0" smtClean="0"/>
              <a:t>environments</a:t>
            </a:r>
            <a:endParaRPr lang="en-CA" b="1" dirty="0"/>
          </a:p>
        </p:txBody>
      </p:sp>
      <p:sp>
        <p:nvSpPr>
          <p:cNvPr id="13" name="TextBox 12"/>
          <p:cNvSpPr txBox="1"/>
          <p:nvPr/>
        </p:nvSpPr>
        <p:spPr>
          <a:xfrm>
            <a:off x="6803842" y="4186364"/>
            <a:ext cx="1197764" cy="369332"/>
          </a:xfrm>
          <a:prstGeom prst="rect">
            <a:avLst/>
          </a:prstGeom>
          <a:noFill/>
        </p:spPr>
        <p:txBody>
          <a:bodyPr wrap="none" rtlCol="0">
            <a:spAutoFit/>
          </a:bodyPr>
          <a:lstStyle/>
          <a:p>
            <a:pPr algn="ctr"/>
            <a:r>
              <a:rPr lang="en-US" b="1" dirty="0" smtClean="0"/>
              <a:t>New VMs</a:t>
            </a:r>
            <a:endParaRPr lang="en-CA" b="1" dirty="0"/>
          </a:p>
        </p:txBody>
      </p:sp>
      <p:sp>
        <p:nvSpPr>
          <p:cNvPr id="14" name="TextBox 13"/>
          <p:cNvSpPr txBox="1"/>
          <p:nvPr/>
        </p:nvSpPr>
        <p:spPr>
          <a:xfrm>
            <a:off x="9517246" y="4236920"/>
            <a:ext cx="1257588" cy="369332"/>
          </a:xfrm>
          <a:prstGeom prst="rect">
            <a:avLst/>
          </a:prstGeom>
          <a:noFill/>
        </p:spPr>
        <p:txBody>
          <a:bodyPr wrap="none" rtlCol="0">
            <a:spAutoFit/>
          </a:bodyPr>
          <a:lstStyle/>
          <a:p>
            <a:pPr algn="ctr"/>
            <a:r>
              <a:rPr lang="en-US" b="1" dirty="0" smtClean="0"/>
              <a:t>Total VMs</a:t>
            </a:r>
            <a:endParaRPr lang="en-CA" b="1" dirty="0"/>
          </a:p>
        </p:txBody>
      </p:sp>
      <p:sp>
        <p:nvSpPr>
          <p:cNvPr id="15" name="Rectangle 14"/>
          <p:cNvSpPr/>
          <p:nvPr/>
        </p:nvSpPr>
        <p:spPr>
          <a:xfrm>
            <a:off x="1187540" y="5287704"/>
            <a:ext cx="10139362" cy="369332"/>
          </a:xfrm>
          <a:prstGeom prst="rect">
            <a:avLst/>
          </a:prstGeom>
        </p:spPr>
        <p:txBody>
          <a:bodyPr wrap="square">
            <a:spAutoFit/>
          </a:bodyPr>
          <a:lstStyle/>
          <a:p>
            <a:pPr algn="ctr"/>
            <a:r>
              <a:rPr lang="en-US" dirty="0"/>
              <a:t>Monthly feature releases scheduled to all production environments</a:t>
            </a:r>
            <a:endParaRPr lang="en-CA" dirty="0"/>
          </a:p>
        </p:txBody>
      </p:sp>
      <p:sp>
        <p:nvSpPr>
          <p:cNvPr id="16" name="Freeform 15" descr="Check Circle Icon"/>
          <p:cNvSpPr>
            <a:spLocks noEditPoints="1"/>
          </p:cNvSpPr>
          <p:nvPr/>
        </p:nvSpPr>
        <p:spPr bwMode="auto">
          <a:xfrm>
            <a:off x="2515172" y="5336851"/>
            <a:ext cx="270259" cy="271038"/>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Oval 16"/>
          <p:cNvSpPr/>
          <p:nvPr/>
        </p:nvSpPr>
        <p:spPr>
          <a:xfrm>
            <a:off x="2234214" y="3386344"/>
            <a:ext cx="899585" cy="867357"/>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b="1" baseline="0" dirty="0" smtClean="0"/>
              <a:t>+11</a:t>
            </a:r>
            <a:endParaRPr lang="en-CA" sz="2800" baseline="0" dirty="0"/>
          </a:p>
        </p:txBody>
      </p:sp>
      <p:sp>
        <p:nvSpPr>
          <p:cNvPr id="18" name="Oval 17"/>
          <p:cNvSpPr/>
          <p:nvPr/>
        </p:nvSpPr>
        <p:spPr>
          <a:xfrm>
            <a:off x="4965141" y="3386344"/>
            <a:ext cx="899585" cy="867357"/>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b="1" baseline="0" dirty="0" smtClean="0"/>
              <a:t>+4</a:t>
            </a:r>
            <a:endParaRPr lang="en-CA" sz="2800" baseline="0" dirty="0"/>
          </a:p>
        </p:txBody>
      </p:sp>
    </p:spTree>
    <p:extLst>
      <p:ext uri="{BB962C8B-B14F-4D97-AF65-F5344CB8AC3E}">
        <p14:creationId xmlns:p14="http://schemas.microsoft.com/office/powerpoint/2010/main" val="692928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marL="0" indent="0">
              <a:buNone/>
            </a:pPr>
            <a:r>
              <a:rPr lang="en-CA" sz="2800" b="1" dirty="0" smtClean="0">
                <a:solidFill>
                  <a:schemeClr val="accent3"/>
                </a:solidFill>
              </a:rPr>
              <a:t>DevOps</a:t>
            </a:r>
          </a:p>
          <a:p>
            <a:r>
              <a:rPr lang="en-CA" sz="2800" dirty="0" smtClean="0"/>
              <a:t>Enable more independent DevOps teams in the </a:t>
            </a:r>
            <a:r>
              <a:rPr lang="en-CA" sz="2800" dirty="0" err="1" smtClean="0"/>
              <a:t>GCdocs</a:t>
            </a:r>
            <a:r>
              <a:rPr lang="en-CA" sz="2800" dirty="0" smtClean="0"/>
              <a:t> Program</a:t>
            </a:r>
          </a:p>
          <a:p>
            <a:endParaRPr lang="en-CA" dirty="0" smtClean="0"/>
          </a:p>
        </p:txBody>
      </p:sp>
      <p:sp>
        <p:nvSpPr>
          <p:cNvPr id="2" name="Title 1"/>
          <p:cNvSpPr>
            <a:spLocks noGrp="1"/>
          </p:cNvSpPr>
          <p:nvPr>
            <p:ph type="title"/>
          </p:nvPr>
        </p:nvSpPr>
        <p:spPr>
          <a:xfrm>
            <a:off x="604800" y="986400"/>
            <a:ext cx="11302720" cy="955917"/>
          </a:xfrm>
        </p:spPr>
        <p:txBody>
          <a:bodyPr>
            <a:noAutofit/>
          </a:bodyPr>
          <a:lstStyle/>
          <a:p>
            <a:pPr algn="l"/>
            <a:r>
              <a:rPr lang="en-CA" sz="4000" b="1" dirty="0" smtClean="0"/>
              <a:t>2019</a:t>
            </a:r>
            <a:r>
              <a:rPr lang="en-CA" sz="4000" dirty="0" smtClean="0"/>
              <a:t>  </a:t>
            </a:r>
            <a:r>
              <a:rPr lang="en-CA" sz="4000" dirty="0" smtClean="0">
                <a:solidFill>
                  <a:schemeClr val="bg1">
                    <a:lumMod val="65000"/>
                  </a:schemeClr>
                </a:solidFill>
              </a:rPr>
              <a:t>|</a:t>
            </a:r>
            <a:r>
              <a:rPr lang="en-CA" sz="4000" dirty="0" smtClean="0"/>
              <a:t>  </a:t>
            </a:r>
            <a:r>
              <a:rPr lang="en-CA" sz="4000" dirty="0" err="1" smtClean="0"/>
              <a:t>Devops</a:t>
            </a:r>
            <a:r>
              <a:rPr lang="en-CA" sz="4000" dirty="0" smtClean="0"/>
              <a:t> </a:t>
            </a:r>
            <a:r>
              <a:rPr lang="en-CA" sz="4000" dirty="0"/>
              <a:t>Pipeline</a:t>
            </a:r>
            <a:br>
              <a:rPr lang="en-CA" sz="4000" dirty="0"/>
            </a:br>
            <a:endParaRPr lang="en-CA" sz="4000" dirty="0"/>
          </a:p>
        </p:txBody>
      </p:sp>
      <p:pic>
        <p:nvPicPr>
          <p:cNvPr id="4" name="Picture 2" descr="File:Devops-toolchai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812" y="3075593"/>
            <a:ext cx="4238722" cy="240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65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2813" y="1987575"/>
            <a:ext cx="11302720" cy="4182533"/>
          </a:xfrm>
        </p:spPr>
        <p:txBody>
          <a:bodyPr/>
          <a:lstStyle/>
          <a:p>
            <a:r>
              <a:rPr lang="en-CA" sz="2800" b="1" dirty="0">
                <a:solidFill>
                  <a:schemeClr val="accent3"/>
                </a:solidFill>
              </a:rPr>
              <a:t>Integration</a:t>
            </a:r>
            <a:r>
              <a:rPr lang="en-CA" sz="2800" dirty="0"/>
              <a:t> between </a:t>
            </a:r>
            <a:r>
              <a:rPr lang="en-CA" sz="2800" dirty="0" err="1"/>
              <a:t>Gccode</a:t>
            </a:r>
            <a:r>
              <a:rPr lang="en-CA" sz="2800" dirty="0"/>
              <a:t> (</a:t>
            </a:r>
            <a:r>
              <a:rPr lang="en-CA" sz="2800" dirty="0" err="1"/>
              <a:t>gitlab</a:t>
            </a:r>
            <a:r>
              <a:rPr lang="en-CA" sz="2800" dirty="0"/>
              <a:t>) and </a:t>
            </a:r>
            <a:r>
              <a:rPr lang="en-CA" sz="2800" dirty="0" smtClean="0"/>
              <a:t>Script Server Runners</a:t>
            </a:r>
            <a:endParaRPr lang="en-CA" sz="2800" dirty="0"/>
          </a:p>
          <a:p>
            <a:endParaRPr lang="en-CA" sz="2800" dirty="0" smtClean="0"/>
          </a:p>
          <a:p>
            <a:r>
              <a:rPr lang="en-CA" sz="2800" dirty="0" smtClean="0"/>
              <a:t>Implementation </a:t>
            </a:r>
            <a:r>
              <a:rPr lang="en-CA" sz="2800" dirty="0"/>
              <a:t>of </a:t>
            </a:r>
            <a:r>
              <a:rPr lang="en-CA" sz="2800" b="1" dirty="0">
                <a:solidFill>
                  <a:schemeClr val="accent3"/>
                </a:solidFill>
              </a:rPr>
              <a:t>CI/CD</a:t>
            </a:r>
            <a:r>
              <a:rPr lang="en-CA" sz="2800" dirty="0"/>
              <a:t> for </a:t>
            </a:r>
            <a:r>
              <a:rPr lang="en-CA" sz="2800" dirty="0" err="1" smtClean="0"/>
              <a:t>Gcdocs</a:t>
            </a:r>
            <a:endParaRPr lang="en-CA" sz="2800" dirty="0" smtClean="0"/>
          </a:p>
          <a:p>
            <a:endParaRPr lang="en-CA" sz="2800" dirty="0" smtClean="0"/>
          </a:p>
          <a:p>
            <a:r>
              <a:rPr lang="en-CA" sz="2800" dirty="0" smtClean="0"/>
              <a:t>Invest </a:t>
            </a:r>
            <a:r>
              <a:rPr lang="en-CA" sz="2800" dirty="0"/>
              <a:t>in </a:t>
            </a:r>
            <a:r>
              <a:rPr lang="en-CA" sz="2800" b="1" dirty="0">
                <a:solidFill>
                  <a:schemeClr val="accent3"/>
                </a:solidFill>
              </a:rPr>
              <a:t>Test Driven Development</a:t>
            </a:r>
            <a:r>
              <a:rPr lang="en-CA" sz="2800" dirty="0"/>
              <a:t> </a:t>
            </a:r>
            <a:r>
              <a:rPr lang="en-CA" sz="2800" dirty="0" smtClean="0"/>
              <a:t>and </a:t>
            </a:r>
            <a:r>
              <a:rPr lang="en-CA" sz="2800" dirty="0"/>
              <a:t>Business </a:t>
            </a:r>
            <a:r>
              <a:rPr lang="en-CA" sz="2800" b="1" dirty="0">
                <a:solidFill>
                  <a:schemeClr val="accent3"/>
                </a:solidFill>
              </a:rPr>
              <a:t>Driven </a:t>
            </a:r>
            <a:r>
              <a:rPr lang="en-CA" sz="2800" b="1" dirty="0" smtClean="0">
                <a:solidFill>
                  <a:schemeClr val="accent3"/>
                </a:solidFill>
              </a:rPr>
              <a:t>Development</a:t>
            </a:r>
            <a:endParaRPr lang="en-CA" sz="2800" b="1" dirty="0">
              <a:solidFill>
                <a:schemeClr val="accent3"/>
              </a:solidFill>
            </a:endParaRPr>
          </a:p>
        </p:txBody>
      </p:sp>
      <p:sp>
        <p:nvSpPr>
          <p:cNvPr id="3" name="Title 2"/>
          <p:cNvSpPr>
            <a:spLocks noGrp="1"/>
          </p:cNvSpPr>
          <p:nvPr>
            <p:ph type="title"/>
          </p:nvPr>
        </p:nvSpPr>
        <p:spPr>
          <a:xfrm>
            <a:off x="604800" y="986400"/>
            <a:ext cx="11302720" cy="955917"/>
          </a:xfrm>
        </p:spPr>
        <p:txBody>
          <a:bodyPr/>
          <a:lstStyle/>
          <a:p>
            <a:pPr algn="l"/>
            <a:r>
              <a:rPr lang="en-US" sz="4000" b="1" dirty="0" smtClean="0"/>
              <a:t>2019</a:t>
            </a:r>
            <a:r>
              <a:rPr lang="en-US" sz="4000" dirty="0" smtClean="0"/>
              <a:t>  </a:t>
            </a:r>
            <a:r>
              <a:rPr lang="en-US" sz="4000" dirty="0" smtClean="0">
                <a:solidFill>
                  <a:schemeClr val="bg1">
                    <a:lumMod val="65000"/>
                  </a:schemeClr>
                </a:solidFill>
              </a:rPr>
              <a:t>|</a:t>
            </a:r>
            <a:r>
              <a:rPr lang="en-US" sz="4000" dirty="0" smtClean="0"/>
              <a:t>  </a:t>
            </a:r>
            <a:r>
              <a:rPr lang="en-CA" sz="4000" dirty="0"/>
              <a:t>CI/CD with </a:t>
            </a:r>
            <a:r>
              <a:rPr lang="en-CA" sz="4000" dirty="0" err="1"/>
              <a:t>Gccode</a:t>
            </a:r>
            <a:endParaRPr lang="en-CA" sz="4000" dirty="0"/>
          </a:p>
        </p:txBody>
      </p:sp>
      <p:sp>
        <p:nvSpPr>
          <p:cNvPr id="4" name="Slide Number Placeholder 3"/>
          <p:cNvSpPr>
            <a:spLocks noGrp="1"/>
          </p:cNvSpPr>
          <p:nvPr>
            <p:ph type="sldNum" sz="quarter" idx="16"/>
          </p:nvPr>
        </p:nvSpPr>
        <p:spPr/>
        <p:txBody>
          <a:bodyPr/>
          <a:lstStyle/>
          <a:p>
            <a:pPr defTabSz="609585"/>
            <a:fld id="{AD290A45-AFA1-0740-B9D5-E9D881DA56E2}" type="slidenum">
              <a:rPr lang="en-US" smtClean="0">
                <a:solidFill>
                  <a:prstClr val="black"/>
                </a:solidFill>
              </a:rPr>
              <a:pPr defTabSz="609585"/>
              <a:t>16</a:t>
            </a:fld>
            <a:endParaRPr lang="en-US" dirty="0">
              <a:solidFill>
                <a:prstClr val="black"/>
              </a:solidFill>
            </a:endParaRPr>
          </a:p>
        </p:txBody>
      </p:sp>
    </p:spTree>
    <p:extLst>
      <p:ext uri="{BB962C8B-B14F-4D97-AF65-F5344CB8AC3E}">
        <p14:creationId xmlns:p14="http://schemas.microsoft.com/office/powerpoint/2010/main" val="3089544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2813" y="1792818"/>
            <a:ext cx="6323551" cy="4182533"/>
          </a:xfrm>
        </p:spPr>
        <p:txBody>
          <a:bodyPr/>
          <a:lstStyle/>
          <a:p>
            <a:pPr marL="0" indent="0">
              <a:buNone/>
            </a:pPr>
            <a:r>
              <a:rPr lang="en-CA" sz="2800" b="1" dirty="0">
                <a:solidFill>
                  <a:schemeClr val="accent3"/>
                </a:solidFill>
              </a:rPr>
              <a:t>Cloud exploration</a:t>
            </a:r>
          </a:p>
          <a:p>
            <a:r>
              <a:rPr lang="en-CA" sz="2800" dirty="0" smtClean="0"/>
              <a:t>Architecture, training/skills</a:t>
            </a:r>
          </a:p>
          <a:p>
            <a:r>
              <a:rPr lang="en-CA" sz="2800" dirty="0" smtClean="0"/>
              <a:t>Business </a:t>
            </a:r>
            <a:r>
              <a:rPr lang="en-CA" sz="2800" dirty="0"/>
              <a:t>plan, </a:t>
            </a:r>
            <a:r>
              <a:rPr lang="en-CA" sz="2800" dirty="0" smtClean="0"/>
              <a:t>costs</a:t>
            </a:r>
            <a:endParaRPr lang="en-CA" sz="2800" dirty="0"/>
          </a:p>
          <a:p>
            <a:pPr marL="0" indent="0">
              <a:buNone/>
            </a:pPr>
            <a:endParaRPr lang="en-US" sz="2800" b="1" dirty="0" smtClean="0">
              <a:solidFill>
                <a:schemeClr val="accent3"/>
              </a:solidFill>
            </a:endParaRPr>
          </a:p>
          <a:p>
            <a:pPr marL="0" indent="0">
              <a:buNone/>
            </a:pPr>
            <a:r>
              <a:rPr lang="en-US" sz="2800" b="1" dirty="0" smtClean="0">
                <a:solidFill>
                  <a:schemeClr val="accent3"/>
                </a:solidFill>
              </a:rPr>
              <a:t>CMDB implementation</a:t>
            </a:r>
          </a:p>
          <a:p>
            <a:r>
              <a:rPr lang="en-US" sz="2800" dirty="0" smtClean="0"/>
              <a:t>Eliminate spreadsheets</a:t>
            </a:r>
          </a:p>
          <a:p>
            <a:r>
              <a:rPr lang="en-US" sz="2800" dirty="0" smtClean="0"/>
              <a:t>Single source of truth</a:t>
            </a:r>
            <a:endParaRPr lang="en-CA" sz="2800" dirty="0"/>
          </a:p>
        </p:txBody>
      </p:sp>
      <p:sp>
        <p:nvSpPr>
          <p:cNvPr id="3" name="Title 2"/>
          <p:cNvSpPr>
            <a:spLocks noGrp="1"/>
          </p:cNvSpPr>
          <p:nvPr>
            <p:ph type="title"/>
          </p:nvPr>
        </p:nvSpPr>
        <p:spPr>
          <a:xfrm>
            <a:off x="604800" y="986400"/>
            <a:ext cx="11302720" cy="955917"/>
          </a:xfrm>
        </p:spPr>
        <p:txBody>
          <a:bodyPr/>
          <a:lstStyle/>
          <a:p>
            <a:pPr algn="l"/>
            <a:r>
              <a:rPr lang="en-US" sz="4000" b="1" dirty="0" smtClean="0"/>
              <a:t>Future</a:t>
            </a:r>
            <a:r>
              <a:rPr lang="en-US" sz="4000" dirty="0" smtClean="0"/>
              <a:t>  </a:t>
            </a:r>
            <a:r>
              <a:rPr lang="en-US" sz="4000" dirty="0" smtClean="0">
                <a:solidFill>
                  <a:schemeClr val="bg1">
                    <a:lumMod val="65000"/>
                  </a:schemeClr>
                </a:solidFill>
              </a:rPr>
              <a:t>|</a:t>
            </a:r>
            <a:r>
              <a:rPr lang="en-US" sz="4000" dirty="0" smtClean="0"/>
              <a:t>  CMDB, Cloud</a:t>
            </a:r>
            <a:endParaRPr lang="en-CA" sz="4000" dirty="0"/>
          </a:p>
        </p:txBody>
      </p:sp>
      <p:sp>
        <p:nvSpPr>
          <p:cNvPr id="4" name="Slide Number Placeholder 3"/>
          <p:cNvSpPr>
            <a:spLocks noGrp="1"/>
          </p:cNvSpPr>
          <p:nvPr>
            <p:ph type="sldNum" sz="quarter" idx="16"/>
          </p:nvPr>
        </p:nvSpPr>
        <p:spPr/>
        <p:txBody>
          <a:bodyPr/>
          <a:lstStyle/>
          <a:p>
            <a:pPr defTabSz="609585"/>
            <a:fld id="{AD290A45-AFA1-0740-B9D5-E9D881DA56E2}" type="slidenum">
              <a:rPr lang="en-US" smtClean="0">
                <a:solidFill>
                  <a:prstClr val="black"/>
                </a:solidFill>
              </a:rPr>
              <a:pPr defTabSz="609585"/>
              <a:t>17</a:t>
            </a:fld>
            <a:endParaRPr lang="en-US" dirty="0">
              <a:solidFill>
                <a:prstClr val="black"/>
              </a:solidFill>
            </a:endParaRPr>
          </a:p>
        </p:txBody>
      </p:sp>
      <p:pic>
        <p:nvPicPr>
          <p:cNvPr id="9218" name="Picture 2" descr="Image result for rocket sh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720" y="1310649"/>
            <a:ext cx="4236701" cy="423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595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en-CA"/>
          </a:p>
        </p:txBody>
      </p:sp>
      <p:sp>
        <p:nvSpPr>
          <p:cNvPr id="2" name="Title 1"/>
          <p:cNvSpPr>
            <a:spLocks noGrp="1"/>
          </p:cNvSpPr>
          <p:nvPr>
            <p:ph type="title"/>
          </p:nvPr>
        </p:nvSpPr>
        <p:spPr>
          <a:xfrm>
            <a:off x="372813" y="836901"/>
            <a:ext cx="11302720" cy="955917"/>
          </a:xfrm>
        </p:spPr>
        <p:txBody>
          <a:bodyPr/>
          <a:lstStyle/>
          <a:p>
            <a:r>
              <a:rPr lang="en-CA" sz="4000" dirty="0" smtClean="0"/>
              <a:t>Questions or Comments?</a:t>
            </a:r>
            <a:endParaRPr lang="en-CA" sz="4000" dirty="0"/>
          </a:p>
        </p:txBody>
      </p:sp>
    </p:spTree>
    <p:extLst>
      <p:ext uri="{BB962C8B-B14F-4D97-AF65-F5344CB8AC3E}">
        <p14:creationId xmlns:p14="http://schemas.microsoft.com/office/powerpoint/2010/main" val="3981889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900113" y="3829049"/>
            <a:ext cx="10372725" cy="0"/>
          </a:xfrm>
          <a:prstGeom prst="line">
            <a:avLst/>
          </a:prstGeom>
          <a:ln w="63500" cap="rnd">
            <a:solidFill>
              <a:schemeClr val="accent6">
                <a:lumMod val="60000"/>
                <a:lumOff val="4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571500"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2015</a:t>
            </a:r>
            <a:endParaRPr lang="en-CA" sz="1600" b="1" baseline="0" dirty="0"/>
          </a:p>
        </p:txBody>
      </p:sp>
      <p:sp>
        <p:nvSpPr>
          <p:cNvPr id="9" name="Oval 8"/>
          <p:cNvSpPr/>
          <p:nvPr/>
        </p:nvSpPr>
        <p:spPr>
          <a:xfrm>
            <a:off x="2581274"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2016</a:t>
            </a:r>
            <a:endParaRPr lang="en-CA" sz="1600" b="1" baseline="0" dirty="0"/>
          </a:p>
        </p:txBody>
      </p:sp>
      <p:sp>
        <p:nvSpPr>
          <p:cNvPr id="10" name="Oval 9"/>
          <p:cNvSpPr/>
          <p:nvPr/>
        </p:nvSpPr>
        <p:spPr>
          <a:xfrm>
            <a:off x="4591048"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2017</a:t>
            </a:r>
            <a:endParaRPr lang="en-CA" sz="1600" b="1" baseline="0" dirty="0"/>
          </a:p>
        </p:txBody>
      </p:sp>
      <p:sp>
        <p:nvSpPr>
          <p:cNvPr id="11" name="Oval 10"/>
          <p:cNvSpPr/>
          <p:nvPr/>
        </p:nvSpPr>
        <p:spPr>
          <a:xfrm>
            <a:off x="6600822"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2018</a:t>
            </a:r>
            <a:endParaRPr lang="en-CA" sz="1600" b="1" baseline="0" dirty="0"/>
          </a:p>
        </p:txBody>
      </p:sp>
      <p:sp>
        <p:nvSpPr>
          <p:cNvPr id="12" name="Oval 11"/>
          <p:cNvSpPr/>
          <p:nvPr/>
        </p:nvSpPr>
        <p:spPr>
          <a:xfrm>
            <a:off x="8610596"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2019</a:t>
            </a:r>
            <a:endParaRPr lang="en-CA" sz="1600" b="1" baseline="0" dirty="0"/>
          </a:p>
        </p:txBody>
      </p:sp>
      <p:sp>
        <p:nvSpPr>
          <p:cNvPr id="13" name="Oval 12"/>
          <p:cNvSpPr/>
          <p:nvPr/>
        </p:nvSpPr>
        <p:spPr>
          <a:xfrm>
            <a:off x="10620370" y="3350418"/>
            <a:ext cx="957262" cy="957262"/>
          </a:xfrm>
          <a:prstGeom prst="ellipse">
            <a:avLst/>
          </a:prstGeom>
          <a:solidFill>
            <a:srgbClr val="2F6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baseline="0" dirty="0" smtClean="0"/>
              <a:t>2020</a:t>
            </a:r>
            <a:endParaRPr lang="en-CA" sz="1600" b="1" baseline="0" dirty="0"/>
          </a:p>
        </p:txBody>
      </p:sp>
      <p:sp>
        <p:nvSpPr>
          <p:cNvPr id="14" name="TextBox 13"/>
          <p:cNvSpPr txBox="1"/>
          <p:nvPr/>
        </p:nvSpPr>
        <p:spPr>
          <a:xfrm>
            <a:off x="190721" y="4779789"/>
            <a:ext cx="1718815" cy="646331"/>
          </a:xfrm>
          <a:prstGeom prst="rect">
            <a:avLst/>
          </a:prstGeom>
          <a:noFill/>
        </p:spPr>
        <p:txBody>
          <a:bodyPr wrap="square" rtlCol="0">
            <a:spAutoFit/>
          </a:bodyPr>
          <a:lstStyle/>
          <a:p>
            <a:pPr algn="ctr"/>
            <a:r>
              <a:rPr lang="en-US" b="1" dirty="0" smtClean="0"/>
              <a:t>Program infrastructure</a:t>
            </a:r>
            <a:endParaRPr lang="en-CA" b="1" dirty="0"/>
          </a:p>
        </p:txBody>
      </p:sp>
      <p:sp>
        <p:nvSpPr>
          <p:cNvPr id="15" name="TextBox 14"/>
          <p:cNvSpPr txBox="1"/>
          <p:nvPr/>
        </p:nvSpPr>
        <p:spPr>
          <a:xfrm>
            <a:off x="2200498" y="2106027"/>
            <a:ext cx="1718815" cy="646331"/>
          </a:xfrm>
          <a:prstGeom prst="rect">
            <a:avLst/>
          </a:prstGeom>
          <a:noFill/>
        </p:spPr>
        <p:txBody>
          <a:bodyPr wrap="square" rtlCol="0">
            <a:spAutoFit/>
          </a:bodyPr>
          <a:lstStyle/>
          <a:p>
            <a:pPr algn="ctr"/>
            <a:r>
              <a:rPr lang="en-US" b="1" dirty="0" smtClean="0"/>
              <a:t>Automation experiments</a:t>
            </a:r>
            <a:endParaRPr lang="en-CA" b="1" dirty="0"/>
          </a:p>
        </p:txBody>
      </p:sp>
      <p:sp>
        <p:nvSpPr>
          <p:cNvPr id="16" name="TextBox 15"/>
          <p:cNvSpPr txBox="1"/>
          <p:nvPr/>
        </p:nvSpPr>
        <p:spPr>
          <a:xfrm>
            <a:off x="4210269" y="4779790"/>
            <a:ext cx="1718815" cy="646331"/>
          </a:xfrm>
          <a:prstGeom prst="rect">
            <a:avLst/>
          </a:prstGeom>
          <a:noFill/>
        </p:spPr>
        <p:txBody>
          <a:bodyPr wrap="square" rtlCol="0">
            <a:spAutoFit/>
          </a:bodyPr>
          <a:lstStyle/>
          <a:p>
            <a:pPr algn="ctr"/>
            <a:r>
              <a:rPr lang="en-US" b="1" dirty="0" smtClean="0"/>
              <a:t>Scripted releases</a:t>
            </a:r>
            <a:endParaRPr lang="en-CA" b="1" dirty="0"/>
          </a:p>
        </p:txBody>
      </p:sp>
      <p:sp>
        <p:nvSpPr>
          <p:cNvPr id="19" name="TextBox 18"/>
          <p:cNvSpPr txBox="1"/>
          <p:nvPr/>
        </p:nvSpPr>
        <p:spPr>
          <a:xfrm>
            <a:off x="6220046" y="2092178"/>
            <a:ext cx="1718815" cy="646331"/>
          </a:xfrm>
          <a:prstGeom prst="rect">
            <a:avLst/>
          </a:prstGeom>
          <a:noFill/>
        </p:spPr>
        <p:txBody>
          <a:bodyPr wrap="square" rtlCol="0">
            <a:spAutoFit/>
          </a:bodyPr>
          <a:lstStyle/>
          <a:p>
            <a:pPr algn="ctr"/>
            <a:r>
              <a:rPr lang="en-US" b="1" dirty="0" smtClean="0"/>
              <a:t>Automated</a:t>
            </a:r>
          </a:p>
          <a:p>
            <a:pPr algn="ctr"/>
            <a:r>
              <a:rPr lang="en-US" b="1" dirty="0" smtClean="0"/>
              <a:t>releases</a:t>
            </a:r>
            <a:endParaRPr lang="en-CA" b="1" dirty="0"/>
          </a:p>
        </p:txBody>
      </p:sp>
      <p:sp>
        <p:nvSpPr>
          <p:cNvPr id="20" name="TextBox 19"/>
          <p:cNvSpPr txBox="1"/>
          <p:nvPr/>
        </p:nvSpPr>
        <p:spPr>
          <a:xfrm>
            <a:off x="8229817" y="4779790"/>
            <a:ext cx="1718815" cy="646331"/>
          </a:xfrm>
          <a:prstGeom prst="rect">
            <a:avLst/>
          </a:prstGeom>
          <a:noFill/>
        </p:spPr>
        <p:txBody>
          <a:bodyPr wrap="square" rtlCol="0">
            <a:spAutoFit/>
          </a:bodyPr>
          <a:lstStyle/>
          <a:p>
            <a:pPr algn="ctr"/>
            <a:r>
              <a:rPr lang="en-US" b="1" dirty="0" smtClean="0"/>
              <a:t>CI/CD with</a:t>
            </a:r>
          </a:p>
          <a:p>
            <a:pPr algn="ctr"/>
            <a:r>
              <a:rPr lang="en-US" b="1" dirty="0" smtClean="0"/>
              <a:t>GCcode</a:t>
            </a:r>
            <a:endParaRPr lang="en-CA" b="1" dirty="0"/>
          </a:p>
        </p:txBody>
      </p:sp>
      <p:sp>
        <p:nvSpPr>
          <p:cNvPr id="22" name="Title 1"/>
          <p:cNvSpPr txBox="1">
            <a:spLocks/>
          </p:cNvSpPr>
          <p:nvPr/>
        </p:nvSpPr>
        <p:spPr>
          <a:xfrm>
            <a:off x="3233735" y="554868"/>
            <a:ext cx="5562599" cy="790022"/>
          </a:xfrm>
          <a:prstGeom prst="rect">
            <a:avLst/>
          </a:prstGeom>
        </p:spPr>
        <p:txBody>
          <a:bodyPr>
            <a:noAutofit/>
          </a:bodyPr>
          <a:lstStyle>
            <a:lvl1pPr algn="ctr" defTabSz="609585" rtl="0" eaLnBrk="1" latinLnBrk="0" hangingPunct="1">
              <a:spcBef>
                <a:spcPct val="0"/>
              </a:spcBef>
              <a:buNone/>
              <a:defRPr sz="5867" kern="1200">
                <a:solidFill>
                  <a:schemeClr val="tx1"/>
                </a:solidFill>
                <a:latin typeface="Arial" panose="020B0604020202020204" pitchFamily="34" charset="0"/>
                <a:ea typeface="+mj-ea"/>
                <a:cs typeface="Arial" panose="020B0604020202020204" pitchFamily="34" charset="0"/>
              </a:defRPr>
            </a:lvl1pPr>
          </a:lstStyle>
          <a:p>
            <a:r>
              <a:rPr lang="en-CA" sz="4000" b="1" dirty="0" smtClean="0"/>
              <a:t>Our journey</a:t>
            </a:r>
            <a:endParaRPr lang="en-CA" sz="4000" dirty="0"/>
          </a:p>
        </p:txBody>
      </p:sp>
      <p:cxnSp>
        <p:nvCxnSpPr>
          <p:cNvPr id="7" name="Straight Connector 6"/>
          <p:cNvCxnSpPr>
            <a:stCxn id="14" idx="0"/>
            <a:endCxn id="5" idx="4"/>
          </p:cNvCxnSpPr>
          <p:nvPr/>
        </p:nvCxnSpPr>
        <p:spPr>
          <a:xfrm flipV="1">
            <a:off x="1050129" y="4307680"/>
            <a:ext cx="2" cy="472109"/>
          </a:xfrm>
          <a:prstGeom prst="line">
            <a:avLst/>
          </a:prstGeom>
          <a:ln w="12700">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 idx="0"/>
            <a:endCxn id="15" idx="2"/>
          </p:cNvCxnSpPr>
          <p:nvPr/>
        </p:nvCxnSpPr>
        <p:spPr>
          <a:xfrm flipV="1">
            <a:off x="3059905" y="2752358"/>
            <a:ext cx="1" cy="59806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6" idx="0"/>
            <a:endCxn id="10" idx="4"/>
          </p:cNvCxnSpPr>
          <p:nvPr/>
        </p:nvCxnSpPr>
        <p:spPr>
          <a:xfrm flipV="1">
            <a:off x="5069677" y="4307680"/>
            <a:ext cx="2" cy="47211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0" idx="0"/>
            <a:endCxn id="12" idx="4"/>
          </p:cNvCxnSpPr>
          <p:nvPr/>
        </p:nvCxnSpPr>
        <p:spPr>
          <a:xfrm flipV="1">
            <a:off x="9089225" y="4307680"/>
            <a:ext cx="2" cy="472110"/>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1" idx="0"/>
            <a:endCxn id="19" idx="2"/>
          </p:cNvCxnSpPr>
          <p:nvPr/>
        </p:nvCxnSpPr>
        <p:spPr>
          <a:xfrm flipV="1">
            <a:off x="7079453" y="2738509"/>
            <a:ext cx="1" cy="611909"/>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3" idx="0"/>
            <a:endCxn id="41" idx="2"/>
          </p:cNvCxnSpPr>
          <p:nvPr/>
        </p:nvCxnSpPr>
        <p:spPr>
          <a:xfrm flipH="1" flipV="1">
            <a:off x="11099000" y="2785744"/>
            <a:ext cx="1" cy="564674"/>
          </a:xfrm>
          <a:prstGeom prst="line">
            <a:avLst/>
          </a:prstGeom>
          <a:ln w="127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8956" y="2085656"/>
            <a:ext cx="700088" cy="700088"/>
          </a:xfrm>
          <a:prstGeom prst="rect">
            <a:avLst/>
          </a:prstGeom>
        </p:spPr>
      </p:pic>
      <p:cxnSp>
        <p:nvCxnSpPr>
          <p:cNvPr id="62" name="Straight Connector 61"/>
          <p:cNvCxnSpPr/>
          <p:nvPr/>
        </p:nvCxnSpPr>
        <p:spPr>
          <a:xfrm>
            <a:off x="6600822" y="5785721"/>
            <a:ext cx="5086353" cy="0"/>
          </a:xfrm>
          <a:prstGeom prst="line">
            <a:avLst/>
          </a:prstGeom>
          <a:ln w="63500">
            <a:solidFill>
              <a:srgbClr val="C3D941"/>
            </a:solidFill>
          </a:ln>
          <a:effectLst/>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6600822" y="6134496"/>
            <a:ext cx="5086353" cy="335756"/>
          </a:xfrm>
          <a:prstGeom prst="rect">
            <a:avLst/>
          </a:prstGeom>
          <a:noFill/>
        </p:spPr>
        <p:txBody>
          <a:bodyPr wrap="square" rtlCol="0">
            <a:spAutoFit/>
          </a:bodyPr>
          <a:lstStyle/>
          <a:p>
            <a:pPr algn="ctr"/>
            <a:r>
              <a:rPr lang="en-US" dirty="0"/>
              <a:t>Splunk / DevOps / Agile / Scrum / CMDB</a:t>
            </a:r>
            <a:endParaRPr lang="en-CA" dirty="0"/>
          </a:p>
        </p:txBody>
      </p:sp>
      <p:sp>
        <p:nvSpPr>
          <p:cNvPr id="71" name="Isosceles Triangle 70"/>
          <p:cNvSpPr/>
          <p:nvPr/>
        </p:nvSpPr>
        <p:spPr>
          <a:xfrm rot="10800000">
            <a:off x="8958257" y="5797859"/>
            <a:ext cx="261934" cy="225805"/>
          </a:xfrm>
          <a:prstGeom prst="triangle">
            <a:avLst/>
          </a:prstGeom>
          <a:solidFill>
            <a:srgbClr val="C3D9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baseline="0" dirty="0"/>
          </a:p>
        </p:txBody>
      </p:sp>
    </p:spTree>
    <p:extLst>
      <p:ext uri="{BB962C8B-B14F-4D97-AF65-F5344CB8AC3E}">
        <p14:creationId xmlns:p14="http://schemas.microsoft.com/office/powerpoint/2010/main" val="1227669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372813" y="2021418"/>
            <a:ext cx="11302720" cy="4182533"/>
          </a:xfrm>
        </p:spPr>
        <p:txBody>
          <a:bodyPr/>
          <a:lstStyle/>
          <a:p>
            <a:pPr marL="0" indent="0">
              <a:buNone/>
            </a:pPr>
            <a:r>
              <a:rPr lang="en-CA" sz="2800" b="1" dirty="0" smtClean="0">
                <a:solidFill>
                  <a:schemeClr val="accent3"/>
                </a:solidFill>
              </a:rPr>
              <a:t>Reference Architecture:</a:t>
            </a:r>
          </a:p>
          <a:p>
            <a:pPr marL="0" indent="0" rtl="0" eaLnBrk="1" latinLnBrk="0" hangingPunct="1">
              <a:buNone/>
            </a:pPr>
            <a:r>
              <a:rPr lang="en-US" sz="2800" dirty="0" smtClean="0"/>
              <a:t>(servers and configuration)</a:t>
            </a:r>
            <a:endParaRPr lang="en-US" sz="2800" kern="1200" dirty="0" smtClean="0">
              <a:solidFill>
                <a:schemeClr val="tx1"/>
              </a:solidFill>
              <a:effectLst/>
            </a:endParaRPr>
          </a:p>
          <a:p>
            <a:pPr marL="0" indent="0" rtl="0" eaLnBrk="1" latinLnBrk="0" hangingPunct="1">
              <a:buNone/>
            </a:pPr>
            <a:endParaRPr lang="en-US" sz="2800" dirty="0"/>
          </a:p>
          <a:p>
            <a:pPr marL="0" indent="0" rtl="0" eaLnBrk="1" latinLnBrk="0" hangingPunct="1">
              <a:buNone/>
            </a:pPr>
            <a:endParaRPr lang="en-US" sz="2800" kern="1200" dirty="0" smtClean="0">
              <a:solidFill>
                <a:schemeClr val="tx1"/>
              </a:solidFill>
              <a:effectLst/>
            </a:endParaRPr>
          </a:p>
          <a:p>
            <a:pPr marL="0" indent="0" rtl="0" eaLnBrk="1" latinLnBrk="0" hangingPunct="1">
              <a:buNone/>
            </a:pPr>
            <a:r>
              <a:rPr lang="en-US" sz="2800" b="1" dirty="0" smtClean="0">
                <a:solidFill>
                  <a:schemeClr val="accent3"/>
                </a:solidFill>
              </a:rPr>
              <a:t>Production Environments:</a:t>
            </a:r>
            <a:endParaRPr lang="en-CA" sz="2800" b="1" kern="1200" dirty="0" smtClean="0">
              <a:solidFill>
                <a:schemeClr val="accent3"/>
              </a:solidFill>
              <a:effectLst/>
            </a:endParaRPr>
          </a:p>
          <a:p>
            <a:r>
              <a:rPr lang="en-CA" sz="2800" b="1" kern="1200" dirty="0" smtClean="0">
                <a:solidFill>
                  <a:schemeClr val="tx1"/>
                </a:solidFill>
                <a:effectLst/>
              </a:rPr>
              <a:t>Five</a:t>
            </a:r>
            <a:r>
              <a:rPr lang="en-CA" sz="2800" kern="1200" dirty="0" smtClean="0">
                <a:solidFill>
                  <a:schemeClr val="tx1"/>
                </a:solidFill>
                <a:effectLst/>
              </a:rPr>
              <a:t> migrated to Borden End-State</a:t>
            </a:r>
            <a:endParaRPr lang="en-CA" sz="2800" dirty="0" smtClean="0">
              <a:effectLst/>
            </a:endParaRPr>
          </a:p>
          <a:p>
            <a:pPr rtl="0" eaLnBrk="1" latinLnBrk="0" hangingPunct="1"/>
            <a:r>
              <a:rPr lang="en-CA" sz="2800" b="1" kern="1200" dirty="0" smtClean="0">
                <a:solidFill>
                  <a:schemeClr val="tx1"/>
                </a:solidFill>
                <a:effectLst/>
              </a:rPr>
              <a:t>Six</a:t>
            </a:r>
            <a:r>
              <a:rPr lang="en-CA" sz="2800" kern="1200" dirty="0" smtClean="0">
                <a:solidFill>
                  <a:schemeClr val="tx1"/>
                </a:solidFill>
                <a:effectLst/>
              </a:rPr>
              <a:t> built using SCCM and Reference Cloning</a:t>
            </a:r>
            <a:endParaRPr lang="en-CA" sz="2800" dirty="0" smtClean="0">
              <a:effectLst/>
            </a:endParaRPr>
          </a:p>
        </p:txBody>
      </p:sp>
      <p:sp>
        <p:nvSpPr>
          <p:cNvPr id="2" name="Title 1"/>
          <p:cNvSpPr>
            <a:spLocks noGrp="1"/>
          </p:cNvSpPr>
          <p:nvPr>
            <p:ph type="title"/>
          </p:nvPr>
        </p:nvSpPr>
        <p:spPr>
          <a:xfrm>
            <a:off x="604800" y="986400"/>
            <a:ext cx="11302720" cy="955917"/>
          </a:xfrm>
        </p:spPr>
        <p:txBody>
          <a:bodyPr/>
          <a:lstStyle/>
          <a:p>
            <a:pPr algn="l"/>
            <a:r>
              <a:rPr lang="en-CA" sz="4000" b="1" dirty="0" smtClean="0"/>
              <a:t>2015 </a:t>
            </a:r>
            <a:r>
              <a:rPr lang="en-CA" sz="4000" dirty="0" smtClean="0"/>
              <a:t> </a:t>
            </a:r>
            <a:r>
              <a:rPr lang="en-CA" sz="4000" dirty="0" smtClean="0">
                <a:solidFill>
                  <a:schemeClr val="bg1">
                    <a:lumMod val="65000"/>
                  </a:schemeClr>
                </a:solidFill>
              </a:rPr>
              <a:t>| </a:t>
            </a:r>
            <a:r>
              <a:rPr lang="en-CA" sz="4000" dirty="0" smtClean="0"/>
              <a:t> Infrastructure </a:t>
            </a:r>
            <a:r>
              <a:rPr lang="en-CA" sz="4000" dirty="0"/>
              <a:t>L</a:t>
            </a:r>
            <a:r>
              <a:rPr lang="en-CA" sz="4000" dirty="0" smtClean="0"/>
              <a:t>andscape</a:t>
            </a:r>
            <a:endParaRPr lang="en-CA" sz="4000" dirty="0"/>
          </a:p>
        </p:txBody>
      </p:sp>
      <p:pic>
        <p:nvPicPr>
          <p:cNvPr id="1026" name="Picture 2" descr="Image result for cookie cu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0199" y="2021418"/>
            <a:ext cx="2948344" cy="1964795"/>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99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2813" y="1909813"/>
            <a:ext cx="11302720" cy="4182533"/>
          </a:xfrm>
        </p:spPr>
        <p:txBody>
          <a:bodyPr/>
          <a:lstStyle/>
          <a:p>
            <a:pPr marL="0" lvl="0" indent="0" rtl="0" eaLnBrk="1" latinLnBrk="0" hangingPunct="1">
              <a:buNone/>
            </a:pPr>
            <a:r>
              <a:rPr lang="en-US" sz="2800" dirty="0">
                <a:ea typeface="+mj-ea"/>
              </a:rPr>
              <a:t> </a:t>
            </a:r>
            <a:r>
              <a:rPr lang="en-US" sz="2800" dirty="0" smtClean="0">
                <a:ea typeface="+mj-ea"/>
              </a:rPr>
              <a:t>    </a:t>
            </a:r>
            <a:r>
              <a:rPr lang="en-US" sz="2800" b="1" kern="1200" dirty="0" smtClean="0">
                <a:solidFill>
                  <a:schemeClr val="accent3"/>
                </a:solidFill>
                <a:effectLst/>
                <a:ea typeface="+mj-ea"/>
              </a:rPr>
              <a:t>Improvements:</a:t>
            </a:r>
          </a:p>
          <a:p>
            <a:pPr lvl="0" rtl="0" eaLnBrk="1" latinLnBrk="0" hangingPunct="1"/>
            <a:r>
              <a:rPr lang="en-CA" sz="2800" kern="1200" dirty="0" smtClean="0">
                <a:solidFill>
                  <a:schemeClr val="tx1"/>
                </a:solidFill>
                <a:effectLst/>
                <a:ea typeface="+mj-ea"/>
              </a:rPr>
              <a:t>SCCM scripts to install core software and services</a:t>
            </a:r>
            <a:endParaRPr lang="en-CA" sz="2800" dirty="0" smtClean="0">
              <a:effectLst/>
            </a:endParaRPr>
          </a:p>
          <a:p>
            <a:r>
              <a:rPr lang="en-US" sz="2800" dirty="0"/>
              <a:t>Collection of ‘helper’ </a:t>
            </a:r>
            <a:r>
              <a:rPr lang="en-US" sz="2800" dirty="0" smtClean="0"/>
              <a:t>scripts</a:t>
            </a:r>
            <a:r>
              <a:rPr lang="en-CA" sz="2800" dirty="0" smtClean="0"/>
              <a:t> using </a:t>
            </a:r>
            <a:r>
              <a:rPr lang="en-CA" sz="2800" kern="1200" dirty="0" smtClean="0">
                <a:solidFill>
                  <a:schemeClr val="tx1"/>
                </a:solidFill>
                <a:effectLst/>
                <a:ea typeface="+mj-ea"/>
              </a:rPr>
              <a:t>Batch and PowerShell</a:t>
            </a:r>
          </a:p>
          <a:p>
            <a:endParaRPr lang="en-US" sz="2800" dirty="0" smtClean="0"/>
          </a:p>
          <a:p>
            <a:pPr marL="0" indent="0">
              <a:buNone/>
            </a:pPr>
            <a:r>
              <a:rPr lang="en-US" sz="2800" dirty="0" smtClean="0"/>
              <a:t>    </a:t>
            </a:r>
            <a:r>
              <a:rPr lang="en-US" sz="1600" dirty="0" smtClean="0"/>
              <a:t> </a:t>
            </a:r>
            <a:r>
              <a:rPr lang="en-US" sz="2800" b="1" dirty="0" smtClean="0">
                <a:solidFill>
                  <a:srgbClr val="C00000"/>
                </a:solidFill>
              </a:rPr>
              <a:t>Challenges:</a:t>
            </a:r>
            <a:endParaRPr lang="en-US" sz="2800" b="1" dirty="0">
              <a:solidFill>
                <a:srgbClr val="C00000"/>
              </a:solidFill>
            </a:endParaRPr>
          </a:p>
          <a:p>
            <a:r>
              <a:rPr lang="en-US" sz="2800" dirty="0" smtClean="0"/>
              <a:t>Many </a:t>
            </a:r>
            <a:r>
              <a:rPr lang="en-US" sz="2800" dirty="0"/>
              <a:t>manual steps to </a:t>
            </a:r>
            <a:r>
              <a:rPr lang="en-US" sz="2800" dirty="0" smtClean="0"/>
              <a:t>assign an environment </a:t>
            </a:r>
            <a:r>
              <a:rPr lang="en-US" sz="2800" dirty="0"/>
              <a:t>to a specific </a:t>
            </a:r>
            <a:r>
              <a:rPr lang="en-US" sz="2800" dirty="0" smtClean="0"/>
              <a:t>cluster</a:t>
            </a:r>
            <a:endParaRPr lang="en-CA" sz="2800" dirty="0"/>
          </a:p>
        </p:txBody>
      </p:sp>
      <p:sp>
        <p:nvSpPr>
          <p:cNvPr id="3" name="Title 2"/>
          <p:cNvSpPr>
            <a:spLocks noGrp="1"/>
          </p:cNvSpPr>
          <p:nvPr>
            <p:ph type="title"/>
          </p:nvPr>
        </p:nvSpPr>
        <p:spPr>
          <a:xfrm>
            <a:off x="604800" y="986400"/>
            <a:ext cx="11302720" cy="955917"/>
          </a:xfrm>
        </p:spPr>
        <p:txBody>
          <a:bodyPr/>
          <a:lstStyle/>
          <a:p>
            <a:pPr algn="l"/>
            <a:r>
              <a:rPr lang="en-US" sz="4000" b="1" dirty="0" smtClean="0"/>
              <a:t>2015 </a:t>
            </a:r>
            <a:r>
              <a:rPr lang="en-US" sz="4000" dirty="0" smtClean="0"/>
              <a:t> </a:t>
            </a:r>
            <a:r>
              <a:rPr lang="en-US" sz="4000" dirty="0" smtClean="0">
                <a:solidFill>
                  <a:schemeClr val="bg1">
                    <a:lumMod val="65000"/>
                  </a:schemeClr>
                </a:solidFill>
              </a:rPr>
              <a:t>|</a:t>
            </a:r>
            <a:r>
              <a:rPr lang="en-US" sz="4000" dirty="0" smtClean="0"/>
              <a:t>  Basic Scripting</a:t>
            </a:r>
            <a:endParaRPr lang="en-CA" sz="4000" dirty="0"/>
          </a:p>
        </p:txBody>
      </p:sp>
      <p:sp>
        <p:nvSpPr>
          <p:cNvPr id="4" name="Slide Number Placeholder 3"/>
          <p:cNvSpPr>
            <a:spLocks noGrp="1"/>
          </p:cNvSpPr>
          <p:nvPr>
            <p:ph type="sldNum" sz="quarter" idx="16"/>
          </p:nvPr>
        </p:nvSpPr>
        <p:spPr>
          <a:xfrm>
            <a:off x="9955121" y="6533670"/>
            <a:ext cx="773300" cy="365125"/>
          </a:xfrm>
        </p:spPr>
        <p:txBody>
          <a:bodyPr/>
          <a:lstStyle/>
          <a:p>
            <a:pPr defTabSz="609585"/>
            <a:fld id="{AD290A45-AFA1-0740-B9D5-E9D881DA56E2}" type="slidenum">
              <a:rPr lang="en-US" smtClean="0">
                <a:solidFill>
                  <a:prstClr val="black"/>
                </a:solidFill>
              </a:rPr>
              <a:pPr defTabSz="609585"/>
              <a:t>4</a:t>
            </a:fld>
            <a:endParaRPr lang="en-US" dirty="0">
              <a:solidFill>
                <a:prstClr val="black"/>
              </a:solidFill>
            </a:endParaRPr>
          </a:p>
        </p:txBody>
      </p:sp>
      <p:pic>
        <p:nvPicPr>
          <p:cNvPr id="5" name="Picture 4"/>
          <p:cNvPicPr>
            <a:picLocks noChangeAspect="1"/>
          </p:cNvPicPr>
          <p:nvPr/>
        </p:nvPicPr>
        <p:blipFill>
          <a:blip r:embed="rId3"/>
          <a:stretch>
            <a:fillRect/>
          </a:stretch>
        </p:blipFill>
        <p:spPr>
          <a:xfrm>
            <a:off x="10341771" y="2504065"/>
            <a:ext cx="968450" cy="739632"/>
          </a:xfrm>
          <a:prstGeom prst="rect">
            <a:avLst/>
          </a:prstGeom>
        </p:spPr>
      </p:pic>
      <p:pic>
        <p:nvPicPr>
          <p:cNvPr id="10" name="Picture 9"/>
          <p:cNvPicPr>
            <a:picLocks noChangeAspect="1"/>
          </p:cNvPicPr>
          <p:nvPr/>
        </p:nvPicPr>
        <p:blipFill>
          <a:blip r:embed="rId4"/>
          <a:stretch>
            <a:fillRect/>
          </a:stretch>
        </p:blipFill>
        <p:spPr>
          <a:xfrm>
            <a:off x="4490081" y="5048685"/>
            <a:ext cx="1591574" cy="921980"/>
          </a:xfrm>
          <a:prstGeom prst="rect">
            <a:avLst/>
          </a:prstGeom>
        </p:spPr>
      </p:pic>
      <p:sp>
        <p:nvSpPr>
          <p:cNvPr id="7" name="Freeform 6" descr="Check Circle Icon"/>
          <p:cNvSpPr>
            <a:spLocks noEditPoints="1"/>
          </p:cNvSpPr>
          <p:nvPr/>
        </p:nvSpPr>
        <p:spPr bwMode="auto">
          <a:xfrm>
            <a:off x="372813" y="2033473"/>
            <a:ext cx="329687" cy="33063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8" name="Freeform 7" descr="Times Circle Icon"/>
          <p:cNvSpPr>
            <a:spLocks noEditPoints="1"/>
          </p:cNvSpPr>
          <p:nvPr/>
        </p:nvSpPr>
        <p:spPr bwMode="auto">
          <a:xfrm>
            <a:off x="372813" y="4063859"/>
            <a:ext cx="329687" cy="328737"/>
          </a:xfrm>
          <a:custGeom>
            <a:avLst/>
            <a:gdLst>
              <a:gd name="T0" fmla="*/ 261 w 347"/>
              <a:gd name="T1" fmla="*/ 23 h 346"/>
              <a:gd name="T2" fmla="*/ 174 w 347"/>
              <a:gd name="T3" fmla="*/ 0 h 346"/>
              <a:gd name="T4" fmla="*/ 87 w 347"/>
              <a:gd name="T5" fmla="*/ 23 h 346"/>
              <a:gd name="T6" fmla="*/ 24 w 347"/>
              <a:gd name="T7" fmla="*/ 86 h 346"/>
              <a:gd name="T8" fmla="*/ 0 w 347"/>
              <a:gd name="T9" fmla="*/ 173 h 346"/>
              <a:gd name="T10" fmla="*/ 24 w 347"/>
              <a:gd name="T11" fmla="*/ 260 h 346"/>
              <a:gd name="T12" fmla="*/ 87 w 347"/>
              <a:gd name="T13" fmla="*/ 323 h 346"/>
              <a:gd name="T14" fmla="*/ 174 w 347"/>
              <a:gd name="T15" fmla="*/ 346 h 346"/>
              <a:gd name="T16" fmla="*/ 261 w 347"/>
              <a:gd name="T17" fmla="*/ 323 h 346"/>
              <a:gd name="T18" fmla="*/ 324 w 347"/>
              <a:gd name="T19" fmla="*/ 260 h 346"/>
              <a:gd name="T20" fmla="*/ 347 w 347"/>
              <a:gd name="T21" fmla="*/ 173 h 346"/>
              <a:gd name="T22" fmla="*/ 324 w 347"/>
              <a:gd name="T23" fmla="*/ 86 h 346"/>
              <a:gd name="T24" fmla="*/ 261 w 347"/>
              <a:gd name="T25" fmla="*/ 23 h 346"/>
              <a:gd name="T26" fmla="*/ 255 w 347"/>
              <a:gd name="T27" fmla="*/ 234 h 346"/>
              <a:gd name="T28" fmla="*/ 235 w 347"/>
              <a:gd name="T29" fmla="*/ 255 h 346"/>
              <a:gd name="T30" fmla="*/ 225 w 347"/>
              <a:gd name="T31" fmla="*/ 259 h 346"/>
              <a:gd name="T32" fmla="*/ 215 w 347"/>
              <a:gd name="T33" fmla="*/ 255 h 346"/>
              <a:gd name="T34" fmla="*/ 174 w 347"/>
              <a:gd name="T35" fmla="*/ 214 h 346"/>
              <a:gd name="T36" fmla="*/ 133 w 347"/>
              <a:gd name="T37" fmla="*/ 255 h 346"/>
              <a:gd name="T38" fmla="*/ 123 w 347"/>
              <a:gd name="T39" fmla="*/ 259 h 346"/>
              <a:gd name="T40" fmla="*/ 112 w 347"/>
              <a:gd name="T41" fmla="*/ 255 h 346"/>
              <a:gd name="T42" fmla="*/ 92 w 347"/>
              <a:gd name="T43" fmla="*/ 234 h 346"/>
              <a:gd name="T44" fmla="*/ 88 w 347"/>
              <a:gd name="T45" fmla="*/ 224 h 346"/>
              <a:gd name="T46" fmla="*/ 92 w 347"/>
              <a:gd name="T47" fmla="*/ 214 h 346"/>
              <a:gd name="T48" fmla="*/ 133 w 347"/>
              <a:gd name="T49" fmla="*/ 173 h 346"/>
              <a:gd name="T50" fmla="*/ 92 w 347"/>
              <a:gd name="T51" fmla="*/ 132 h 346"/>
              <a:gd name="T52" fmla="*/ 88 w 347"/>
              <a:gd name="T53" fmla="*/ 122 h 346"/>
              <a:gd name="T54" fmla="*/ 92 w 347"/>
              <a:gd name="T55" fmla="*/ 112 h 346"/>
              <a:gd name="T56" fmla="*/ 112 w 347"/>
              <a:gd name="T57" fmla="*/ 91 h 346"/>
              <a:gd name="T58" fmla="*/ 123 w 347"/>
              <a:gd name="T59" fmla="*/ 87 h 346"/>
              <a:gd name="T60" fmla="*/ 133 w 347"/>
              <a:gd name="T61" fmla="*/ 91 h 346"/>
              <a:gd name="T62" fmla="*/ 174 w 347"/>
              <a:gd name="T63" fmla="*/ 132 h 346"/>
              <a:gd name="T64" fmla="*/ 215 w 347"/>
              <a:gd name="T65" fmla="*/ 91 h 346"/>
              <a:gd name="T66" fmla="*/ 225 w 347"/>
              <a:gd name="T67" fmla="*/ 87 h 346"/>
              <a:gd name="T68" fmla="*/ 235 w 347"/>
              <a:gd name="T69" fmla="*/ 91 h 346"/>
              <a:gd name="T70" fmla="*/ 255 w 347"/>
              <a:gd name="T71" fmla="*/ 112 h 346"/>
              <a:gd name="T72" fmla="*/ 260 w 347"/>
              <a:gd name="T73" fmla="*/ 122 h 346"/>
              <a:gd name="T74" fmla="*/ 255 w 347"/>
              <a:gd name="T75" fmla="*/ 132 h 346"/>
              <a:gd name="T76" fmla="*/ 215 w 347"/>
              <a:gd name="T77" fmla="*/ 173 h 346"/>
              <a:gd name="T78" fmla="*/ 255 w 347"/>
              <a:gd name="T79" fmla="*/ 214 h 346"/>
              <a:gd name="T80" fmla="*/ 260 w 347"/>
              <a:gd name="T81" fmla="*/ 224 h 346"/>
              <a:gd name="T82" fmla="*/ 255 w 347"/>
              <a:gd name="T83" fmla="*/ 23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7" h="346">
                <a:moveTo>
                  <a:pt x="261" y="23"/>
                </a:moveTo>
                <a:cubicBezTo>
                  <a:pt x="234" y="7"/>
                  <a:pt x="205" y="0"/>
                  <a:pt x="174" y="0"/>
                </a:cubicBezTo>
                <a:cubicBezTo>
                  <a:pt x="142" y="0"/>
                  <a:pt x="113" y="7"/>
                  <a:pt x="87" y="23"/>
                </a:cubicBezTo>
                <a:cubicBezTo>
                  <a:pt x="60" y="38"/>
                  <a:pt x="39" y="59"/>
                  <a:pt x="24" y="86"/>
                </a:cubicBezTo>
                <a:cubicBezTo>
                  <a:pt x="8" y="112"/>
                  <a:pt x="0" y="141"/>
                  <a:pt x="0" y="173"/>
                </a:cubicBezTo>
                <a:cubicBezTo>
                  <a:pt x="0" y="204"/>
                  <a:pt x="8" y="233"/>
                  <a:pt x="24" y="260"/>
                </a:cubicBezTo>
                <a:cubicBezTo>
                  <a:pt x="39" y="286"/>
                  <a:pt x="60" y="307"/>
                  <a:pt x="87" y="323"/>
                </a:cubicBezTo>
                <a:cubicBezTo>
                  <a:pt x="113" y="338"/>
                  <a:pt x="142" y="346"/>
                  <a:pt x="174" y="346"/>
                </a:cubicBezTo>
                <a:cubicBezTo>
                  <a:pt x="205" y="346"/>
                  <a:pt x="234" y="338"/>
                  <a:pt x="261" y="323"/>
                </a:cubicBezTo>
                <a:cubicBezTo>
                  <a:pt x="287" y="307"/>
                  <a:pt x="308" y="286"/>
                  <a:pt x="324" y="260"/>
                </a:cubicBezTo>
                <a:cubicBezTo>
                  <a:pt x="339" y="233"/>
                  <a:pt x="347" y="204"/>
                  <a:pt x="347" y="173"/>
                </a:cubicBezTo>
                <a:cubicBezTo>
                  <a:pt x="347" y="141"/>
                  <a:pt x="339" y="112"/>
                  <a:pt x="324" y="86"/>
                </a:cubicBezTo>
                <a:cubicBezTo>
                  <a:pt x="308" y="59"/>
                  <a:pt x="287" y="38"/>
                  <a:pt x="261" y="23"/>
                </a:cubicBezTo>
                <a:close/>
                <a:moveTo>
                  <a:pt x="255" y="234"/>
                </a:moveTo>
                <a:cubicBezTo>
                  <a:pt x="235" y="255"/>
                  <a:pt x="235" y="255"/>
                  <a:pt x="235" y="255"/>
                </a:cubicBezTo>
                <a:cubicBezTo>
                  <a:pt x="232" y="257"/>
                  <a:pt x="229" y="259"/>
                  <a:pt x="225" y="259"/>
                </a:cubicBezTo>
                <a:cubicBezTo>
                  <a:pt x="221" y="259"/>
                  <a:pt x="217" y="257"/>
                  <a:pt x="215" y="255"/>
                </a:cubicBezTo>
                <a:cubicBezTo>
                  <a:pt x="174" y="214"/>
                  <a:pt x="174" y="214"/>
                  <a:pt x="174" y="214"/>
                </a:cubicBezTo>
                <a:cubicBezTo>
                  <a:pt x="133" y="255"/>
                  <a:pt x="133" y="255"/>
                  <a:pt x="133" y="255"/>
                </a:cubicBezTo>
                <a:cubicBezTo>
                  <a:pt x="130" y="257"/>
                  <a:pt x="127" y="259"/>
                  <a:pt x="123" y="259"/>
                </a:cubicBezTo>
                <a:cubicBezTo>
                  <a:pt x="119" y="259"/>
                  <a:pt x="115" y="257"/>
                  <a:pt x="112" y="255"/>
                </a:cubicBezTo>
                <a:cubicBezTo>
                  <a:pt x="92" y="234"/>
                  <a:pt x="92" y="234"/>
                  <a:pt x="92" y="234"/>
                </a:cubicBezTo>
                <a:cubicBezTo>
                  <a:pt x="89" y="231"/>
                  <a:pt x="88" y="228"/>
                  <a:pt x="88" y="224"/>
                </a:cubicBezTo>
                <a:cubicBezTo>
                  <a:pt x="88" y="220"/>
                  <a:pt x="89" y="217"/>
                  <a:pt x="92" y="214"/>
                </a:cubicBezTo>
                <a:cubicBezTo>
                  <a:pt x="133" y="173"/>
                  <a:pt x="133" y="173"/>
                  <a:pt x="133" y="173"/>
                </a:cubicBezTo>
                <a:cubicBezTo>
                  <a:pt x="92" y="132"/>
                  <a:pt x="92" y="132"/>
                  <a:pt x="92" y="132"/>
                </a:cubicBezTo>
                <a:cubicBezTo>
                  <a:pt x="89" y="129"/>
                  <a:pt x="88" y="126"/>
                  <a:pt x="88" y="122"/>
                </a:cubicBezTo>
                <a:cubicBezTo>
                  <a:pt x="88" y="118"/>
                  <a:pt x="89" y="114"/>
                  <a:pt x="92" y="112"/>
                </a:cubicBezTo>
                <a:cubicBezTo>
                  <a:pt x="112" y="91"/>
                  <a:pt x="112" y="91"/>
                  <a:pt x="112" y="91"/>
                </a:cubicBezTo>
                <a:cubicBezTo>
                  <a:pt x="115" y="88"/>
                  <a:pt x="119" y="87"/>
                  <a:pt x="123" y="87"/>
                </a:cubicBezTo>
                <a:cubicBezTo>
                  <a:pt x="127" y="87"/>
                  <a:pt x="130" y="88"/>
                  <a:pt x="133" y="91"/>
                </a:cubicBezTo>
                <a:cubicBezTo>
                  <a:pt x="174" y="132"/>
                  <a:pt x="174" y="132"/>
                  <a:pt x="174" y="132"/>
                </a:cubicBezTo>
                <a:cubicBezTo>
                  <a:pt x="215" y="91"/>
                  <a:pt x="215" y="91"/>
                  <a:pt x="215" y="91"/>
                </a:cubicBezTo>
                <a:cubicBezTo>
                  <a:pt x="217" y="88"/>
                  <a:pt x="221" y="87"/>
                  <a:pt x="225" y="87"/>
                </a:cubicBezTo>
                <a:cubicBezTo>
                  <a:pt x="229" y="87"/>
                  <a:pt x="232" y="88"/>
                  <a:pt x="235" y="91"/>
                </a:cubicBezTo>
                <a:cubicBezTo>
                  <a:pt x="255" y="112"/>
                  <a:pt x="255" y="112"/>
                  <a:pt x="255" y="112"/>
                </a:cubicBezTo>
                <a:cubicBezTo>
                  <a:pt x="258" y="114"/>
                  <a:pt x="260" y="118"/>
                  <a:pt x="260" y="122"/>
                </a:cubicBezTo>
                <a:cubicBezTo>
                  <a:pt x="260" y="126"/>
                  <a:pt x="258" y="129"/>
                  <a:pt x="255" y="132"/>
                </a:cubicBezTo>
                <a:cubicBezTo>
                  <a:pt x="215" y="173"/>
                  <a:pt x="215" y="173"/>
                  <a:pt x="215" y="173"/>
                </a:cubicBezTo>
                <a:cubicBezTo>
                  <a:pt x="255" y="214"/>
                  <a:pt x="255" y="214"/>
                  <a:pt x="255" y="214"/>
                </a:cubicBezTo>
                <a:cubicBezTo>
                  <a:pt x="258" y="217"/>
                  <a:pt x="260" y="220"/>
                  <a:pt x="260" y="224"/>
                </a:cubicBezTo>
                <a:cubicBezTo>
                  <a:pt x="260" y="228"/>
                  <a:pt x="258" y="231"/>
                  <a:pt x="255" y="234"/>
                </a:cubicBezTo>
                <a:close/>
              </a:path>
            </a:pathLst>
          </a:custGeom>
          <a:solidFill>
            <a:srgbClr val="A40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633346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861" y="984878"/>
            <a:ext cx="11302720" cy="955917"/>
          </a:xfrm>
        </p:spPr>
        <p:txBody>
          <a:bodyPr/>
          <a:lstStyle/>
          <a:p>
            <a:pPr algn="l"/>
            <a:r>
              <a:rPr lang="en-CA" sz="4000" b="1" dirty="0" smtClean="0"/>
              <a:t>2016 </a:t>
            </a:r>
            <a:r>
              <a:rPr lang="en-CA" sz="4000" dirty="0" smtClean="0"/>
              <a:t> </a:t>
            </a:r>
            <a:r>
              <a:rPr lang="en-CA" sz="4000" dirty="0">
                <a:solidFill>
                  <a:schemeClr val="bg1">
                    <a:lumMod val="65000"/>
                  </a:schemeClr>
                </a:solidFill>
              </a:rPr>
              <a:t>|</a:t>
            </a:r>
            <a:r>
              <a:rPr lang="en-CA" sz="4000" dirty="0"/>
              <a:t>  </a:t>
            </a:r>
            <a:r>
              <a:rPr lang="en-CA" sz="4000" dirty="0" smtClean="0"/>
              <a:t>Rapid growth</a:t>
            </a:r>
            <a:endParaRPr lang="en-CA" sz="4000" dirty="0"/>
          </a:p>
        </p:txBody>
      </p:sp>
      <p:sp>
        <p:nvSpPr>
          <p:cNvPr id="4" name="Slide Number Placeholder 3"/>
          <p:cNvSpPr>
            <a:spLocks noGrp="1"/>
          </p:cNvSpPr>
          <p:nvPr>
            <p:ph type="sldNum" sz="quarter" idx="16"/>
          </p:nvPr>
        </p:nvSpPr>
        <p:spPr/>
        <p:txBody>
          <a:bodyPr/>
          <a:lstStyle/>
          <a:p>
            <a:pPr defTabSz="609585"/>
            <a:fld id="{AD290A45-AFA1-0740-B9D5-E9D881DA56E2}" type="slidenum">
              <a:rPr lang="en-US" smtClean="0">
                <a:solidFill>
                  <a:prstClr val="black"/>
                </a:solidFill>
              </a:rPr>
              <a:pPr defTabSz="609585"/>
              <a:t>5</a:t>
            </a:fld>
            <a:endParaRPr lang="en-US" dirty="0">
              <a:solidFill>
                <a:prstClr val="black"/>
              </a:solidFill>
            </a:endParaRPr>
          </a:p>
        </p:txBody>
      </p:sp>
      <p:sp>
        <p:nvSpPr>
          <p:cNvPr id="5" name="Oval 4"/>
          <p:cNvSpPr/>
          <p:nvPr/>
        </p:nvSpPr>
        <p:spPr>
          <a:xfrm>
            <a:off x="3884771" y="2395803"/>
            <a:ext cx="1590054" cy="159005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baseline="0" dirty="0" smtClean="0"/>
              <a:t>26</a:t>
            </a:r>
            <a:endParaRPr lang="en-CA" sz="4400" b="1" baseline="0" dirty="0"/>
          </a:p>
        </p:txBody>
      </p:sp>
      <p:sp>
        <p:nvSpPr>
          <p:cNvPr id="8" name="Oval 7"/>
          <p:cNvSpPr/>
          <p:nvPr/>
        </p:nvSpPr>
        <p:spPr>
          <a:xfrm>
            <a:off x="1151650" y="2395803"/>
            <a:ext cx="1590054" cy="1590054"/>
          </a:xfrm>
          <a:prstGeom prst="ellipse">
            <a:avLst/>
          </a:prstGeom>
          <a:solidFill>
            <a:srgbClr val="C3D94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9</a:t>
            </a:r>
            <a:endParaRPr lang="en-CA" sz="2400" baseline="0" dirty="0"/>
          </a:p>
        </p:txBody>
      </p:sp>
      <p:sp>
        <p:nvSpPr>
          <p:cNvPr id="9" name="Oval 8"/>
          <p:cNvSpPr/>
          <p:nvPr/>
        </p:nvSpPr>
        <p:spPr>
          <a:xfrm>
            <a:off x="9351013" y="2395803"/>
            <a:ext cx="1590054" cy="1590054"/>
          </a:xfrm>
          <a:prstGeom prst="ellipse">
            <a:avLst/>
          </a:prstGeom>
          <a:solidFill>
            <a:srgbClr val="63646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160</a:t>
            </a:r>
            <a:r>
              <a:rPr lang="en-US" sz="2400" b="1" baseline="0" dirty="0" smtClean="0"/>
              <a:t>+</a:t>
            </a:r>
            <a:endParaRPr lang="en-CA" sz="2400" baseline="0" dirty="0"/>
          </a:p>
        </p:txBody>
      </p:sp>
      <p:sp>
        <p:nvSpPr>
          <p:cNvPr id="10" name="Oval 9"/>
          <p:cNvSpPr/>
          <p:nvPr/>
        </p:nvSpPr>
        <p:spPr>
          <a:xfrm>
            <a:off x="6617892" y="2395803"/>
            <a:ext cx="1590054" cy="1590054"/>
          </a:xfrm>
          <a:prstGeom prst="ellipse">
            <a:avLst/>
          </a:prstGeom>
          <a:solidFill>
            <a:srgbClr val="1E365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100</a:t>
            </a:r>
            <a:r>
              <a:rPr lang="en-US" sz="2400" b="1" baseline="0" dirty="0" smtClean="0"/>
              <a:t>+</a:t>
            </a:r>
            <a:endParaRPr lang="en-CA" sz="2400" baseline="0" dirty="0"/>
          </a:p>
        </p:txBody>
      </p:sp>
      <p:sp>
        <p:nvSpPr>
          <p:cNvPr id="11" name="TextBox 10"/>
          <p:cNvSpPr txBox="1"/>
          <p:nvPr/>
        </p:nvSpPr>
        <p:spPr>
          <a:xfrm>
            <a:off x="1087529" y="4186366"/>
            <a:ext cx="1697902" cy="646331"/>
          </a:xfrm>
          <a:prstGeom prst="rect">
            <a:avLst/>
          </a:prstGeom>
          <a:noFill/>
        </p:spPr>
        <p:txBody>
          <a:bodyPr wrap="none" rtlCol="0">
            <a:spAutoFit/>
          </a:bodyPr>
          <a:lstStyle/>
          <a:p>
            <a:pPr algn="ctr"/>
            <a:r>
              <a:rPr lang="en-US" b="1" dirty="0" smtClean="0"/>
              <a:t>Client dev </a:t>
            </a:r>
          </a:p>
          <a:p>
            <a:pPr algn="ctr"/>
            <a:r>
              <a:rPr lang="en-US" b="1" dirty="0" smtClean="0"/>
              <a:t>environments</a:t>
            </a:r>
            <a:endParaRPr lang="en-CA" b="1" dirty="0"/>
          </a:p>
        </p:txBody>
      </p:sp>
      <p:sp>
        <p:nvSpPr>
          <p:cNvPr id="12" name="TextBox 11"/>
          <p:cNvSpPr txBox="1"/>
          <p:nvPr/>
        </p:nvSpPr>
        <p:spPr>
          <a:xfrm>
            <a:off x="3820650" y="4186365"/>
            <a:ext cx="1697902" cy="646331"/>
          </a:xfrm>
          <a:prstGeom prst="rect">
            <a:avLst/>
          </a:prstGeom>
          <a:noFill/>
        </p:spPr>
        <p:txBody>
          <a:bodyPr wrap="none" rtlCol="0">
            <a:spAutoFit/>
          </a:bodyPr>
          <a:lstStyle/>
          <a:p>
            <a:pPr algn="ctr"/>
            <a:r>
              <a:rPr lang="en-US" b="1" dirty="0" smtClean="0"/>
              <a:t>Production</a:t>
            </a:r>
          </a:p>
          <a:p>
            <a:pPr algn="ctr"/>
            <a:r>
              <a:rPr lang="en-US" b="1" dirty="0" smtClean="0"/>
              <a:t>environments</a:t>
            </a:r>
            <a:endParaRPr lang="en-CA" b="1" dirty="0"/>
          </a:p>
        </p:txBody>
      </p:sp>
      <p:sp>
        <p:nvSpPr>
          <p:cNvPr id="13" name="TextBox 12"/>
          <p:cNvSpPr txBox="1"/>
          <p:nvPr/>
        </p:nvSpPr>
        <p:spPr>
          <a:xfrm>
            <a:off x="6803842" y="4186364"/>
            <a:ext cx="1197764" cy="369332"/>
          </a:xfrm>
          <a:prstGeom prst="rect">
            <a:avLst/>
          </a:prstGeom>
          <a:noFill/>
        </p:spPr>
        <p:txBody>
          <a:bodyPr wrap="none" rtlCol="0">
            <a:spAutoFit/>
          </a:bodyPr>
          <a:lstStyle/>
          <a:p>
            <a:pPr algn="ctr"/>
            <a:r>
              <a:rPr lang="en-US" b="1" dirty="0" smtClean="0"/>
              <a:t>New VMs</a:t>
            </a:r>
            <a:endParaRPr lang="en-CA" b="1" dirty="0"/>
          </a:p>
        </p:txBody>
      </p:sp>
      <p:sp>
        <p:nvSpPr>
          <p:cNvPr id="14" name="TextBox 13"/>
          <p:cNvSpPr txBox="1"/>
          <p:nvPr/>
        </p:nvSpPr>
        <p:spPr>
          <a:xfrm>
            <a:off x="9517246" y="4236920"/>
            <a:ext cx="1257588" cy="369332"/>
          </a:xfrm>
          <a:prstGeom prst="rect">
            <a:avLst/>
          </a:prstGeom>
          <a:noFill/>
        </p:spPr>
        <p:txBody>
          <a:bodyPr wrap="none" rtlCol="0">
            <a:spAutoFit/>
          </a:bodyPr>
          <a:lstStyle/>
          <a:p>
            <a:pPr algn="ctr"/>
            <a:r>
              <a:rPr lang="en-US" b="1" dirty="0" smtClean="0"/>
              <a:t>Total VMs</a:t>
            </a:r>
            <a:endParaRPr lang="en-CA" b="1" dirty="0"/>
          </a:p>
        </p:txBody>
      </p:sp>
      <p:sp>
        <p:nvSpPr>
          <p:cNvPr id="15" name="Rectangle 14"/>
          <p:cNvSpPr/>
          <p:nvPr/>
        </p:nvSpPr>
        <p:spPr>
          <a:xfrm>
            <a:off x="1187540" y="5287704"/>
            <a:ext cx="10139362" cy="369332"/>
          </a:xfrm>
          <a:prstGeom prst="rect">
            <a:avLst/>
          </a:prstGeom>
        </p:spPr>
        <p:txBody>
          <a:bodyPr wrap="square">
            <a:spAutoFit/>
          </a:bodyPr>
          <a:lstStyle/>
          <a:p>
            <a:pPr algn="ctr"/>
            <a:r>
              <a:rPr lang="en-US" dirty="0"/>
              <a:t>Monthly feature releases scheduled to all production environments</a:t>
            </a:r>
            <a:endParaRPr lang="en-CA" dirty="0"/>
          </a:p>
        </p:txBody>
      </p:sp>
      <p:sp>
        <p:nvSpPr>
          <p:cNvPr id="16" name="Freeform 15" descr="Check Circle Icon"/>
          <p:cNvSpPr>
            <a:spLocks noEditPoints="1"/>
          </p:cNvSpPr>
          <p:nvPr/>
        </p:nvSpPr>
        <p:spPr bwMode="auto">
          <a:xfrm>
            <a:off x="2515172" y="5336851"/>
            <a:ext cx="270259" cy="271038"/>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Oval 16"/>
          <p:cNvSpPr/>
          <p:nvPr/>
        </p:nvSpPr>
        <p:spPr>
          <a:xfrm>
            <a:off x="2234214" y="3386344"/>
            <a:ext cx="899585" cy="867357"/>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b="1" baseline="0" dirty="0" smtClean="0"/>
              <a:t>+9</a:t>
            </a:r>
            <a:endParaRPr lang="en-CA" sz="2800" baseline="0" dirty="0"/>
          </a:p>
        </p:txBody>
      </p:sp>
      <p:sp>
        <p:nvSpPr>
          <p:cNvPr id="18" name="Oval 17"/>
          <p:cNvSpPr/>
          <p:nvPr/>
        </p:nvSpPr>
        <p:spPr>
          <a:xfrm>
            <a:off x="4965141" y="3386344"/>
            <a:ext cx="899585" cy="867357"/>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b="1" baseline="0" dirty="0" smtClean="0"/>
              <a:t>+15</a:t>
            </a:r>
            <a:endParaRPr lang="en-CA" sz="2800" baseline="0" dirty="0"/>
          </a:p>
        </p:txBody>
      </p:sp>
    </p:spTree>
    <p:extLst>
      <p:ext uri="{BB962C8B-B14F-4D97-AF65-F5344CB8AC3E}">
        <p14:creationId xmlns:p14="http://schemas.microsoft.com/office/powerpoint/2010/main" val="1193539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rtl="0" eaLnBrk="1" latinLnBrk="0" hangingPunct="1">
              <a:buNone/>
            </a:pPr>
            <a:r>
              <a:rPr lang="en-CA" sz="2800" b="1" kern="1200" dirty="0" smtClean="0">
                <a:solidFill>
                  <a:schemeClr val="accent3"/>
                </a:solidFill>
                <a:effectLst/>
              </a:rPr>
              <a:t>Health Check tool:</a:t>
            </a:r>
            <a:r>
              <a:rPr lang="en-CA" sz="2800" kern="1200" dirty="0" smtClean="0">
                <a:solidFill>
                  <a:schemeClr val="accent3"/>
                </a:solidFill>
                <a:effectLst/>
              </a:rPr>
              <a:t> </a:t>
            </a:r>
          </a:p>
          <a:p>
            <a:r>
              <a:rPr lang="en-CA" sz="2800" kern="1200" dirty="0" smtClean="0">
                <a:solidFill>
                  <a:schemeClr val="tx1"/>
                </a:solidFill>
                <a:effectLst/>
              </a:rPr>
              <a:t>automated testing, monitoring and reporting</a:t>
            </a:r>
            <a:endParaRPr lang="en-CA" sz="2800" dirty="0" smtClean="0">
              <a:effectLst/>
            </a:endParaRPr>
          </a:p>
          <a:p>
            <a:pPr rtl="0" eaLnBrk="1" latinLnBrk="0" hangingPunct="1"/>
            <a:endParaRPr lang="en-CA" sz="2800" kern="1200" dirty="0" smtClean="0">
              <a:solidFill>
                <a:schemeClr val="tx1"/>
              </a:solidFill>
              <a:effectLst/>
            </a:endParaRPr>
          </a:p>
          <a:p>
            <a:pPr rtl="0" eaLnBrk="1" latinLnBrk="0" hangingPunct="1"/>
            <a:endParaRPr lang="en-CA" sz="2800" dirty="0"/>
          </a:p>
          <a:p>
            <a:pPr marL="0" indent="0" rtl="0" eaLnBrk="1" latinLnBrk="0" hangingPunct="1">
              <a:buNone/>
            </a:pPr>
            <a:r>
              <a:rPr lang="en-CA" sz="2800" b="1" kern="1200" dirty="0" smtClean="0">
                <a:solidFill>
                  <a:schemeClr val="accent3"/>
                </a:solidFill>
                <a:effectLst/>
              </a:rPr>
              <a:t>Monthly release automation experiments:</a:t>
            </a:r>
            <a:endParaRPr lang="en-CA" sz="2800" dirty="0" smtClean="0">
              <a:effectLst/>
            </a:endParaRPr>
          </a:p>
          <a:p>
            <a:r>
              <a:rPr lang="en-CA" sz="2800" kern="1200" dirty="0" err="1" smtClean="0">
                <a:solidFill>
                  <a:schemeClr val="tx1"/>
                </a:solidFill>
                <a:effectLst/>
              </a:rPr>
              <a:t>iMacro</a:t>
            </a:r>
            <a:r>
              <a:rPr lang="en-CA" sz="2800" kern="1200" dirty="0" smtClean="0">
                <a:solidFill>
                  <a:schemeClr val="tx1"/>
                </a:solidFill>
                <a:effectLst/>
              </a:rPr>
              <a:t> Firefox Extension for GUI manipulation</a:t>
            </a:r>
            <a:endParaRPr lang="en-CA" sz="2800" dirty="0" smtClean="0">
              <a:effectLst/>
            </a:endParaRPr>
          </a:p>
          <a:p>
            <a:r>
              <a:rPr lang="en-CA" sz="2800" kern="1200" dirty="0" smtClean="0">
                <a:solidFill>
                  <a:schemeClr val="tx1"/>
                </a:solidFill>
                <a:effectLst/>
              </a:rPr>
              <a:t>Batch files for manually triggering parts of the release</a:t>
            </a:r>
            <a:endParaRPr lang="en-CA" sz="2800" dirty="0"/>
          </a:p>
        </p:txBody>
      </p:sp>
      <p:sp>
        <p:nvSpPr>
          <p:cNvPr id="3" name="Title 2"/>
          <p:cNvSpPr>
            <a:spLocks noGrp="1"/>
          </p:cNvSpPr>
          <p:nvPr>
            <p:ph type="title"/>
          </p:nvPr>
        </p:nvSpPr>
        <p:spPr>
          <a:xfrm>
            <a:off x="604800" y="986400"/>
            <a:ext cx="11302720" cy="955917"/>
          </a:xfrm>
        </p:spPr>
        <p:txBody>
          <a:bodyPr/>
          <a:lstStyle/>
          <a:p>
            <a:pPr algn="l"/>
            <a:r>
              <a:rPr lang="en-US" sz="4000" b="1" dirty="0" smtClean="0"/>
              <a:t>2016  </a:t>
            </a:r>
            <a:r>
              <a:rPr lang="en-US" sz="4000" dirty="0" smtClean="0">
                <a:solidFill>
                  <a:schemeClr val="bg1">
                    <a:lumMod val="65000"/>
                  </a:schemeClr>
                </a:solidFill>
              </a:rPr>
              <a:t>|</a:t>
            </a:r>
            <a:r>
              <a:rPr lang="en-US" sz="4000" dirty="0" smtClean="0"/>
              <a:t>  Automation Experimentation</a:t>
            </a:r>
            <a:endParaRPr lang="en-CA" sz="4000" dirty="0"/>
          </a:p>
        </p:txBody>
      </p:sp>
      <p:sp>
        <p:nvSpPr>
          <p:cNvPr id="4" name="Slide Number Placeholder 3"/>
          <p:cNvSpPr>
            <a:spLocks noGrp="1"/>
          </p:cNvSpPr>
          <p:nvPr>
            <p:ph type="sldNum" sz="quarter" idx="16"/>
          </p:nvPr>
        </p:nvSpPr>
        <p:spPr/>
        <p:txBody>
          <a:bodyPr/>
          <a:lstStyle/>
          <a:p>
            <a:pPr defTabSz="609585"/>
            <a:fld id="{AD290A45-AFA1-0740-B9D5-E9D881DA56E2}" type="slidenum">
              <a:rPr lang="en-US" smtClean="0">
                <a:solidFill>
                  <a:prstClr val="black"/>
                </a:solidFill>
              </a:rPr>
              <a:pPr defTabSz="609585"/>
              <a:t>6</a:t>
            </a:fld>
            <a:endParaRPr lang="en-US" dirty="0">
              <a:solidFill>
                <a:prstClr val="black"/>
              </a:solidFill>
            </a:endParaRPr>
          </a:p>
        </p:txBody>
      </p:sp>
      <p:pic>
        <p:nvPicPr>
          <p:cNvPr id="2050" name="Picture 2" descr="Image result for stethosc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416" y="1741008"/>
            <a:ext cx="1045152" cy="14992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firef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78" y="4411996"/>
            <a:ext cx="420157" cy="42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04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3707140" y="2661037"/>
            <a:ext cx="8863551" cy="2188055"/>
          </a:xfrm>
        </p:spPr>
        <p:txBody>
          <a:bodyPr>
            <a:normAutofit/>
          </a:bodyPr>
          <a:lstStyle/>
          <a:p>
            <a:pPr marL="0" indent="0">
              <a:buNone/>
            </a:pPr>
            <a:r>
              <a:rPr lang="en-CA" sz="2400" b="1" dirty="0">
                <a:solidFill>
                  <a:schemeClr val="accent3"/>
                </a:solidFill>
              </a:rPr>
              <a:t>Data Center Migration – Borden </a:t>
            </a:r>
            <a:r>
              <a:rPr lang="en-CA" sz="2400" b="1" dirty="0" smtClean="0">
                <a:solidFill>
                  <a:schemeClr val="accent3"/>
                </a:solidFill>
              </a:rPr>
              <a:t>to Barrie </a:t>
            </a:r>
          </a:p>
          <a:p>
            <a:r>
              <a:rPr lang="en-CA" sz="2400" dirty="0" smtClean="0"/>
              <a:t>supported </a:t>
            </a:r>
            <a:r>
              <a:rPr lang="en-CA" sz="2400" dirty="0"/>
              <a:t>by scripting tools</a:t>
            </a:r>
          </a:p>
          <a:p>
            <a:pPr lvl="1"/>
            <a:r>
              <a:rPr lang="en-CA" sz="2400" dirty="0"/>
              <a:t>PowerShell scripts</a:t>
            </a:r>
          </a:p>
          <a:p>
            <a:pPr lvl="1"/>
            <a:r>
              <a:rPr lang="en-CA" sz="2400" dirty="0"/>
              <a:t>Firewall Dataflow validation tool using </a:t>
            </a:r>
            <a:r>
              <a:rPr lang="en-CA" sz="2400" dirty="0" err="1" smtClean="0"/>
              <a:t>PortQuery</a:t>
            </a:r>
            <a:endParaRPr lang="en-CA" sz="2400" dirty="0"/>
          </a:p>
        </p:txBody>
      </p:sp>
      <p:sp>
        <p:nvSpPr>
          <p:cNvPr id="2" name="Title 1"/>
          <p:cNvSpPr>
            <a:spLocks noGrp="1"/>
          </p:cNvSpPr>
          <p:nvPr>
            <p:ph type="title"/>
          </p:nvPr>
        </p:nvSpPr>
        <p:spPr>
          <a:xfrm>
            <a:off x="604800" y="986400"/>
            <a:ext cx="11302720" cy="955917"/>
          </a:xfrm>
        </p:spPr>
        <p:txBody>
          <a:bodyPr/>
          <a:lstStyle/>
          <a:p>
            <a:pPr algn="l"/>
            <a:r>
              <a:rPr lang="en-CA" sz="4000" b="1" dirty="0" smtClean="0"/>
              <a:t>2017</a:t>
            </a:r>
            <a:r>
              <a:rPr lang="en-CA" sz="4000" dirty="0" smtClean="0"/>
              <a:t>  </a:t>
            </a:r>
            <a:r>
              <a:rPr lang="en-CA" sz="4000" dirty="0" smtClean="0">
                <a:solidFill>
                  <a:schemeClr val="bg1">
                    <a:lumMod val="65000"/>
                  </a:schemeClr>
                </a:solidFill>
              </a:rPr>
              <a:t>|</a:t>
            </a:r>
            <a:r>
              <a:rPr lang="en-CA" sz="4000" dirty="0" smtClean="0"/>
              <a:t>  Datacenter Move</a:t>
            </a:r>
            <a:endParaRPr lang="en-CA" sz="4000" dirty="0"/>
          </a:p>
        </p:txBody>
      </p:sp>
      <p:pic>
        <p:nvPicPr>
          <p:cNvPr id="5" name="Picture 4"/>
          <p:cNvPicPr>
            <a:picLocks noChangeAspect="1"/>
          </p:cNvPicPr>
          <p:nvPr/>
        </p:nvPicPr>
        <p:blipFill>
          <a:blip r:embed="rId3"/>
          <a:stretch>
            <a:fillRect/>
          </a:stretch>
        </p:blipFill>
        <p:spPr>
          <a:xfrm>
            <a:off x="494919" y="2383946"/>
            <a:ext cx="2526241" cy="2565920"/>
          </a:xfrm>
          <a:prstGeom prst="rect">
            <a:avLst/>
          </a:prstGeom>
        </p:spPr>
      </p:pic>
    </p:spTree>
    <p:extLst>
      <p:ext uri="{BB962C8B-B14F-4D97-AF65-F5344CB8AC3E}">
        <p14:creationId xmlns:p14="http://schemas.microsoft.com/office/powerpoint/2010/main" val="2853126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5861" y="984878"/>
            <a:ext cx="11302720" cy="955917"/>
          </a:xfrm>
        </p:spPr>
        <p:txBody>
          <a:bodyPr/>
          <a:lstStyle/>
          <a:p>
            <a:pPr algn="l"/>
            <a:r>
              <a:rPr lang="en-CA" sz="4000" b="1" dirty="0" smtClean="0"/>
              <a:t>2017 </a:t>
            </a:r>
            <a:r>
              <a:rPr lang="en-CA" sz="4000" dirty="0" smtClean="0"/>
              <a:t> </a:t>
            </a:r>
            <a:r>
              <a:rPr lang="en-CA" sz="4000" dirty="0">
                <a:solidFill>
                  <a:schemeClr val="bg1">
                    <a:lumMod val="65000"/>
                  </a:schemeClr>
                </a:solidFill>
              </a:rPr>
              <a:t>|</a:t>
            </a:r>
            <a:r>
              <a:rPr lang="en-CA" sz="4000" dirty="0"/>
              <a:t>  </a:t>
            </a:r>
            <a:r>
              <a:rPr lang="en-CA" sz="4000" dirty="0" smtClean="0"/>
              <a:t>Continued growth</a:t>
            </a:r>
            <a:endParaRPr lang="en-CA" sz="4000" dirty="0"/>
          </a:p>
        </p:txBody>
      </p:sp>
      <p:sp>
        <p:nvSpPr>
          <p:cNvPr id="4" name="Slide Number Placeholder 3"/>
          <p:cNvSpPr>
            <a:spLocks noGrp="1"/>
          </p:cNvSpPr>
          <p:nvPr>
            <p:ph type="sldNum" sz="quarter" idx="16"/>
          </p:nvPr>
        </p:nvSpPr>
        <p:spPr/>
        <p:txBody>
          <a:bodyPr/>
          <a:lstStyle/>
          <a:p>
            <a:pPr defTabSz="609585"/>
            <a:fld id="{AD290A45-AFA1-0740-B9D5-E9D881DA56E2}" type="slidenum">
              <a:rPr lang="en-US" smtClean="0">
                <a:solidFill>
                  <a:prstClr val="black"/>
                </a:solidFill>
              </a:rPr>
              <a:pPr defTabSz="609585"/>
              <a:t>8</a:t>
            </a:fld>
            <a:endParaRPr lang="en-US" dirty="0">
              <a:solidFill>
                <a:prstClr val="black"/>
              </a:solidFill>
            </a:endParaRPr>
          </a:p>
        </p:txBody>
      </p:sp>
      <p:sp>
        <p:nvSpPr>
          <p:cNvPr id="5" name="Oval 4"/>
          <p:cNvSpPr/>
          <p:nvPr/>
        </p:nvSpPr>
        <p:spPr>
          <a:xfrm>
            <a:off x="3884771" y="2395803"/>
            <a:ext cx="1590054" cy="159005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baseline="0" dirty="0" smtClean="0"/>
              <a:t>31</a:t>
            </a:r>
            <a:endParaRPr lang="en-CA" sz="4400" b="1" baseline="0" dirty="0"/>
          </a:p>
        </p:txBody>
      </p:sp>
      <p:sp>
        <p:nvSpPr>
          <p:cNvPr id="8" name="Oval 7"/>
          <p:cNvSpPr/>
          <p:nvPr/>
        </p:nvSpPr>
        <p:spPr>
          <a:xfrm>
            <a:off x="1151650" y="2395803"/>
            <a:ext cx="1590054" cy="1590054"/>
          </a:xfrm>
          <a:prstGeom prst="ellipse">
            <a:avLst/>
          </a:prstGeom>
          <a:solidFill>
            <a:srgbClr val="C3D941"/>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dirty="0" smtClean="0"/>
              <a:t>18</a:t>
            </a:r>
            <a:endParaRPr lang="en-CA" sz="2400" baseline="0" dirty="0"/>
          </a:p>
        </p:txBody>
      </p:sp>
      <p:sp>
        <p:nvSpPr>
          <p:cNvPr id="9" name="Oval 8"/>
          <p:cNvSpPr/>
          <p:nvPr/>
        </p:nvSpPr>
        <p:spPr>
          <a:xfrm>
            <a:off x="9351013" y="2395803"/>
            <a:ext cx="1590054" cy="1590054"/>
          </a:xfrm>
          <a:prstGeom prst="ellipse">
            <a:avLst/>
          </a:prstGeom>
          <a:solidFill>
            <a:srgbClr val="636466"/>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200</a:t>
            </a:r>
            <a:r>
              <a:rPr lang="en-US" sz="2400" b="1" baseline="0" dirty="0" smtClean="0"/>
              <a:t>+</a:t>
            </a:r>
            <a:endParaRPr lang="en-CA" sz="2400" baseline="0" dirty="0"/>
          </a:p>
        </p:txBody>
      </p:sp>
      <p:sp>
        <p:nvSpPr>
          <p:cNvPr id="10" name="Oval 9"/>
          <p:cNvSpPr/>
          <p:nvPr/>
        </p:nvSpPr>
        <p:spPr>
          <a:xfrm>
            <a:off x="6617892" y="2395803"/>
            <a:ext cx="1590054" cy="1590054"/>
          </a:xfrm>
          <a:prstGeom prst="ellipse">
            <a:avLst/>
          </a:prstGeom>
          <a:solidFill>
            <a:srgbClr val="1E365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4000" b="1" baseline="0" dirty="0" smtClean="0"/>
              <a:t>35</a:t>
            </a:r>
            <a:r>
              <a:rPr lang="en-US" sz="2400" b="1" baseline="0" dirty="0" smtClean="0"/>
              <a:t>+</a:t>
            </a:r>
            <a:endParaRPr lang="en-CA" sz="2400" baseline="0" dirty="0"/>
          </a:p>
        </p:txBody>
      </p:sp>
      <p:sp>
        <p:nvSpPr>
          <p:cNvPr id="11" name="TextBox 10"/>
          <p:cNvSpPr txBox="1"/>
          <p:nvPr/>
        </p:nvSpPr>
        <p:spPr>
          <a:xfrm>
            <a:off x="1087529" y="4186366"/>
            <a:ext cx="1697902" cy="646331"/>
          </a:xfrm>
          <a:prstGeom prst="rect">
            <a:avLst/>
          </a:prstGeom>
          <a:noFill/>
        </p:spPr>
        <p:txBody>
          <a:bodyPr wrap="none" rtlCol="0">
            <a:spAutoFit/>
          </a:bodyPr>
          <a:lstStyle/>
          <a:p>
            <a:pPr algn="ctr"/>
            <a:r>
              <a:rPr lang="en-US" b="1" dirty="0" smtClean="0"/>
              <a:t>Client dev </a:t>
            </a:r>
          </a:p>
          <a:p>
            <a:pPr algn="ctr"/>
            <a:r>
              <a:rPr lang="en-US" b="1" dirty="0" smtClean="0"/>
              <a:t>environments</a:t>
            </a:r>
            <a:endParaRPr lang="en-CA" b="1" dirty="0"/>
          </a:p>
        </p:txBody>
      </p:sp>
      <p:sp>
        <p:nvSpPr>
          <p:cNvPr id="12" name="TextBox 11"/>
          <p:cNvSpPr txBox="1"/>
          <p:nvPr/>
        </p:nvSpPr>
        <p:spPr>
          <a:xfrm>
            <a:off x="3820650" y="4186365"/>
            <a:ext cx="1697902" cy="646331"/>
          </a:xfrm>
          <a:prstGeom prst="rect">
            <a:avLst/>
          </a:prstGeom>
          <a:noFill/>
        </p:spPr>
        <p:txBody>
          <a:bodyPr wrap="none" rtlCol="0">
            <a:spAutoFit/>
          </a:bodyPr>
          <a:lstStyle/>
          <a:p>
            <a:pPr algn="ctr"/>
            <a:r>
              <a:rPr lang="en-US" b="1" dirty="0" smtClean="0"/>
              <a:t>Production</a:t>
            </a:r>
          </a:p>
          <a:p>
            <a:pPr algn="ctr"/>
            <a:r>
              <a:rPr lang="en-US" b="1" dirty="0" smtClean="0"/>
              <a:t>environments</a:t>
            </a:r>
            <a:endParaRPr lang="en-CA" b="1" dirty="0"/>
          </a:p>
        </p:txBody>
      </p:sp>
      <p:sp>
        <p:nvSpPr>
          <p:cNvPr id="13" name="TextBox 12"/>
          <p:cNvSpPr txBox="1"/>
          <p:nvPr/>
        </p:nvSpPr>
        <p:spPr>
          <a:xfrm>
            <a:off x="6803842" y="4186364"/>
            <a:ext cx="1197764" cy="369332"/>
          </a:xfrm>
          <a:prstGeom prst="rect">
            <a:avLst/>
          </a:prstGeom>
          <a:noFill/>
        </p:spPr>
        <p:txBody>
          <a:bodyPr wrap="none" rtlCol="0">
            <a:spAutoFit/>
          </a:bodyPr>
          <a:lstStyle/>
          <a:p>
            <a:pPr algn="ctr"/>
            <a:r>
              <a:rPr lang="en-US" b="1" dirty="0" smtClean="0"/>
              <a:t>New VMs</a:t>
            </a:r>
            <a:endParaRPr lang="en-CA" b="1" dirty="0"/>
          </a:p>
        </p:txBody>
      </p:sp>
      <p:sp>
        <p:nvSpPr>
          <p:cNvPr id="14" name="TextBox 13"/>
          <p:cNvSpPr txBox="1"/>
          <p:nvPr/>
        </p:nvSpPr>
        <p:spPr>
          <a:xfrm>
            <a:off x="9517246" y="4236920"/>
            <a:ext cx="1257588" cy="369332"/>
          </a:xfrm>
          <a:prstGeom prst="rect">
            <a:avLst/>
          </a:prstGeom>
          <a:noFill/>
        </p:spPr>
        <p:txBody>
          <a:bodyPr wrap="none" rtlCol="0">
            <a:spAutoFit/>
          </a:bodyPr>
          <a:lstStyle/>
          <a:p>
            <a:pPr algn="ctr"/>
            <a:r>
              <a:rPr lang="en-US" b="1" dirty="0" smtClean="0"/>
              <a:t>Total VMs</a:t>
            </a:r>
            <a:endParaRPr lang="en-CA" b="1" dirty="0"/>
          </a:p>
        </p:txBody>
      </p:sp>
      <p:sp>
        <p:nvSpPr>
          <p:cNvPr id="15" name="Rectangle 14"/>
          <p:cNvSpPr/>
          <p:nvPr/>
        </p:nvSpPr>
        <p:spPr>
          <a:xfrm>
            <a:off x="1187540" y="5287704"/>
            <a:ext cx="10139362" cy="369332"/>
          </a:xfrm>
          <a:prstGeom prst="rect">
            <a:avLst/>
          </a:prstGeom>
        </p:spPr>
        <p:txBody>
          <a:bodyPr wrap="square">
            <a:spAutoFit/>
          </a:bodyPr>
          <a:lstStyle/>
          <a:p>
            <a:pPr algn="ctr"/>
            <a:r>
              <a:rPr lang="en-US" dirty="0"/>
              <a:t>Monthly feature releases scheduled to all production environments</a:t>
            </a:r>
            <a:endParaRPr lang="en-CA" dirty="0"/>
          </a:p>
        </p:txBody>
      </p:sp>
      <p:sp>
        <p:nvSpPr>
          <p:cNvPr id="16" name="Freeform 15" descr="Check Circle Icon"/>
          <p:cNvSpPr>
            <a:spLocks noEditPoints="1"/>
          </p:cNvSpPr>
          <p:nvPr/>
        </p:nvSpPr>
        <p:spPr bwMode="auto">
          <a:xfrm>
            <a:off x="2515172" y="5336851"/>
            <a:ext cx="270259" cy="271038"/>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rgbClr val="2F663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7" name="Oval 16"/>
          <p:cNvSpPr/>
          <p:nvPr/>
        </p:nvSpPr>
        <p:spPr>
          <a:xfrm>
            <a:off x="2234214" y="3386344"/>
            <a:ext cx="899585" cy="867357"/>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b="1" baseline="0" dirty="0" smtClean="0"/>
              <a:t>+9</a:t>
            </a:r>
            <a:endParaRPr lang="en-CA" sz="2800" baseline="0" dirty="0"/>
          </a:p>
        </p:txBody>
      </p:sp>
      <p:sp>
        <p:nvSpPr>
          <p:cNvPr id="18" name="Oval 17"/>
          <p:cNvSpPr/>
          <p:nvPr/>
        </p:nvSpPr>
        <p:spPr>
          <a:xfrm>
            <a:off x="4965141" y="3386344"/>
            <a:ext cx="899585" cy="867357"/>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800" b="1" baseline="0" dirty="0" smtClean="0"/>
              <a:t>+5</a:t>
            </a:r>
            <a:endParaRPr lang="en-CA" sz="2800" baseline="0" dirty="0"/>
          </a:p>
        </p:txBody>
      </p:sp>
    </p:spTree>
    <p:extLst>
      <p:ext uri="{BB962C8B-B14F-4D97-AF65-F5344CB8AC3E}">
        <p14:creationId xmlns:p14="http://schemas.microsoft.com/office/powerpoint/2010/main" val="4075328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72813" y="2237791"/>
            <a:ext cx="11302720" cy="3111450"/>
          </a:xfrm>
        </p:spPr>
        <p:txBody>
          <a:bodyPr/>
          <a:lstStyle/>
          <a:p>
            <a:pPr marL="0" indent="0" rtl="0" eaLnBrk="1" latinLnBrk="0" hangingPunct="1">
              <a:buNone/>
            </a:pPr>
            <a:r>
              <a:rPr lang="en-CA" sz="2800" b="1" kern="1200" dirty="0" smtClean="0">
                <a:solidFill>
                  <a:schemeClr val="accent3"/>
                </a:solidFill>
                <a:effectLst/>
              </a:rPr>
              <a:t>Monthly release automation: </a:t>
            </a:r>
          </a:p>
          <a:p>
            <a:r>
              <a:rPr lang="en-US" sz="2800" kern="1200" dirty="0" smtClean="0">
                <a:solidFill>
                  <a:schemeClr val="tx1"/>
                </a:solidFill>
                <a:effectLst/>
              </a:rPr>
              <a:t>Creation of scripting servers</a:t>
            </a:r>
            <a:endParaRPr lang="en-CA" sz="2800" kern="1200" dirty="0" smtClean="0">
              <a:solidFill>
                <a:schemeClr val="tx1"/>
              </a:solidFill>
              <a:effectLst/>
            </a:endParaRPr>
          </a:p>
          <a:p>
            <a:r>
              <a:rPr lang="en-CA" sz="2800" kern="1200" dirty="0" smtClean="0">
                <a:solidFill>
                  <a:schemeClr val="tx1"/>
                </a:solidFill>
                <a:effectLst/>
              </a:rPr>
              <a:t>Master PowerShell script introduced</a:t>
            </a:r>
            <a:endParaRPr lang="en-CA" sz="2800" dirty="0" smtClean="0">
              <a:effectLst/>
            </a:endParaRPr>
          </a:p>
          <a:p>
            <a:r>
              <a:rPr lang="en-CA" sz="2800" kern="1200" dirty="0" smtClean="0">
                <a:solidFill>
                  <a:schemeClr val="tx1"/>
                </a:solidFill>
                <a:effectLst/>
              </a:rPr>
              <a:t>Refinement of core </a:t>
            </a:r>
            <a:r>
              <a:rPr lang="en-CA" sz="2800" kern="1200" dirty="0" err="1" smtClean="0">
                <a:solidFill>
                  <a:schemeClr val="tx1"/>
                </a:solidFill>
                <a:effectLst/>
              </a:rPr>
              <a:t>iMacro</a:t>
            </a:r>
            <a:r>
              <a:rPr lang="en-CA" sz="2800" kern="1200" dirty="0" smtClean="0">
                <a:solidFill>
                  <a:schemeClr val="tx1"/>
                </a:solidFill>
                <a:effectLst/>
              </a:rPr>
              <a:t> scripts</a:t>
            </a:r>
          </a:p>
          <a:p>
            <a:r>
              <a:rPr lang="en-US" sz="2800" dirty="0" smtClean="0"/>
              <a:t>Creation of common framework for updates and </a:t>
            </a:r>
            <a:r>
              <a:rPr lang="en-US" sz="2800" dirty="0" err="1" smtClean="0"/>
              <a:t>HealthCheck</a:t>
            </a:r>
            <a:endParaRPr lang="en-CA" sz="2800" dirty="0" smtClean="0">
              <a:effectLst/>
            </a:endParaRPr>
          </a:p>
        </p:txBody>
      </p:sp>
      <p:sp>
        <p:nvSpPr>
          <p:cNvPr id="3" name="Title 2"/>
          <p:cNvSpPr>
            <a:spLocks noGrp="1"/>
          </p:cNvSpPr>
          <p:nvPr>
            <p:ph type="title"/>
          </p:nvPr>
        </p:nvSpPr>
        <p:spPr>
          <a:xfrm>
            <a:off x="604800" y="986400"/>
            <a:ext cx="11302720" cy="955917"/>
          </a:xfrm>
        </p:spPr>
        <p:txBody>
          <a:bodyPr/>
          <a:lstStyle/>
          <a:p>
            <a:pPr algn="l"/>
            <a:r>
              <a:rPr lang="en-US" sz="4000" b="1" dirty="0" smtClean="0"/>
              <a:t>2017</a:t>
            </a:r>
            <a:r>
              <a:rPr lang="en-US" sz="4000" dirty="0" smtClean="0"/>
              <a:t>  </a:t>
            </a:r>
            <a:r>
              <a:rPr lang="en-US" sz="4000" dirty="0" smtClean="0">
                <a:solidFill>
                  <a:schemeClr val="bg1">
                    <a:lumMod val="65000"/>
                  </a:schemeClr>
                </a:solidFill>
              </a:rPr>
              <a:t>|</a:t>
            </a:r>
            <a:r>
              <a:rPr lang="en-US" sz="4000" dirty="0" smtClean="0"/>
              <a:t>  Scripted</a:t>
            </a:r>
            <a:r>
              <a:rPr lang="en-US" sz="4000" baseline="0" dirty="0" smtClean="0"/>
              <a:t> Releases</a:t>
            </a:r>
            <a:endParaRPr lang="en-CA" sz="4000" dirty="0"/>
          </a:p>
        </p:txBody>
      </p:sp>
      <p:sp>
        <p:nvSpPr>
          <p:cNvPr id="4" name="Slide Number Placeholder 3"/>
          <p:cNvSpPr>
            <a:spLocks noGrp="1"/>
          </p:cNvSpPr>
          <p:nvPr>
            <p:ph type="sldNum" sz="quarter" idx="16"/>
          </p:nvPr>
        </p:nvSpPr>
        <p:spPr/>
        <p:txBody>
          <a:bodyPr/>
          <a:lstStyle/>
          <a:p>
            <a:pPr defTabSz="609585"/>
            <a:fld id="{AD290A45-AFA1-0740-B9D5-E9D881DA56E2}" type="slidenum">
              <a:rPr lang="en-US" smtClean="0">
                <a:solidFill>
                  <a:prstClr val="black"/>
                </a:solidFill>
              </a:rPr>
              <a:pPr defTabSz="609585"/>
              <a:t>9</a:t>
            </a:fld>
            <a:endParaRPr lang="en-US" dirty="0">
              <a:solidFill>
                <a:prstClr val="black"/>
              </a:solidFill>
            </a:endParaRPr>
          </a:p>
        </p:txBody>
      </p:sp>
      <p:pic>
        <p:nvPicPr>
          <p:cNvPr id="3074" name="Picture 2" descr="analysis automation business man success circle cogwheel clock timeline company concept creativity development efficiency equipment goal growth progress improvement innovation management motivation performance planner process productivity quality support system black and white bicycle wheel line sports equipment silhouette bicycle part clip art bicycle drivetrain part font product graphics hardware accessory recreation monochrome artwo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2591" y="1579130"/>
            <a:ext cx="2328140" cy="2328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741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5d07d442443941e9700585d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GCdocs">
      <a:dk1>
        <a:sysClr val="windowText" lastClr="000000"/>
      </a:dk1>
      <a:lt1>
        <a:sysClr val="window" lastClr="FFFFFF"/>
      </a:lt1>
      <a:dk2>
        <a:srgbClr val="7F7F7F"/>
      </a:dk2>
      <a:lt2>
        <a:srgbClr val="D8D8D8"/>
      </a:lt2>
      <a:accent1>
        <a:srgbClr val="2F6632"/>
      </a:accent1>
      <a:accent2>
        <a:srgbClr val="71BD66"/>
      </a:accent2>
      <a:accent3>
        <a:srgbClr val="2F6632"/>
      </a:accent3>
      <a:accent4>
        <a:srgbClr val="71BD66"/>
      </a:accent4>
      <a:accent5>
        <a:srgbClr val="7F7F7F"/>
      </a:accent5>
      <a:accent6>
        <a:srgbClr val="A5A5A5"/>
      </a:accent6>
      <a:hlink>
        <a:srgbClr val="1F497D"/>
      </a:hlink>
      <a:folHlink>
        <a:srgbClr val="8DB3E2"/>
      </a:folHlink>
    </a:clrScheme>
    <a:fontScheme name="GCsha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baseline="0"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3719</TotalTime>
  <Words>1306</Words>
  <Application>Microsoft Office PowerPoint</Application>
  <PresentationFormat>Widescreen</PresentationFormat>
  <Paragraphs>228</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(Body)</vt:lpstr>
      <vt:lpstr>Arial (Headings)</vt:lpstr>
      <vt:lpstr>Calibri</vt:lpstr>
      <vt:lpstr>Helvetica Neue Light</vt:lpstr>
      <vt:lpstr>Lato Black</vt:lpstr>
      <vt:lpstr>Lato Light</vt:lpstr>
      <vt:lpstr>Office Theme</vt:lpstr>
      <vt:lpstr>Journey to DevOps   COTS and SSC</vt:lpstr>
      <vt:lpstr>PowerPoint Presentation</vt:lpstr>
      <vt:lpstr>2015  |  Infrastructure Landscape</vt:lpstr>
      <vt:lpstr>2015  |  Basic Scripting</vt:lpstr>
      <vt:lpstr>2016  |  Rapid growth</vt:lpstr>
      <vt:lpstr>2016  |  Automation Experimentation</vt:lpstr>
      <vt:lpstr>2017  |  Datacenter Move</vt:lpstr>
      <vt:lpstr>2017  |  Continued growth</vt:lpstr>
      <vt:lpstr>2017  |  Scripted Releases</vt:lpstr>
      <vt:lpstr>2018  |  Adopting Agile</vt:lpstr>
      <vt:lpstr>2018  |  …Continued growth</vt:lpstr>
      <vt:lpstr>2018  |  Fully Automated Releases</vt:lpstr>
      <vt:lpstr>2018  |  Major version Change – GCdocs 16 </vt:lpstr>
      <vt:lpstr>2019  |  ……Continued growth</vt:lpstr>
      <vt:lpstr>2019  |  Devops Pipeline </vt:lpstr>
      <vt:lpstr>2019  |  CI/CD with Gccode</vt:lpstr>
      <vt:lpstr>Future  |  CMDB, Cloud</vt:lpstr>
      <vt:lpstr>Questions or Comments?</vt:lpstr>
    </vt:vector>
  </TitlesOfParts>
  <Company>Government of Canada/Gouvernement du Canada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GCdocs Program Journey to DevOps  (with COTS and SSC constraints)</dc:title>
  <dc:creator>Marshall Rowlandson</dc:creator>
  <cp:lastModifiedBy>Marshall Rowlandson</cp:lastModifiedBy>
  <cp:revision>61</cp:revision>
  <dcterms:created xsi:type="dcterms:W3CDTF">2019-05-01T14:23:13Z</dcterms:created>
  <dcterms:modified xsi:type="dcterms:W3CDTF">2019-06-17T17:56:19Z</dcterms:modified>
</cp:coreProperties>
</file>