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sldIdLst>
    <p:sldId id="257" r:id="rId2"/>
    <p:sldId id="258" r:id="rId3"/>
    <p:sldId id="259" r:id="rId4"/>
    <p:sldId id="260" r:id="rId5"/>
    <p:sldId id="261" r:id="rId6"/>
    <p:sldId id="262" r:id="rId7"/>
    <p:sldId id="263" r:id="rId8"/>
    <p:sldId id="264" r:id="rId9"/>
    <p:sldId id="272" r:id="rId10"/>
    <p:sldId id="270" r:id="rId11"/>
    <p:sldId id="265" r:id="rId12"/>
    <p:sldId id="266" r:id="rId13"/>
    <p:sldId id="271" r:id="rId14"/>
    <p:sldId id="267" r:id="rId15"/>
    <p:sldId id="268"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9"/>
    <p:restoredTop sz="94644"/>
  </p:normalViewPr>
  <p:slideViewPr>
    <p:cSldViewPr snapToGrid="0" snapToObjects="1">
      <p:cViewPr varScale="1">
        <p:scale>
          <a:sx n="63" d="100"/>
          <a:sy n="63" d="100"/>
        </p:scale>
        <p:origin x="3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E4600C-785F-4857-9B5E-116FA3B922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a:extLst>
              <a:ext uri="{FF2B5EF4-FFF2-40B4-BE49-F238E27FC236}">
                <a16:creationId xmlns:a16="http://schemas.microsoft.com/office/drawing/2014/main" id="{97CE3872-CB3F-4EC5-87E7-5C7D809E9D1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0B23554-AA85-48A0-AC51-5B4484FBE091}" type="datetimeFigureOut">
              <a:rPr lang="en-CA"/>
              <a:pPr>
                <a:defRPr/>
              </a:pPr>
              <a:t>2022-03-04</a:t>
            </a:fld>
            <a:endParaRPr lang="en-CA"/>
          </a:p>
        </p:txBody>
      </p:sp>
      <p:sp>
        <p:nvSpPr>
          <p:cNvPr id="4" name="Slide Image Placeholder 3">
            <a:extLst>
              <a:ext uri="{FF2B5EF4-FFF2-40B4-BE49-F238E27FC236}">
                <a16:creationId xmlns:a16="http://schemas.microsoft.com/office/drawing/2014/main" id="{E787688B-D400-49A8-9D29-1875BD1A5DD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3ABDD9E7-2979-4BD8-9BB5-6C823A133ED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28CFB21B-3E14-4000-A2A8-6CC389D1EEF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Slide Number Placeholder 6">
            <a:extLst>
              <a:ext uri="{FF2B5EF4-FFF2-40B4-BE49-F238E27FC236}">
                <a16:creationId xmlns:a16="http://schemas.microsoft.com/office/drawing/2014/main" id="{A2474509-CB16-496D-89D1-9E5499F7739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87A533C-8B39-4485-9AC7-FC2316479AA6}" type="slidenum">
              <a:rPr lang="en-CA"/>
              <a:pPr>
                <a:defRPr/>
              </a:pPr>
              <a:t>‹N°›</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85799" y="545242"/>
            <a:ext cx="7942561" cy="2387600"/>
          </a:xfrm>
        </p:spPr>
        <p:txBody>
          <a:bodyPr anchor="b">
            <a:normAutofit/>
          </a:bodyPr>
          <a:lstStyle>
            <a:lvl1pPr algn="l">
              <a:defRPr sz="4400">
                <a:solidFill>
                  <a:schemeClr val="tx1">
                    <a:lumMod val="65000"/>
                    <a:lumOff val="35000"/>
                  </a:schemeClr>
                </a:solidFill>
              </a:defRPr>
            </a:lvl1pPr>
          </a:lstStyle>
          <a:p>
            <a:r>
              <a:rPr lang="en-US" dirty="0"/>
              <a:t>Click to edit Master title style</a:t>
            </a:r>
          </a:p>
        </p:txBody>
      </p:sp>
      <p:sp>
        <p:nvSpPr>
          <p:cNvPr id="10" name="Subtitle 2"/>
          <p:cNvSpPr>
            <a:spLocks noGrp="1"/>
          </p:cNvSpPr>
          <p:nvPr>
            <p:ph type="subTitle" idx="1"/>
          </p:nvPr>
        </p:nvSpPr>
        <p:spPr>
          <a:xfrm>
            <a:off x="685800" y="3024917"/>
            <a:ext cx="7843603" cy="939981"/>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B46DA03-2FDC-4A2C-A15A-74CF7276F534}"/>
              </a:ext>
            </a:extLst>
          </p:cNvPr>
          <p:cNvSpPr>
            <a:spLocks noGrp="1"/>
          </p:cNvSpPr>
          <p:nvPr>
            <p:ph type="dt" sz="half" idx="10"/>
          </p:nvPr>
        </p:nvSpPr>
        <p:spPr/>
        <p:txBody>
          <a:bodyPr/>
          <a:lstStyle>
            <a:lvl1pPr>
              <a:defRPr/>
            </a:lvl1pPr>
          </a:lstStyle>
          <a:p>
            <a:pPr>
              <a:defRPr/>
            </a:pPr>
            <a:fld id="{18C15292-C10A-4F63-897C-D56D80766EB7}" type="datetime1">
              <a:rPr lang="en-CA"/>
              <a:pPr>
                <a:defRPr/>
              </a:pPr>
              <a:t>2022-03-04</a:t>
            </a:fld>
            <a:endParaRPr lang="en-CA"/>
          </a:p>
        </p:txBody>
      </p:sp>
      <p:sp>
        <p:nvSpPr>
          <p:cNvPr id="5" name="Footer Placeholder 4">
            <a:extLst>
              <a:ext uri="{FF2B5EF4-FFF2-40B4-BE49-F238E27FC236}">
                <a16:creationId xmlns:a16="http://schemas.microsoft.com/office/drawing/2014/main" id="{0B43AA07-D603-4D2C-9318-5023B181A7EE}"/>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AFC04D21-8010-417B-B041-40684D941915}"/>
              </a:ext>
            </a:extLst>
          </p:cNvPr>
          <p:cNvSpPr>
            <a:spLocks noGrp="1"/>
          </p:cNvSpPr>
          <p:nvPr>
            <p:ph type="sldNum" sz="quarter" idx="12"/>
          </p:nvPr>
        </p:nvSpPr>
        <p:spPr/>
        <p:txBody>
          <a:bodyPr/>
          <a:lstStyle>
            <a:lvl1pPr>
              <a:defRPr/>
            </a:lvl1pPr>
          </a:lstStyle>
          <a:p>
            <a:pPr>
              <a:defRPr/>
            </a:pPr>
            <a:fld id="{9421AD22-1F1E-4CC2-AB5C-252B420FC24E}" type="slidenum">
              <a:rPr lang="en-CA"/>
              <a:pPr>
                <a:defRPr/>
              </a:pPr>
              <a:t>‹N°›</a:t>
            </a:fld>
            <a:endParaRPr lang="en-CA"/>
          </a:p>
        </p:txBody>
      </p:sp>
    </p:spTree>
    <p:extLst>
      <p:ext uri="{BB962C8B-B14F-4D97-AF65-F5344CB8AC3E}">
        <p14:creationId xmlns:p14="http://schemas.microsoft.com/office/powerpoint/2010/main" val="271469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846BC88-12E1-4DE5-99AD-4F312D044F36}"/>
              </a:ext>
            </a:extLst>
          </p:cNvPr>
          <p:cNvSpPr>
            <a:spLocks noGrp="1"/>
          </p:cNvSpPr>
          <p:nvPr>
            <p:ph type="dt" sz="half" idx="10"/>
          </p:nvPr>
        </p:nvSpPr>
        <p:spPr/>
        <p:txBody>
          <a:bodyPr/>
          <a:lstStyle>
            <a:lvl1pPr>
              <a:defRPr/>
            </a:lvl1pPr>
          </a:lstStyle>
          <a:p>
            <a:pPr>
              <a:defRPr/>
            </a:pPr>
            <a:fld id="{19587872-83FA-42D6-A397-67F9B3E52C5E}" type="datetime1">
              <a:rPr lang="en-CA"/>
              <a:pPr>
                <a:defRPr/>
              </a:pPr>
              <a:t>2022-03-04</a:t>
            </a:fld>
            <a:endParaRPr lang="en-CA"/>
          </a:p>
        </p:txBody>
      </p:sp>
      <p:sp>
        <p:nvSpPr>
          <p:cNvPr id="5" name="Footer Placeholder 4">
            <a:extLst>
              <a:ext uri="{FF2B5EF4-FFF2-40B4-BE49-F238E27FC236}">
                <a16:creationId xmlns:a16="http://schemas.microsoft.com/office/drawing/2014/main" id="{6AAD8165-09FD-4430-B5F8-1629BE4B5B9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5D752275-4F92-4457-A2E8-A27517EA4DD2}"/>
              </a:ext>
            </a:extLst>
          </p:cNvPr>
          <p:cNvSpPr>
            <a:spLocks noGrp="1"/>
          </p:cNvSpPr>
          <p:nvPr>
            <p:ph type="sldNum" sz="quarter" idx="12"/>
          </p:nvPr>
        </p:nvSpPr>
        <p:spPr/>
        <p:txBody>
          <a:bodyPr/>
          <a:lstStyle>
            <a:lvl1pPr>
              <a:defRPr/>
            </a:lvl1pPr>
          </a:lstStyle>
          <a:p>
            <a:pPr>
              <a:defRPr/>
            </a:pPr>
            <a:fld id="{5E06EBCB-D7BA-48A4-ACA1-1D88D338B906}" type="slidenum">
              <a:rPr lang="en-CA"/>
              <a:pPr>
                <a:defRPr/>
              </a:pPr>
              <a:t>‹N°›</a:t>
            </a:fld>
            <a:endParaRPr lang="en-CA"/>
          </a:p>
        </p:txBody>
      </p:sp>
    </p:spTree>
    <p:extLst>
      <p:ext uri="{BB962C8B-B14F-4D97-AF65-F5344CB8AC3E}">
        <p14:creationId xmlns:p14="http://schemas.microsoft.com/office/powerpoint/2010/main" val="288424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BD069D-82CC-472C-8AD6-96EA4DDFF349}"/>
              </a:ext>
            </a:extLst>
          </p:cNvPr>
          <p:cNvSpPr>
            <a:spLocks noGrp="1"/>
          </p:cNvSpPr>
          <p:nvPr>
            <p:ph type="dt" sz="half" idx="10"/>
          </p:nvPr>
        </p:nvSpPr>
        <p:spPr/>
        <p:txBody>
          <a:bodyPr/>
          <a:lstStyle>
            <a:lvl1pPr>
              <a:defRPr/>
            </a:lvl1pPr>
          </a:lstStyle>
          <a:p>
            <a:pPr>
              <a:defRPr/>
            </a:pPr>
            <a:fld id="{F19CDD73-C141-4B2E-90C2-FAD1AAA21CA2}" type="datetime1">
              <a:rPr lang="en-CA"/>
              <a:pPr>
                <a:defRPr/>
              </a:pPr>
              <a:t>2022-03-04</a:t>
            </a:fld>
            <a:endParaRPr lang="en-CA"/>
          </a:p>
        </p:txBody>
      </p:sp>
      <p:sp>
        <p:nvSpPr>
          <p:cNvPr id="5" name="Footer Placeholder 4">
            <a:extLst>
              <a:ext uri="{FF2B5EF4-FFF2-40B4-BE49-F238E27FC236}">
                <a16:creationId xmlns:a16="http://schemas.microsoft.com/office/drawing/2014/main" id="{26BB07CF-EDBB-4156-A2A8-4C6D80EAC63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E448BC3C-CEA1-4AC6-AF8F-2056306D287F}"/>
              </a:ext>
            </a:extLst>
          </p:cNvPr>
          <p:cNvSpPr>
            <a:spLocks noGrp="1"/>
          </p:cNvSpPr>
          <p:nvPr>
            <p:ph type="sldNum" sz="quarter" idx="12"/>
          </p:nvPr>
        </p:nvSpPr>
        <p:spPr/>
        <p:txBody>
          <a:bodyPr/>
          <a:lstStyle>
            <a:lvl1pPr>
              <a:defRPr/>
            </a:lvl1pPr>
          </a:lstStyle>
          <a:p>
            <a:pPr>
              <a:defRPr/>
            </a:pPr>
            <a:fld id="{30B492A1-E255-4E7F-A4B2-BBCF606A9AEA}" type="slidenum">
              <a:rPr lang="en-CA"/>
              <a:pPr>
                <a:defRPr/>
              </a:pPr>
              <a:t>‹N°›</a:t>
            </a:fld>
            <a:endParaRPr lang="en-CA"/>
          </a:p>
        </p:txBody>
      </p:sp>
    </p:spTree>
    <p:extLst>
      <p:ext uri="{BB962C8B-B14F-4D97-AF65-F5344CB8AC3E}">
        <p14:creationId xmlns:p14="http://schemas.microsoft.com/office/powerpoint/2010/main" val="375496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3706B8-0F74-4C6A-A7C3-3FAC41F3FEA1}"/>
              </a:ext>
            </a:extLst>
          </p:cNvPr>
          <p:cNvSpPr>
            <a:spLocks noGrp="1"/>
          </p:cNvSpPr>
          <p:nvPr>
            <p:ph type="dt" sz="half" idx="10"/>
          </p:nvPr>
        </p:nvSpPr>
        <p:spPr/>
        <p:txBody>
          <a:bodyPr/>
          <a:lstStyle>
            <a:lvl1pPr>
              <a:defRPr/>
            </a:lvl1pPr>
          </a:lstStyle>
          <a:p>
            <a:pPr>
              <a:defRPr/>
            </a:pPr>
            <a:fld id="{86D1279D-11FE-418D-A184-0ED4C0EDC32D}" type="datetime1">
              <a:rPr lang="en-CA"/>
              <a:pPr>
                <a:defRPr/>
              </a:pPr>
              <a:t>2022-03-04</a:t>
            </a:fld>
            <a:endParaRPr lang="en-CA"/>
          </a:p>
        </p:txBody>
      </p:sp>
      <p:sp>
        <p:nvSpPr>
          <p:cNvPr id="5" name="Footer Placeholder 4">
            <a:extLst>
              <a:ext uri="{FF2B5EF4-FFF2-40B4-BE49-F238E27FC236}">
                <a16:creationId xmlns:a16="http://schemas.microsoft.com/office/drawing/2014/main" id="{0C09E787-8D98-4184-AD0F-249DB4140579}"/>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D5E0AD82-B929-47D1-BF4E-908B7143E417}"/>
              </a:ext>
            </a:extLst>
          </p:cNvPr>
          <p:cNvSpPr>
            <a:spLocks noGrp="1"/>
          </p:cNvSpPr>
          <p:nvPr>
            <p:ph type="sldNum" sz="quarter" idx="12"/>
          </p:nvPr>
        </p:nvSpPr>
        <p:spPr/>
        <p:txBody>
          <a:bodyPr/>
          <a:lstStyle>
            <a:lvl1pPr>
              <a:defRPr/>
            </a:lvl1pPr>
          </a:lstStyle>
          <a:p>
            <a:pPr>
              <a:defRPr/>
            </a:pPr>
            <a:fld id="{90D88F6E-B122-4EC2-83FB-1ADF7109C3B4}" type="slidenum">
              <a:rPr lang="en-CA"/>
              <a:pPr>
                <a:defRPr/>
              </a:pPr>
              <a:t>‹N°›</a:t>
            </a:fld>
            <a:endParaRPr lang="en-CA"/>
          </a:p>
        </p:txBody>
      </p:sp>
    </p:spTree>
    <p:extLst>
      <p:ext uri="{BB962C8B-B14F-4D97-AF65-F5344CB8AC3E}">
        <p14:creationId xmlns:p14="http://schemas.microsoft.com/office/powerpoint/2010/main" val="326639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395474-9361-4F40-9C93-294E2862983A}"/>
              </a:ext>
            </a:extLst>
          </p:cNvPr>
          <p:cNvSpPr>
            <a:spLocks noGrp="1"/>
          </p:cNvSpPr>
          <p:nvPr>
            <p:ph type="dt" sz="half" idx="10"/>
          </p:nvPr>
        </p:nvSpPr>
        <p:spPr/>
        <p:txBody>
          <a:bodyPr/>
          <a:lstStyle>
            <a:lvl1pPr>
              <a:defRPr/>
            </a:lvl1pPr>
          </a:lstStyle>
          <a:p>
            <a:pPr>
              <a:defRPr/>
            </a:pPr>
            <a:fld id="{ABED23E8-6C33-4E59-9557-EDDF418857ED}" type="datetime1">
              <a:rPr lang="en-CA"/>
              <a:pPr>
                <a:defRPr/>
              </a:pPr>
              <a:t>2022-03-04</a:t>
            </a:fld>
            <a:endParaRPr lang="en-CA"/>
          </a:p>
        </p:txBody>
      </p:sp>
      <p:sp>
        <p:nvSpPr>
          <p:cNvPr id="5" name="Footer Placeholder 4">
            <a:extLst>
              <a:ext uri="{FF2B5EF4-FFF2-40B4-BE49-F238E27FC236}">
                <a16:creationId xmlns:a16="http://schemas.microsoft.com/office/drawing/2014/main" id="{03687C08-7335-4B42-BCFB-FDD426D6682A}"/>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B2ABB02C-BA76-46F3-8AB9-A2F598B2E114}"/>
              </a:ext>
            </a:extLst>
          </p:cNvPr>
          <p:cNvSpPr>
            <a:spLocks noGrp="1"/>
          </p:cNvSpPr>
          <p:nvPr>
            <p:ph type="sldNum" sz="quarter" idx="12"/>
          </p:nvPr>
        </p:nvSpPr>
        <p:spPr/>
        <p:txBody>
          <a:bodyPr/>
          <a:lstStyle>
            <a:lvl1pPr>
              <a:defRPr/>
            </a:lvl1pPr>
          </a:lstStyle>
          <a:p>
            <a:pPr>
              <a:defRPr/>
            </a:pPr>
            <a:fld id="{1080CC27-E964-4859-B96F-EDB2C2C71546}" type="slidenum">
              <a:rPr lang="en-CA"/>
              <a:pPr>
                <a:defRPr/>
              </a:pPr>
              <a:t>‹N°›</a:t>
            </a:fld>
            <a:endParaRPr lang="en-CA"/>
          </a:p>
        </p:txBody>
      </p:sp>
    </p:spTree>
    <p:extLst>
      <p:ext uri="{BB962C8B-B14F-4D97-AF65-F5344CB8AC3E}">
        <p14:creationId xmlns:p14="http://schemas.microsoft.com/office/powerpoint/2010/main" val="41259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DE9EB2C-9552-48F2-A179-2C237DE04351}"/>
              </a:ext>
            </a:extLst>
          </p:cNvPr>
          <p:cNvSpPr>
            <a:spLocks noGrp="1"/>
          </p:cNvSpPr>
          <p:nvPr>
            <p:ph type="dt" sz="half" idx="10"/>
          </p:nvPr>
        </p:nvSpPr>
        <p:spPr/>
        <p:txBody>
          <a:bodyPr/>
          <a:lstStyle>
            <a:lvl1pPr>
              <a:defRPr/>
            </a:lvl1pPr>
          </a:lstStyle>
          <a:p>
            <a:pPr>
              <a:defRPr/>
            </a:pPr>
            <a:fld id="{FC670534-32A6-4980-8A03-232658B7D601}" type="datetime1">
              <a:rPr lang="en-CA"/>
              <a:pPr>
                <a:defRPr/>
              </a:pPr>
              <a:t>2022-03-04</a:t>
            </a:fld>
            <a:endParaRPr lang="en-CA"/>
          </a:p>
        </p:txBody>
      </p:sp>
      <p:sp>
        <p:nvSpPr>
          <p:cNvPr id="6" name="Footer Placeholder 4">
            <a:extLst>
              <a:ext uri="{FF2B5EF4-FFF2-40B4-BE49-F238E27FC236}">
                <a16:creationId xmlns:a16="http://schemas.microsoft.com/office/drawing/2014/main" id="{417F81AD-5E0D-4135-BD83-CE6C80813B13}"/>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5B8F285E-F70F-414E-A86A-0C18BDB81B92}"/>
              </a:ext>
            </a:extLst>
          </p:cNvPr>
          <p:cNvSpPr>
            <a:spLocks noGrp="1"/>
          </p:cNvSpPr>
          <p:nvPr>
            <p:ph type="sldNum" sz="quarter" idx="12"/>
          </p:nvPr>
        </p:nvSpPr>
        <p:spPr/>
        <p:txBody>
          <a:bodyPr/>
          <a:lstStyle>
            <a:lvl1pPr>
              <a:defRPr/>
            </a:lvl1pPr>
          </a:lstStyle>
          <a:p>
            <a:pPr>
              <a:defRPr/>
            </a:pPr>
            <a:fld id="{B004FE25-1A46-46BB-8C99-713EA21182C8}" type="slidenum">
              <a:rPr lang="en-CA"/>
              <a:pPr>
                <a:defRPr/>
              </a:pPr>
              <a:t>‹N°›</a:t>
            </a:fld>
            <a:endParaRPr lang="en-CA"/>
          </a:p>
        </p:txBody>
      </p:sp>
    </p:spTree>
    <p:extLst>
      <p:ext uri="{BB962C8B-B14F-4D97-AF65-F5344CB8AC3E}">
        <p14:creationId xmlns:p14="http://schemas.microsoft.com/office/powerpoint/2010/main" val="3081860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D4D6EF9-FD86-428B-B251-9D03B2A4ED26}"/>
              </a:ext>
            </a:extLst>
          </p:cNvPr>
          <p:cNvSpPr>
            <a:spLocks noGrp="1"/>
          </p:cNvSpPr>
          <p:nvPr>
            <p:ph type="dt" sz="half" idx="10"/>
          </p:nvPr>
        </p:nvSpPr>
        <p:spPr/>
        <p:txBody>
          <a:bodyPr/>
          <a:lstStyle>
            <a:lvl1pPr>
              <a:defRPr/>
            </a:lvl1pPr>
          </a:lstStyle>
          <a:p>
            <a:pPr>
              <a:defRPr/>
            </a:pPr>
            <a:fld id="{D9068906-FC62-4F62-AEE0-A605194CFC90}" type="datetime1">
              <a:rPr lang="en-CA"/>
              <a:pPr>
                <a:defRPr/>
              </a:pPr>
              <a:t>2022-03-04</a:t>
            </a:fld>
            <a:endParaRPr lang="en-CA"/>
          </a:p>
        </p:txBody>
      </p:sp>
      <p:sp>
        <p:nvSpPr>
          <p:cNvPr id="8" name="Footer Placeholder 4">
            <a:extLst>
              <a:ext uri="{FF2B5EF4-FFF2-40B4-BE49-F238E27FC236}">
                <a16:creationId xmlns:a16="http://schemas.microsoft.com/office/drawing/2014/main" id="{0822DAFB-9DED-4344-9454-5C53DB4A19CF}"/>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BE8697CD-57A8-4EF2-8858-B449F66F1A42}"/>
              </a:ext>
            </a:extLst>
          </p:cNvPr>
          <p:cNvSpPr>
            <a:spLocks noGrp="1"/>
          </p:cNvSpPr>
          <p:nvPr>
            <p:ph type="sldNum" sz="quarter" idx="12"/>
          </p:nvPr>
        </p:nvSpPr>
        <p:spPr/>
        <p:txBody>
          <a:bodyPr/>
          <a:lstStyle>
            <a:lvl1pPr>
              <a:defRPr/>
            </a:lvl1pPr>
          </a:lstStyle>
          <a:p>
            <a:pPr>
              <a:defRPr/>
            </a:pPr>
            <a:fld id="{17E2C0E2-5675-41DF-8B7C-21D5A051E9BF}" type="slidenum">
              <a:rPr lang="en-CA"/>
              <a:pPr>
                <a:defRPr/>
              </a:pPr>
              <a:t>‹N°›</a:t>
            </a:fld>
            <a:endParaRPr lang="en-CA"/>
          </a:p>
        </p:txBody>
      </p:sp>
    </p:spTree>
    <p:extLst>
      <p:ext uri="{BB962C8B-B14F-4D97-AF65-F5344CB8AC3E}">
        <p14:creationId xmlns:p14="http://schemas.microsoft.com/office/powerpoint/2010/main" val="331320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D3AE575-4A86-492A-9383-D6F29A6DC7F6}"/>
              </a:ext>
            </a:extLst>
          </p:cNvPr>
          <p:cNvSpPr>
            <a:spLocks noGrp="1"/>
          </p:cNvSpPr>
          <p:nvPr>
            <p:ph type="dt" sz="half" idx="10"/>
          </p:nvPr>
        </p:nvSpPr>
        <p:spPr/>
        <p:txBody>
          <a:bodyPr/>
          <a:lstStyle>
            <a:lvl1pPr>
              <a:defRPr/>
            </a:lvl1pPr>
          </a:lstStyle>
          <a:p>
            <a:pPr>
              <a:defRPr/>
            </a:pPr>
            <a:fld id="{33392B35-2390-458E-9190-CEBADF5FD198}" type="datetime1">
              <a:rPr lang="en-CA"/>
              <a:pPr>
                <a:defRPr/>
              </a:pPr>
              <a:t>2022-03-04</a:t>
            </a:fld>
            <a:endParaRPr lang="en-CA"/>
          </a:p>
        </p:txBody>
      </p:sp>
      <p:sp>
        <p:nvSpPr>
          <p:cNvPr id="4" name="Footer Placeholder 4">
            <a:extLst>
              <a:ext uri="{FF2B5EF4-FFF2-40B4-BE49-F238E27FC236}">
                <a16:creationId xmlns:a16="http://schemas.microsoft.com/office/drawing/2014/main" id="{F7884A19-79A0-45DA-841B-2E9BF739E89C}"/>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A8E6C070-89FD-4B15-A794-CEC3EDABB6A6}"/>
              </a:ext>
            </a:extLst>
          </p:cNvPr>
          <p:cNvSpPr>
            <a:spLocks noGrp="1"/>
          </p:cNvSpPr>
          <p:nvPr>
            <p:ph type="sldNum" sz="quarter" idx="12"/>
          </p:nvPr>
        </p:nvSpPr>
        <p:spPr/>
        <p:txBody>
          <a:bodyPr/>
          <a:lstStyle>
            <a:lvl1pPr>
              <a:defRPr/>
            </a:lvl1pPr>
          </a:lstStyle>
          <a:p>
            <a:pPr>
              <a:defRPr/>
            </a:pPr>
            <a:fld id="{967854C9-82BD-44B9-8E52-F4A284A6FCC6}" type="slidenum">
              <a:rPr lang="en-CA"/>
              <a:pPr>
                <a:defRPr/>
              </a:pPr>
              <a:t>‹N°›</a:t>
            </a:fld>
            <a:endParaRPr lang="en-CA"/>
          </a:p>
        </p:txBody>
      </p:sp>
    </p:spTree>
    <p:extLst>
      <p:ext uri="{BB962C8B-B14F-4D97-AF65-F5344CB8AC3E}">
        <p14:creationId xmlns:p14="http://schemas.microsoft.com/office/powerpoint/2010/main" val="186162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A10A29-79C6-4AE9-87DD-B6D51C3CA40D}"/>
              </a:ext>
            </a:extLst>
          </p:cNvPr>
          <p:cNvSpPr>
            <a:spLocks noGrp="1"/>
          </p:cNvSpPr>
          <p:nvPr>
            <p:ph type="dt" sz="half" idx="10"/>
          </p:nvPr>
        </p:nvSpPr>
        <p:spPr/>
        <p:txBody>
          <a:bodyPr/>
          <a:lstStyle>
            <a:lvl1pPr>
              <a:defRPr/>
            </a:lvl1pPr>
          </a:lstStyle>
          <a:p>
            <a:pPr>
              <a:defRPr/>
            </a:pPr>
            <a:fld id="{453C6F84-448D-43C0-80E5-F65438638709}" type="datetime1">
              <a:rPr lang="en-CA"/>
              <a:pPr>
                <a:defRPr/>
              </a:pPr>
              <a:t>2022-03-04</a:t>
            </a:fld>
            <a:endParaRPr lang="en-CA"/>
          </a:p>
        </p:txBody>
      </p:sp>
      <p:sp>
        <p:nvSpPr>
          <p:cNvPr id="3" name="Footer Placeholder 4">
            <a:extLst>
              <a:ext uri="{FF2B5EF4-FFF2-40B4-BE49-F238E27FC236}">
                <a16:creationId xmlns:a16="http://schemas.microsoft.com/office/drawing/2014/main" id="{A3CBD5C0-A990-4FB6-9405-68EFEA0C6E4A}"/>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DEF6A9DC-EDA5-49B4-8441-8FA7220DFD0A}"/>
              </a:ext>
            </a:extLst>
          </p:cNvPr>
          <p:cNvSpPr>
            <a:spLocks noGrp="1"/>
          </p:cNvSpPr>
          <p:nvPr>
            <p:ph type="sldNum" sz="quarter" idx="12"/>
          </p:nvPr>
        </p:nvSpPr>
        <p:spPr/>
        <p:txBody>
          <a:bodyPr/>
          <a:lstStyle>
            <a:lvl1pPr>
              <a:defRPr/>
            </a:lvl1pPr>
          </a:lstStyle>
          <a:p>
            <a:pPr>
              <a:defRPr/>
            </a:pPr>
            <a:fld id="{726F7C5D-D3B1-417E-8ABF-78E925002DD5}" type="slidenum">
              <a:rPr lang="en-CA"/>
              <a:pPr>
                <a:defRPr/>
              </a:pPr>
              <a:t>‹N°›</a:t>
            </a:fld>
            <a:endParaRPr lang="en-CA"/>
          </a:p>
        </p:txBody>
      </p:sp>
    </p:spTree>
    <p:extLst>
      <p:ext uri="{BB962C8B-B14F-4D97-AF65-F5344CB8AC3E}">
        <p14:creationId xmlns:p14="http://schemas.microsoft.com/office/powerpoint/2010/main" val="253789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FA5AB2FE-7473-4C20-981C-B859D3AE5F01}"/>
              </a:ext>
            </a:extLst>
          </p:cNvPr>
          <p:cNvSpPr>
            <a:spLocks noGrp="1"/>
          </p:cNvSpPr>
          <p:nvPr>
            <p:ph type="dt" sz="half" idx="10"/>
          </p:nvPr>
        </p:nvSpPr>
        <p:spPr/>
        <p:txBody>
          <a:bodyPr/>
          <a:lstStyle>
            <a:lvl1pPr>
              <a:defRPr/>
            </a:lvl1pPr>
          </a:lstStyle>
          <a:p>
            <a:pPr>
              <a:defRPr/>
            </a:pPr>
            <a:fld id="{0D06E253-955F-492F-96AC-010611B64496}" type="datetime1">
              <a:rPr lang="en-CA"/>
              <a:pPr>
                <a:defRPr/>
              </a:pPr>
              <a:t>2022-03-04</a:t>
            </a:fld>
            <a:endParaRPr lang="en-CA"/>
          </a:p>
        </p:txBody>
      </p:sp>
      <p:sp>
        <p:nvSpPr>
          <p:cNvPr id="6" name="Footer Placeholder 4">
            <a:extLst>
              <a:ext uri="{FF2B5EF4-FFF2-40B4-BE49-F238E27FC236}">
                <a16:creationId xmlns:a16="http://schemas.microsoft.com/office/drawing/2014/main" id="{57443CAF-AD91-42D1-A555-1294C7C57907}"/>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E172BC68-5F42-426B-83F0-7D7BA76D4491}"/>
              </a:ext>
            </a:extLst>
          </p:cNvPr>
          <p:cNvSpPr>
            <a:spLocks noGrp="1"/>
          </p:cNvSpPr>
          <p:nvPr>
            <p:ph type="sldNum" sz="quarter" idx="12"/>
          </p:nvPr>
        </p:nvSpPr>
        <p:spPr/>
        <p:txBody>
          <a:bodyPr/>
          <a:lstStyle>
            <a:lvl1pPr>
              <a:defRPr/>
            </a:lvl1pPr>
          </a:lstStyle>
          <a:p>
            <a:pPr>
              <a:defRPr/>
            </a:pPr>
            <a:fld id="{516134A7-A2E7-4561-BC0C-6C3715D6F36D}" type="slidenum">
              <a:rPr lang="en-CA"/>
              <a:pPr>
                <a:defRPr/>
              </a:pPr>
              <a:t>‹N°›</a:t>
            </a:fld>
            <a:endParaRPr lang="en-CA"/>
          </a:p>
        </p:txBody>
      </p:sp>
    </p:spTree>
    <p:extLst>
      <p:ext uri="{BB962C8B-B14F-4D97-AF65-F5344CB8AC3E}">
        <p14:creationId xmlns:p14="http://schemas.microsoft.com/office/powerpoint/2010/main" val="367214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F885C826-A4B5-4C58-B60B-1954D297C053}"/>
              </a:ext>
            </a:extLst>
          </p:cNvPr>
          <p:cNvSpPr>
            <a:spLocks noGrp="1"/>
          </p:cNvSpPr>
          <p:nvPr>
            <p:ph type="dt" sz="half" idx="10"/>
          </p:nvPr>
        </p:nvSpPr>
        <p:spPr/>
        <p:txBody>
          <a:bodyPr/>
          <a:lstStyle>
            <a:lvl1pPr>
              <a:defRPr/>
            </a:lvl1pPr>
          </a:lstStyle>
          <a:p>
            <a:pPr>
              <a:defRPr/>
            </a:pPr>
            <a:fld id="{9C5AA20D-0CF0-4C83-B3F3-A71FF60DD999}" type="datetime1">
              <a:rPr lang="en-CA"/>
              <a:pPr>
                <a:defRPr/>
              </a:pPr>
              <a:t>2022-03-04</a:t>
            </a:fld>
            <a:endParaRPr lang="en-CA"/>
          </a:p>
        </p:txBody>
      </p:sp>
      <p:sp>
        <p:nvSpPr>
          <p:cNvPr id="6" name="Footer Placeholder 4">
            <a:extLst>
              <a:ext uri="{FF2B5EF4-FFF2-40B4-BE49-F238E27FC236}">
                <a16:creationId xmlns:a16="http://schemas.microsoft.com/office/drawing/2014/main" id="{3AC97F07-A946-4FAC-89AA-B59A8B6A8087}"/>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F4C318E7-C4C0-407F-8971-9FAD21968E97}"/>
              </a:ext>
            </a:extLst>
          </p:cNvPr>
          <p:cNvSpPr>
            <a:spLocks noGrp="1"/>
          </p:cNvSpPr>
          <p:nvPr>
            <p:ph type="sldNum" sz="quarter" idx="12"/>
          </p:nvPr>
        </p:nvSpPr>
        <p:spPr/>
        <p:txBody>
          <a:bodyPr/>
          <a:lstStyle>
            <a:lvl1pPr>
              <a:defRPr/>
            </a:lvl1pPr>
          </a:lstStyle>
          <a:p>
            <a:pPr>
              <a:defRPr/>
            </a:pPr>
            <a:fld id="{B5A6E00F-0928-465F-B4F5-93A20D583B32}" type="slidenum">
              <a:rPr lang="en-CA"/>
              <a:pPr>
                <a:defRPr/>
              </a:pPr>
              <a:t>‹N°›</a:t>
            </a:fld>
            <a:endParaRPr lang="en-CA"/>
          </a:p>
        </p:txBody>
      </p:sp>
    </p:spTree>
    <p:extLst>
      <p:ext uri="{BB962C8B-B14F-4D97-AF65-F5344CB8AC3E}">
        <p14:creationId xmlns:p14="http://schemas.microsoft.com/office/powerpoint/2010/main" val="3070013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47D9F8F-C366-4BCB-A311-2259E2C6E00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Text Placeholder 2">
            <a:extLst>
              <a:ext uri="{FF2B5EF4-FFF2-40B4-BE49-F238E27FC236}">
                <a16:creationId xmlns:a16="http://schemas.microsoft.com/office/drawing/2014/main" id="{A8154EDC-DFA3-4FDC-9F2F-F74F3727E8D7}"/>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4" name="Date Placeholder 3">
            <a:extLst>
              <a:ext uri="{FF2B5EF4-FFF2-40B4-BE49-F238E27FC236}">
                <a16:creationId xmlns:a16="http://schemas.microsoft.com/office/drawing/2014/main" id="{7BD71089-1903-429D-9AA1-7EF13C654537}"/>
              </a:ext>
            </a:extLst>
          </p:cNvPr>
          <p:cNvSpPr>
            <a:spLocks noGrp="1"/>
          </p:cNvSpPr>
          <p:nvPr>
            <p:ph type="dt" sz="half" idx="2"/>
          </p:nvPr>
        </p:nvSpPr>
        <p:spPr>
          <a:xfrm>
            <a:off x="628650" y="6284913"/>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fld id="{CE2C55D0-D9C5-40C5-A691-BC2D628E769D}" type="datetime1">
              <a:rPr lang="en-CA"/>
              <a:pPr>
                <a:defRPr/>
              </a:pPr>
              <a:t>2022-03-04</a:t>
            </a:fld>
            <a:endParaRPr lang="en-CA"/>
          </a:p>
        </p:txBody>
      </p:sp>
      <p:sp>
        <p:nvSpPr>
          <p:cNvPr id="5" name="Footer Placeholder 4">
            <a:extLst>
              <a:ext uri="{FF2B5EF4-FFF2-40B4-BE49-F238E27FC236}">
                <a16:creationId xmlns:a16="http://schemas.microsoft.com/office/drawing/2014/main" id="{FB7AED75-1C4D-4583-8722-404A88B77EE7}"/>
              </a:ext>
            </a:extLst>
          </p:cNvPr>
          <p:cNvSpPr>
            <a:spLocks noGrp="1"/>
          </p:cNvSpPr>
          <p:nvPr>
            <p:ph type="ftr" sz="quarter" idx="3"/>
          </p:nvPr>
        </p:nvSpPr>
        <p:spPr>
          <a:xfrm>
            <a:off x="3028950" y="6284913"/>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tint val="75000"/>
                  </a:schemeClr>
                </a:solidFill>
                <a:latin typeface="+mn-lt"/>
              </a:defRPr>
            </a:lvl1pPr>
          </a:lstStyle>
          <a:p>
            <a:pPr>
              <a:defRPr/>
            </a:pPr>
            <a:endParaRPr lang="en-CA"/>
          </a:p>
        </p:txBody>
      </p:sp>
      <p:sp>
        <p:nvSpPr>
          <p:cNvPr id="6" name="Slide Number Placeholder 5">
            <a:extLst>
              <a:ext uri="{FF2B5EF4-FFF2-40B4-BE49-F238E27FC236}">
                <a16:creationId xmlns:a16="http://schemas.microsoft.com/office/drawing/2014/main" id="{01F1434B-D543-4338-9B81-9C0659C22BAD}"/>
              </a:ext>
            </a:extLst>
          </p:cNvPr>
          <p:cNvSpPr>
            <a:spLocks noGrp="1"/>
          </p:cNvSpPr>
          <p:nvPr>
            <p:ph type="sldNum" sz="quarter" idx="4"/>
          </p:nvPr>
        </p:nvSpPr>
        <p:spPr>
          <a:xfrm>
            <a:off x="8372475" y="6284913"/>
            <a:ext cx="508000"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tint val="75000"/>
                  </a:schemeClr>
                </a:solidFill>
                <a:latin typeface="+mn-lt"/>
              </a:defRPr>
            </a:lvl1pPr>
          </a:lstStyle>
          <a:p>
            <a:pPr>
              <a:defRPr/>
            </a:pPr>
            <a:fld id="{DCC8B9D8-7E42-453D-B1F1-EF2BA07DC576}" type="slidenum">
              <a:rPr lang="en-CA"/>
              <a:pPr>
                <a:defRPr/>
              </a:pPr>
              <a:t>‹N°›</a:t>
            </a:fld>
            <a:endParaRPr lang="en-CA"/>
          </a:p>
        </p:txBody>
      </p:sp>
      <p:sp>
        <p:nvSpPr>
          <p:cNvPr id="1031" name="MSIPCMContentMarking" descr="{&quot;HashCode&quot;:-1904070144,&quot;Placement&quot;:&quot;Header&quot;,&quot;Top&quot;:0.0,&quot;Left&quot;:502.4445,&quot;SlideWidth&quot;:720,&quot;SlideHeight&quot;:540}">
            <a:extLst>
              <a:ext uri="{FF2B5EF4-FFF2-40B4-BE49-F238E27FC236}">
                <a16:creationId xmlns:a16="http://schemas.microsoft.com/office/drawing/2014/main" id="{844999E1-9DA8-4E84-B8EB-CF9A08277AAD}"/>
              </a:ext>
            </a:extLst>
          </p:cNvPr>
          <p:cNvSpPr txBox="1">
            <a:spLocks noChangeArrowheads="1"/>
          </p:cNvSpPr>
          <p:nvPr userDrawn="1"/>
        </p:nvSpPr>
        <p:spPr bwMode="auto">
          <a:xfrm>
            <a:off x="6381750" y="0"/>
            <a:ext cx="2762250" cy="280988"/>
          </a:xfrm>
          <a:prstGeom prst="rect">
            <a:avLst/>
          </a:prstGeom>
          <a:noFill/>
          <a:ln>
            <a:noFill/>
          </a:ln>
        </p:spPr>
        <p:txBody>
          <a:bodyPr lIns="0" tIns="0" rIns="0" bIns="0"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fr-CA" altLang="fr-FR" sz="1200">
                <a:solidFill>
                  <a:srgbClr val="000000"/>
                </a:solidFill>
              </a:rPr>
              <a:t>UNCLASSIFIED / NON CLASSIFIÉ</a:t>
            </a:r>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p:txStyles>
    <p:titleStyle>
      <a:lvl1pPr algn="l" rtl="0" eaLnBrk="0" fontAlgn="base" hangingPunct="0">
        <a:lnSpc>
          <a:spcPct val="90000"/>
        </a:lnSpc>
        <a:spcBef>
          <a:spcPct val="0"/>
        </a:spcBef>
        <a:spcAft>
          <a:spcPct val="0"/>
        </a:spcAft>
        <a:defRPr sz="4000" b="1" kern="1200">
          <a:solidFill>
            <a:srgbClr val="595959"/>
          </a:solidFill>
          <a:latin typeface="+mj-lt"/>
          <a:ea typeface="+mj-ea"/>
          <a:cs typeface="+mj-cs"/>
        </a:defRPr>
      </a:lvl1pPr>
      <a:lvl2pPr algn="l" rtl="0" eaLnBrk="0" fontAlgn="base" hangingPunct="0">
        <a:lnSpc>
          <a:spcPct val="90000"/>
        </a:lnSpc>
        <a:spcBef>
          <a:spcPct val="0"/>
        </a:spcBef>
        <a:spcAft>
          <a:spcPct val="0"/>
        </a:spcAft>
        <a:defRPr sz="4000" b="1">
          <a:solidFill>
            <a:srgbClr val="595959"/>
          </a:solidFill>
          <a:latin typeface="Arial" panose="020B0604020202020204" pitchFamily="34" charset="0"/>
        </a:defRPr>
      </a:lvl2pPr>
      <a:lvl3pPr algn="l" rtl="0" eaLnBrk="0" fontAlgn="base" hangingPunct="0">
        <a:lnSpc>
          <a:spcPct val="90000"/>
        </a:lnSpc>
        <a:spcBef>
          <a:spcPct val="0"/>
        </a:spcBef>
        <a:spcAft>
          <a:spcPct val="0"/>
        </a:spcAft>
        <a:defRPr sz="4000" b="1">
          <a:solidFill>
            <a:srgbClr val="595959"/>
          </a:solidFill>
          <a:latin typeface="Arial" panose="020B0604020202020204" pitchFamily="34" charset="0"/>
        </a:defRPr>
      </a:lvl3pPr>
      <a:lvl4pPr algn="l" rtl="0" eaLnBrk="0" fontAlgn="base" hangingPunct="0">
        <a:lnSpc>
          <a:spcPct val="90000"/>
        </a:lnSpc>
        <a:spcBef>
          <a:spcPct val="0"/>
        </a:spcBef>
        <a:spcAft>
          <a:spcPct val="0"/>
        </a:spcAft>
        <a:defRPr sz="4000" b="1">
          <a:solidFill>
            <a:srgbClr val="595959"/>
          </a:solidFill>
          <a:latin typeface="Arial" panose="020B0604020202020204" pitchFamily="34" charset="0"/>
        </a:defRPr>
      </a:lvl4pPr>
      <a:lvl5pPr algn="l" rtl="0" eaLnBrk="0" fontAlgn="base" hangingPunct="0">
        <a:lnSpc>
          <a:spcPct val="90000"/>
        </a:lnSpc>
        <a:spcBef>
          <a:spcPct val="0"/>
        </a:spcBef>
        <a:spcAft>
          <a:spcPct val="0"/>
        </a:spcAft>
        <a:defRPr sz="4000" b="1">
          <a:solidFill>
            <a:srgbClr val="595959"/>
          </a:solidFill>
          <a:latin typeface="Arial" panose="020B0604020202020204" pitchFamily="34" charset="0"/>
        </a:defRPr>
      </a:lvl5pPr>
      <a:lvl6pPr marL="457200" algn="l" rtl="0" fontAlgn="base">
        <a:lnSpc>
          <a:spcPct val="90000"/>
        </a:lnSpc>
        <a:spcBef>
          <a:spcPct val="0"/>
        </a:spcBef>
        <a:spcAft>
          <a:spcPct val="0"/>
        </a:spcAft>
        <a:defRPr sz="4000" b="1">
          <a:solidFill>
            <a:srgbClr val="595959"/>
          </a:solidFill>
          <a:latin typeface="Arial" panose="020B0604020202020204" pitchFamily="34" charset="0"/>
        </a:defRPr>
      </a:lvl6pPr>
      <a:lvl7pPr marL="914400" algn="l" rtl="0" fontAlgn="base">
        <a:lnSpc>
          <a:spcPct val="90000"/>
        </a:lnSpc>
        <a:spcBef>
          <a:spcPct val="0"/>
        </a:spcBef>
        <a:spcAft>
          <a:spcPct val="0"/>
        </a:spcAft>
        <a:defRPr sz="4000" b="1">
          <a:solidFill>
            <a:srgbClr val="595959"/>
          </a:solidFill>
          <a:latin typeface="Arial" panose="020B0604020202020204" pitchFamily="34" charset="0"/>
        </a:defRPr>
      </a:lvl7pPr>
      <a:lvl8pPr marL="1371600" algn="l" rtl="0" fontAlgn="base">
        <a:lnSpc>
          <a:spcPct val="90000"/>
        </a:lnSpc>
        <a:spcBef>
          <a:spcPct val="0"/>
        </a:spcBef>
        <a:spcAft>
          <a:spcPct val="0"/>
        </a:spcAft>
        <a:defRPr sz="4000" b="1">
          <a:solidFill>
            <a:srgbClr val="595959"/>
          </a:solidFill>
          <a:latin typeface="Arial" panose="020B0604020202020204" pitchFamily="34" charset="0"/>
        </a:defRPr>
      </a:lvl8pPr>
      <a:lvl9pPr marL="1828800" algn="l" rtl="0" fontAlgn="base">
        <a:lnSpc>
          <a:spcPct val="90000"/>
        </a:lnSpc>
        <a:spcBef>
          <a:spcPct val="0"/>
        </a:spcBef>
        <a:spcAft>
          <a:spcPct val="0"/>
        </a:spcAft>
        <a:defRPr sz="4000" b="1">
          <a:solidFill>
            <a:srgbClr val="595959"/>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11.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1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Layout" Target="../slideLayouts/slideLayout2.xml"/><Relationship Id="rId4" Type="http://schemas.openxmlformats.org/officeDocument/2006/relationships/tags" Target="../tags/tag47.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hyperlink" Target="https://www.canada.ca/fr/emploi-developpement-social/services/sante-securite/securite-travail/rapport-annuel-employeur.html" TargetMode="External"/><Relationship Id="rId5" Type="http://schemas.openxmlformats.org/officeDocument/2006/relationships/slideLayout" Target="../slideLayouts/slideLayout2.xml"/><Relationship Id="rId4" Type="http://schemas.openxmlformats.org/officeDocument/2006/relationships/tags" Target="../tags/tag51.xml"/></Relationships>
</file>

<file path=ppt/slides/_rels/slide14.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Layout" Target="../slideLayouts/slideLayout2.xml"/><Relationship Id="rId4" Type="http://schemas.openxmlformats.org/officeDocument/2006/relationships/tags" Target="../tags/tag55.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8.xml"/><Relationship Id="rId7" Type="http://schemas.openxmlformats.org/officeDocument/2006/relationships/hyperlink" Target="mailto:Nicole.dube@tc.gc.ca"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4.xml"/><Relationship Id="rId5" Type="http://schemas.openxmlformats.org/officeDocument/2006/relationships/tags" Target="../tags/tag60.xml"/><Relationship Id="rId4" Type="http://schemas.openxmlformats.org/officeDocument/2006/relationships/tags" Target="../tags/tag59.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Layout" Target="../slideLayouts/slideLayout2.xml"/><Relationship Id="rId4" Type="http://schemas.openxmlformats.org/officeDocument/2006/relationships/tags" Target="../tags/tag18.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Layout" Target="../slideLayouts/slideLayout2.xml"/><Relationship Id="rId4" Type="http://schemas.openxmlformats.org/officeDocument/2006/relationships/tags" Target="../tags/tag30.xml"/></Relationships>
</file>

<file path=ppt/slides/_rels/slide9.xml.rels><?xml version="1.0" encoding="UTF-8" standalone="yes"?>
<Relationships xmlns="http://schemas.openxmlformats.org/package/2006/relationships"><Relationship Id="rId8" Type="http://schemas.openxmlformats.org/officeDocument/2006/relationships/hyperlink" Target="https://tc.canada.ca/fr/services-generaux/contactez-transports-canada" TargetMode="External"/><Relationship Id="rId3" Type="http://schemas.openxmlformats.org/officeDocument/2006/relationships/tags" Target="../tags/tag33.xml"/><Relationship Id="rId7" Type="http://schemas.openxmlformats.org/officeDocument/2006/relationships/hyperlink" Target="https://wwwapps.tc.gc.ca/Corp-Serv-Gen/5/forms-formulaires/recherche/resultats?Keywords=+&amp;FormNumber=82-0703&amp;TransportationMode=&amp;Format=&amp;ResultView=Submit&amp;" TargetMode="Externa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2.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5DDBECA-8185-4AF8-91DC-A7ADF47F927C}"/>
              </a:ext>
            </a:extLst>
          </p:cNvPr>
          <p:cNvSpPr>
            <a:spLocks noGrp="1" noChangeArrowheads="1"/>
          </p:cNvSpPr>
          <p:nvPr>
            <p:ph type="ctrTitle"/>
            <p:custDataLst>
              <p:tags r:id="rId1"/>
            </p:custDataLst>
          </p:nvPr>
        </p:nvSpPr>
        <p:spPr>
          <a:xfrm>
            <a:off x="685800" y="544513"/>
            <a:ext cx="7942263" cy="2387600"/>
          </a:xfrm>
        </p:spPr>
        <p:txBody>
          <a:bodyPr>
            <a:normAutofit/>
          </a:bodyPr>
          <a:lstStyle/>
          <a:p>
            <a:pPr eaLnBrk="1" hangingPunct="1">
              <a:defRPr/>
            </a:pPr>
            <a:r>
              <a:rPr lang="fr-CA" sz="3600" i="1" dirty="0">
                <a:solidFill>
                  <a:srgbClr val="595959"/>
                </a:solidFill>
              </a:rPr>
              <a:t>Règlement sur la santé et la sécurité au travail en milieu maritime</a:t>
            </a:r>
            <a:r>
              <a:rPr lang="fr-CA" sz="3600" dirty="0">
                <a:solidFill>
                  <a:srgbClr val="595959"/>
                </a:solidFill>
              </a:rPr>
              <a:t> – Partie 21 Exigences en matière de rapports</a:t>
            </a:r>
          </a:p>
        </p:txBody>
      </p:sp>
      <p:sp>
        <p:nvSpPr>
          <p:cNvPr id="3" name="Subtitle 2">
            <a:extLst>
              <a:ext uri="{FF2B5EF4-FFF2-40B4-BE49-F238E27FC236}">
                <a16:creationId xmlns:a16="http://schemas.microsoft.com/office/drawing/2014/main" id="{D1F7D343-BF76-4B74-8FD2-6839D3F2E86F}"/>
              </a:ext>
            </a:extLst>
          </p:cNvPr>
          <p:cNvSpPr>
            <a:spLocks noGrp="1"/>
          </p:cNvSpPr>
          <p:nvPr>
            <p:ph type="subTitle" idx="1"/>
            <p:custDataLst>
              <p:tags r:id="rId2"/>
            </p:custDataLst>
          </p:nvPr>
        </p:nvSpPr>
        <p:spPr>
          <a:xfrm>
            <a:off x="152400" y="3024188"/>
            <a:ext cx="8869680" cy="941387"/>
          </a:xfrm>
        </p:spPr>
        <p:txBody>
          <a:bodyPr rtlCol="0">
            <a:normAutofit fontScale="92500"/>
          </a:bodyPr>
          <a:lstStyle/>
          <a:p>
            <a:pPr eaLnBrk="1" fontAlgn="auto" hangingPunct="1">
              <a:spcAft>
                <a:spcPts val="0"/>
              </a:spcAft>
              <a:defRPr/>
            </a:pPr>
            <a:r>
              <a:rPr lang="fr-CA" sz="2200" dirty="0"/>
              <a:t>Transports Canada – Sécurité et sûreté maritimes</a:t>
            </a:r>
          </a:p>
          <a:p>
            <a:pPr eaLnBrk="1" fontAlgn="auto" hangingPunct="1">
              <a:spcAft>
                <a:spcPts val="0"/>
              </a:spcAft>
              <a:defRPr/>
            </a:pPr>
            <a:r>
              <a:rPr lang="fr-CA" sz="2200" dirty="0"/>
              <a:t>Semaine nord-américaine de la sécurité et de la santé au travail - mai 2022</a:t>
            </a:r>
          </a:p>
          <a:p>
            <a:pPr eaLnBrk="1" fontAlgn="auto" hangingPunct="1">
              <a:spcAft>
                <a:spcPts val="0"/>
              </a:spcAft>
              <a:defRPr/>
            </a:pP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a:extLst>
              <a:ext uri="{FF2B5EF4-FFF2-40B4-BE49-F238E27FC236}">
                <a16:creationId xmlns:a16="http://schemas.microsoft.com/office/drawing/2014/main" id="{3A197674-3725-4533-BE9C-C9668F1919F9}"/>
              </a:ext>
            </a:extLst>
          </p:cNvPr>
          <p:cNvSpPr>
            <a:spLocks noGrp="1" noChangeArrowheads="1"/>
          </p:cNvSpPr>
          <p:nvPr>
            <p:ph type="title"/>
            <p:custDataLst>
              <p:tags r:id="rId1"/>
            </p:custDataLst>
          </p:nvPr>
        </p:nvSpPr>
        <p:spPr/>
        <p:txBody>
          <a:bodyPr/>
          <a:lstStyle/>
          <a:p>
            <a:pPr eaLnBrk="1" hangingPunct="1"/>
            <a:r>
              <a:rPr lang="fr-CA" sz="3200" dirty="0"/>
              <a:t>Partie 21 – Rapport annuel de l’employeur concernant les situations comportant des risques (RAESCR)</a:t>
            </a:r>
          </a:p>
        </p:txBody>
      </p:sp>
      <p:sp>
        <p:nvSpPr>
          <p:cNvPr id="3" name="Espace réservé du contenu 2">
            <a:extLst>
              <a:ext uri="{FF2B5EF4-FFF2-40B4-BE49-F238E27FC236}">
                <a16:creationId xmlns:a16="http://schemas.microsoft.com/office/drawing/2014/main" id="{EBC51224-8F25-4C0B-B034-7281116455AC}"/>
              </a:ext>
            </a:extLst>
          </p:cNvPr>
          <p:cNvSpPr>
            <a:spLocks noGrp="1"/>
          </p:cNvSpPr>
          <p:nvPr>
            <p:ph idx="1"/>
            <p:custDataLst>
              <p:tags r:id="rId2"/>
            </p:custDataLst>
          </p:nvPr>
        </p:nvSpPr>
        <p:spPr>
          <a:xfrm>
            <a:off x="628650" y="2028825"/>
            <a:ext cx="7886700" cy="4148138"/>
          </a:xfrm>
        </p:spPr>
        <p:txBody>
          <a:bodyPr/>
          <a:lstStyle/>
          <a:p>
            <a:pPr marL="0" indent="0" eaLnBrk="1" hangingPunct="1">
              <a:buFont typeface="Arial" panose="020B0604020202020204" pitchFamily="34" charset="0"/>
              <a:buNone/>
              <a:defRPr/>
            </a:pPr>
            <a:r>
              <a:rPr lang="fr-CA" sz="2400" b="1" dirty="0"/>
              <a:t>Contexte</a:t>
            </a:r>
          </a:p>
          <a:p>
            <a:pPr eaLnBrk="1" hangingPunct="1">
              <a:defRPr/>
            </a:pPr>
            <a:r>
              <a:rPr lang="fr-CA" sz="2400" dirty="0"/>
              <a:t>Chaque année, les employeurs sous réglementation fédérale sont tenus de soumettre des rapports annuels au Programme du travail.  </a:t>
            </a:r>
          </a:p>
          <a:p>
            <a:pPr eaLnBrk="1" hangingPunct="1">
              <a:defRPr/>
            </a:pPr>
            <a:r>
              <a:rPr lang="fr-CA" sz="2400" dirty="0"/>
              <a:t>Le RAESCR doit indiquer le nombre total de situations comportant des risques survenues sur votre lieu de travail entre le 1</a:t>
            </a:r>
            <a:r>
              <a:rPr lang="fr-CA" sz="2400" baseline="30000" dirty="0"/>
              <a:t>er</a:t>
            </a:r>
            <a:r>
              <a:rPr lang="fr-CA" sz="2400" dirty="0"/>
              <a:t> janvier et le 31</a:t>
            </a:r>
            <a:r>
              <a:rPr lang="fr-CA" sz="2400" baseline="30000" dirty="0"/>
              <a:t> </a:t>
            </a:r>
            <a:r>
              <a:rPr lang="fr-CA" sz="2400" dirty="0"/>
              <a:t>décembre. </a:t>
            </a:r>
          </a:p>
          <a:p>
            <a:pPr eaLnBrk="1" hangingPunct="1">
              <a:defRPr/>
            </a:pPr>
            <a:r>
              <a:rPr lang="fr-CA" sz="2400" dirty="0"/>
              <a:t>Un rapport doit être soumis avant le 1</a:t>
            </a:r>
            <a:r>
              <a:rPr lang="fr-CA" sz="2400" baseline="30000" dirty="0"/>
              <a:t>er</a:t>
            </a:r>
            <a:r>
              <a:rPr lang="fr-CA" sz="2400" dirty="0"/>
              <a:t> mars, même s’il n’y a aucun incident à signaler.</a:t>
            </a:r>
          </a:p>
          <a:p>
            <a:pPr marL="0" indent="0" eaLnBrk="1" hangingPunct="1">
              <a:buFont typeface="Arial" panose="020B0604020202020204" pitchFamily="34" charset="0"/>
              <a:buNone/>
              <a:defRPr/>
            </a:pPr>
            <a:endParaRPr lang="fr-CA" sz="2400" dirty="0"/>
          </a:p>
        </p:txBody>
      </p:sp>
      <p:sp>
        <p:nvSpPr>
          <p:cNvPr id="4" name="Espace réservé de la date 3">
            <a:extLst>
              <a:ext uri="{FF2B5EF4-FFF2-40B4-BE49-F238E27FC236}">
                <a16:creationId xmlns:a16="http://schemas.microsoft.com/office/drawing/2014/main" id="{AFDBC6F5-A4AC-4BCC-9C6A-2F07FC9B8FF8}"/>
              </a:ext>
            </a:extLst>
          </p:cNvPr>
          <p:cNvSpPr>
            <a:spLocks noGrp="1"/>
          </p:cNvSpPr>
          <p:nvPr>
            <p:ph type="dt" sz="quarter" idx="10"/>
            <p:custDataLst>
              <p:tags r:id="rId3"/>
            </p:custDataLst>
          </p:nvPr>
        </p:nvSpPr>
        <p:spPr/>
        <p:txBody>
          <a:bodyPr/>
          <a:lstStyle/>
          <a:p>
            <a:pPr>
              <a:defRPr/>
            </a:pPr>
            <a:fld id="{F913F732-DE7E-40EA-A108-88346E3FA0A7}" type="datetime1">
              <a:rPr lang="en-CA" smtClean="0"/>
              <a:pPr>
                <a:defRPr/>
              </a:pPr>
              <a:t>2022-03-04</a:t>
            </a:fld>
            <a:endParaRPr lang="en-CA"/>
          </a:p>
        </p:txBody>
      </p:sp>
      <p:sp>
        <p:nvSpPr>
          <p:cNvPr id="5" name="Espace réservé du numéro de diapositive 4">
            <a:extLst>
              <a:ext uri="{FF2B5EF4-FFF2-40B4-BE49-F238E27FC236}">
                <a16:creationId xmlns:a16="http://schemas.microsoft.com/office/drawing/2014/main" id="{D7CAE79E-FFD1-417A-841B-E45AF9E95285}"/>
              </a:ext>
            </a:extLst>
          </p:cNvPr>
          <p:cNvSpPr>
            <a:spLocks noGrp="1"/>
          </p:cNvSpPr>
          <p:nvPr>
            <p:ph type="sldNum" sz="quarter" idx="12"/>
            <p:custDataLst>
              <p:tags r:id="rId4"/>
            </p:custDataLst>
          </p:nvPr>
        </p:nvSpPr>
        <p:spPr/>
        <p:txBody>
          <a:bodyPr/>
          <a:lstStyle/>
          <a:p>
            <a:pPr>
              <a:defRPr/>
            </a:pPr>
            <a:fld id="{A157DED8-3254-4AC9-B778-8F7E148CBB45}" type="slidenum">
              <a:rPr lang="en-CA" smtClean="0"/>
              <a:pPr>
                <a:defRPr/>
              </a:pPr>
              <a:t>10</a:t>
            </a:fld>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D6ADEDAB-1ED2-4CFF-9C89-BAA81439C10C}"/>
              </a:ext>
            </a:extLst>
          </p:cNvPr>
          <p:cNvSpPr>
            <a:spLocks noGrp="1" noChangeArrowheads="1"/>
          </p:cNvSpPr>
          <p:nvPr>
            <p:ph type="title"/>
            <p:custDataLst>
              <p:tags r:id="rId1"/>
            </p:custDataLst>
          </p:nvPr>
        </p:nvSpPr>
        <p:spPr/>
        <p:txBody>
          <a:bodyPr/>
          <a:lstStyle/>
          <a:p>
            <a:pPr eaLnBrk="1" hangingPunct="1"/>
            <a:r>
              <a:rPr lang="fr-CA" dirty="0"/>
              <a:t>Partie 21 – RAESCR (suite)</a:t>
            </a:r>
          </a:p>
        </p:txBody>
      </p:sp>
      <p:sp>
        <p:nvSpPr>
          <p:cNvPr id="14339" name="Espace réservé du contenu 2">
            <a:extLst>
              <a:ext uri="{FF2B5EF4-FFF2-40B4-BE49-F238E27FC236}">
                <a16:creationId xmlns:a16="http://schemas.microsoft.com/office/drawing/2014/main" id="{27D44571-C1A3-4080-99B2-B3EF03230DB8}"/>
              </a:ext>
            </a:extLst>
          </p:cNvPr>
          <p:cNvSpPr>
            <a:spLocks noGrp="1" noChangeArrowheads="1"/>
          </p:cNvSpPr>
          <p:nvPr>
            <p:ph idx="1"/>
            <p:custDataLst>
              <p:tags r:id="rId2"/>
            </p:custDataLst>
          </p:nvPr>
        </p:nvSpPr>
        <p:spPr>
          <a:xfrm>
            <a:off x="628650" y="1303338"/>
            <a:ext cx="7886700" cy="4873625"/>
          </a:xfrm>
        </p:spPr>
        <p:txBody>
          <a:bodyPr/>
          <a:lstStyle/>
          <a:p>
            <a:pPr eaLnBrk="1" hangingPunct="1"/>
            <a:endParaRPr lang="fr-CA" altLang="fr-FR" sz="2400" dirty="0"/>
          </a:p>
          <a:p>
            <a:pPr eaLnBrk="1" hangingPunct="1"/>
            <a:r>
              <a:rPr lang="fr-CA" sz="2400" dirty="0"/>
              <a:t>Les navires immatriculés au Canada doivent soumettre un </a:t>
            </a:r>
            <a:r>
              <a:rPr lang="fr-CA" sz="2400" b="1" dirty="0"/>
              <a:t>RAESCR (à bord)</a:t>
            </a:r>
            <a:r>
              <a:rPr lang="fr-CA" sz="2400" dirty="0"/>
              <a:t> pour l’équipage du navire et un </a:t>
            </a:r>
            <a:r>
              <a:rPr lang="fr-CA" sz="2400" b="1" dirty="0"/>
              <a:t>RAESCR (régulier)</a:t>
            </a:r>
            <a:r>
              <a:rPr lang="fr-CA" sz="2400" dirty="0"/>
              <a:t> pour les employés à terre.</a:t>
            </a:r>
          </a:p>
          <a:p>
            <a:pPr eaLnBrk="1" hangingPunct="1"/>
            <a:endParaRPr lang="fr-CA" altLang="fr-FR" sz="2400" dirty="0"/>
          </a:p>
          <a:p>
            <a:pPr eaLnBrk="1" hangingPunct="1"/>
            <a:r>
              <a:rPr lang="fr-CA" sz="2400" dirty="0"/>
              <a:t>Les débardeurs doivent soumettre un </a:t>
            </a:r>
            <a:r>
              <a:rPr lang="fr-CA" sz="2400" b="1" dirty="0"/>
              <a:t>RAESCR (à bord)</a:t>
            </a:r>
            <a:r>
              <a:rPr lang="fr-CA" sz="2400" dirty="0"/>
              <a:t> pour les opérations de chargement/déchargement et un </a:t>
            </a:r>
            <a:r>
              <a:rPr lang="fr-CA" sz="2400" b="1" dirty="0"/>
              <a:t>RAESCR (régulier)</a:t>
            </a:r>
            <a:r>
              <a:rPr lang="fr-CA" sz="2400" dirty="0"/>
              <a:t> pour les opérations de débardage.</a:t>
            </a:r>
          </a:p>
          <a:p>
            <a:pPr eaLnBrk="1" hangingPunct="1"/>
            <a:endParaRPr lang="fr-CA" altLang="fr-FR" sz="2400" dirty="0"/>
          </a:p>
          <a:p>
            <a:pPr eaLnBrk="1" hangingPunct="1"/>
            <a:endParaRPr lang="fr-CA" altLang="fr-FR" sz="2400" dirty="0"/>
          </a:p>
          <a:p>
            <a:pPr eaLnBrk="1" hangingPunct="1"/>
            <a:endParaRPr lang="fr-CA" altLang="fr-FR" sz="2400" dirty="0"/>
          </a:p>
        </p:txBody>
      </p:sp>
      <p:sp>
        <p:nvSpPr>
          <p:cNvPr id="4" name="Espace réservé de la date 3">
            <a:extLst>
              <a:ext uri="{FF2B5EF4-FFF2-40B4-BE49-F238E27FC236}">
                <a16:creationId xmlns:a16="http://schemas.microsoft.com/office/drawing/2014/main" id="{318E428C-7269-4881-8B72-5353EE91EE72}"/>
              </a:ext>
            </a:extLst>
          </p:cNvPr>
          <p:cNvSpPr>
            <a:spLocks noGrp="1"/>
          </p:cNvSpPr>
          <p:nvPr>
            <p:ph type="dt" sz="quarter" idx="10"/>
            <p:custDataLst>
              <p:tags r:id="rId3"/>
            </p:custDataLst>
          </p:nvPr>
        </p:nvSpPr>
        <p:spPr/>
        <p:txBody>
          <a:bodyPr/>
          <a:lstStyle/>
          <a:p>
            <a:pPr>
              <a:defRPr/>
            </a:pPr>
            <a:fld id="{F913F732-DE7E-40EA-A108-88346E3FA0A7}" type="datetime1">
              <a:rPr lang="en-CA" smtClean="0"/>
              <a:pPr>
                <a:defRPr/>
              </a:pPr>
              <a:t>2022-03-04</a:t>
            </a:fld>
            <a:endParaRPr lang="en-CA"/>
          </a:p>
        </p:txBody>
      </p:sp>
      <p:sp>
        <p:nvSpPr>
          <p:cNvPr id="5" name="Espace réservé du numéro de diapositive 4">
            <a:extLst>
              <a:ext uri="{FF2B5EF4-FFF2-40B4-BE49-F238E27FC236}">
                <a16:creationId xmlns:a16="http://schemas.microsoft.com/office/drawing/2014/main" id="{D256645D-0786-40F1-A781-6E3BE3AD012D}"/>
              </a:ext>
            </a:extLst>
          </p:cNvPr>
          <p:cNvSpPr>
            <a:spLocks noGrp="1"/>
          </p:cNvSpPr>
          <p:nvPr>
            <p:ph type="sldNum" sz="quarter" idx="12"/>
            <p:custDataLst>
              <p:tags r:id="rId4"/>
            </p:custDataLst>
          </p:nvPr>
        </p:nvSpPr>
        <p:spPr/>
        <p:txBody>
          <a:bodyPr/>
          <a:lstStyle/>
          <a:p>
            <a:pPr>
              <a:defRPr/>
            </a:pPr>
            <a:fld id="{994D864E-7D86-408F-AD65-CF536CE8788A}" type="slidenum">
              <a:rPr lang="en-CA" smtClean="0"/>
              <a:pPr>
                <a:defRPr/>
              </a:pPr>
              <a:t>11</a:t>
            </a:fld>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a:extLst>
              <a:ext uri="{FF2B5EF4-FFF2-40B4-BE49-F238E27FC236}">
                <a16:creationId xmlns:a16="http://schemas.microsoft.com/office/drawing/2014/main" id="{960C54DA-2D2A-45D1-BE34-78E85538BAA3}"/>
              </a:ext>
            </a:extLst>
          </p:cNvPr>
          <p:cNvSpPr>
            <a:spLocks noGrp="1" noChangeArrowheads="1"/>
          </p:cNvSpPr>
          <p:nvPr>
            <p:ph type="title"/>
            <p:custDataLst>
              <p:tags r:id="rId1"/>
            </p:custDataLst>
          </p:nvPr>
        </p:nvSpPr>
        <p:spPr/>
        <p:txBody>
          <a:bodyPr/>
          <a:lstStyle/>
          <a:p>
            <a:pPr eaLnBrk="1" hangingPunct="1"/>
            <a:r>
              <a:rPr lang="fr-CA" sz="3600" dirty="0"/>
              <a:t>RAESCR (SUITE) – ARTICLE 280 </a:t>
            </a:r>
          </a:p>
        </p:txBody>
      </p:sp>
      <p:sp>
        <p:nvSpPr>
          <p:cNvPr id="3" name="Espace réservé du contenu 2">
            <a:extLst>
              <a:ext uri="{FF2B5EF4-FFF2-40B4-BE49-F238E27FC236}">
                <a16:creationId xmlns:a16="http://schemas.microsoft.com/office/drawing/2014/main" id="{EC8E9C83-2880-4ADC-9132-B29821033294}"/>
              </a:ext>
            </a:extLst>
          </p:cNvPr>
          <p:cNvSpPr>
            <a:spLocks noGrp="1"/>
          </p:cNvSpPr>
          <p:nvPr>
            <p:ph idx="1"/>
            <p:custDataLst>
              <p:tags r:id="rId2"/>
            </p:custDataLst>
          </p:nvPr>
        </p:nvSpPr>
        <p:spPr/>
        <p:txBody>
          <a:bodyPr/>
          <a:lstStyle/>
          <a:p>
            <a:pPr eaLnBrk="1" hangingPunct="1">
              <a:defRPr/>
            </a:pPr>
            <a:r>
              <a:rPr lang="fr-CA" sz="2400" dirty="0"/>
              <a:t>Date limite de soumission : </a:t>
            </a:r>
            <a:r>
              <a:rPr lang="fr-CA" sz="2400" b="1" dirty="0"/>
              <a:t>1</a:t>
            </a:r>
            <a:r>
              <a:rPr lang="fr-CA" sz="2400" b="1" baseline="30000" dirty="0"/>
              <a:t>er</a:t>
            </a:r>
            <a:r>
              <a:rPr lang="fr-CA" sz="2400" b="1" dirty="0"/>
              <a:t> mars</a:t>
            </a:r>
          </a:p>
          <a:p>
            <a:pPr eaLnBrk="1" hangingPunct="1">
              <a:defRPr/>
            </a:pPr>
            <a:r>
              <a:rPr lang="fr-CA" sz="2400" dirty="0"/>
              <a:t>CONTENU :	</a:t>
            </a:r>
          </a:p>
          <a:p>
            <a:pPr indent="280988" eaLnBrk="1" hangingPunct="1">
              <a:defRPr/>
            </a:pPr>
            <a:r>
              <a:rPr lang="fr-CA" sz="2400" dirty="0"/>
              <a:t>Nombre de blessures invalidantes et de blessures légères</a:t>
            </a:r>
          </a:p>
          <a:p>
            <a:pPr indent="280988" eaLnBrk="1" hangingPunct="1">
              <a:defRPr/>
            </a:pPr>
            <a:r>
              <a:rPr lang="fr-CA" sz="2400" dirty="0"/>
              <a:t>Nombre de décès</a:t>
            </a:r>
          </a:p>
          <a:p>
            <a:pPr indent="280988" eaLnBrk="1" hangingPunct="1">
              <a:defRPr/>
            </a:pPr>
            <a:r>
              <a:rPr lang="fr-CA" sz="2400" dirty="0"/>
              <a:t>Nombre d’autres situations comportant des risques</a:t>
            </a:r>
          </a:p>
          <a:p>
            <a:pPr indent="280988" eaLnBrk="1" hangingPunct="1">
              <a:defRPr/>
            </a:pPr>
            <a:r>
              <a:rPr lang="fr-CA" sz="2400" dirty="0"/>
              <a:t>Nombre d’employés</a:t>
            </a:r>
          </a:p>
          <a:p>
            <a:pPr indent="280988" eaLnBrk="1" hangingPunct="1">
              <a:defRPr/>
            </a:pPr>
            <a:r>
              <a:rPr lang="fr-CA" sz="2400" dirty="0"/>
              <a:t>Nombre d’heures travaillées</a:t>
            </a:r>
          </a:p>
          <a:p>
            <a:pPr indent="280988" eaLnBrk="1" hangingPunct="1">
              <a:defRPr/>
            </a:pPr>
            <a:r>
              <a:rPr lang="fr-CA" sz="2400" dirty="0"/>
              <a:t>Coordonnées de la personne qui soumet le rapport</a:t>
            </a:r>
          </a:p>
          <a:p>
            <a:pPr eaLnBrk="1" hangingPunct="1">
              <a:defRPr/>
            </a:pPr>
            <a:endParaRPr lang="fr-CA" sz="2400" dirty="0"/>
          </a:p>
        </p:txBody>
      </p:sp>
      <p:sp>
        <p:nvSpPr>
          <p:cNvPr id="4" name="Espace réservé de la date 3">
            <a:extLst>
              <a:ext uri="{FF2B5EF4-FFF2-40B4-BE49-F238E27FC236}">
                <a16:creationId xmlns:a16="http://schemas.microsoft.com/office/drawing/2014/main" id="{755EAFD1-3CFD-438A-81DF-8EA889BD8681}"/>
              </a:ext>
            </a:extLst>
          </p:cNvPr>
          <p:cNvSpPr>
            <a:spLocks noGrp="1"/>
          </p:cNvSpPr>
          <p:nvPr>
            <p:ph type="dt" sz="quarter" idx="10"/>
            <p:custDataLst>
              <p:tags r:id="rId3"/>
            </p:custDataLst>
          </p:nvPr>
        </p:nvSpPr>
        <p:spPr/>
        <p:txBody>
          <a:bodyPr/>
          <a:lstStyle/>
          <a:p>
            <a:pPr>
              <a:defRPr/>
            </a:pPr>
            <a:fld id="{F913F732-DE7E-40EA-A108-88346E3FA0A7}" type="datetime1">
              <a:rPr lang="en-CA" smtClean="0"/>
              <a:pPr>
                <a:defRPr/>
              </a:pPr>
              <a:t>2022-03-04</a:t>
            </a:fld>
            <a:endParaRPr lang="en-CA"/>
          </a:p>
        </p:txBody>
      </p:sp>
      <p:sp>
        <p:nvSpPr>
          <p:cNvPr id="5" name="Espace réservé du numéro de diapositive 4">
            <a:extLst>
              <a:ext uri="{FF2B5EF4-FFF2-40B4-BE49-F238E27FC236}">
                <a16:creationId xmlns:a16="http://schemas.microsoft.com/office/drawing/2014/main" id="{E680F187-1013-4CE1-9657-22C91DF59978}"/>
              </a:ext>
            </a:extLst>
          </p:cNvPr>
          <p:cNvSpPr>
            <a:spLocks noGrp="1"/>
          </p:cNvSpPr>
          <p:nvPr>
            <p:ph type="sldNum" sz="quarter" idx="12"/>
            <p:custDataLst>
              <p:tags r:id="rId4"/>
            </p:custDataLst>
          </p:nvPr>
        </p:nvSpPr>
        <p:spPr/>
        <p:txBody>
          <a:bodyPr/>
          <a:lstStyle/>
          <a:p>
            <a:pPr>
              <a:defRPr/>
            </a:pPr>
            <a:fld id="{5C63A5E7-3103-49FD-842B-21BE7DC094A7}" type="slidenum">
              <a:rPr lang="en-CA" smtClean="0"/>
              <a:pPr>
                <a:defRPr/>
              </a:pPr>
              <a:t>12</a:t>
            </a:fld>
            <a:endParaRPr lang="en-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a:extLst>
              <a:ext uri="{FF2B5EF4-FFF2-40B4-BE49-F238E27FC236}">
                <a16:creationId xmlns:a16="http://schemas.microsoft.com/office/drawing/2014/main" id="{684E8F52-A8BA-428A-ACE0-6ACB670244E9}"/>
              </a:ext>
            </a:extLst>
          </p:cNvPr>
          <p:cNvSpPr>
            <a:spLocks noGrp="1" noChangeArrowheads="1"/>
          </p:cNvSpPr>
          <p:nvPr>
            <p:ph type="title"/>
            <p:custDataLst>
              <p:tags r:id="rId1"/>
            </p:custDataLst>
          </p:nvPr>
        </p:nvSpPr>
        <p:spPr/>
        <p:txBody>
          <a:bodyPr/>
          <a:lstStyle/>
          <a:p>
            <a:pPr eaLnBrk="1" hangingPunct="1"/>
            <a:r>
              <a:rPr lang="fr-CA" dirty="0"/>
              <a:t>Comment soumettre</a:t>
            </a:r>
          </a:p>
        </p:txBody>
      </p:sp>
      <p:sp>
        <p:nvSpPr>
          <p:cNvPr id="3" name="Espace réservé du contenu 2">
            <a:extLst>
              <a:ext uri="{FF2B5EF4-FFF2-40B4-BE49-F238E27FC236}">
                <a16:creationId xmlns:a16="http://schemas.microsoft.com/office/drawing/2014/main" id="{52CAC180-4E29-4866-85DE-D3F88B3179EA}"/>
              </a:ext>
            </a:extLst>
          </p:cNvPr>
          <p:cNvSpPr>
            <a:spLocks noGrp="1"/>
          </p:cNvSpPr>
          <p:nvPr>
            <p:ph idx="1"/>
            <p:custDataLst>
              <p:tags r:id="rId2"/>
            </p:custDataLst>
          </p:nvPr>
        </p:nvSpPr>
        <p:spPr/>
        <p:txBody>
          <a:bodyPr/>
          <a:lstStyle/>
          <a:p>
            <a:pPr marL="0" indent="0" eaLnBrk="1" hangingPunct="1">
              <a:buFont typeface="Arial" panose="020B0604020202020204" pitchFamily="34" charset="0"/>
              <a:buNone/>
              <a:defRPr/>
            </a:pPr>
            <a:r>
              <a:rPr lang="fr-CA" sz="2400" dirty="0"/>
              <a:t>Le Programme du travail a envoyé une trousse avec les modèles de RAESCR 2021 en janvier 2022.</a:t>
            </a:r>
          </a:p>
          <a:p>
            <a:pPr marL="0" indent="0" eaLnBrk="1" hangingPunct="1">
              <a:buFont typeface="Arial" panose="020B0604020202020204" pitchFamily="34" charset="0"/>
              <a:buNone/>
              <a:defRPr/>
            </a:pPr>
            <a:endParaRPr lang="en-CA" sz="2400" dirty="0"/>
          </a:p>
          <a:p>
            <a:pPr marL="0" indent="0" eaLnBrk="1" hangingPunct="1">
              <a:buFont typeface="Arial" panose="020B0604020202020204" pitchFamily="34" charset="0"/>
              <a:buNone/>
              <a:defRPr/>
            </a:pPr>
            <a:r>
              <a:rPr lang="fr-CA" sz="2400" dirty="0"/>
              <a:t>Vous pouvez également visiter le site Web :</a:t>
            </a:r>
          </a:p>
          <a:p>
            <a:pPr marL="0" indent="0" eaLnBrk="1" hangingPunct="1">
              <a:buFont typeface="Arial" panose="020B0604020202020204" pitchFamily="34" charset="0"/>
              <a:buNone/>
              <a:defRPr/>
            </a:pPr>
            <a:r>
              <a:rPr lang="fr-CA" sz="2400" dirty="0">
                <a:hlinkClick r:id="rId6"/>
              </a:rPr>
              <a:t>https://www.canada.ca/fr/emploi-developpement-social/services/sante-securite/securite-travail/rapport-annuel-employeur.html</a:t>
            </a:r>
            <a:r>
              <a:rPr lang="fr-CA" sz="2400" dirty="0"/>
              <a:t> </a:t>
            </a:r>
          </a:p>
          <a:p>
            <a:pPr eaLnBrk="1" hangingPunct="1">
              <a:defRPr/>
            </a:pPr>
            <a:endParaRPr lang="fr-CA" sz="2400" dirty="0"/>
          </a:p>
        </p:txBody>
      </p:sp>
      <p:sp>
        <p:nvSpPr>
          <p:cNvPr id="4" name="Espace réservé de la date 3">
            <a:extLst>
              <a:ext uri="{FF2B5EF4-FFF2-40B4-BE49-F238E27FC236}">
                <a16:creationId xmlns:a16="http://schemas.microsoft.com/office/drawing/2014/main" id="{47698326-B080-4159-BA30-4F663C882E13}"/>
              </a:ext>
            </a:extLst>
          </p:cNvPr>
          <p:cNvSpPr>
            <a:spLocks noGrp="1"/>
          </p:cNvSpPr>
          <p:nvPr>
            <p:ph type="dt" sz="quarter" idx="10"/>
            <p:custDataLst>
              <p:tags r:id="rId3"/>
            </p:custDataLst>
          </p:nvPr>
        </p:nvSpPr>
        <p:spPr/>
        <p:txBody>
          <a:bodyPr/>
          <a:lstStyle/>
          <a:p>
            <a:pPr>
              <a:defRPr/>
            </a:pPr>
            <a:fld id="{F913F732-DE7E-40EA-A108-88346E3FA0A7}" type="datetime1">
              <a:rPr lang="en-CA" smtClean="0"/>
              <a:pPr>
                <a:defRPr/>
              </a:pPr>
              <a:t>2022-03-04</a:t>
            </a:fld>
            <a:endParaRPr lang="en-CA"/>
          </a:p>
        </p:txBody>
      </p:sp>
      <p:sp>
        <p:nvSpPr>
          <p:cNvPr id="5" name="Espace réservé du numéro de diapositive 4">
            <a:extLst>
              <a:ext uri="{FF2B5EF4-FFF2-40B4-BE49-F238E27FC236}">
                <a16:creationId xmlns:a16="http://schemas.microsoft.com/office/drawing/2014/main" id="{F2B1A911-E5A7-41A5-BD1C-A4861C8BA012}"/>
              </a:ext>
            </a:extLst>
          </p:cNvPr>
          <p:cNvSpPr>
            <a:spLocks noGrp="1"/>
          </p:cNvSpPr>
          <p:nvPr>
            <p:ph type="sldNum" sz="quarter" idx="12"/>
            <p:custDataLst>
              <p:tags r:id="rId4"/>
            </p:custDataLst>
          </p:nvPr>
        </p:nvSpPr>
        <p:spPr/>
        <p:txBody>
          <a:bodyPr/>
          <a:lstStyle/>
          <a:p>
            <a:pPr>
              <a:defRPr/>
            </a:pPr>
            <a:fld id="{31520786-1C6C-4696-9DA9-2D2421F150B8}" type="slidenum">
              <a:rPr lang="en-CA" smtClean="0"/>
              <a:pPr>
                <a:defRPr/>
              </a:pPr>
              <a:t>13</a:t>
            </a:fld>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F280D464-0889-4E6C-A993-DB2D6F269059}"/>
              </a:ext>
            </a:extLst>
          </p:cNvPr>
          <p:cNvSpPr>
            <a:spLocks noGrp="1" noChangeArrowheads="1"/>
          </p:cNvSpPr>
          <p:nvPr>
            <p:ph type="title"/>
            <p:custDataLst>
              <p:tags r:id="rId1"/>
            </p:custDataLst>
          </p:nvPr>
        </p:nvSpPr>
        <p:spPr/>
        <p:txBody>
          <a:bodyPr/>
          <a:lstStyle/>
          <a:p>
            <a:pPr eaLnBrk="1" hangingPunct="1"/>
            <a:r>
              <a:rPr lang="fr-CA" sz="3200" dirty="0"/>
              <a:t>RAESCR – ARTICLE 281 du RSSTMM</a:t>
            </a:r>
          </a:p>
        </p:txBody>
      </p:sp>
      <p:sp>
        <p:nvSpPr>
          <p:cNvPr id="3" name="Espace réservé du contenu 2">
            <a:extLst>
              <a:ext uri="{FF2B5EF4-FFF2-40B4-BE49-F238E27FC236}">
                <a16:creationId xmlns:a16="http://schemas.microsoft.com/office/drawing/2014/main" id="{B1249E49-2C50-46EE-8D7D-216C9ECA4813}"/>
              </a:ext>
            </a:extLst>
          </p:cNvPr>
          <p:cNvSpPr>
            <a:spLocks noGrp="1"/>
          </p:cNvSpPr>
          <p:nvPr>
            <p:ph idx="1"/>
            <p:custDataLst>
              <p:tags r:id="rId2"/>
            </p:custDataLst>
          </p:nvPr>
        </p:nvSpPr>
        <p:spPr/>
        <p:txBody>
          <a:bodyPr/>
          <a:lstStyle/>
          <a:p>
            <a:pPr eaLnBrk="1" hangingPunct="1">
              <a:defRPr/>
            </a:pPr>
            <a:r>
              <a:rPr lang="fr-CA" sz="2000" dirty="0">
                <a:solidFill>
                  <a:srgbClr val="333333"/>
                </a:solidFill>
              </a:rPr>
              <a:t>L’employeur conserve un exemplaire des rapports ou registres prévus par la présente partie pour une </a:t>
            </a:r>
            <a:r>
              <a:rPr lang="fr-CA" sz="2000" u="sng" dirty="0">
                <a:solidFill>
                  <a:srgbClr val="333333"/>
                </a:solidFill>
              </a:rPr>
              <a:t>période de dix ans</a:t>
            </a:r>
            <a:r>
              <a:rPr lang="fr-CA" sz="2000" dirty="0">
                <a:solidFill>
                  <a:srgbClr val="333333"/>
                </a:solidFill>
              </a:rPr>
              <a:t> suivant la date de leur établissement.</a:t>
            </a:r>
          </a:p>
          <a:p>
            <a:pPr eaLnBrk="1" hangingPunct="1">
              <a:defRPr/>
            </a:pPr>
            <a:endParaRPr lang="en-US" sz="2000" dirty="0">
              <a:solidFill>
                <a:srgbClr val="333333"/>
              </a:solidFill>
            </a:endParaRPr>
          </a:p>
          <a:p>
            <a:pPr eaLnBrk="1" hangingPunct="1">
              <a:defRPr/>
            </a:pPr>
            <a:r>
              <a:rPr lang="fr-CA" sz="2000" b="1" dirty="0">
                <a:solidFill>
                  <a:srgbClr val="333333"/>
                </a:solidFill>
              </a:rPr>
              <a:t>Partie II du CCT – Accès au rapport</a:t>
            </a:r>
          </a:p>
          <a:p>
            <a:pPr marL="363538" indent="-182563" eaLnBrk="1" hangingPunct="1">
              <a:buFont typeface="Arial" panose="020B0604020202020204" pitchFamily="34" charset="0"/>
              <a:buNone/>
              <a:defRPr/>
            </a:pPr>
            <a:r>
              <a:rPr lang="fr-CA" sz="2000" dirty="0">
                <a:solidFill>
                  <a:srgbClr val="333333"/>
                </a:solidFill>
              </a:rPr>
              <a:t>  Les comités de SST ou le représentant </a:t>
            </a:r>
            <a:r>
              <a:rPr lang="fr-CA" sz="2000" i="1" dirty="0">
                <a:solidFill>
                  <a:srgbClr val="333333"/>
                </a:solidFill>
              </a:rPr>
              <a:t>ont accès sans restriction aux rapports, études et analyses de l’État et de l’employeur sur la santé et la sécurité des employés, ou aux parties de ces documents concernant la santé et la sécurité des employés. </a:t>
            </a:r>
          </a:p>
        </p:txBody>
      </p:sp>
      <p:sp>
        <p:nvSpPr>
          <p:cNvPr id="4" name="Espace réservé de la date 3">
            <a:extLst>
              <a:ext uri="{FF2B5EF4-FFF2-40B4-BE49-F238E27FC236}">
                <a16:creationId xmlns:a16="http://schemas.microsoft.com/office/drawing/2014/main" id="{A3914ED2-8116-4480-ACBF-213EE38895CA}"/>
              </a:ext>
            </a:extLst>
          </p:cNvPr>
          <p:cNvSpPr>
            <a:spLocks noGrp="1"/>
          </p:cNvSpPr>
          <p:nvPr>
            <p:ph type="dt" sz="quarter" idx="10"/>
            <p:custDataLst>
              <p:tags r:id="rId3"/>
            </p:custDataLst>
          </p:nvPr>
        </p:nvSpPr>
        <p:spPr/>
        <p:txBody>
          <a:bodyPr/>
          <a:lstStyle/>
          <a:p>
            <a:pPr>
              <a:defRPr/>
            </a:pPr>
            <a:fld id="{F913F732-DE7E-40EA-A108-88346E3FA0A7}" type="datetime1">
              <a:rPr lang="en-CA" smtClean="0"/>
              <a:pPr>
                <a:defRPr/>
              </a:pPr>
              <a:t>2022-03-04</a:t>
            </a:fld>
            <a:endParaRPr lang="en-CA"/>
          </a:p>
        </p:txBody>
      </p:sp>
      <p:sp>
        <p:nvSpPr>
          <p:cNvPr id="5" name="Espace réservé du numéro de diapositive 4">
            <a:extLst>
              <a:ext uri="{FF2B5EF4-FFF2-40B4-BE49-F238E27FC236}">
                <a16:creationId xmlns:a16="http://schemas.microsoft.com/office/drawing/2014/main" id="{06FEA93F-FE4B-4C98-B648-4455BF57BBFE}"/>
              </a:ext>
            </a:extLst>
          </p:cNvPr>
          <p:cNvSpPr>
            <a:spLocks noGrp="1"/>
          </p:cNvSpPr>
          <p:nvPr>
            <p:ph type="sldNum" sz="quarter" idx="12"/>
            <p:custDataLst>
              <p:tags r:id="rId4"/>
            </p:custDataLst>
          </p:nvPr>
        </p:nvSpPr>
        <p:spPr/>
        <p:txBody>
          <a:bodyPr/>
          <a:lstStyle/>
          <a:p>
            <a:pPr>
              <a:defRPr/>
            </a:pPr>
            <a:fld id="{0D98C18A-3CBB-458D-A697-A2962511C91F}" type="slidenum">
              <a:rPr lang="en-CA" smtClean="0"/>
              <a:pPr>
                <a:defRPr/>
              </a:pPr>
              <a:t>14</a:t>
            </a:fld>
            <a:endParaRPr lang="en-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a:extLst>
              <a:ext uri="{FF2B5EF4-FFF2-40B4-BE49-F238E27FC236}">
                <a16:creationId xmlns:a16="http://schemas.microsoft.com/office/drawing/2014/main" id="{96E7A325-8939-4F9B-88C9-30DD3EB44910}"/>
              </a:ext>
            </a:extLst>
          </p:cNvPr>
          <p:cNvSpPr>
            <a:spLocks noGrp="1" noChangeArrowheads="1"/>
          </p:cNvSpPr>
          <p:nvPr>
            <p:ph type="title"/>
            <p:custDataLst>
              <p:tags r:id="rId1"/>
            </p:custDataLst>
          </p:nvPr>
        </p:nvSpPr>
        <p:spPr/>
        <p:txBody>
          <a:bodyPr/>
          <a:lstStyle/>
          <a:p>
            <a:pPr eaLnBrk="1" hangingPunct="1"/>
            <a:r>
              <a:rPr lang="fr-CA" sz="3600" dirty="0"/>
              <a:t>Questions et personne-ressource</a:t>
            </a:r>
          </a:p>
        </p:txBody>
      </p:sp>
      <p:sp>
        <p:nvSpPr>
          <p:cNvPr id="6" name="Espace réservé du contenu 5">
            <a:extLst>
              <a:ext uri="{FF2B5EF4-FFF2-40B4-BE49-F238E27FC236}">
                <a16:creationId xmlns:a16="http://schemas.microsoft.com/office/drawing/2014/main" id="{9AF641B0-6D7F-4B5E-BA94-3C74AAD90436}"/>
              </a:ext>
            </a:extLst>
          </p:cNvPr>
          <p:cNvSpPr>
            <a:spLocks noGrp="1"/>
          </p:cNvSpPr>
          <p:nvPr>
            <p:ph sz="half" idx="1"/>
            <p:custDataLst>
              <p:tags r:id="rId2"/>
            </p:custDataLst>
          </p:nvPr>
        </p:nvSpPr>
        <p:spPr>
          <a:xfrm>
            <a:off x="628650" y="1825625"/>
            <a:ext cx="4827270" cy="4351338"/>
          </a:xfrm>
        </p:spPr>
        <p:txBody>
          <a:bodyPr/>
          <a:lstStyle/>
          <a:p>
            <a:pPr marL="0" indent="0" eaLnBrk="1" hangingPunct="1">
              <a:buFont typeface="Arial" panose="020B0604020202020204" pitchFamily="34" charset="0"/>
              <a:buNone/>
              <a:defRPr/>
            </a:pPr>
            <a:r>
              <a:rPr lang="fr-CA" sz="2400" b="1" dirty="0"/>
              <a:t>Nicole Dubé</a:t>
            </a:r>
            <a:r>
              <a:rPr lang="fr-CA" sz="2400" dirty="0"/>
              <a:t>	</a:t>
            </a:r>
          </a:p>
          <a:p>
            <a:pPr marL="0" indent="0" eaLnBrk="1" hangingPunct="1">
              <a:buFont typeface="Arial" panose="020B0604020202020204" pitchFamily="34" charset="0"/>
              <a:buNone/>
              <a:defRPr/>
            </a:pPr>
            <a:r>
              <a:rPr lang="fr-CA" sz="2400" dirty="0"/>
              <a:t>Gestionnaire intérimaire</a:t>
            </a:r>
          </a:p>
          <a:p>
            <a:pPr marL="0" indent="0" eaLnBrk="1" hangingPunct="1">
              <a:buFont typeface="Arial" panose="020B0604020202020204" pitchFamily="34" charset="0"/>
              <a:buNone/>
              <a:defRPr/>
            </a:pPr>
            <a:r>
              <a:rPr lang="fr-CA" sz="2400" b="1" dirty="0"/>
              <a:t>Programme de santé et de sécurité au travail en milieu maritime</a:t>
            </a:r>
          </a:p>
          <a:p>
            <a:pPr marL="0" indent="0" eaLnBrk="1" hangingPunct="1">
              <a:buFont typeface="Arial" panose="020B0604020202020204" pitchFamily="34" charset="0"/>
              <a:buNone/>
              <a:defRPr/>
            </a:pPr>
            <a:r>
              <a:rPr lang="fr-CA" sz="2400" dirty="0">
                <a:hlinkClick r:id="rId7"/>
              </a:rPr>
              <a:t>Nicole.dube@tc.gc.ca</a:t>
            </a:r>
          </a:p>
          <a:p>
            <a:pPr marL="0" indent="0" eaLnBrk="1" hangingPunct="1">
              <a:buFont typeface="Arial" panose="020B0604020202020204" pitchFamily="34" charset="0"/>
              <a:buNone/>
              <a:defRPr/>
            </a:pPr>
            <a:endParaRPr lang="fr-CA" sz="2400" dirty="0"/>
          </a:p>
          <a:p>
            <a:pPr marL="0" indent="0" eaLnBrk="1" hangingPunct="1">
              <a:buFont typeface="Arial" panose="020B0604020202020204" pitchFamily="34" charset="0"/>
              <a:buNone/>
              <a:defRPr/>
            </a:pPr>
            <a:r>
              <a:rPr lang="fr-CA" sz="2400" dirty="0"/>
              <a:t>Transports Canada, Sécurité et sûreté maritimes</a:t>
            </a:r>
          </a:p>
          <a:p>
            <a:pPr eaLnBrk="1" hangingPunct="1">
              <a:defRPr/>
            </a:pPr>
            <a:endParaRPr lang="fr-CA" sz="2400" dirty="0"/>
          </a:p>
        </p:txBody>
      </p:sp>
      <p:sp>
        <p:nvSpPr>
          <p:cNvPr id="4" name="Espace réservé de la date 3">
            <a:extLst>
              <a:ext uri="{FF2B5EF4-FFF2-40B4-BE49-F238E27FC236}">
                <a16:creationId xmlns:a16="http://schemas.microsoft.com/office/drawing/2014/main" id="{56775EC9-4C35-4792-B8A1-5E03A2A12D1B}"/>
              </a:ext>
            </a:extLst>
          </p:cNvPr>
          <p:cNvSpPr>
            <a:spLocks noGrp="1"/>
          </p:cNvSpPr>
          <p:nvPr>
            <p:ph type="dt" sz="quarter" idx="10"/>
            <p:custDataLst>
              <p:tags r:id="rId3"/>
            </p:custDataLst>
          </p:nvPr>
        </p:nvSpPr>
        <p:spPr/>
        <p:txBody>
          <a:bodyPr/>
          <a:lstStyle/>
          <a:p>
            <a:pPr>
              <a:defRPr/>
            </a:pPr>
            <a:fld id="{F913F732-DE7E-40EA-A108-88346E3FA0A7}" type="datetime1">
              <a:rPr lang="en-CA" smtClean="0"/>
              <a:pPr>
                <a:defRPr/>
              </a:pPr>
              <a:t>2022-03-04</a:t>
            </a:fld>
            <a:endParaRPr lang="en-CA"/>
          </a:p>
        </p:txBody>
      </p:sp>
      <p:sp>
        <p:nvSpPr>
          <p:cNvPr id="5" name="Espace réservé du numéro de diapositive 4">
            <a:extLst>
              <a:ext uri="{FF2B5EF4-FFF2-40B4-BE49-F238E27FC236}">
                <a16:creationId xmlns:a16="http://schemas.microsoft.com/office/drawing/2014/main" id="{91FFFC4C-8C81-415B-99F5-AE4244A77014}"/>
              </a:ext>
            </a:extLst>
          </p:cNvPr>
          <p:cNvSpPr>
            <a:spLocks noGrp="1"/>
          </p:cNvSpPr>
          <p:nvPr>
            <p:ph type="sldNum" sz="quarter" idx="12"/>
            <p:custDataLst>
              <p:tags r:id="rId4"/>
            </p:custDataLst>
          </p:nvPr>
        </p:nvSpPr>
        <p:spPr/>
        <p:txBody>
          <a:bodyPr/>
          <a:lstStyle/>
          <a:p>
            <a:pPr>
              <a:defRPr/>
            </a:pPr>
            <a:fld id="{25791E44-C724-4154-B256-786B7957B88B}" type="slidenum">
              <a:rPr lang="en-CA" smtClean="0"/>
              <a:pPr>
                <a:defRPr/>
              </a:pPr>
              <a:t>15</a:t>
            </a:fld>
            <a:endParaRPr lang="en-CA"/>
          </a:p>
        </p:txBody>
      </p:sp>
      <p:pic>
        <p:nvPicPr>
          <p:cNvPr id="18438" name="Espace réservé du contenu 6">
            <a:extLst>
              <a:ext uri="{FF2B5EF4-FFF2-40B4-BE49-F238E27FC236}">
                <a16:creationId xmlns:a16="http://schemas.microsoft.com/office/drawing/2014/main" id="{D7C14CC6-7F6A-4B23-8524-EAF9C67E6D41}"/>
              </a:ext>
            </a:extLst>
          </p:cNvPr>
          <p:cNvPicPr>
            <a:picLocks noGrp="1" noChangeAspect="1" noChangeArrowheads="1"/>
          </p:cNvPicPr>
          <p:nvPr>
            <p:ph sz="half" idx="2"/>
            <p:custDataLst>
              <p:tags r:id="rId5"/>
            </p:custDataLst>
          </p:nvPr>
        </p:nvPicPr>
        <p:blipFill>
          <a:blip r:embed="rId8">
            <a:extLst>
              <a:ext uri="{28A0092B-C50C-407E-A947-70E740481C1C}">
                <a14:useLocalDpi xmlns:a14="http://schemas.microsoft.com/office/drawing/2010/main" val="0"/>
              </a:ext>
            </a:extLst>
          </a:blip>
          <a:srcRect/>
          <a:stretch>
            <a:fillRect/>
          </a:stretch>
        </p:blipFill>
        <p:spPr>
          <a:xfrm>
            <a:off x="5303520" y="2243138"/>
            <a:ext cx="3211830" cy="351631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811ED0B-1701-46D8-A395-2C46A4363F42}"/>
              </a:ext>
            </a:extLst>
          </p:cNvPr>
          <p:cNvSpPr>
            <a:spLocks noGrp="1" noChangeArrowheads="1"/>
          </p:cNvSpPr>
          <p:nvPr>
            <p:ph type="title"/>
            <p:custDataLst>
              <p:tags r:id="rId1"/>
            </p:custDataLst>
          </p:nvPr>
        </p:nvSpPr>
        <p:spPr/>
        <p:txBody>
          <a:bodyPr/>
          <a:lstStyle/>
          <a:p>
            <a:pPr eaLnBrk="1" hangingPunct="1"/>
            <a:r>
              <a:rPr lang="fr-CA" sz="3600" dirty="0"/>
              <a:t>Aperçu – Exigences en matière de rapports sur la SSTMM</a:t>
            </a:r>
          </a:p>
        </p:txBody>
      </p:sp>
      <p:sp>
        <p:nvSpPr>
          <p:cNvPr id="5123" name="Content Placeholder 2">
            <a:extLst>
              <a:ext uri="{FF2B5EF4-FFF2-40B4-BE49-F238E27FC236}">
                <a16:creationId xmlns:a16="http://schemas.microsoft.com/office/drawing/2014/main" id="{E1D92937-18F7-4D07-A5A1-3398ADD24926}"/>
              </a:ext>
            </a:extLst>
          </p:cNvPr>
          <p:cNvSpPr>
            <a:spLocks noGrp="1" noChangeArrowheads="1"/>
          </p:cNvSpPr>
          <p:nvPr>
            <p:ph idx="1"/>
            <p:custDataLst>
              <p:tags r:id="rId2"/>
            </p:custDataLst>
          </p:nvPr>
        </p:nvSpPr>
        <p:spPr/>
        <p:txBody>
          <a:bodyPr/>
          <a:lstStyle/>
          <a:p>
            <a:pPr eaLnBrk="1" hangingPunct="1"/>
            <a:r>
              <a:rPr lang="fr-CA" sz="2400" dirty="0"/>
              <a:t>Obligations des parties</a:t>
            </a:r>
          </a:p>
          <a:p>
            <a:pPr eaLnBrk="1" hangingPunct="1"/>
            <a:r>
              <a:rPr lang="fr-CA" sz="2400" dirty="0"/>
              <a:t>Rapport immédiat </a:t>
            </a:r>
          </a:p>
          <a:p>
            <a:pPr eaLnBrk="1" hangingPunct="1"/>
            <a:r>
              <a:rPr lang="fr-CA" sz="2400" dirty="0"/>
              <a:t>Partie 21 – Rapport d’enquête de situation comportant des risques (RESCR)</a:t>
            </a:r>
          </a:p>
          <a:p>
            <a:pPr eaLnBrk="1" hangingPunct="1"/>
            <a:r>
              <a:rPr lang="fr-CA" sz="2400" dirty="0"/>
              <a:t>Comment soumettre un RESCR pour les employés à bord</a:t>
            </a:r>
          </a:p>
          <a:p>
            <a:pPr eaLnBrk="1" hangingPunct="1"/>
            <a:r>
              <a:rPr lang="fr-CA" sz="2400" dirty="0"/>
              <a:t>Partie 21 – Rapport annuel de l’employeur concernant les situations comportant des risques (RAESCR)</a:t>
            </a:r>
          </a:p>
          <a:p>
            <a:pPr eaLnBrk="1" hangingPunct="1"/>
            <a:r>
              <a:rPr lang="fr-CA" sz="2400" dirty="0"/>
              <a:t>Comment soumettre un RAESCR</a:t>
            </a:r>
          </a:p>
          <a:p>
            <a:pPr eaLnBrk="1" hangingPunct="1"/>
            <a:r>
              <a:rPr lang="fr-CA" sz="2400" dirty="0"/>
              <a:t>Dossiers et accès</a:t>
            </a:r>
          </a:p>
          <a:p>
            <a:pPr eaLnBrk="1" hangingPunct="1"/>
            <a:endParaRPr lang="en-CA" altLang="fr-FR" sz="2400" dirty="0"/>
          </a:p>
        </p:txBody>
      </p:sp>
      <p:sp>
        <p:nvSpPr>
          <p:cNvPr id="4" name="Date Placeholder 3">
            <a:extLst>
              <a:ext uri="{FF2B5EF4-FFF2-40B4-BE49-F238E27FC236}">
                <a16:creationId xmlns:a16="http://schemas.microsoft.com/office/drawing/2014/main" id="{109753C9-1662-4064-9373-F8342A5CD72E}"/>
              </a:ext>
            </a:extLst>
          </p:cNvPr>
          <p:cNvSpPr>
            <a:spLocks noGrp="1"/>
          </p:cNvSpPr>
          <p:nvPr>
            <p:ph type="dt" sz="quarter" idx="10"/>
            <p:custDataLst>
              <p:tags r:id="rId3"/>
            </p:custDataLst>
          </p:nvPr>
        </p:nvSpPr>
        <p:spPr/>
        <p:txBody>
          <a:bodyPr/>
          <a:lstStyle/>
          <a:p>
            <a:pPr>
              <a:defRPr/>
            </a:pPr>
            <a:fld id="{F29DF7D7-652B-F742-ACEA-A623516F5F61}" type="datetime1">
              <a:rPr lang="en-CA"/>
              <a:pPr>
                <a:defRPr/>
              </a:pPr>
              <a:t>2022-03-04</a:t>
            </a:fld>
            <a:endParaRPr lang="en-CA"/>
          </a:p>
        </p:txBody>
      </p:sp>
      <p:sp>
        <p:nvSpPr>
          <p:cNvPr id="5" name="Slide Number Placeholder 4">
            <a:extLst>
              <a:ext uri="{FF2B5EF4-FFF2-40B4-BE49-F238E27FC236}">
                <a16:creationId xmlns:a16="http://schemas.microsoft.com/office/drawing/2014/main" id="{55FDB0EA-EA59-4FC6-986E-DB283FB1ED2C}"/>
              </a:ext>
            </a:extLst>
          </p:cNvPr>
          <p:cNvSpPr>
            <a:spLocks noGrp="1"/>
          </p:cNvSpPr>
          <p:nvPr>
            <p:ph type="sldNum" sz="quarter" idx="12"/>
            <p:custDataLst>
              <p:tags r:id="rId4"/>
            </p:custDataLst>
          </p:nvPr>
        </p:nvSpPr>
        <p:spPr/>
        <p:txBody>
          <a:bodyPr/>
          <a:lstStyle/>
          <a:p>
            <a:pPr>
              <a:defRPr/>
            </a:pPr>
            <a:fld id="{03A9A944-4CCB-4846-92CD-F85A7756942F}" type="slidenum">
              <a:rPr lang="en-CA"/>
              <a:pPr>
                <a:defRPr/>
              </a:pPr>
              <a:t>2</a:t>
            </a:fld>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357A50D1-FB02-4FC7-8E88-AFC7837B5E41}"/>
              </a:ext>
            </a:extLst>
          </p:cNvPr>
          <p:cNvSpPr>
            <a:spLocks noGrp="1" noChangeArrowheads="1"/>
          </p:cNvSpPr>
          <p:nvPr>
            <p:ph type="title"/>
            <p:custDataLst>
              <p:tags r:id="rId1"/>
            </p:custDataLst>
          </p:nvPr>
        </p:nvSpPr>
        <p:spPr/>
        <p:txBody>
          <a:bodyPr/>
          <a:lstStyle/>
          <a:p>
            <a:pPr algn="ctr" eaLnBrk="1" hangingPunct="1"/>
            <a:r>
              <a:rPr lang="fr-CA" sz="3600" dirty="0"/>
              <a:t>Obligations des parties</a:t>
            </a:r>
          </a:p>
        </p:txBody>
      </p:sp>
      <p:sp>
        <p:nvSpPr>
          <p:cNvPr id="3" name="Espace réservé du contenu 2">
            <a:extLst>
              <a:ext uri="{FF2B5EF4-FFF2-40B4-BE49-F238E27FC236}">
                <a16:creationId xmlns:a16="http://schemas.microsoft.com/office/drawing/2014/main" id="{111A8BDE-C162-4D35-B6AC-4AE0D10EEE58}"/>
              </a:ext>
            </a:extLst>
          </p:cNvPr>
          <p:cNvSpPr>
            <a:spLocks noGrp="1"/>
          </p:cNvSpPr>
          <p:nvPr>
            <p:ph idx="1"/>
            <p:custDataLst>
              <p:tags r:id="rId2"/>
            </p:custDataLst>
          </p:nvPr>
        </p:nvSpPr>
        <p:spPr>
          <a:xfrm>
            <a:off x="628650" y="1439863"/>
            <a:ext cx="7886700" cy="4737100"/>
          </a:xfrm>
        </p:spPr>
        <p:txBody>
          <a:bodyPr/>
          <a:lstStyle/>
          <a:p>
            <a:pPr eaLnBrk="1" hangingPunct="1">
              <a:defRPr/>
            </a:pPr>
            <a:r>
              <a:rPr lang="fr-CA" dirty="0"/>
              <a:t>L’employé doit, sans délai, faire rapport à l’employeur de l’accident ou de la situation (article 275).</a:t>
            </a:r>
          </a:p>
          <a:p>
            <a:pPr eaLnBrk="1" hangingPunct="1">
              <a:defRPr/>
            </a:pPr>
            <a:endParaRPr lang="fr-CA" dirty="0"/>
          </a:p>
          <a:p>
            <a:pPr eaLnBrk="1" hangingPunct="1">
              <a:defRPr/>
            </a:pPr>
            <a:r>
              <a:rPr lang="fr-CA" dirty="0"/>
              <a:t>L’employeur doit, sans délai (article 276) :</a:t>
            </a:r>
          </a:p>
          <a:p>
            <a:pPr marL="714375" indent="-274638" eaLnBrk="1" hangingPunct="1">
              <a:buFont typeface="Arial" panose="020B0604020202020204" pitchFamily="34" charset="0"/>
              <a:buNone/>
              <a:defRPr/>
            </a:pPr>
            <a:r>
              <a:rPr lang="fr-CA" dirty="0"/>
              <a:t>a) nommer une personne qualifiée pour faire enquête;</a:t>
            </a:r>
          </a:p>
          <a:p>
            <a:pPr marL="714375" indent="-274638" eaLnBrk="1" hangingPunct="1">
              <a:buFont typeface="Arial" panose="020B0604020202020204" pitchFamily="34" charset="0"/>
              <a:buNone/>
              <a:defRPr/>
            </a:pPr>
            <a:r>
              <a:rPr lang="fr-CA" dirty="0"/>
              <a:t>b) aviser le comité local ou le représentant; </a:t>
            </a:r>
          </a:p>
          <a:p>
            <a:pPr marL="714375" indent="-274638" eaLnBrk="1" hangingPunct="1">
              <a:buFont typeface="Arial" panose="020B0604020202020204" pitchFamily="34" charset="0"/>
              <a:buNone/>
              <a:defRPr/>
            </a:pPr>
            <a:r>
              <a:rPr lang="fr-CA" dirty="0"/>
              <a:t>c) prendre les mesures nécessaires pour empêcher que la situation ne se reproduise. </a:t>
            </a:r>
          </a:p>
          <a:p>
            <a:pPr eaLnBrk="1" hangingPunct="1">
              <a:defRPr/>
            </a:pPr>
            <a:endParaRPr lang="fr-CA" sz="2400" dirty="0"/>
          </a:p>
        </p:txBody>
      </p:sp>
      <p:sp>
        <p:nvSpPr>
          <p:cNvPr id="4" name="Espace réservé de la date 3">
            <a:extLst>
              <a:ext uri="{FF2B5EF4-FFF2-40B4-BE49-F238E27FC236}">
                <a16:creationId xmlns:a16="http://schemas.microsoft.com/office/drawing/2014/main" id="{80C50D9B-C6ED-473F-B093-A1C943DC275F}"/>
              </a:ext>
            </a:extLst>
          </p:cNvPr>
          <p:cNvSpPr>
            <a:spLocks noGrp="1"/>
          </p:cNvSpPr>
          <p:nvPr>
            <p:ph type="dt" sz="quarter" idx="10"/>
            <p:custDataLst>
              <p:tags r:id="rId3"/>
            </p:custDataLst>
          </p:nvPr>
        </p:nvSpPr>
        <p:spPr/>
        <p:txBody>
          <a:bodyPr/>
          <a:lstStyle/>
          <a:p>
            <a:pPr>
              <a:defRPr/>
            </a:pPr>
            <a:fld id="{F913F732-DE7E-40EA-A108-88346E3FA0A7}" type="datetime1">
              <a:rPr lang="en-CA" smtClean="0"/>
              <a:pPr>
                <a:defRPr/>
              </a:pPr>
              <a:t>2022-03-04</a:t>
            </a:fld>
            <a:endParaRPr lang="en-CA"/>
          </a:p>
        </p:txBody>
      </p:sp>
      <p:sp>
        <p:nvSpPr>
          <p:cNvPr id="5" name="Espace réservé du numéro de diapositive 4">
            <a:extLst>
              <a:ext uri="{FF2B5EF4-FFF2-40B4-BE49-F238E27FC236}">
                <a16:creationId xmlns:a16="http://schemas.microsoft.com/office/drawing/2014/main" id="{50794A5C-F0EF-48AD-8E60-57442DB61B0A}"/>
              </a:ext>
            </a:extLst>
          </p:cNvPr>
          <p:cNvSpPr>
            <a:spLocks noGrp="1"/>
          </p:cNvSpPr>
          <p:nvPr>
            <p:ph type="sldNum" sz="quarter" idx="12"/>
            <p:custDataLst>
              <p:tags r:id="rId4"/>
            </p:custDataLst>
          </p:nvPr>
        </p:nvSpPr>
        <p:spPr/>
        <p:txBody>
          <a:bodyPr/>
          <a:lstStyle/>
          <a:p>
            <a:pPr>
              <a:defRPr/>
            </a:pPr>
            <a:fld id="{9B875397-97DA-4615-9C20-033F7B7AAD5C}" type="slidenum">
              <a:rPr lang="en-CA" smtClean="0"/>
              <a:pPr>
                <a:defRPr/>
              </a:pPr>
              <a:t>3</a:t>
            </a:fld>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38850318-E1B4-4616-9E28-E6A66624B193}"/>
              </a:ext>
            </a:extLst>
          </p:cNvPr>
          <p:cNvSpPr>
            <a:spLocks noGrp="1" noChangeArrowheads="1"/>
          </p:cNvSpPr>
          <p:nvPr>
            <p:ph type="title"/>
            <p:custDataLst>
              <p:tags r:id="rId1"/>
            </p:custDataLst>
          </p:nvPr>
        </p:nvSpPr>
        <p:spPr/>
        <p:txBody>
          <a:bodyPr/>
          <a:lstStyle/>
          <a:p>
            <a:pPr eaLnBrk="1" hangingPunct="1"/>
            <a:r>
              <a:rPr lang="fr-CA" sz="3600" dirty="0"/>
              <a:t>Rapport immédiat au chef de la conformité et de l’application</a:t>
            </a:r>
          </a:p>
        </p:txBody>
      </p:sp>
      <p:sp>
        <p:nvSpPr>
          <p:cNvPr id="7171" name="Espace réservé du contenu 2">
            <a:extLst>
              <a:ext uri="{FF2B5EF4-FFF2-40B4-BE49-F238E27FC236}">
                <a16:creationId xmlns:a16="http://schemas.microsoft.com/office/drawing/2014/main" id="{49C0E929-2F7B-4088-B2C0-EADD050D9F6B}"/>
              </a:ext>
            </a:extLst>
          </p:cNvPr>
          <p:cNvSpPr>
            <a:spLocks noGrp="1" noChangeArrowheads="1"/>
          </p:cNvSpPr>
          <p:nvPr>
            <p:ph idx="1"/>
            <p:custDataLst>
              <p:tags r:id="rId2"/>
            </p:custDataLst>
          </p:nvPr>
        </p:nvSpPr>
        <p:spPr/>
        <p:txBody>
          <a:bodyPr/>
          <a:lstStyle/>
          <a:p>
            <a:pPr eaLnBrk="1" hangingPunct="1"/>
            <a:r>
              <a:rPr lang="fr-CA" sz="2400" dirty="0"/>
              <a:t>Dans les vingt-quatre heures après avoir pris connaissance de la situation :	(article 277)</a:t>
            </a:r>
          </a:p>
          <a:p>
            <a:pPr eaLnBrk="1" hangingPunct="1">
              <a:buFont typeface="Arial" panose="020B0604020202020204" pitchFamily="34" charset="0"/>
              <a:buNone/>
            </a:pPr>
            <a:r>
              <a:rPr lang="fr-CA" sz="2400" dirty="0"/>
              <a:t>	a) le décès d’un employé;</a:t>
            </a:r>
          </a:p>
          <a:p>
            <a:pPr eaLnBrk="1" hangingPunct="1">
              <a:buFont typeface="Arial" panose="020B0604020202020204" pitchFamily="34" charset="0"/>
              <a:buNone/>
            </a:pPr>
            <a:r>
              <a:rPr lang="fr-CA" sz="2400" dirty="0"/>
              <a:t>	b) la disparition d’un employé;</a:t>
            </a:r>
          </a:p>
          <a:p>
            <a:pPr eaLnBrk="1" hangingPunct="1">
              <a:buFont typeface="Arial" panose="020B0604020202020204" pitchFamily="34" charset="0"/>
              <a:buNone/>
            </a:pPr>
            <a:r>
              <a:rPr lang="fr-CA" sz="2400" dirty="0"/>
              <a:t>	c) une blessure invalidante chez plus d’un employé;</a:t>
            </a:r>
          </a:p>
          <a:p>
            <a:pPr eaLnBrk="1" hangingPunct="1">
              <a:buFont typeface="Arial" panose="020B0604020202020204" pitchFamily="34" charset="0"/>
              <a:buNone/>
            </a:pPr>
            <a:r>
              <a:rPr lang="fr-CA" sz="2400" dirty="0"/>
              <a:t>	d) l’évanouissement d’un employé (décharge électrique ou faible teneur en oxygène);</a:t>
            </a:r>
          </a:p>
          <a:p>
            <a:pPr eaLnBrk="1" hangingPunct="1">
              <a:buFont typeface="Arial" panose="020B0604020202020204" pitchFamily="34" charset="0"/>
              <a:buNone/>
            </a:pPr>
            <a:r>
              <a:rPr lang="fr-CA" sz="2400" dirty="0"/>
              <a:t>	e) la perte d’un membre;</a:t>
            </a:r>
          </a:p>
          <a:p>
            <a:pPr eaLnBrk="1" hangingPunct="1"/>
            <a:endParaRPr lang="fr-CA" altLang="fr-FR" sz="2400" dirty="0"/>
          </a:p>
        </p:txBody>
      </p:sp>
      <p:sp>
        <p:nvSpPr>
          <p:cNvPr id="4" name="Espace réservé de la date 3">
            <a:extLst>
              <a:ext uri="{FF2B5EF4-FFF2-40B4-BE49-F238E27FC236}">
                <a16:creationId xmlns:a16="http://schemas.microsoft.com/office/drawing/2014/main" id="{11B5BD05-4DD5-4F76-A184-5CCC04877FD6}"/>
              </a:ext>
            </a:extLst>
          </p:cNvPr>
          <p:cNvSpPr>
            <a:spLocks noGrp="1"/>
          </p:cNvSpPr>
          <p:nvPr>
            <p:ph type="dt" sz="quarter" idx="10"/>
            <p:custDataLst>
              <p:tags r:id="rId3"/>
            </p:custDataLst>
          </p:nvPr>
        </p:nvSpPr>
        <p:spPr/>
        <p:txBody>
          <a:bodyPr/>
          <a:lstStyle/>
          <a:p>
            <a:pPr>
              <a:defRPr/>
            </a:pPr>
            <a:fld id="{F913F732-DE7E-40EA-A108-88346E3FA0A7}" type="datetime1">
              <a:rPr lang="en-CA" smtClean="0"/>
              <a:pPr>
                <a:defRPr/>
              </a:pPr>
              <a:t>2022-03-04</a:t>
            </a:fld>
            <a:endParaRPr lang="en-CA"/>
          </a:p>
        </p:txBody>
      </p:sp>
      <p:sp>
        <p:nvSpPr>
          <p:cNvPr id="5" name="Espace réservé du numéro de diapositive 4">
            <a:extLst>
              <a:ext uri="{FF2B5EF4-FFF2-40B4-BE49-F238E27FC236}">
                <a16:creationId xmlns:a16="http://schemas.microsoft.com/office/drawing/2014/main" id="{37543505-F56F-4511-A36D-D8E124509485}"/>
              </a:ext>
            </a:extLst>
          </p:cNvPr>
          <p:cNvSpPr>
            <a:spLocks noGrp="1"/>
          </p:cNvSpPr>
          <p:nvPr>
            <p:ph type="sldNum" sz="quarter" idx="12"/>
            <p:custDataLst>
              <p:tags r:id="rId4"/>
            </p:custDataLst>
          </p:nvPr>
        </p:nvSpPr>
        <p:spPr/>
        <p:txBody>
          <a:bodyPr/>
          <a:lstStyle/>
          <a:p>
            <a:pPr>
              <a:defRPr/>
            </a:pPr>
            <a:fld id="{75239C74-D12F-457C-91D3-186D3F39CD61}" type="slidenum">
              <a:rPr lang="en-CA" smtClean="0"/>
              <a:pPr>
                <a:defRPr/>
              </a:pPr>
              <a:t>4</a:t>
            </a:fld>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a16="http://schemas.microsoft.com/office/drawing/2014/main" id="{E356E4D0-9AE8-4174-B9E8-2B1DB5673D0C}"/>
              </a:ext>
            </a:extLst>
          </p:cNvPr>
          <p:cNvSpPr>
            <a:spLocks noGrp="1" noChangeArrowheads="1"/>
          </p:cNvSpPr>
          <p:nvPr>
            <p:ph type="title"/>
            <p:custDataLst>
              <p:tags r:id="rId1"/>
            </p:custDataLst>
          </p:nvPr>
        </p:nvSpPr>
        <p:spPr/>
        <p:txBody>
          <a:bodyPr/>
          <a:lstStyle/>
          <a:p>
            <a:pPr eaLnBrk="1" hangingPunct="1"/>
            <a:br>
              <a:rPr lang="fr-CA" sz="3600" dirty="0"/>
            </a:br>
            <a:r>
              <a:rPr lang="fr-CA" sz="3600" dirty="0"/>
              <a:t>Rapport immédiat (suite)</a:t>
            </a:r>
            <a:br>
              <a:rPr lang="fr-CA" sz="3600" dirty="0"/>
            </a:br>
            <a:endParaRPr lang="fr-CA" sz="3600" dirty="0"/>
          </a:p>
        </p:txBody>
      </p:sp>
      <p:sp>
        <p:nvSpPr>
          <p:cNvPr id="3" name="Espace réservé du contenu 2">
            <a:extLst>
              <a:ext uri="{FF2B5EF4-FFF2-40B4-BE49-F238E27FC236}">
                <a16:creationId xmlns:a16="http://schemas.microsoft.com/office/drawing/2014/main" id="{23B8EC4A-6C9D-4D72-B599-FD2D4C616131}"/>
              </a:ext>
            </a:extLst>
          </p:cNvPr>
          <p:cNvSpPr>
            <a:spLocks noGrp="1"/>
          </p:cNvSpPr>
          <p:nvPr>
            <p:ph idx="1"/>
            <p:custDataLst>
              <p:tags r:id="rId2"/>
            </p:custDataLst>
          </p:nvPr>
        </p:nvSpPr>
        <p:spPr/>
        <p:txBody>
          <a:bodyPr/>
          <a:lstStyle/>
          <a:p>
            <a:pPr eaLnBrk="1" hangingPunct="1">
              <a:defRPr/>
            </a:pPr>
            <a:r>
              <a:rPr lang="fr-CA" sz="2400" dirty="0"/>
              <a:t>Dans les vingt-quatre heures après avoir pris connaissance de la situation :	(suite, article 277)</a:t>
            </a:r>
          </a:p>
          <a:p>
            <a:pPr marL="450850" indent="-450850" eaLnBrk="1" hangingPunct="1">
              <a:buFont typeface="Arial" panose="020B0604020202020204" pitchFamily="34" charset="0"/>
              <a:buNone/>
              <a:defRPr/>
            </a:pPr>
            <a:r>
              <a:rPr lang="fr-CA" sz="2400" dirty="0"/>
              <a:t>	f) une altération permanente d’une fonction de l’organisme;</a:t>
            </a:r>
          </a:p>
          <a:p>
            <a:pPr marL="450850" indent="-450850" eaLnBrk="1" hangingPunct="1">
              <a:buFont typeface="Arial" panose="020B0604020202020204" pitchFamily="34" charset="0"/>
              <a:buNone/>
              <a:defRPr/>
            </a:pPr>
            <a:r>
              <a:rPr lang="fr-CA" sz="2400" dirty="0"/>
              <a:t>	g) un incendie ou une explosion;</a:t>
            </a:r>
          </a:p>
          <a:p>
            <a:pPr marL="450850" indent="-450850" eaLnBrk="1" hangingPunct="1">
              <a:buFont typeface="Arial" panose="020B0604020202020204" pitchFamily="34" charset="0"/>
              <a:buNone/>
              <a:defRPr/>
            </a:pPr>
            <a:r>
              <a:rPr lang="fr-CA" sz="2400" dirty="0"/>
              <a:t>	h) l’endommagement d’une chaudière ou d’un appareil sous pression (incendie ou rupture);</a:t>
            </a:r>
          </a:p>
          <a:p>
            <a:pPr marL="450850" indent="-450850" eaLnBrk="1" hangingPunct="1">
              <a:buFont typeface="Arial" panose="020B0604020202020204" pitchFamily="34" charset="0"/>
              <a:buNone/>
              <a:defRPr/>
            </a:pPr>
            <a:r>
              <a:rPr lang="fr-CA" sz="2400" dirty="0"/>
              <a:t>	i) l’endommagement ou la chute libre d’un appareil de transbordement de personnes.</a:t>
            </a:r>
          </a:p>
          <a:p>
            <a:pPr indent="0" eaLnBrk="1" hangingPunct="1">
              <a:buFont typeface="Arial" panose="020B0604020202020204" pitchFamily="34" charset="0"/>
              <a:buNone/>
              <a:defRPr/>
            </a:pPr>
            <a:endParaRPr lang="fr-CA" sz="2400" dirty="0"/>
          </a:p>
        </p:txBody>
      </p:sp>
      <p:sp>
        <p:nvSpPr>
          <p:cNvPr id="4" name="Espace réservé de la date 3">
            <a:extLst>
              <a:ext uri="{FF2B5EF4-FFF2-40B4-BE49-F238E27FC236}">
                <a16:creationId xmlns:a16="http://schemas.microsoft.com/office/drawing/2014/main" id="{B3C922CC-B1F8-49ED-91F5-004F45A6F5FE}"/>
              </a:ext>
            </a:extLst>
          </p:cNvPr>
          <p:cNvSpPr>
            <a:spLocks noGrp="1"/>
          </p:cNvSpPr>
          <p:nvPr>
            <p:ph type="dt" sz="quarter" idx="10"/>
            <p:custDataLst>
              <p:tags r:id="rId3"/>
            </p:custDataLst>
          </p:nvPr>
        </p:nvSpPr>
        <p:spPr/>
        <p:txBody>
          <a:bodyPr/>
          <a:lstStyle/>
          <a:p>
            <a:pPr>
              <a:defRPr/>
            </a:pPr>
            <a:fld id="{F913F732-DE7E-40EA-A108-88346E3FA0A7}" type="datetime1">
              <a:rPr lang="en-CA" smtClean="0"/>
              <a:pPr>
                <a:defRPr/>
              </a:pPr>
              <a:t>2022-03-04</a:t>
            </a:fld>
            <a:endParaRPr lang="en-CA"/>
          </a:p>
        </p:txBody>
      </p:sp>
      <p:sp>
        <p:nvSpPr>
          <p:cNvPr id="5" name="Espace réservé du numéro de diapositive 4">
            <a:extLst>
              <a:ext uri="{FF2B5EF4-FFF2-40B4-BE49-F238E27FC236}">
                <a16:creationId xmlns:a16="http://schemas.microsoft.com/office/drawing/2014/main" id="{988381DF-D100-467E-BC3C-E9A32EB7EDB1}"/>
              </a:ext>
            </a:extLst>
          </p:cNvPr>
          <p:cNvSpPr>
            <a:spLocks noGrp="1"/>
          </p:cNvSpPr>
          <p:nvPr>
            <p:ph type="sldNum" sz="quarter" idx="12"/>
            <p:custDataLst>
              <p:tags r:id="rId4"/>
            </p:custDataLst>
          </p:nvPr>
        </p:nvSpPr>
        <p:spPr/>
        <p:txBody>
          <a:bodyPr/>
          <a:lstStyle/>
          <a:p>
            <a:pPr>
              <a:defRPr/>
            </a:pPr>
            <a:fld id="{512EE801-A7C1-4FA7-8A7A-2EE6B88F2E0A}" type="slidenum">
              <a:rPr lang="en-CA" smtClean="0"/>
              <a:pPr>
                <a:defRPr/>
              </a:pPr>
              <a:t>5</a:t>
            </a:fld>
            <a:endParaRPr lang="en-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34752017-3566-417D-A0AA-130DE1DE3F2B}"/>
              </a:ext>
            </a:extLst>
          </p:cNvPr>
          <p:cNvSpPr>
            <a:spLocks noGrp="1" noChangeArrowheads="1"/>
          </p:cNvSpPr>
          <p:nvPr>
            <p:ph type="title"/>
            <p:custDataLst>
              <p:tags r:id="rId1"/>
            </p:custDataLst>
          </p:nvPr>
        </p:nvSpPr>
        <p:spPr/>
        <p:txBody>
          <a:bodyPr/>
          <a:lstStyle/>
          <a:p>
            <a:pPr eaLnBrk="1" hangingPunct="1"/>
            <a:r>
              <a:rPr lang="fr-CA" sz="3600" dirty="0"/>
              <a:t>Partie 21 – Rapport écrit – Rapport d’enquête de situation comportant des risques (RESCR) </a:t>
            </a:r>
          </a:p>
        </p:txBody>
      </p:sp>
      <p:sp>
        <p:nvSpPr>
          <p:cNvPr id="3" name="Espace réservé du contenu 2">
            <a:extLst>
              <a:ext uri="{FF2B5EF4-FFF2-40B4-BE49-F238E27FC236}">
                <a16:creationId xmlns:a16="http://schemas.microsoft.com/office/drawing/2014/main" id="{A1113B14-6785-4680-92B6-1C0E1220DD3A}"/>
              </a:ext>
            </a:extLst>
          </p:cNvPr>
          <p:cNvSpPr>
            <a:spLocks noGrp="1"/>
          </p:cNvSpPr>
          <p:nvPr>
            <p:ph idx="1"/>
            <p:custDataLst>
              <p:tags r:id="rId2"/>
            </p:custDataLst>
          </p:nvPr>
        </p:nvSpPr>
        <p:spPr/>
        <p:txBody>
          <a:bodyPr/>
          <a:lstStyle/>
          <a:p>
            <a:pPr eaLnBrk="1" hangingPunct="1">
              <a:defRPr/>
            </a:pPr>
            <a:endParaRPr lang="fr-CA" sz="2400" u="sng" dirty="0"/>
          </a:p>
          <a:p>
            <a:pPr eaLnBrk="1" hangingPunct="1">
              <a:defRPr/>
            </a:pPr>
            <a:r>
              <a:rPr lang="fr-CA" sz="2400" u="sng" dirty="0"/>
              <a:t>Paragraphe 279(1) :</a:t>
            </a:r>
          </a:p>
          <a:p>
            <a:pPr eaLnBrk="1" hangingPunct="1">
              <a:defRPr/>
            </a:pPr>
            <a:r>
              <a:rPr lang="fr-CA" sz="2400" dirty="0"/>
              <a:t>L’enquête prévue à l’article 276 révèle que la situation comportant des risques a entraîné :</a:t>
            </a:r>
          </a:p>
          <a:p>
            <a:pPr marL="812800" indent="-276225" eaLnBrk="1" hangingPunct="1">
              <a:defRPr/>
            </a:pPr>
            <a:r>
              <a:rPr lang="fr-CA" sz="2400" dirty="0"/>
              <a:t>le décès d’un employé;</a:t>
            </a:r>
          </a:p>
          <a:p>
            <a:pPr marL="812800" indent="-276225" eaLnBrk="1" hangingPunct="1">
              <a:defRPr/>
            </a:pPr>
            <a:r>
              <a:rPr lang="fr-CA" sz="2400" dirty="0"/>
              <a:t>la disparition d’un employé;</a:t>
            </a:r>
          </a:p>
          <a:p>
            <a:pPr marL="812800" indent="-276225" eaLnBrk="1" hangingPunct="1">
              <a:defRPr/>
            </a:pPr>
            <a:r>
              <a:rPr lang="fr-CA" sz="2400" dirty="0"/>
              <a:t>une blessure invalidante;</a:t>
            </a:r>
          </a:p>
          <a:p>
            <a:pPr marL="812800" indent="-276225" eaLnBrk="1" hangingPunct="1">
              <a:defRPr/>
            </a:pPr>
            <a:r>
              <a:rPr lang="fr-CA" sz="2400" dirty="0"/>
              <a:t>l’évanouissement.</a:t>
            </a:r>
          </a:p>
          <a:p>
            <a:pPr eaLnBrk="1" hangingPunct="1">
              <a:defRPr/>
            </a:pPr>
            <a:endParaRPr lang="fr-CA" sz="2400" dirty="0"/>
          </a:p>
        </p:txBody>
      </p:sp>
      <p:sp>
        <p:nvSpPr>
          <p:cNvPr id="4" name="Espace réservé de la date 3">
            <a:extLst>
              <a:ext uri="{FF2B5EF4-FFF2-40B4-BE49-F238E27FC236}">
                <a16:creationId xmlns:a16="http://schemas.microsoft.com/office/drawing/2014/main" id="{71162B3A-0DF5-4736-849F-82D0CE877534}"/>
              </a:ext>
            </a:extLst>
          </p:cNvPr>
          <p:cNvSpPr>
            <a:spLocks noGrp="1"/>
          </p:cNvSpPr>
          <p:nvPr>
            <p:ph type="dt" sz="quarter" idx="10"/>
            <p:custDataLst>
              <p:tags r:id="rId3"/>
            </p:custDataLst>
          </p:nvPr>
        </p:nvSpPr>
        <p:spPr/>
        <p:txBody>
          <a:bodyPr/>
          <a:lstStyle/>
          <a:p>
            <a:pPr>
              <a:defRPr/>
            </a:pPr>
            <a:fld id="{F913F732-DE7E-40EA-A108-88346E3FA0A7}" type="datetime1">
              <a:rPr lang="en-CA" smtClean="0"/>
              <a:pPr>
                <a:defRPr/>
              </a:pPr>
              <a:t>2022-03-04</a:t>
            </a:fld>
            <a:endParaRPr lang="en-CA"/>
          </a:p>
        </p:txBody>
      </p:sp>
      <p:sp>
        <p:nvSpPr>
          <p:cNvPr id="5" name="Espace réservé du numéro de diapositive 4">
            <a:extLst>
              <a:ext uri="{FF2B5EF4-FFF2-40B4-BE49-F238E27FC236}">
                <a16:creationId xmlns:a16="http://schemas.microsoft.com/office/drawing/2014/main" id="{C8729783-5883-4BCF-BF87-BBBCB5094DA3}"/>
              </a:ext>
            </a:extLst>
          </p:cNvPr>
          <p:cNvSpPr>
            <a:spLocks noGrp="1"/>
          </p:cNvSpPr>
          <p:nvPr>
            <p:ph type="sldNum" sz="quarter" idx="12"/>
            <p:custDataLst>
              <p:tags r:id="rId4"/>
            </p:custDataLst>
          </p:nvPr>
        </p:nvSpPr>
        <p:spPr/>
        <p:txBody>
          <a:bodyPr/>
          <a:lstStyle/>
          <a:p>
            <a:pPr>
              <a:defRPr/>
            </a:pPr>
            <a:fld id="{8C86701E-921A-4799-AB2A-9B018640C9B7}" type="slidenum">
              <a:rPr lang="en-CA" smtClean="0"/>
              <a:pPr>
                <a:defRPr/>
              </a:pPr>
              <a:t>6</a:t>
            </a:fld>
            <a:endParaRPr lang="en-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A23380BF-E624-4479-93AA-BB77730B546D}"/>
              </a:ext>
            </a:extLst>
          </p:cNvPr>
          <p:cNvSpPr>
            <a:spLocks noGrp="1" noChangeArrowheads="1"/>
          </p:cNvSpPr>
          <p:nvPr>
            <p:ph type="title"/>
            <p:custDataLst>
              <p:tags r:id="rId1"/>
            </p:custDataLst>
          </p:nvPr>
        </p:nvSpPr>
        <p:spPr/>
        <p:txBody>
          <a:bodyPr/>
          <a:lstStyle/>
          <a:p>
            <a:pPr eaLnBrk="1" hangingPunct="1"/>
            <a:r>
              <a:rPr lang="fr-CA" sz="3600" dirty="0"/>
              <a:t>Partie 21 – RESCR
</a:t>
            </a:r>
            <a:br>
              <a:rPr lang="fr-CA" sz="3600" dirty="0"/>
            </a:br>
            <a:r>
              <a:rPr lang="fr-CA" sz="3600" dirty="0"/>
              <a:t>Définition (Partie 1)</a:t>
            </a:r>
          </a:p>
        </p:txBody>
      </p:sp>
      <p:sp>
        <p:nvSpPr>
          <p:cNvPr id="3" name="Espace réservé du contenu 2">
            <a:extLst>
              <a:ext uri="{FF2B5EF4-FFF2-40B4-BE49-F238E27FC236}">
                <a16:creationId xmlns:a16="http://schemas.microsoft.com/office/drawing/2014/main" id="{7DDEE370-C980-469E-B1E0-61C07FD9EF64}"/>
              </a:ext>
            </a:extLst>
          </p:cNvPr>
          <p:cNvSpPr>
            <a:spLocks noGrp="1"/>
          </p:cNvSpPr>
          <p:nvPr>
            <p:ph idx="1"/>
            <p:custDataLst>
              <p:tags r:id="rId2"/>
            </p:custDataLst>
          </p:nvPr>
        </p:nvSpPr>
        <p:spPr/>
        <p:txBody>
          <a:bodyPr/>
          <a:lstStyle/>
          <a:p>
            <a:pPr eaLnBrk="1" hangingPunct="1">
              <a:defRPr/>
            </a:pPr>
            <a:r>
              <a:rPr lang="fr-CA" sz="2000" b="1" i="1" dirty="0">
                <a:solidFill>
                  <a:srgbClr val="333333"/>
                </a:solidFill>
              </a:rPr>
              <a:t>blessure invalidante</a:t>
            </a:r>
            <a:r>
              <a:rPr lang="fr-CA" sz="2000" dirty="0">
                <a:solidFill>
                  <a:srgbClr val="333333"/>
                </a:solidFill>
              </a:rPr>
              <a:t> Blessure au travail ou maladie professionnelle qui, selon le cas :</a:t>
            </a:r>
          </a:p>
          <a:p>
            <a:pPr marL="538163" eaLnBrk="1" hangingPunct="1">
              <a:defRPr/>
            </a:pPr>
            <a:r>
              <a:rPr lang="fr-CA" sz="2000" b="1" i="1" dirty="0">
                <a:solidFill>
                  <a:srgbClr val="000000"/>
                </a:solidFill>
              </a:rPr>
              <a:t>a)</a:t>
            </a:r>
            <a:r>
              <a:rPr lang="fr-CA" sz="2000" i="1" dirty="0">
                <a:solidFill>
                  <a:srgbClr val="333333"/>
                </a:solidFill>
              </a:rPr>
              <a:t> empêche l’employé de se présenter au travail ou de s’acquitter efficacement de toutes les fonctions liées à son travail habituel n’importe quel jour suivant celui où il a subi la blessure ou contracté la maladie, qu’il s’agisse ou non d’un jour de travail pour lui;</a:t>
            </a:r>
          </a:p>
          <a:p>
            <a:pPr marL="538163" eaLnBrk="1" hangingPunct="1">
              <a:defRPr/>
            </a:pPr>
            <a:r>
              <a:rPr lang="fr-CA" sz="2000" b="1" i="1" dirty="0">
                <a:solidFill>
                  <a:srgbClr val="000000"/>
                </a:solidFill>
              </a:rPr>
              <a:t>b)</a:t>
            </a:r>
            <a:r>
              <a:rPr lang="fr-CA" sz="2000" i="1" dirty="0">
                <a:solidFill>
                  <a:srgbClr val="333333"/>
                </a:solidFill>
              </a:rPr>
              <a:t> entraîne chez l’employé la perte d’un membre ou d’une partie d’un membre, ou la perte totale de l’usage d’un membre ou d’une partie d’un membre;</a:t>
            </a:r>
          </a:p>
          <a:p>
            <a:pPr marL="538163" eaLnBrk="1" hangingPunct="1">
              <a:defRPr/>
            </a:pPr>
            <a:r>
              <a:rPr lang="fr-CA" sz="2000" b="1" i="1" dirty="0">
                <a:solidFill>
                  <a:srgbClr val="000000"/>
                </a:solidFill>
              </a:rPr>
              <a:t>c)</a:t>
            </a:r>
            <a:r>
              <a:rPr lang="fr-CA" sz="2000" i="1" dirty="0">
                <a:solidFill>
                  <a:srgbClr val="333333"/>
                </a:solidFill>
              </a:rPr>
              <a:t> entraîne chez l’employé une altération permanente d’une fonction de l’organisme.</a:t>
            </a:r>
          </a:p>
        </p:txBody>
      </p:sp>
      <p:sp>
        <p:nvSpPr>
          <p:cNvPr id="4" name="Espace réservé de la date 3">
            <a:extLst>
              <a:ext uri="{FF2B5EF4-FFF2-40B4-BE49-F238E27FC236}">
                <a16:creationId xmlns:a16="http://schemas.microsoft.com/office/drawing/2014/main" id="{AB0E65C6-BD3A-424B-9B23-EF636E2EECAB}"/>
              </a:ext>
            </a:extLst>
          </p:cNvPr>
          <p:cNvSpPr>
            <a:spLocks noGrp="1"/>
          </p:cNvSpPr>
          <p:nvPr>
            <p:ph type="dt" sz="quarter" idx="10"/>
            <p:custDataLst>
              <p:tags r:id="rId3"/>
            </p:custDataLst>
          </p:nvPr>
        </p:nvSpPr>
        <p:spPr/>
        <p:txBody>
          <a:bodyPr/>
          <a:lstStyle/>
          <a:p>
            <a:pPr>
              <a:defRPr/>
            </a:pPr>
            <a:fld id="{F913F732-DE7E-40EA-A108-88346E3FA0A7}" type="datetime1">
              <a:rPr lang="en-CA" smtClean="0"/>
              <a:pPr>
                <a:defRPr/>
              </a:pPr>
              <a:t>2022-03-04</a:t>
            </a:fld>
            <a:endParaRPr lang="en-CA"/>
          </a:p>
        </p:txBody>
      </p:sp>
      <p:sp>
        <p:nvSpPr>
          <p:cNvPr id="5" name="Espace réservé du numéro de diapositive 4">
            <a:extLst>
              <a:ext uri="{FF2B5EF4-FFF2-40B4-BE49-F238E27FC236}">
                <a16:creationId xmlns:a16="http://schemas.microsoft.com/office/drawing/2014/main" id="{C883E267-BD0A-4727-AF9B-FB4E663FC6C3}"/>
              </a:ext>
            </a:extLst>
          </p:cNvPr>
          <p:cNvSpPr>
            <a:spLocks noGrp="1"/>
          </p:cNvSpPr>
          <p:nvPr>
            <p:ph type="sldNum" sz="quarter" idx="12"/>
            <p:custDataLst>
              <p:tags r:id="rId4"/>
            </p:custDataLst>
          </p:nvPr>
        </p:nvSpPr>
        <p:spPr/>
        <p:txBody>
          <a:bodyPr/>
          <a:lstStyle/>
          <a:p>
            <a:pPr>
              <a:defRPr/>
            </a:pPr>
            <a:fld id="{F4A8A46C-A15A-49E2-82B5-506EAB86FF1E}" type="slidenum">
              <a:rPr lang="en-CA" smtClean="0"/>
              <a:pPr>
                <a:defRPr/>
              </a:pPr>
              <a:t>7</a:t>
            </a:fld>
            <a:endParaRPr lang="en-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35CCBDA1-18EC-4155-9ED5-12D2CD1928F5}"/>
              </a:ext>
            </a:extLst>
          </p:cNvPr>
          <p:cNvSpPr>
            <a:spLocks noGrp="1" noChangeArrowheads="1"/>
          </p:cNvSpPr>
          <p:nvPr>
            <p:ph type="title"/>
            <p:custDataLst>
              <p:tags r:id="rId1"/>
            </p:custDataLst>
          </p:nvPr>
        </p:nvSpPr>
        <p:spPr/>
        <p:txBody>
          <a:bodyPr/>
          <a:lstStyle/>
          <a:p>
            <a:pPr eaLnBrk="1" hangingPunct="1"/>
            <a:r>
              <a:rPr lang="fr-CA" sz="3600" dirty="0"/>
              <a:t>Partie 21 – RESCR (suite)</a:t>
            </a:r>
          </a:p>
        </p:txBody>
      </p:sp>
      <p:sp>
        <p:nvSpPr>
          <p:cNvPr id="11267" name="Espace réservé du contenu 2">
            <a:extLst>
              <a:ext uri="{FF2B5EF4-FFF2-40B4-BE49-F238E27FC236}">
                <a16:creationId xmlns:a16="http://schemas.microsoft.com/office/drawing/2014/main" id="{64C61EDE-02EE-433B-922D-0070D760A1D7}"/>
              </a:ext>
            </a:extLst>
          </p:cNvPr>
          <p:cNvSpPr>
            <a:spLocks noGrp="1" noChangeArrowheads="1"/>
          </p:cNvSpPr>
          <p:nvPr>
            <p:ph idx="1"/>
            <p:custDataLst>
              <p:tags r:id="rId2"/>
            </p:custDataLst>
          </p:nvPr>
        </p:nvSpPr>
        <p:spPr/>
        <p:txBody>
          <a:bodyPr/>
          <a:lstStyle/>
          <a:p>
            <a:pPr eaLnBrk="1" hangingPunct="1"/>
            <a:r>
              <a:rPr lang="fr-CA" sz="2400" dirty="0"/>
              <a:t>Exhaustivité et qualité des renseignements</a:t>
            </a:r>
          </a:p>
          <a:p>
            <a:pPr eaLnBrk="1" hangingPunct="1"/>
            <a:endParaRPr lang="fr-CA" altLang="fr-FR" sz="2400" dirty="0"/>
          </a:p>
          <a:p>
            <a:pPr eaLnBrk="1" hangingPunct="1"/>
            <a:r>
              <a:rPr lang="fr-CA" sz="2400" dirty="0"/>
              <a:t>Commentaires pour empêcher que la situation ne se reproduise</a:t>
            </a:r>
          </a:p>
          <a:p>
            <a:pPr eaLnBrk="1" hangingPunct="1"/>
            <a:endParaRPr lang="fr-CA" altLang="fr-FR" sz="2400" dirty="0"/>
          </a:p>
          <a:p>
            <a:pPr eaLnBrk="1" hangingPunct="1"/>
            <a:r>
              <a:rPr lang="fr-CA" sz="2400" dirty="0"/>
              <a:t>Signature et commentaires des deux parties</a:t>
            </a:r>
          </a:p>
          <a:p>
            <a:pPr eaLnBrk="1" hangingPunct="1"/>
            <a:endParaRPr lang="fr-CA" altLang="fr-FR" sz="2400" dirty="0"/>
          </a:p>
          <a:p>
            <a:pPr eaLnBrk="1" hangingPunct="1"/>
            <a:r>
              <a:rPr lang="fr-CA" sz="2400" dirty="0"/>
              <a:t>Date limite de soumission : dans les 30 jours au chef (Transports Canada) et au Bureau de la sécurité des transports (BST)</a:t>
            </a:r>
          </a:p>
          <a:p>
            <a:pPr eaLnBrk="1" hangingPunct="1"/>
            <a:endParaRPr lang="fr-CA" altLang="fr-FR" sz="2400" dirty="0"/>
          </a:p>
        </p:txBody>
      </p:sp>
      <p:sp>
        <p:nvSpPr>
          <p:cNvPr id="4" name="Espace réservé de la date 3">
            <a:extLst>
              <a:ext uri="{FF2B5EF4-FFF2-40B4-BE49-F238E27FC236}">
                <a16:creationId xmlns:a16="http://schemas.microsoft.com/office/drawing/2014/main" id="{43707FBE-FF60-472E-872C-9F56256E91E3}"/>
              </a:ext>
            </a:extLst>
          </p:cNvPr>
          <p:cNvSpPr>
            <a:spLocks noGrp="1"/>
          </p:cNvSpPr>
          <p:nvPr>
            <p:ph type="dt" sz="quarter" idx="10"/>
            <p:custDataLst>
              <p:tags r:id="rId3"/>
            </p:custDataLst>
          </p:nvPr>
        </p:nvSpPr>
        <p:spPr/>
        <p:txBody>
          <a:bodyPr/>
          <a:lstStyle/>
          <a:p>
            <a:pPr>
              <a:defRPr/>
            </a:pPr>
            <a:fld id="{F913F732-DE7E-40EA-A108-88346E3FA0A7}" type="datetime1">
              <a:rPr lang="en-CA" smtClean="0"/>
              <a:pPr>
                <a:defRPr/>
              </a:pPr>
              <a:t>2022-03-04</a:t>
            </a:fld>
            <a:endParaRPr lang="en-CA"/>
          </a:p>
        </p:txBody>
      </p:sp>
      <p:sp>
        <p:nvSpPr>
          <p:cNvPr id="5" name="Espace réservé du numéro de diapositive 4">
            <a:extLst>
              <a:ext uri="{FF2B5EF4-FFF2-40B4-BE49-F238E27FC236}">
                <a16:creationId xmlns:a16="http://schemas.microsoft.com/office/drawing/2014/main" id="{215D3275-2D51-425B-AD95-BAC9A66CE129}"/>
              </a:ext>
            </a:extLst>
          </p:cNvPr>
          <p:cNvSpPr>
            <a:spLocks noGrp="1"/>
          </p:cNvSpPr>
          <p:nvPr>
            <p:ph type="sldNum" sz="quarter" idx="12"/>
            <p:custDataLst>
              <p:tags r:id="rId4"/>
            </p:custDataLst>
          </p:nvPr>
        </p:nvSpPr>
        <p:spPr/>
        <p:txBody>
          <a:bodyPr/>
          <a:lstStyle/>
          <a:p>
            <a:pPr>
              <a:defRPr/>
            </a:pPr>
            <a:fld id="{CC0A3B6C-B3C1-45E6-AAC4-0FD18AF564AC}" type="slidenum">
              <a:rPr lang="en-CA" smtClean="0"/>
              <a:pPr>
                <a:defRPr/>
              </a:pPr>
              <a:t>8</a:t>
            </a:fld>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a:extLst>
              <a:ext uri="{FF2B5EF4-FFF2-40B4-BE49-F238E27FC236}">
                <a16:creationId xmlns:a16="http://schemas.microsoft.com/office/drawing/2014/main" id="{E904B824-836E-4AED-B772-9A613C42AA24}"/>
              </a:ext>
            </a:extLst>
          </p:cNvPr>
          <p:cNvSpPr>
            <a:spLocks noGrp="1" noChangeArrowheads="1"/>
          </p:cNvSpPr>
          <p:nvPr>
            <p:ph type="title"/>
            <p:custDataLst>
              <p:tags r:id="rId1"/>
            </p:custDataLst>
          </p:nvPr>
        </p:nvSpPr>
        <p:spPr/>
        <p:txBody>
          <a:bodyPr/>
          <a:lstStyle/>
          <a:p>
            <a:r>
              <a:rPr lang="fr-CA" sz="3600" dirty="0"/>
              <a:t>Comment soumettre un RESCR pour les employés à bord</a:t>
            </a:r>
          </a:p>
        </p:txBody>
      </p:sp>
      <p:sp>
        <p:nvSpPr>
          <p:cNvPr id="12291" name="Espace réservé du contenu 2">
            <a:extLst>
              <a:ext uri="{FF2B5EF4-FFF2-40B4-BE49-F238E27FC236}">
                <a16:creationId xmlns:a16="http://schemas.microsoft.com/office/drawing/2014/main" id="{DB31EF83-5945-466B-BF9A-6CF588202D7A}"/>
              </a:ext>
            </a:extLst>
          </p:cNvPr>
          <p:cNvSpPr>
            <a:spLocks noGrp="1" noChangeArrowheads="1"/>
          </p:cNvSpPr>
          <p:nvPr>
            <p:ph idx="1"/>
            <p:custDataLst>
              <p:tags r:id="rId2"/>
            </p:custDataLst>
          </p:nvPr>
        </p:nvSpPr>
        <p:spPr/>
        <p:txBody>
          <a:bodyPr/>
          <a:lstStyle/>
          <a:p>
            <a:r>
              <a:rPr lang="fr-CA" sz="2400" b="1" dirty="0"/>
              <a:t>FORMULAIRE RESCR de TC </a:t>
            </a:r>
            <a:r>
              <a:rPr lang="fr-CA" sz="2400" dirty="0"/>
              <a:t>n</a:t>
            </a:r>
            <a:r>
              <a:rPr lang="fr-CA" sz="2400" baseline="30000" dirty="0"/>
              <a:t>o</a:t>
            </a:r>
            <a:r>
              <a:rPr lang="fr-CA" sz="2400" dirty="0"/>
              <a:t> </a:t>
            </a:r>
            <a:r>
              <a:rPr lang="fr-CA" sz="2400" dirty="0">
                <a:hlinkClick r:id="rId7"/>
              </a:rPr>
              <a:t>82-0703</a:t>
            </a:r>
            <a:r>
              <a:rPr lang="fr-CA" sz="2400" dirty="0"/>
              <a:t> </a:t>
            </a:r>
          </a:p>
          <a:p>
            <a:r>
              <a:rPr lang="fr-CA" sz="2400" dirty="0"/>
              <a:t>Une fois rempli, l’envoyer aux bureaux régionaux de TC : </a:t>
            </a:r>
            <a:r>
              <a:rPr lang="fr-CA" sz="1400" dirty="0">
                <a:hlinkClick r:id="rId8"/>
              </a:rPr>
              <a:t>https://tc.canada.ca/fr/services-generaux/contactez-transports-canada</a:t>
            </a:r>
          </a:p>
          <a:p>
            <a:endParaRPr lang="fr-CA" altLang="fr-FR" sz="1400" dirty="0"/>
          </a:p>
          <a:p>
            <a:endParaRPr lang="fr-CA" altLang="fr-FR" sz="2400" dirty="0"/>
          </a:p>
        </p:txBody>
      </p:sp>
      <p:sp>
        <p:nvSpPr>
          <p:cNvPr id="4" name="Espace réservé de la date 3">
            <a:extLst>
              <a:ext uri="{FF2B5EF4-FFF2-40B4-BE49-F238E27FC236}">
                <a16:creationId xmlns:a16="http://schemas.microsoft.com/office/drawing/2014/main" id="{D48F96AF-A7A5-4367-84DF-3212A18B111B}"/>
              </a:ext>
            </a:extLst>
          </p:cNvPr>
          <p:cNvSpPr>
            <a:spLocks noGrp="1"/>
          </p:cNvSpPr>
          <p:nvPr>
            <p:ph type="dt" sz="quarter" idx="10"/>
            <p:custDataLst>
              <p:tags r:id="rId3"/>
            </p:custDataLst>
          </p:nvPr>
        </p:nvSpPr>
        <p:spPr/>
        <p:txBody>
          <a:bodyPr/>
          <a:lstStyle/>
          <a:p>
            <a:pPr>
              <a:defRPr/>
            </a:pPr>
            <a:fld id="{E84176BF-5CAA-4AB0-B021-816C4F1BE832}" type="datetime1">
              <a:rPr lang="en-CA" smtClean="0"/>
              <a:pPr>
                <a:defRPr/>
              </a:pPr>
              <a:t>2022-03-04</a:t>
            </a:fld>
            <a:endParaRPr lang="en-CA"/>
          </a:p>
        </p:txBody>
      </p:sp>
      <p:sp>
        <p:nvSpPr>
          <p:cNvPr id="5" name="Espace réservé du numéro de diapositive 4">
            <a:extLst>
              <a:ext uri="{FF2B5EF4-FFF2-40B4-BE49-F238E27FC236}">
                <a16:creationId xmlns:a16="http://schemas.microsoft.com/office/drawing/2014/main" id="{2E18C5C2-FC9F-4CD5-AF71-DF945AFBF691}"/>
              </a:ext>
            </a:extLst>
          </p:cNvPr>
          <p:cNvSpPr>
            <a:spLocks noGrp="1"/>
          </p:cNvSpPr>
          <p:nvPr>
            <p:ph type="sldNum" sz="quarter" idx="12"/>
            <p:custDataLst>
              <p:tags r:id="rId4"/>
            </p:custDataLst>
          </p:nvPr>
        </p:nvSpPr>
        <p:spPr/>
        <p:txBody>
          <a:bodyPr/>
          <a:lstStyle/>
          <a:p>
            <a:pPr>
              <a:defRPr/>
            </a:pPr>
            <a:fld id="{1D249EEF-C07D-4781-A0C4-8EE4AF8A1616}" type="slidenum">
              <a:rPr lang="en-CA" smtClean="0"/>
              <a:pPr>
                <a:defRPr/>
              </a:pPr>
              <a:t>9</a:t>
            </a:fld>
            <a:endParaRPr lang="en-CA"/>
          </a:p>
        </p:txBody>
      </p:sp>
      <p:pic>
        <p:nvPicPr>
          <p:cNvPr id="12294" name="Image 8">
            <a:extLst>
              <a:ext uri="{FF2B5EF4-FFF2-40B4-BE49-F238E27FC236}">
                <a16:creationId xmlns:a16="http://schemas.microsoft.com/office/drawing/2014/main" id="{AA7A86B5-D20E-4D46-8F29-5890658EF260}"/>
              </a:ext>
            </a:extLst>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893763" y="3349625"/>
            <a:ext cx="6583362"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Transport Canada">
      <a:dk1>
        <a:srgbClr val="000000"/>
      </a:dk1>
      <a:lt1>
        <a:srgbClr val="FFFFFF"/>
      </a:lt1>
      <a:dk2>
        <a:srgbClr val="44546A"/>
      </a:dk2>
      <a:lt2>
        <a:srgbClr val="E7E6E6"/>
      </a:lt2>
      <a:accent1>
        <a:srgbClr val="3FA291"/>
      </a:accent1>
      <a:accent2>
        <a:srgbClr val="7CCCBD"/>
      </a:accent2>
      <a:accent3>
        <a:srgbClr val="008AB1"/>
      </a:accent3>
      <a:accent4>
        <a:srgbClr val="DF6420"/>
      </a:accent4>
      <a:accent5>
        <a:srgbClr val="00698C"/>
      </a:accent5>
      <a:accent6>
        <a:srgbClr val="D3DF44"/>
      </a:accent6>
      <a:hlink>
        <a:srgbClr val="595959"/>
      </a:hlink>
      <a:folHlink>
        <a:srgbClr val="5959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TotalTime>
  <Words>977</Words>
  <Application>Microsoft Office PowerPoint</Application>
  <PresentationFormat>Affichage à l'écran (4:3)</PresentationFormat>
  <Paragraphs>120</Paragraphs>
  <Slides>15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15</vt:i4>
      </vt:variant>
    </vt:vector>
  </HeadingPairs>
  <TitlesOfParts>
    <vt:vector size="18" baseType="lpstr">
      <vt:lpstr>Arial</vt:lpstr>
      <vt:lpstr>Calibri</vt:lpstr>
      <vt:lpstr>Office Theme</vt:lpstr>
      <vt:lpstr>Règlement sur la santé et la sécurité au travail en milieu maritime – Partie 21 Exigences en matière de rapports</vt:lpstr>
      <vt:lpstr>Aperçu – Exigences en matière de rapports sur la SSTMM</vt:lpstr>
      <vt:lpstr>Obligations des parties</vt:lpstr>
      <vt:lpstr>Rapport immédiat au chef de la conformité et de l’application</vt:lpstr>
      <vt:lpstr> Rapport immédiat (suite) </vt:lpstr>
      <vt:lpstr>Partie 21 – Rapport écrit – Rapport d’enquête de situation comportant des risques (RESCR) </vt:lpstr>
      <vt:lpstr>Partie 21 – RESCR
 Définition (Partie 1)</vt:lpstr>
      <vt:lpstr>Partie 21 – RESCR (suite)</vt:lpstr>
      <vt:lpstr>Comment soumettre un RESCR pour les employés à bord</vt:lpstr>
      <vt:lpstr>Partie 21 – Rapport annuel de l’employeur concernant les situations comportant des risques (RAESCR)</vt:lpstr>
      <vt:lpstr>Partie 21 – RAESCR (suite)</vt:lpstr>
      <vt:lpstr>RAESCR (SUITE) – ARTICLE 280 </vt:lpstr>
      <vt:lpstr>Comment soumettre</vt:lpstr>
      <vt:lpstr>RAESCR – ARTICLE 281 du RSSTMM</vt:lpstr>
      <vt:lpstr>Questions et personne-ressource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Dube, Nicole</cp:lastModifiedBy>
  <cp:revision>26</cp:revision>
  <dcterms:created xsi:type="dcterms:W3CDTF">2019-04-09T19:40:21Z</dcterms:created>
  <dcterms:modified xsi:type="dcterms:W3CDTF">2022-03-04T20:07:04Z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64f8a-9106-4cda-819e-b627ee2cf2ec_Enabled">
    <vt:lpwstr>true</vt:lpwstr>
  </property>
  <property fmtid="{D5CDD505-2E9C-101B-9397-08002B2CF9AE}" pid="3" name="MSIP_Label_7bb64f8a-9106-4cda-819e-b627ee2cf2ec_SetDate">
    <vt:lpwstr>2022-03-04T20:07:04Z</vt:lpwstr>
  </property>
  <property fmtid="{D5CDD505-2E9C-101B-9397-08002B2CF9AE}" pid="4" name="MSIP_Label_7bb64f8a-9106-4cda-819e-b627ee2cf2ec_Method">
    <vt:lpwstr>Privileged</vt:lpwstr>
  </property>
  <property fmtid="{D5CDD505-2E9C-101B-9397-08002B2CF9AE}" pid="5" name="MSIP_Label_7bb64f8a-9106-4cda-819e-b627ee2cf2ec_Name">
    <vt:lpwstr>Unclassified</vt:lpwstr>
  </property>
  <property fmtid="{D5CDD505-2E9C-101B-9397-08002B2CF9AE}" pid="6" name="MSIP_Label_7bb64f8a-9106-4cda-819e-b627ee2cf2ec_SiteId">
    <vt:lpwstr>2008ffa9-c9b2-4d97-9ad9-4ace25386be7</vt:lpwstr>
  </property>
  <property fmtid="{D5CDD505-2E9C-101B-9397-08002B2CF9AE}" pid="7" name="MSIP_Label_7bb64f8a-9106-4cda-819e-b627ee2cf2ec_ActionId">
    <vt:lpwstr>734a0320-ef03-48a9-ade2-99e8c8e5df73</vt:lpwstr>
  </property>
  <property fmtid="{D5CDD505-2E9C-101B-9397-08002B2CF9AE}" pid="8" name="MSIP_Label_7bb64f8a-9106-4cda-819e-b627ee2cf2ec_ContentBits">
    <vt:lpwstr>1</vt:lpwstr>
  </property>
</Properties>
</file>