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988" r:id="rId2"/>
    <p:sldMasterId id="2147483893" r:id="rId3"/>
    <p:sldMasterId id="2147483931" r:id="rId4"/>
    <p:sldMasterId id="2147483961" r:id="rId5"/>
    <p:sldMasterId id="2147483903" r:id="rId6"/>
    <p:sldMasterId id="2147483940" r:id="rId7"/>
  </p:sldMasterIdLst>
  <p:notesMasterIdLst>
    <p:notesMasterId r:id="rId26"/>
  </p:notesMasterIdLst>
  <p:handoutMasterIdLst>
    <p:handoutMasterId r:id="rId27"/>
  </p:handoutMasterIdLst>
  <p:sldIdLst>
    <p:sldId id="282" r:id="rId8"/>
    <p:sldId id="272" r:id="rId9"/>
    <p:sldId id="273" r:id="rId10"/>
    <p:sldId id="283" r:id="rId11"/>
    <p:sldId id="285" r:id="rId12"/>
    <p:sldId id="274" r:id="rId13"/>
    <p:sldId id="275" r:id="rId14"/>
    <p:sldId id="276" r:id="rId15"/>
    <p:sldId id="286" r:id="rId16"/>
    <p:sldId id="284" r:id="rId17"/>
    <p:sldId id="278" r:id="rId18"/>
    <p:sldId id="279" r:id="rId19"/>
    <p:sldId id="287" r:id="rId20"/>
    <p:sldId id="288" r:id="rId21"/>
    <p:sldId id="280" r:id="rId22"/>
    <p:sldId id="289" r:id="rId23"/>
    <p:sldId id="281" r:id="rId24"/>
    <p:sldId id="277" r:id="rId25"/>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15B69D-DBED-0B3C-5420-4A9DDE3429B4}" v="2" dt="2024-03-27T15:27:22.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24" autoAdjust="0"/>
  </p:normalViewPr>
  <p:slideViewPr>
    <p:cSldViewPr snapToGrid="0">
      <p:cViewPr varScale="1">
        <p:scale>
          <a:sx n="108" d="100"/>
          <a:sy n="108" d="100"/>
        </p:scale>
        <p:origin x="426" y="78"/>
      </p:cViewPr>
      <p:guideLst/>
    </p:cSldViewPr>
  </p:slideViewPr>
  <p:outlineViewPr>
    <p:cViewPr>
      <p:scale>
        <a:sx n="33" d="100"/>
        <a:sy n="33" d="100"/>
      </p:scale>
      <p:origin x="0" y="-12245"/>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plampu, Adiki" userId="S::apuplamp@tbs-sct.gc.ca::ecc17fc4-3762-47ab-8451-0b9ef562e3d3" providerId="AD" clId="Web-{0F608568-BC5C-07B1-0979-F95A9A569717}"/>
    <pc:docChg chg="addSld delSld sldOrd addMainMaster modMainMaster">
      <pc:chgData name="Puplampu, Adiki" userId="S::apuplamp@tbs-sct.gc.ca::ecc17fc4-3762-47ab-8451-0b9ef562e3d3" providerId="AD" clId="Web-{0F608568-BC5C-07B1-0979-F95A9A569717}" dt="2023-09-11T17:45:33.994" v="21"/>
      <pc:docMkLst>
        <pc:docMk/>
      </pc:docMkLst>
      <pc:sldChg chg="del">
        <pc:chgData name="Puplampu, Adiki" userId="S::apuplamp@tbs-sct.gc.ca::ecc17fc4-3762-47ab-8451-0b9ef562e3d3" providerId="AD" clId="Web-{0F608568-BC5C-07B1-0979-F95A9A569717}" dt="2023-09-11T17:45:33.994" v="21"/>
        <pc:sldMkLst>
          <pc:docMk/>
          <pc:sldMk cId="109857222" sldId="256"/>
        </pc:sldMkLst>
      </pc:sldChg>
      <pc:sldChg chg="add ord">
        <pc:chgData name="Puplampu, Adiki" userId="S::apuplamp@tbs-sct.gc.ca::ecc17fc4-3762-47ab-8451-0b9ef562e3d3" providerId="AD" clId="Web-{0F608568-BC5C-07B1-0979-F95A9A569717}" dt="2023-09-11T17:38:35.623" v="1"/>
        <pc:sldMkLst>
          <pc:docMk/>
          <pc:sldMk cId="183481270" sldId="257"/>
        </pc:sldMkLst>
      </pc:sldChg>
      <pc:sldChg chg="add">
        <pc:chgData name="Puplampu, Adiki" userId="S::apuplamp@tbs-sct.gc.ca::ecc17fc4-3762-47ab-8451-0b9ef562e3d3" providerId="AD" clId="Web-{0F608568-BC5C-07B1-0979-F95A9A569717}" dt="2023-09-11T17:40:45.689" v="2"/>
        <pc:sldMkLst>
          <pc:docMk/>
          <pc:sldMk cId="3041467595" sldId="258"/>
        </pc:sldMkLst>
      </pc:sldChg>
      <pc:sldChg chg="add">
        <pc:chgData name="Puplampu, Adiki" userId="S::apuplamp@tbs-sct.gc.ca::ecc17fc4-3762-47ab-8451-0b9ef562e3d3" providerId="AD" clId="Web-{0F608568-BC5C-07B1-0979-F95A9A569717}" dt="2023-09-11T17:40:48.986" v="3"/>
        <pc:sldMkLst>
          <pc:docMk/>
          <pc:sldMk cId="3115965853" sldId="259"/>
        </pc:sldMkLst>
      </pc:sldChg>
      <pc:sldChg chg="add">
        <pc:chgData name="Puplampu, Adiki" userId="S::apuplamp@tbs-sct.gc.ca::ecc17fc4-3762-47ab-8451-0b9ef562e3d3" providerId="AD" clId="Web-{0F608568-BC5C-07B1-0979-F95A9A569717}" dt="2023-09-11T17:40:52.205" v="4"/>
        <pc:sldMkLst>
          <pc:docMk/>
          <pc:sldMk cId="2674126660" sldId="260"/>
        </pc:sldMkLst>
      </pc:sldChg>
      <pc:sldChg chg="add">
        <pc:chgData name="Puplampu, Adiki" userId="S::apuplamp@tbs-sct.gc.ca::ecc17fc4-3762-47ab-8451-0b9ef562e3d3" providerId="AD" clId="Web-{0F608568-BC5C-07B1-0979-F95A9A569717}" dt="2023-09-11T17:40:56.611" v="5"/>
        <pc:sldMkLst>
          <pc:docMk/>
          <pc:sldMk cId="1075576422" sldId="261"/>
        </pc:sldMkLst>
      </pc:sldChg>
      <pc:sldChg chg="add del">
        <pc:chgData name="Puplampu, Adiki" userId="S::apuplamp@tbs-sct.gc.ca::ecc17fc4-3762-47ab-8451-0b9ef562e3d3" providerId="AD" clId="Web-{0F608568-BC5C-07B1-0979-F95A9A569717}" dt="2023-09-11T17:41:23.097" v="7"/>
        <pc:sldMkLst>
          <pc:docMk/>
          <pc:sldMk cId="971394540" sldId="262"/>
        </pc:sldMkLst>
      </pc:sldChg>
      <pc:sldChg chg="add">
        <pc:chgData name="Puplampu, Adiki" userId="S::apuplamp@tbs-sct.gc.ca::ecc17fc4-3762-47ab-8451-0b9ef562e3d3" providerId="AD" clId="Web-{0F608568-BC5C-07B1-0979-F95A9A569717}" dt="2023-09-11T17:41:27.003" v="8"/>
        <pc:sldMkLst>
          <pc:docMk/>
          <pc:sldMk cId="3203838943" sldId="262"/>
        </pc:sldMkLst>
      </pc:sldChg>
      <pc:sldChg chg="add">
        <pc:chgData name="Puplampu, Adiki" userId="S::apuplamp@tbs-sct.gc.ca::ecc17fc4-3762-47ab-8451-0b9ef562e3d3" providerId="AD" clId="Web-{0F608568-BC5C-07B1-0979-F95A9A569717}" dt="2023-09-11T17:41:30.378" v="9"/>
        <pc:sldMkLst>
          <pc:docMk/>
          <pc:sldMk cId="3404883026" sldId="263"/>
        </pc:sldMkLst>
      </pc:sldChg>
      <pc:sldChg chg="add">
        <pc:chgData name="Puplampu, Adiki" userId="S::apuplamp@tbs-sct.gc.ca::ecc17fc4-3762-47ab-8451-0b9ef562e3d3" providerId="AD" clId="Web-{0F608568-BC5C-07B1-0979-F95A9A569717}" dt="2023-09-11T17:41:32.269" v="10"/>
        <pc:sldMkLst>
          <pc:docMk/>
          <pc:sldMk cId="2655176848" sldId="264"/>
        </pc:sldMkLst>
      </pc:sldChg>
      <pc:sldChg chg="add del">
        <pc:chgData name="Puplampu, Adiki" userId="S::apuplamp@tbs-sct.gc.ca::ecc17fc4-3762-47ab-8451-0b9ef562e3d3" providerId="AD" clId="Web-{0F608568-BC5C-07B1-0979-F95A9A569717}" dt="2023-09-11T17:45:17.806" v="20"/>
        <pc:sldMkLst>
          <pc:docMk/>
          <pc:sldMk cId="1958328509" sldId="265"/>
        </pc:sldMkLst>
      </pc:sldChg>
      <pc:sldChg chg="add">
        <pc:chgData name="Puplampu, Adiki" userId="S::apuplamp@tbs-sct.gc.ca::ecc17fc4-3762-47ab-8451-0b9ef562e3d3" providerId="AD" clId="Web-{0F608568-BC5C-07B1-0979-F95A9A569717}" dt="2023-09-11T17:41:34.831" v="12"/>
        <pc:sldMkLst>
          <pc:docMk/>
          <pc:sldMk cId="1788425908" sldId="266"/>
        </pc:sldMkLst>
      </pc:sldChg>
      <pc:sldChg chg="add">
        <pc:chgData name="Puplampu, Adiki" userId="S::apuplamp@tbs-sct.gc.ca::ecc17fc4-3762-47ab-8451-0b9ef562e3d3" providerId="AD" clId="Web-{0F608568-BC5C-07B1-0979-F95A9A569717}" dt="2023-09-11T17:41:36.347" v="13"/>
        <pc:sldMkLst>
          <pc:docMk/>
          <pc:sldMk cId="3681891327" sldId="267"/>
        </pc:sldMkLst>
      </pc:sldChg>
      <pc:sldChg chg="add">
        <pc:chgData name="Puplampu, Adiki" userId="S::apuplamp@tbs-sct.gc.ca::ecc17fc4-3762-47ab-8451-0b9ef562e3d3" providerId="AD" clId="Web-{0F608568-BC5C-07B1-0979-F95A9A569717}" dt="2023-09-11T17:41:42.847" v="14"/>
        <pc:sldMkLst>
          <pc:docMk/>
          <pc:sldMk cId="1852992429" sldId="268"/>
        </pc:sldMkLst>
      </pc:sldChg>
      <pc:sldChg chg="add">
        <pc:chgData name="Puplampu, Adiki" userId="S::apuplamp@tbs-sct.gc.ca::ecc17fc4-3762-47ab-8451-0b9ef562e3d3" providerId="AD" clId="Web-{0F608568-BC5C-07B1-0979-F95A9A569717}" dt="2023-09-11T17:41:44.472" v="15"/>
        <pc:sldMkLst>
          <pc:docMk/>
          <pc:sldMk cId="3657745927" sldId="269"/>
        </pc:sldMkLst>
      </pc:sldChg>
      <pc:sldChg chg="add ord">
        <pc:chgData name="Puplampu, Adiki" userId="S::apuplamp@tbs-sct.gc.ca::ecc17fc4-3762-47ab-8451-0b9ef562e3d3" providerId="AD" clId="Web-{0F608568-BC5C-07B1-0979-F95A9A569717}" dt="2023-09-11T17:44:31.555" v="17"/>
        <pc:sldMkLst>
          <pc:docMk/>
          <pc:sldMk cId="156748769" sldId="270"/>
        </pc:sldMkLst>
      </pc:sldChg>
      <pc:sldChg chg="add ord">
        <pc:chgData name="Puplampu, Adiki" userId="S::apuplamp@tbs-sct.gc.ca::ecc17fc4-3762-47ab-8451-0b9ef562e3d3" providerId="AD" clId="Web-{0F608568-BC5C-07B1-0979-F95A9A569717}" dt="2023-09-11T17:45:15.884" v="19"/>
        <pc:sldMkLst>
          <pc:docMk/>
          <pc:sldMk cId="796419522" sldId="271"/>
        </pc:sldMkLst>
      </pc:sldChg>
      <pc:sldMasterChg chg="add addSldLayout">
        <pc:chgData name="Puplampu, Adiki" userId="S::apuplamp@tbs-sct.gc.ca::ecc17fc4-3762-47ab-8451-0b9ef562e3d3" providerId="AD" clId="Web-{0F608568-BC5C-07B1-0979-F95A9A569717}" dt="2023-09-11T17:40:45.689" v="2"/>
        <pc:sldMasterMkLst>
          <pc:docMk/>
          <pc:sldMasterMk cId="0" sldId="2147483893"/>
        </pc:sldMasterMkLst>
        <pc:sldLayoutChg chg="add">
          <pc:chgData name="Puplampu, Adiki" userId="S::apuplamp@tbs-sct.gc.ca::ecc17fc4-3762-47ab-8451-0b9ef562e3d3" providerId="AD" clId="Web-{0F608568-BC5C-07B1-0979-F95A9A569717}" dt="2023-09-11T17:40:45.689" v="2"/>
          <pc:sldLayoutMkLst>
            <pc:docMk/>
            <pc:sldMasterMk cId="0" sldId="2147483893"/>
            <pc:sldLayoutMk cId="2263785734" sldId="2147483987"/>
          </pc:sldLayoutMkLst>
        </pc:sldLayoutChg>
      </pc:sldMasterChg>
      <pc:sldMasterChg chg="add addSldLayout">
        <pc:chgData name="Puplampu, Adiki" userId="S::apuplamp@tbs-sct.gc.ca::ecc17fc4-3762-47ab-8451-0b9ef562e3d3" providerId="AD" clId="Web-{0F608568-BC5C-07B1-0979-F95A9A569717}" dt="2023-09-11T17:41:30.378" v="9"/>
        <pc:sldMasterMkLst>
          <pc:docMk/>
          <pc:sldMasterMk cId="0" sldId="2147483903"/>
        </pc:sldMasterMkLst>
        <pc:sldLayoutChg chg="add">
          <pc:chgData name="Puplampu, Adiki" userId="S::apuplamp@tbs-sct.gc.ca::ecc17fc4-3762-47ab-8451-0b9ef562e3d3" providerId="AD" clId="Web-{0F608568-BC5C-07B1-0979-F95A9A569717}" dt="2023-09-11T17:41:30.378" v="9"/>
          <pc:sldLayoutMkLst>
            <pc:docMk/>
            <pc:sldMasterMk cId="0" sldId="2147483903"/>
            <pc:sldLayoutMk cId="2328905593" sldId="2147483982"/>
          </pc:sldLayoutMkLst>
        </pc:sldLayoutChg>
      </pc:sldMasterChg>
      <pc:sldMasterChg chg="add addSldLayout">
        <pc:chgData name="Puplampu, Adiki" userId="S::apuplamp@tbs-sct.gc.ca::ecc17fc4-3762-47ab-8451-0b9ef562e3d3" providerId="AD" clId="Web-{0F608568-BC5C-07B1-0979-F95A9A569717}" dt="2023-09-11T17:40:48.986" v="3"/>
        <pc:sldMasterMkLst>
          <pc:docMk/>
          <pc:sldMasterMk cId="0" sldId="2147483931"/>
        </pc:sldMasterMkLst>
        <pc:sldLayoutChg chg="add">
          <pc:chgData name="Puplampu, Adiki" userId="S::apuplamp@tbs-sct.gc.ca::ecc17fc4-3762-47ab-8451-0b9ef562e3d3" providerId="AD" clId="Web-{0F608568-BC5C-07B1-0979-F95A9A569717}" dt="2023-09-11T17:40:48.986" v="3"/>
          <pc:sldLayoutMkLst>
            <pc:docMk/>
            <pc:sldMasterMk cId="0" sldId="2147483931"/>
            <pc:sldLayoutMk cId="3891630325" sldId="2147483976"/>
          </pc:sldLayoutMkLst>
        </pc:sldLayoutChg>
      </pc:sldMasterChg>
      <pc:sldMasterChg chg="add addSldLayout">
        <pc:chgData name="Puplampu, Adiki" userId="S::apuplamp@tbs-sct.gc.ca::ecc17fc4-3762-47ab-8451-0b9ef562e3d3" providerId="AD" clId="Web-{0F608568-BC5C-07B1-0979-F95A9A569717}" dt="2023-09-11T17:41:32.269" v="10"/>
        <pc:sldMasterMkLst>
          <pc:docMk/>
          <pc:sldMasterMk cId="0" sldId="2147483961"/>
        </pc:sldMasterMkLst>
        <pc:sldLayoutChg chg="add">
          <pc:chgData name="Puplampu, Adiki" userId="S::apuplamp@tbs-sct.gc.ca::ecc17fc4-3762-47ab-8451-0b9ef562e3d3" providerId="AD" clId="Web-{0F608568-BC5C-07B1-0979-F95A9A569717}" dt="2023-09-11T17:40:52.205" v="4"/>
          <pc:sldLayoutMkLst>
            <pc:docMk/>
            <pc:sldMasterMk cId="0" sldId="2147483961"/>
            <pc:sldLayoutMk cId="1211532695" sldId="2147483978"/>
          </pc:sldLayoutMkLst>
        </pc:sldLayoutChg>
        <pc:sldLayoutChg chg="add">
          <pc:chgData name="Puplampu, Adiki" userId="S::apuplamp@tbs-sct.gc.ca::ecc17fc4-3762-47ab-8451-0b9ef562e3d3" providerId="AD" clId="Web-{0F608568-BC5C-07B1-0979-F95A9A569717}" dt="2023-09-11T17:41:32.269" v="10"/>
          <pc:sldLayoutMkLst>
            <pc:docMk/>
            <pc:sldMasterMk cId="0" sldId="2147483961"/>
            <pc:sldLayoutMk cId="3691987423" sldId="2147483980"/>
          </pc:sldLayoutMkLst>
        </pc:sldLayoutChg>
      </pc:sldMasterChg>
      <pc:sldMasterChg chg="add replId addSldLayout">
        <pc:chgData name="Puplampu, Adiki" userId="S::apuplamp@tbs-sct.gc.ca::ecc17fc4-3762-47ab-8451-0b9ef562e3d3" providerId="AD" clId="Web-{0F608568-BC5C-07B1-0979-F95A9A569717}" dt="2023-09-11T17:44:29.648" v="16"/>
        <pc:sldMasterMkLst>
          <pc:docMk/>
          <pc:sldMasterMk cId="3760267022" sldId="2147483988"/>
        </pc:sldMasterMkLst>
        <pc:sldLayoutChg chg="add">
          <pc:chgData name="Puplampu, Adiki" userId="S::apuplamp@tbs-sct.gc.ca::ecc17fc4-3762-47ab-8451-0b9ef562e3d3" providerId="AD" clId="Web-{0F608568-BC5C-07B1-0979-F95A9A569717}" dt="2023-09-11T17:38:33.108" v="0"/>
          <pc:sldLayoutMkLst>
            <pc:docMk/>
            <pc:sldMasterMk cId="3760267022" sldId="2147483988"/>
            <pc:sldLayoutMk cId="3741966635" sldId="2147483896"/>
          </pc:sldLayoutMkLst>
        </pc:sldLayoutChg>
        <pc:sldLayoutChg chg="add">
          <pc:chgData name="Puplampu, Adiki" userId="S::apuplamp@tbs-sct.gc.ca::ecc17fc4-3762-47ab-8451-0b9ef562e3d3" providerId="AD" clId="Web-{0F608568-BC5C-07B1-0979-F95A9A569717}" dt="2023-09-11T17:44:29.648" v="16"/>
          <pc:sldLayoutMkLst>
            <pc:docMk/>
            <pc:sldMasterMk cId="3760267022" sldId="2147483988"/>
            <pc:sldLayoutMk cId="495922179" sldId="2147483928"/>
          </pc:sldLayoutMkLst>
        </pc:sldLayoutChg>
      </pc:sldMasterChg>
    </pc:docChg>
  </pc:docChgLst>
  <pc:docChgLst>
    <pc:chgData name="Puplampu, Adiki" userId="S::apuplamp@tbs-sct.gc.ca::ecc17fc4-3762-47ab-8451-0b9ef562e3d3" providerId="AD" clId="Web-{3142562E-4B5D-85FD-BE8E-1A9341BC41F4}"/>
    <pc:docChg chg="addSld delSld modSld sldOrd">
      <pc:chgData name="Puplampu, Adiki" userId="S::apuplamp@tbs-sct.gc.ca::ecc17fc4-3762-47ab-8451-0b9ef562e3d3" providerId="AD" clId="Web-{3142562E-4B5D-85FD-BE8E-1A9341BC41F4}" dt="2023-09-11T17:54:34.676" v="41"/>
      <pc:docMkLst>
        <pc:docMk/>
      </pc:docMkLst>
      <pc:sldChg chg="del">
        <pc:chgData name="Puplampu, Adiki" userId="S::apuplamp@tbs-sct.gc.ca::ecc17fc4-3762-47ab-8451-0b9ef562e3d3" providerId="AD" clId="Web-{3142562E-4B5D-85FD-BE8E-1A9341BC41F4}" dt="2023-09-11T17:50:21.373" v="25"/>
        <pc:sldMkLst>
          <pc:docMk/>
          <pc:sldMk cId="183481270" sldId="257"/>
        </pc:sldMkLst>
      </pc:sldChg>
      <pc:sldChg chg="del">
        <pc:chgData name="Puplampu, Adiki" userId="S::apuplamp@tbs-sct.gc.ca::ecc17fc4-3762-47ab-8451-0b9ef562e3d3" providerId="AD" clId="Web-{3142562E-4B5D-85FD-BE8E-1A9341BC41F4}" dt="2023-09-11T17:48:32.777" v="1"/>
        <pc:sldMkLst>
          <pc:docMk/>
          <pc:sldMk cId="3041467595" sldId="258"/>
        </pc:sldMkLst>
      </pc:sldChg>
      <pc:sldChg chg="del">
        <pc:chgData name="Puplampu, Adiki" userId="S::apuplamp@tbs-sct.gc.ca::ecc17fc4-3762-47ab-8451-0b9ef562e3d3" providerId="AD" clId="Web-{3142562E-4B5D-85FD-BE8E-1A9341BC41F4}" dt="2023-09-11T17:48:37.730" v="3"/>
        <pc:sldMkLst>
          <pc:docMk/>
          <pc:sldMk cId="3115965853" sldId="259"/>
        </pc:sldMkLst>
      </pc:sldChg>
      <pc:sldChg chg="del">
        <pc:chgData name="Puplampu, Adiki" userId="S::apuplamp@tbs-sct.gc.ca::ecc17fc4-3762-47ab-8451-0b9ef562e3d3" providerId="AD" clId="Web-{3142562E-4B5D-85FD-BE8E-1A9341BC41F4}" dt="2023-09-11T17:54:34.676" v="41"/>
        <pc:sldMkLst>
          <pc:docMk/>
          <pc:sldMk cId="2674126660" sldId="260"/>
        </pc:sldMkLst>
      </pc:sldChg>
      <pc:sldChg chg="del">
        <pc:chgData name="Puplampu, Adiki" userId="S::apuplamp@tbs-sct.gc.ca::ecc17fc4-3762-47ab-8451-0b9ef562e3d3" providerId="AD" clId="Web-{3142562E-4B5D-85FD-BE8E-1A9341BC41F4}" dt="2023-09-11T17:48:55.621" v="7"/>
        <pc:sldMkLst>
          <pc:docMk/>
          <pc:sldMk cId="1075576422" sldId="261"/>
        </pc:sldMkLst>
      </pc:sldChg>
      <pc:sldChg chg="del">
        <pc:chgData name="Puplampu, Adiki" userId="S::apuplamp@tbs-sct.gc.ca::ecc17fc4-3762-47ab-8451-0b9ef562e3d3" providerId="AD" clId="Web-{3142562E-4B5D-85FD-BE8E-1A9341BC41F4}" dt="2023-09-11T17:49:01.309" v="9"/>
        <pc:sldMkLst>
          <pc:docMk/>
          <pc:sldMk cId="3203838943" sldId="262"/>
        </pc:sldMkLst>
      </pc:sldChg>
      <pc:sldChg chg="del">
        <pc:chgData name="Puplampu, Adiki" userId="S::apuplamp@tbs-sct.gc.ca::ecc17fc4-3762-47ab-8451-0b9ef562e3d3" providerId="AD" clId="Web-{3142562E-4B5D-85FD-BE8E-1A9341BC41F4}" dt="2023-09-11T17:49:06.152" v="11"/>
        <pc:sldMkLst>
          <pc:docMk/>
          <pc:sldMk cId="3404883026" sldId="263"/>
        </pc:sldMkLst>
      </pc:sldChg>
      <pc:sldChg chg="del">
        <pc:chgData name="Puplampu, Adiki" userId="S::apuplamp@tbs-sct.gc.ca::ecc17fc4-3762-47ab-8451-0b9ef562e3d3" providerId="AD" clId="Web-{3142562E-4B5D-85FD-BE8E-1A9341BC41F4}" dt="2023-09-11T17:49:10.996" v="13"/>
        <pc:sldMkLst>
          <pc:docMk/>
          <pc:sldMk cId="2655176848" sldId="264"/>
        </pc:sldMkLst>
      </pc:sldChg>
      <pc:sldChg chg="del ord">
        <pc:chgData name="Puplampu, Adiki" userId="S::apuplamp@tbs-sct.gc.ca::ecc17fc4-3762-47ab-8451-0b9ef562e3d3" providerId="AD" clId="Web-{3142562E-4B5D-85FD-BE8E-1A9341BC41F4}" dt="2023-09-11T17:49:28.544" v="17"/>
        <pc:sldMkLst>
          <pc:docMk/>
          <pc:sldMk cId="1788425908" sldId="266"/>
        </pc:sldMkLst>
      </pc:sldChg>
      <pc:sldChg chg="del">
        <pc:chgData name="Puplampu, Adiki" userId="S::apuplamp@tbs-sct.gc.ca::ecc17fc4-3762-47ab-8451-0b9ef562e3d3" providerId="AD" clId="Web-{3142562E-4B5D-85FD-BE8E-1A9341BC41F4}" dt="2023-09-11T17:49:33.747" v="19"/>
        <pc:sldMkLst>
          <pc:docMk/>
          <pc:sldMk cId="3681891327" sldId="267"/>
        </pc:sldMkLst>
      </pc:sldChg>
      <pc:sldChg chg="del">
        <pc:chgData name="Puplampu, Adiki" userId="S::apuplamp@tbs-sct.gc.ca::ecc17fc4-3762-47ab-8451-0b9ef562e3d3" providerId="AD" clId="Web-{3142562E-4B5D-85FD-BE8E-1A9341BC41F4}" dt="2023-09-11T17:49:39.778" v="21"/>
        <pc:sldMkLst>
          <pc:docMk/>
          <pc:sldMk cId="1852992429" sldId="268"/>
        </pc:sldMkLst>
      </pc:sldChg>
      <pc:sldChg chg="del">
        <pc:chgData name="Puplampu, Adiki" userId="S::apuplamp@tbs-sct.gc.ca::ecc17fc4-3762-47ab-8451-0b9ef562e3d3" providerId="AD" clId="Web-{3142562E-4B5D-85FD-BE8E-1A9341BC41F4}" dt="2023-09-11T17:49:46.153" v="23"/>
        <pc:sldMkLst>
          <pc:docMk/>
          <pc:sldMk cId="3657745927" sldId="269"/>
        </pc:sldMkLst>
      </pc:sldChg>
      <pc:sldChg chg="del">
        <pc:chgData name="Puplampu, Adiki" userId="S::apuplamp@tbs-sct.gc.ca::ecc17fc4-3762-47ab-8451-0b9ef562e3d3" providerId="AD" clId="Web-{3142562E-4B5D-85FD-BE8E-1A9341BC41F4}" dt="2023-09-11T17:50:48.436" v="27"/>
        <pc:sldMkLst>
          <pc:docMk/>
          <pc:sldMk cId="156748769" sldId="270"/>
        </pc:sldMkLst>
      </pc:sldChg>
      <pc:sldChg chg="del">
        <pc:chgData name="Puplampu, Adiki" userId="S::apuplamp@tbs-sct.gc.ca::ecc17fc4-3762-47ab-8451-0b9ef562e3d3" providerId="AD" clId="Web-{3142562E-4B5D-85FD-BE8E-1A9341BC41F4}" dt="2023-09-11T17:51:30.203" v="29"/>
        <pc:sldMkLst>
          <pc:docMk/>
          <pc:sldMk cId="796419522" sldId="271"/>
        </pc:sldMkLst>
      </pc:sldChg>
      <pc:sldChg chg="add">
        <pc:chgData name="Puplampu, Adiki" userId="S::apuplamp@tbs-sct.gc.ca::ecc17fc4-3762-47ab-8451-0b9ef562e3d3" providerId="AD" clId="Web-{3142562E-4B5D-85FD-BE8E-1A9341BC41F4}" dt="2023-09-11T17:48:30.433" v="0"/>
        <pc:sldMkLst>
          <pc:docMk/>
          <pc:sldMk cId="538498472" sldId="272"/>
        </pc:sldMkLst>
      </pc:sldChg>
      <pc:sldChg chg="add">
        <pc:chgData name="Puplampu, Adiki" userId="S::apuplamp@tbs-sct.gc.ca::ecc17fc4-3762-47ab-8451-0b9ef562e3d3" providerId="AD" clId="Web-{3142562E-4B5D-85FD-BE8E-1A9341BC41F4}" dt="2023-09-11T17:48:35.855" v="2"/>
        <pc:sldMkLst>
          <pc:docMk/>
          <pc:sldMk cId="3901641719" sldId="273"/>
        </pc:sldMkLst>
      </pc:sldChg>
      <pc:sldChg chg="add">
        <pc:chgData name="Puplampu, Adiki" userId="S::apuplamp@tbs-sct.gc.ca::ecc17fc4-3762-47ab-8451-0b9ef562e3d3" providerId="AD" clId="Web-{3142562E-4B5D-85FD-BE8E-1A9341BC41F4}" dt="2023-09-11T17:48:53.574" v="6"/>
        <pc:sldMkLst>
          <pc:docMk/>
          <pc:sldMk cId="809500896" sldId="274"/>
        </pc:sldMkLst>
      </pc:sldChg>
      <pc:sldChg chg="add del">
        <pc:chgData name="Puplampu, Adiki" userId="S::apuplamp@tbs-sct.gc.ca::ecc17fc4-3762-47ab-8451-0b9ef562e3d3" providerId="AD" clId="Web-{3142562E-4B5D-85FD-BE8E-1A9341BC41F4}" dt="2023-09-11T17:48:46.980" v="5"/>
        <pc:sldMkLst>
          <pc:docMk/>
          <pc:sldMk cId="2511915533" sldId="274"/>
        </pc:sldMkLst>
      </pc:sldChg>
      <pc:sldChg chg="add">
        <pc:chgData name="Puplampu, Adiki" userId="S::apuplamp@tbs-sct.gc.ca::ecc17fc4-3762-47ab-8451-0b9ef562e3d3" providerId="AD" clId="Web-{3142562E-4B5D-85FD-BE8E-1A9341BC41F4}" dt="2023-09-11T17:48:59.371" v="8"/>
        <pc:sldMkLst>
          <pc:docMk/>
          <pc:sldMk cId="1303922102" sldId="275"/>
        </pc:sldMkLst>
      </pc:sldChg>
      <pc:sldChg chg="add">
        <pc:chgData name="Puplampu, Adiki" userId="S::apuplamp@tbs-sct.gc.ca::ecc17fc4-3762-47ab-8451-0b9ef562e3d3" providerId="AD" clId="Web-{3142562E-4B5D-85FD-BE8E-1A9341BC41F4}" dt="2023-09-11T17:49:04.262" v="10"/>
        <pc:sldMkLst>
          <pc:docMk/>
          <pc:sldMk cId="1934198227" sldId="276"/>
        </pc:sldMkLst>
      </pc:sldChg>
      <pc:sldChg chg="add">
        <pc:chgData name="Puplampu, Adiki" userId="S::apuplamp@tbs-sct.gc.ca::ecc17fc4-3762-47ab-8451-0b9ef562e3d3" providerId="AD" clId="Web-{3142562E-4B5D-85FD-BE8E-1A9341BC41F4}" dt="2023-09-11T17:49:08.309" v="12"/>
        <pc:sldMkLst>
          <pc:docMk/>
          <pc:sldMk cId="2027070983" sldId="277"/>
        </pc:sldMkLst>
      </pc:sldChg>
      <pc:sldChg chg="add ord">
        <pc:chgData name="Puplampu, Adiki" userId="S::apuplamp@tbs-sct.gc.ca::ecc17fc4-3762-47ab-8451-0b9ef562e3d3" providerId="AD" clId="Web-{3142562E-4B5D-85FD-BE8E-1A9341BC41F4}" dt="2023-09-11T17:49:18.856" v="15"/>
        <pc:sldMkLst>
          <pc:docMk/>
          <pc:sldMk cId="2775431620" sldId="278"/>
        </pc:sldMkLst>
      </pc:sldChg>
      <pc:sldChg chg="add">
        <pc:chgData name="Puplampu, Adiki" userId="S::apuplamp@tbs-sct.gc.ca::ecc17fc4-3762-47ab-8451-0b9ef562e3d3" providerId="AD" clId="Web-{3142562E-4B5D-85FD-BE8E-1A9341BC41F4}" dt="2023-09-11T17:49:31.591" v="18"/>
        <pc:sldMkLst>
          <pc:docMk/>
          <pc:sldMk cId="1587641891" sldId="279"/>
        </pc:sldMkLst>
      </pc:sldChg>
      <pc:sldChg chg="add">
        <pc:chgData name="Puplampu, Adiki" userId="S::apuplamp@tbs-sct.gc.ca::ecc17fc4-3762-47ab-8451-0b9ef562e3d3" providerId="AD" clId="Web-{3142562E-4B5D-85FD-BE8E-1A9341BC41F4}" dt="2023-09-11T17:49:37.825" v="20"/>
        <pc:sldMkLst>
          <pc:docMk/>
          <pc:sldMk cId="127760663" sldId="280"/>
        </pc:sldMkLst>
      </pc:sldChg>
      <pc:sldChg chg="add">
        <pc:chgData name="Puplampu, Adiki" userId="S::apuplamp@tbs-sct.gc.ca::ecc17fc4-3762-47ab-8451-0b9ef562e3d3" providerId="AD" clId="Web-{3142562E-4B5D-85FD-BE8E-1A9341BC41F4}" dt="2023-09-11T17:49:42.794" v="22"/>
        <pc:sldMkLst>
          <pc:docMk/>
          <pc:sldMk cId="421687782" sldId="281"/>
        </pc:sldMkLst>
      </pc:sldChg>
      <pc:sldChg chg="add">
        <pc:chgData name="Puplampu, Adiki" userId="S::apuplamp@tbs-sct.gc.ca::ecc17fc4-3762-47ab-8451-0b9ef562e3d3" providerId="AD" clId="Web-{3142562E-4B5D-85FD-BE8E-1A9341BC41F4}" dt="2023-09-11T17:50:19.513" v="24"/>
        <pc:sldMkLst>
          <pc:docMk/>
          <pc:sldMk cId="1009466388" sldId="282"/>
        </pc:sldMkLst>
      </pc:sldChg>
      <pc:sldChg chg="add">
        <pc:chgData name="Puplampu, Adiki" userId="S::apuplamp@tbs-sct.gc.ca::ecc17fc4-3762-47ab-8451-0b9ef562e3d3" providerId="AD" clId="Web-{3142562E-4B5D-85FD-BE8E-1A9341BC41F4}" dt="2023-09-11T17:50:46.670" v="26"/>
        <pc:sldMkLst>
          <pc:docMk/>
          <pc:sldMk cId="87101578" sldId="283"/>
        </pc:sldMkLst>
      </pc:sldChg>
      <pc:sldChg chg="add">
        <pc:chgData name="Puplampu, Adiki" userId="S::apuplamp@tbs-sct.gc.ca::ecc17fc4-3762-47ab-8451-0b9ef562e3d3" providerId="AD" clId="Web-{3142562E-4B5D-85FD-BE8E-1A9341BC41F4}" dt="2023-09-11T17:51:27.718" v="28"/>
        <pc:sldMkLst>
          <pc:docMk/>
          <pc:sldMk cId="3961805758" sldId="284"/>
        </pc:sldMkLst>
      </pc:sldChg>
      <pc:sldChg chg="modSp add">
        <pc:chgData name="Puplampu, Adiki" userId="S::apuplamp@tbs-sct.gc.ca::ecc17fc4-3762-47ab-8451-0b9ef562e3d3" providerId="AD" clId="Web-{3142562E-4B5D-85FD-BE8E-1A9341BC41F4}" dt="2023-09-11T17:54:26.597" v="40" actId="20577"/>
        <pc:sldMkLst>
          <pc:docMk/>
          <pc:sldMk cId="1274388314" sldId="285"/>
        </pc:sldMkLst>
        <pc:spChg chg="mod">
          <ac:chgData name="Puplampu, Adiki" userId="S::apuplamp@tbs-sct.gc.ca::ecc17fc4-3762-47ab-8451-0b9ef562e3d3" providerId="AD" clId="Web-{3142562E-4B5D-85FD-BE8E-1A9341BC41F4}" dt="2023-09-11T17:54:26.597" v="40" actId="20577"/>
          <ac:spMkLst>
            <pc:docMk/>
            <pc:sldMk cId="1274388314" sldId="285"/>
            <ac:spMk id="3" creationId="{3D6863FE-8074-7B2F-995B-9474FCC8AAFD}"/>
          </ac:spMkLst>
        </pc:spChg>
      </pc:sldChg>
      <pc:sldMasterChg chg="addSldLayout">
        <pc:chgData name="Puplampu, Adiki" userId="S::apuplamp@tbs-sct.gc.ca::ecc17fc4-3762-47ab-8451-0b9ef562e3d3" providerId="AD" clId="Web-{3142562E-4B5D-85FD-BE8E-1A9341BC41F4}" dt="2023-09-11T17:49:08.309" v="12"/>
        <pc:sldMasterMkLst>
          <pc:docMk/>
          <pc:sldMasterMk cId="3760267022" sldId="2147483988"/>
        </pc:sldMasterMkLst>
        <pc:sldLayoutChg chg="add">
          <pc:chgData name="Puplampu, Adiki" userId="S::apuplamp@tbs-sct.gc.ca::ecc17fc4-3762-47ab-8451-0b9ef562e3d3" providerId="AD" clId="Web-{3142562E-4B5D-85FD-BE8E-1A9341BC41F4}" dt="2023-09-11T17:49:04.262" v="10"/>
          <pc:sldLayoutMkLst>
            <pc:docMk/>
            <pc:sldMasterMk cId="3760267022" sldId="2147483988"/>
            <pc:sldLayoutMk cId="1825946756" sldId="2147483929"/>
          </pc:sldLayoutMkLst>
        </pc:sldLayoutChg>
        <pc:sldLayoutChg chg="add">
          <pc:chgData name="Puplampu, Adiki" userId="S::apuplamp@tbs-sct.gc.ca::ecc17fc4-3762-47ab-8451-0b9ef562e3d3" providerId="AD" clId="Web-{3142562E-4B5D-85FD-BE8E-1A9341BC41F4}" dt="2023-09-11T17:49:08.309" v="12"/>
          <pc:sldLayoutMkLst>
            <pc:docMk/>
            <pc:sldMasterMk cId="3760267022" sldId="2147483988"/>
            <pc:sldLayoutMk cId="1019290002" sldId="2147483930"/>
          </pc:sldLayoutMkLst>
        </pc:sldLayoutChg>
      </pc:sldMasterChg>
    </pc:docChg>
  </pc:docChgLst>
  <pc:docChgLst>
    <pc:chgData name="Puplampu, Adiki" userId="ecc17fc4-3762-47ab-8451-0b9ef562e3d3" providerId="ADAL" clId="{162EA2E5-C65E-4D48-93DA-7936317355AD}"/>
    <pc:docChg chg="custSel mod modSld replTag">
      <pc:chgData name="Puplampu, Adiki" userId="ecc17fc4-3762-47ab-8451-0b9ef562e3d3" providerId="ADAL" clId="{162EA2E5-C65E-4D48-93DA-7936317355AD}" dt="2023-09-11T18:07:55.802" v="47"/>
      <pc:docMkLst>
        <pc:docMk/>
      </pc:docMkLst>
      <pc:sldChg chg="addSp delSp modSp mod">
        <pc:chgData name="Puplampu, Adiki" userId="ecc17fc4-3762-47ab-8451-0b9ef562e3d3" providerId="ADAL" clId="{162EA2E5-C65E-4D48-93DA-7936317355AD}" dt="2023-09-11T18:05:49.747" v="4"/>
        <pc:sldMkLst>
          <pc:docMk/>
          <pc:sldMk cId="3901641719" sldId="273"/>
        </pc:sldMkLst>
        <pc:spChg chg="del mod">
          <ac:chgData name="Puplampu, Adiki" userId="ecc17fc4-3762-47ab-8451-0b9ef562e3d3" providerId="ADAL" clId="{162EA2E5-C65E-4D48-93DA-7936317355AD}" dt="2023-09-11T18:05:49.413" v="3" actId="478"/>
          <ac:spMkLst>
            <pc:docMk/>
            <pc:sldMk cId="3901641719" sldId="273"/>
            <ac:spMk id="2" creationId="{069FEF7B-64A7-7151-5881-66B418E36937}"/>
          </ac:spMkLst>
        </pc:spChg>
        <pc:spChg chg="add mod">
          <ac:chgData name="Puplampu, Adiki" userId="ecc17fc4-3762-47ab-8451-0b9ef562e3d3" providerId="ADAL" clId="{162EA2E5-C65E-4D48-93DA-7936317355AD}" dt="2023-09-11T18:05:49.747" v="4"/>
          <ac:spMkLst>
            <pc:docMk/>
            <pc:sldMk cId="3901641719" sldId="273"/>
            <ac:spMk id="4" creationId="{06ECA884-3252-01E3-7632-4047E752D11B}"/>
          </ac:spMkLst>
        </pc:spChg>
      </pc:sldChg>
      <pc:sldChg chg="addSp delSp modSp">
        <pc:chgData name="Puplampu, Adiki" userId="ecc17fc4-3762-47ab-8451-0b9ef562e3d3" providerId="ADAL" clId="{162EA2E5-C65E-4D48-93DA-7936317355AD}" dt="2023-09-11T18:06:05.470" v="12" actId="478"/>
        <pc:sldMkLst>
          <pc:docMk/>
          <pc:sldMk cId="809500896" sldId="274"/>
        </pc:sldMkLst>
        <pc:spChg chg="add mod">
          <ac:chgData name="Puplampu, Adiki" userId="ecc17fc4-3762-47ab-8451-0b9ef562e3d3" providerId="ADAL" clId="{162EA2E5-C65E-4D48-93DA-7936317355AD}" dt="2023-09-11T18:06:03.014" v="11"/>
          <ac:spMkLst>
            <pc:docMk/>
            <pc:sldMk cId="809500896" sldId="274"/>
            <ac:spMk id="2" creationId="{0DC84694-D9B7-3042-590A-E5D38DA40CAD}"/>
          </ac:spMkLst>
        </pc:spChg>
        <pc:spChg chg="del">
          <ac:chgData name="Puplampu, Adiki" userId="ecc17fc4-3762-47ab-8451-0b9ef562e3d3" providerId="ADAL" clId="{162EA2E5-C65E-4D48-93DA-7936317355AD}" dt="2023-09-11T18:06:05.470" v="12" actId="478"/>
          <ac:spMkLst>
            <pc:docMk/>
            <pc:sldMk cId="809500896" sldId="274"/>
            <ac:spMk id="28677" creationId="{6B12BBF8-4526-C331-82D1-062EC1555FBB}"/>
          </ac:spMkLst>
        </pc:spChg>
      </pc:sldChg>
      <pc:sldChg chg="addSp delSp modSp mod">
        <pc:chgData name="Puplampu, Adiki" userId="ecc17fc4-3762-47ab-8451-0b9ef562e3d3" providerId="ADAL" clId="{162EA2E5-C65E-4D48-93DA-7936317355AD}" dt="2023-09-11T18:06:09.911" v="15"/>
        <pc:sldMkLst>
          <pc:docMk/>
          <pc:sldMk cId="1303922102" sldId="275"/>
        </pc:sldMkLst>
        <pc:spChg chg="add mod">
          <ac:chgData name="Puplampu, Adiki" userId="ecc17fc4-3762-47ab-8451-0b9ef562e3d3" providerId="ADAL" clId="{162EA2E5-C65E-4D48-93DA-7936317355AD}" dt="2023-09-11T18:06:09.911" v="15"/>
          <ac:spMkLst>
            <pc:docMk/>
            <pc:sldMk cId="1303922102" sldId="275"/>
            <ac:spMk id="3" creationId="{C6344EF5-0A00-C07A-302A-CC3A2C56F9E5}"/>
          </ac:spMkLst>
        </pc:spChg>
        <pc:spChg chg="del">
          <ac:chgData name="Puplampu, Adiki" userId="ecc17fc4-3762-47ab-8451-0b9ef562e3d3" providerId="ADAL" clId="{162EA2E5-C65E-4D48-93DA-7936317355AD}" dt="2023-09-11T18:06:09.671" v="13" actId="478"/>
          <ac:spMkLst>
            <pc:docMk/>
            <pc:sldMk cId="1303922102" sldId="275"/>
            <ac:spMk id="4" creationId="{8C9A7410-8849-48CA-ABCD-DF944243D542}"/>
          </ac:spMkLst>
        </pc:spChg>
      </pc:sldChg>
      <pc:sldChg chg="addSp delSp modSp mod">
        <pc:chgData name="Puplampu, Adiki" userId="ecc17fc4-3762-47ab-8451-0b9ef562e3d3" providerId="ADAL" clId="{162EA2E5-C65E-4D48-93DA-7936317355AD}" dt="2023-09-11T18:06:13.318" v="17"/>
        <pc:sldMkLst>
          <pc:docMk/>
          <pc:sldMk cId="1934198227" sldId="276"/>
        </pc:sldMkLst>
        <pc:spChg chg="del">
          <ac:chgData name="Puplampu, Adiki" userId="ecc17fc4-3762-47ab-8451-0b9ef562e3d3" providerId="ADAL" clId="{162EA2E5-C65E-4D48-93DA-7936317355AD}" dt="2023-09-11T18:06:13.043" v="16" actId="478"/>
          <ac:spMkLst>
            <pc:docMk/>
            <pc:sldMk cId="1934198227" sldId="276"/>
            <ac:spMk id="3" creationId="{13E81CA3-14B6-43BA-86D7-3024E9FEE936}"/>
          </ac:spMkLst>
        </pc:spChg>
        <pc:spChg chg="add mod">
          <ac:chgData name="Puplampu, Adiki" userId="ecc17fc4-3762-47ab-8451-0b9ef562e3d3" providerId="ADAL" clId="{162EA2E5-C65E-4D48-93DA-7936317355AD}" dt="2023-09-11T18:06:13.318" v="17"/>
          <ac:spMkLst>
            <pc:docMk/>
            <pc:sldMk cId="1934198227" sldId="276"/>
            <ac:spMk id="6" creationId="{F8F835C3-0D9B-7162-F7A7-E3545B30A025}"/>
          </ac:spMkLst>
        </pc:spChg>
      </pc:sldChg>
      <pc:sldChg chg="addSp delSp modSp mod">
        <pc:chgData name="Puplampu, Adiki" userId="ecc17fc4-3762-47ab-8451-0b9ef562e3d3" providerId="ADAL" clId="{162EA2E5-C65E-4D48-93DA-7936317355AD}" dt="2023-09-11T18:06:28.967" v="23" actId="1076"/>
        <pc:sldMkLst>
          <pc:docMk/>
          <pc:sldMk cId="2027070983" sldId="277"/>
        </pc:sldMkLst>
        <pc:spChg chg="del mod">
          <ac:chgData name="Puplampu, Adiki" userId="ecc17fc4-3762-47ab-8451-0b9ef562e3d3" providerId="ADAL" clId="{162EA2E5-C65E-4D48-93DA-7936317355AD}" dt="2023-09-11T18:06:19.705" v="20"/>
          <ac:spMkLst>
            <pc:docMk/>
            <pc:sldMk cId="2027070983" sldId="277"/>
            <ac:spMk id="5" creationId="{D0F3F0F1-FCFA-5218-0971-922F3B259EC1}"/>
          </ac:spMkLst>
        </pc:spChg>
        <pc:spChg chg="add mod">
          <ac:chgData name="Puplampu, Adiki" userId="ecc17fc4-3762-47ab-8451-0b9ef562e3d3" providerId="ADAL" clId="{162EA2E5-C65E-4D48-93DA-7936317355AD}" dt="2023-09-11T18:06:28.967" v="23" actId="1076"/>
          <ac:spMkLst>
            <pc:docMk/>
            <pc:sldMk cId="2027070983" sldId="277"/>
            <ac:spMk id="6" creationId="{8418DD11-6678-93E5-F641-42F413381CC1}"/>
          </ac:spMkLst>
        </pc:spChg>
      </pc:sldChg>
      <pc:sldChg chg="addSp modSp mod">
        <pc:chgData name="Puplampu, Adiki" userId="ecc17fc4-3762-47ab-8451-0b9ef562e3d3" providerId="ADAL" clId="{162EA2E5-C65E-4D48-93DA-7936317355AD}" dt="2023-09-11T18:06:37.895" v="28" actId="14100"/>
        <pc:sldMkLst>
          <pc:docMk/>
          <pc:sldMk cId="2775431620" sldId="278"/>
        </pc:sldMkLst>
        <pc:spChg chg="add mod">
          <ac:chgData name="Puplampu, Adiki" userId="ecc17fc4-3762-47ab-8451-0b9ef562e3d3" providerId="ADAL" clId="{162EA2E5-C65E-4D48-93DA-7936317355AD}" dt="2023-09-11T18:06:37.895" v="28" actId="14100"/>
          <ac:spMkLst>
            <pc:docMk/>
            <pc:sldMk cId="2775431620" sldId="278"/>
            <ac:spMk id="4" creationId="{55007680-32F1-C4DB-5DA7-494F738C94F0}"/>
          </ac:spMkLst>
        </pc:spChg>
      </pc:sldChg>
      <pc:sldChg chg="addSp delSp modSp mod">
        <pc:chgData name="Puplampu, Adiki" userId="ecc17fc4-3762-47ab-8451-0b9ef562e3d3" providerId="ADAL" clId="{162EA2E5-C65E-4D48-93DA-7936317355AD}" dt="2023-09-11T18:06:47.391" v="31" actId="478"/>
        <pc:sldMkLst>
          <pc:docMk/>
          <pc:sldMk cId="1587641891" sldId="279"/>
        </pc:sldMkLst>
        <pc:spChg chg="del">
          <ac:chgData name="Puplampu, Adiki" userId="ecc17fc4-3762-47ab-8451-0b9ef562e3d3" providerId="ADAL" clId="{162EA2E5-C65E-4D48-93DA-7936317355AD}" dt="2023-09-11T18:06:47.391" v="31" actId="478"/>
          <ac:spMkLst>
            <pc:docMk/>
            <pc:sldMk cId="1587641891" sldId="279"/>
            <ac:spMk id="4" creationId="{137A90CA-783C-4178-9CB8-3C0F87DE2594}"/>
          </ac:spMkLst>
        </pc:spChg>
        <pc:spChg chg="add mod">
          <ac:chgData name="Puplampu, Adiki" userId="ecc17fc4-3762-47ab-8451-0b9ef562e3d3" providerId="ADAL" clId="{162EA2E5-C65E-4D48-93DA-7936317355AD}" dt="2023-09-11T18:06:45.389" v="30" actId="14100"/>
          <ac:spMkLst>
            <pc:docMk/>
            <pc:sldMk cId="1587641891" sldId="279"/>
            <ac:spMk id="5" creationId="{73C4C542-3169-DF48-7C2A-1F4F142A43A1}"/>
          </ac:spMkLst>
        </pc:spChg>
      </pc:sldChg>
      <pc:sldChg chg="addSp delSp modSp mod">
        <pc:chgData name="Puplampu, Adiki" userId="ecc17fc4-3762-47ab-8451-0b9ef562e3d3" providerId="ADAL" clId="{162EA2E5-C65E-4D48-93DA-7936317355AD}" dt="2023-09-11T18:06:54.283" v="35" actId="14100"/>
        <pc:sldMkLst>
          <pc:docMk/>
          <pc:sldMk cId="127760663" sldId="280"/>
        </pc:sldMkLst>
        <pc:spChg chg="del">
          <ac:chgData name="Puplampu, Adiki" userId="ecc17fc4-3762-47ab-8451-0b9ef562e3d3" providerId="ADAL" clId="{162EA2E5-C65E-4D48-93DA-7936317355AD}" dt="2023-09-11T18:06:51.909" v="33" actId="478"/>
          <ac:spMkLst>
            <pc:docMk/>
            <pc:sldMk cId="127760663" sldId="280"/>
            <ac:spMk id="3" creationId="{F15D310C-6C3E-8F01-B8AC-4A6D73ACC44F}"/>
          </ac:spMkLst>
        </pc:spChg>
        <pc:spChg chg="add mod">
          <ac:chgData name="Puplampu, Adiki" userId="ecc17fc4-3762-47ab-8451-0b9ef562e3d3" providerId="ADAL" clId="{162EA2E5-C65E-4D48-93DA-7936317355AD}" dt="2023-09-11T18:06:54.283" v="35" actId="14100"/>
          <ac:spMkLst>
            <pc:docMk/>
            <pc:sldMk cId="127760663" sldId="280"/>
            <ac:spMk id="4" creationId="{9CA116BF-9CC0-6B4B-3DC5-4F6DAAC3F34A}"/>
          </ac:spMkLst>
        </pc:spChg>
      </pc:sldChg>
      <pc:sldChg chg="addSp delSp modSp mod">
        <pc:chgData name="Puplampu, Adiki" userId="ecc17fc4-3762-47ab-8451-0b9ef562e3d3" providerId="ADAL" clId="{162EA2E5-C65E-4D48-93DA-7936317355AD}" dt="2023-09-11T18:07:00.239" v="39" actId="14100"/>
        <pc:sldMkLst>
          <pc:docMk/>
          <pc:sldMk cId="421687782" sldId="281"/>
        </pc:sldMkLst>
        <pc:spChg chg="del">
          <ac:chgData name="Puplampu, Adiki" userId="ecc17fc4-3762-47ab-8451-0b9ef562e3d3" providerId="ADAL" clId="{162EA2E5-C65E-4D48-93DA-7936317355AD}" dt="2023-09-11T18:06:58.140" v="38" actId="478"/>
          <ac:spMkLst>
            <pc:docMk/>
            <pc:sldMk cId="421687782" sldId="281"/>
            <ac:spMk id="4" creationId="{570ED415-7868-4FD7-A7B3-6D9DA883220C}"/>
          </ac:spMkLst>
        </pc:spChg>
        <pc:spChg chg="add mod">
          <ac:chgData name="Puplampu, Adiki" userId="ecc17fc4-3762-47ab-8451-0b9ef562e3d3" providerId="ADAL" clId="{162EA2E5-C65E-4D48-93DA-7936317355AD}" dt="2023-09-11T18:07:00.239" v="39" actId="14100"/>
          <ac:spMkLst>
            <pc:docMk/>
            <pc:sldMk cId="421687782" sldId="281"/>
            <ac:spMk id="5" creationId="{F36ECE33-15D0-370F-23C0-C80D4CA97912}"/>
          </ac:spMkLst>
        </pc:spChg>
      </pc:sldChg>
      <pc:sldChg chg="modSp mod">
        <pc:chgData name="Puplampu, Adiki" userId="ecc17fc4-3762-47ab-8451-0b9ef562e3d3" providerId="ADAL" clId="{162EA2E5-C65E-4D48-93DA-7936317355AD}" dt="2023-09-11T18:07:48.992" v="46" actId="13244"/>
        <pc:sldMkLst>
          <pc:docMk/>
          <pc:sldMk cId="1009466388" sldId="282"/>
        </pc:sldMkLst>
        <pc:spChg chg="ord">
          <ac:chgData name="Puplampu, Adiki" userId="ecc17fc4-3762-47ab-8451-0b9ef562e3d3" providerId="ADAL" clId="{162EA2E5-C65E-4D48-93DA-7936317355AD}" dt="2023-09-11T18:07:48.992" v="46" actId="13244"/>
          <ac:spMkLst>
            <pc:docMk/>
            <pc:sldMk cId="1009466388" sldId="282"/>
            <ac:spMk id="2" creationId="{C097B713-31B0-405F-9A46-3718120894E7}"/>
          </ac:spMkLst>
        </pc:spChg>
        <pc:spChg chg="ord">
          <ac:chgData name="Puplampu, Adiki" userId="ecc17fc4-3762-47ab-8451-0b9ef562e3d3" providerId="ADAL" clId="{162EA2E5-C65E-4D48-93DA-7936317355AD}" dt="2023-09-11T18:07:27.403" v="43" actId="13244"/>
          <ac:spMkLst>
            <pc:docMk/>
            <pc:sldMk cId="1009466388" sldId="282"/>
            <ac:spMk id="6" creationId="{ED654704-9B34-4FA1-9514-5ED2D6C3FC46}"/>
          </ac:spMkLst>
        </pc:spChg>
        <pc:picChg chg="ord">
          <ac:chgData name="Puplampu, Adiki" userId="ecc17fc4-3762-47ab-8451-0b9ef562e3d3" providerId="ADAL" clId="{162EA2E5-C65E-4D48-93DA-7936317355AD}" dt="2023-09-11T18:07:11.793" v="41" actId="13244"/>
          <ac:picMkLst>
            <pc:docMk/>
            <pc:sldMk cId="1009466388" sldId="282"/>
            <ac:picMk id="7" creationId="{9E4301C4-7CD4-4DF9-B764-9A9D004FCFDA}"/>
          </ac:picMkLst>
        </pc:picChg>
      </pc:sldChg>
      <pc:sldChg chg="addSp delSp modSp mod">
        <pc:chgData name="Puplampu, Adiki" userId="ecc17fc4-3762-47ab-8451-0b9ef562e3d3" providerId="ADAL" clId="{162EA2E5-C65E-4D48-93DA-7936317355AD}" dt="2023-09-11T18:05:54.503" v="7"/>
        <pc:sldMkLst>
          <pc:docMk/>
          <pc:sldMk cId="87101578" sldId="283"/>
        </pc:sldMkLst>
        <pc:spChg chg="add mod">
          <ac:chgData name="Puplampu, Adiki" userId="ecc17fc4-3762-47ab-8451-0b9ef562e3d3" providerId="ADAL" clId="{162EA2E5-C65E-4D48-93DA-7936317355AD}" dt="2023-09-11T18:05:54.503" v="7"/>
          <ac:spMkLst>
            <pc:docMk/>
            <pc:sldMk cId="87101578" sldId="283"/>
            <ac:spMk id="2" creationId="{B1A39093-6426-FA4A-2BF5-B54F5E9D4876}"/>
          </ac:spMkLst>
        </pc:spChg>
        <pc:spChg chg="del">
          <ac:chgData name="Puplampu, Adiki" userId="ecc17fc4-3762-47ab-8451-0b9ef562e3d3" providerId="ADAL" clId="{162EA2E5-C65E-4D48-93DA-7936317355AD}" dt="2023-09-11T18:05:53.881" v="6" actId="478"/>
          <ac:spMkLst>
            <pc:docMk/>
            <pc:sldMk cId="87101578" sldId="283"/>
            <ac:spMk id="4" creationId="{2920DE06-20EA-27EE-9385-6178C03AF1F8}"/>
          </ac:spMkLst>
        </pc:spChg>
      </pc:sldChg>
      <pc:sldChg chg="addSp modSp mod">
        <pc:chgData name="Puplampu, Adiki" userId="ecc17fc4-3762-47ab-8451-0b9ef562e3d3" providerId="ADAL" clId="{162EA2E5-C65E-4D48-93DA-7936317355AD}" dt="2023-09-11T18:06:33.217" v="25" actId="14100"/>
        <pc:sldMkLst>
          <pc:docMk/>
          <pc:sldMk cId="3961805758" sldId="284"/>
        </pc:sldMkLst>
        <pc:spChg chg="add mod">
          <ac:chgData name="Puplampu, Adiki" userId="ecc17fc4-3762-47ab-8451-0b9ef562e3d3" providerId="ADAL" clId="{162EA2E5-C65E-4D48-93DA-7936317355AD}" dt="2023-09-11T18:06:33.217" v="25" actId="14100"/>
          <ac:spMkLst>
            <pc:docMk/>
            <pc:sldMk cId="3961805758" sldId="284"/>
            <ac:spMk id="2" creationId="{BCA08A28-06F0-FC58-1858-08D69451F5C0}"/>
          </ac:spMkLst>
        </pc:spChg>
      </pc:sldChg>
      <pc:sldChg chg="addSp delSp modSp mod">
        <pc:chgData name="Puplampu, Adiki" userId="ecc17fc4-3762-47ab-8451-0b9ef562e3d3" providerId="ADAL" clId="{162EA2E5-C65E-4D48-93DA-7936317355AD}" dt="2023-09-11T18:06:00.017" v="9"/>
        <pc:sldMkLst>
          <pc:docMk/>
          <pc:sldMk cId="1274388314" sldId="285"/>
        </pc:sldMkLst>
        <pc:spChg chg="del">
          <ac:chgData name="Puplampu, Adiki" userId="ecc17fc4-3762-47ab-8451-0b9ef562e3d3" providerId="ADAL" clId="{162EA2E5-C65E-4D48-93DA-7936317355AD}" dt="2023-09-11T18:05:59.681" v="8" actId="478"/>
          <ac:spMkLst>
            <pc:docMk/>
            <pc:sldMk cId="1274388314" sldId="285"/>
            <ac:spMk id="4" creationId="{090CA5CD-7C41-0C24-45B0-E84A78B9BC0B}"/>
          </ac:spMkLst>
        </pc:spChg>
        <pc:spChg chg="add mod">
          <ac:chgData name="Puplampu, Adiki" userId="ecc17fc4-3762-47ab-8451-0b9ef562e3d3" providerId="ADAL" clId="{162EA2E5-C65E-4D48-93DA-7936317355AD}" dt="2023-09-11T18:06:00.017" v="9"/>
          <ac:spMkLst>
            <pc:docMk/>
            <pc:sldMk cId="1274388314" sldId="285"/>
            <ac:spMk id="5" creationId="{F1261777-1848-59D3-6157-30C4A427DE1F}"/>
          </ac:spMkLst>
        </pc:spChg>
      </pc:sldChg>
    </pc:docChg>
  </pc:docChgLst>
  <pc:docChgLst>
    <pc:chgData name="Puplampu, Adiki" userId="ecc17fc4-3762-47ab-8451-0b9ef562e3d3" providerId="ADAL" clId="{3AC548F1-1706-40B8-85C2-B0CEC8C1B878}"/>
    <pc:docChg chg="undo custSel modSld">
      <pc:chgData name="Puplampu, Adiki" userId="ecc17fc4-3762-47ab-8451-0b9ef562e3d3" providerId="ADAL" clId="{3AC548F1-1706-40B8-85C2-B0CEC8C1B878}" dt="2024-03-13T18:37:17.961" v="40" actId="20577"/>
      <pc:docMkLst>
        <pc:docMk/>
      </pc:docMkLst>
      <pc:sldChg chg="modSp mod">
        <pc:chgData name="Puplampu, Adiki" userId="ecc17fc4-3762-47ab-8451-0b9ef562e3d3" providerId="ADAL" clId="{3AC548F1-1706-40B8-85C2-B0CEC8C1B878}" dt="2024-03-13T18:16:57.288" v="1" actId="20577"/>
        <pc:sldMkLst>
          <pc:docMk/>
          <pc:sldMk cId="127760663" sldId="280"/>
        </pc:sldMkLst>
        <pc:spChg chg="mod">
          <ac:chgData name="Puplampu, Adiki" userId="ecc17fc4-3762-47ab-8451-0b9ef562e3d3" providerId="ADAL" clId="{3AC548F1-1706-40B8-85C2-B0CEC8C1B878}" dt="2024-03-13T18:16:57.288" v="1" actId="20577"/>
          <ac:spMkLst>
            <pc:docMk/>
            <pc:sldMk cId="127760663" sldId="280"/>
            <ac:spMk id="27" creationId="{F3EA4781-61A1-4698-8569-C8C8F970ADA4}"/>
          </ac:spMkLst>
        </pc:spChg>
      </pc:sldChg>
      <pc:sldChg chg="modSp mod">
        <pc:chgData name="Puplampu, Adiki" userId="ecc17fc4-3762-47ab-8451-0b9ef562e3d3" providerId="ADAL" clId="{3AC548F1-1706-40B8-85C2-B0CEC8C1B878}" dt="2024-03-13T18:37:17.961" v="40" actId="20577"/>
        <pc:sldMkLst>
          <pc:docMk/>
          <pc:sldMk cId="3961805758" sldId="284"/>
        </pc:sldMkLst>
        <pc:spChg chg="mod">
          <ac:chgData name="Puplampu, Adiki" userId="ecc17fc4-3762-47ab-8451-0b9ef562e3d3" providerId="ADAL" clId="{3AC548F1-1706-40B8-85C2-B0CEC8C1B878}" dt="2024-03-13T18:18:07.461" v="11" actId="20577"/>
          <ac:spMkLst>
            <pc:docMk/>
            <pc:sldMk cId="3961805758" sldId="284"/>
            <ac:spMk id="5" creationId="{359737A6-FD2E-4B55-996C-E4E91E6D0565}"/>
          </ac:spMkLst>
        </pc:spChg>
        <pc:spChg chg="mod">
          <ac:chgData name="Puplampu, Adiki" userId="ecc17fc4-3762-47ab-8451-0b9ef562e3d3" providerId="ADAL" clId="{3AC548F1-1706-40B8-85C2-B0CEC8C1B878}" dt="2024-03-13T18:37:17.961" v="40" actId="20577"/>
          <ac:spMkLst>
            <pc:docMk/>
            <pc:sldMk cId="3961805758" sldId="284"/>
            <ac:spMk id="6" creationId="{59279034-63BB-4C71-B3C5-A125D5B87E18}"/>
          </ac:spMkLst>
        </pc:spChg>
      </pc:sldChg>
    </pc:docChg>
  </pc:docChgLst>
  <pc:docChgLst>
    <pc:chgData name="Puplampu, Adiki" userId="S::apuplamp@tbs-sct.gc.ca::ecc17fc4-3762-47ab-8451-0b9ef562e3d3" providerId="AD" clId="Web-{6750E1D7-4514-BEF7-EDEB-97B95333C330}"/>
    <pc:docChg chg="addSld modSld sldOrd addMainMaster">
      <pc:chgData name="Puplampu, Adiki" userId="S::apuplamp@tbs-sct.gc.ca::ecc17fc4-3762-47ab-8451-0b9ef562e3d3" providerId="AD" clId="Web-{6750E1D7-4514-BEF7-EDEB-97B95333C330}" dt="2024-01-23T23:42:42.796" v="18"/>
      <pc:docMkLst>
        <pc:docMk/>
      </pc:docMkLst>
      <pc:sldChg chg="ord">
        <pc:chgData name="Puplampu, Adiki" userId="S::apuplamp@tbs-sct.gc.ca::ecc17fc4-3762-47ab-8451-0b9ef562e3d3" providerId="AD" clId="Web-{6750E1D7-4514-BEF7-EDEB-97B95333C330}" dt="2024-01-23T23:40:36.704" v="1"/>
        <pc:sldMkLst>
          <pc:docMk/>
          <pc:sldMk cId="1934198227" sldId="276"/>
        </pc:sldMkLst>
      </pc:sldChg>
      <pc:sldChg chg="modSp ord">
        <pc:chgData name="Puplampu, Adiki" userId="S::apuplamp@tbs-sct.gc.ca::ecc17fc4-3762-47ab-8451-0b9ef562e3d3" providerId="AD" clId="Web-{6750E1D7-4514-BEF7-EDEB-97B95333C330}" dt="2024-01-23T23:41:10.313" v="16" actId="20577"/>
        <pc:sldMkLst>
          <pc:docMk/>
          <pc:sldMk cId="2027070983" sldId="277"/>
        </pc:sldMkLst>
        <pc:spChg chg="mod">
          <ac:chgData name="Puplampu, Adiki" userId="S::apuplamp@tbs-sct.gc.ca::ecc17fc4-3762-47ab-8451-0b9ef562e3d3" providerId="AD" clId="Web-{6750E1D7-4514-BEF7-EDEB-97B95333C330}" dt="2024-01-23T23:41:10.313" v="16" actId="20577"/>
          <ac:spMkLst>
            <pc:docMk/>
            <pc:sldMk cId="2027070983" sldId="277"/>
            <ac:spMk id="2" creationId="{9D131388-EED3-0FE2-A5A4-9ED5E7F2C943}"/>
          </ac:spMkLst>
        </pc:spChg>
      </pc:sldChg>
      <pc:sldChg chg="add">
        <pc:chgData name="Puplampu, Adiki" userId="S::apuplamp@tbs-sct.gc.ca::ecc17fc4-3762-47ab-8451-0b9ef562e3d3" providerId="AD" clId="Web-{6750E1D7-4514-BEF7-EDEB-97B95333C330}" dt="2024-01-23T23:42:21.875" v="17"/>
        <pc:sldMkLst>
          <pc:docMk/>
          <pc:sldMk cId="2992892300" sldId="286"/>
        </pc:sldMkLst>
      </pc:sldChg>
      <pc:sldChg chg="add">
        <pc:chgData name="Puplampu, Adiki" userId="S::apuplamp@tbs-sct.gc.ca::ecc17fc4-3762-47ab-8451-0b9ef562e3d3" providerId="AD" clId="Web-{6750E1D7-4514-BEF7-EDEB-97B95333C330}" dt="2024-01-23T23:42:42.796" v="18"/>
        <pc:sldMkLst>
          <pc:docMk/>
          <pc:sldMk cId="136956060" sldId="287"/>
        </pc:sldMkLst>
      </pc:sldChg>
      <pc:sldMasterChg chg="add addSldLayout">
        <pc:chgData name="Puplampu, Adiki" userId="S::apuplamp@tbs-sct.gc.ca::ecc17fc4-3762-47ab-8451-0b9ef562e3d3" providerId="AD" clId="Web-{6750E1D7-4514-BEF7-EDEB-97B95333C330}" dt="2024-01-23T23:42:42.796" v="18"/>
        <pc:sldMasterMkLst>
          <pc:docMk/>
          <pc:sldMasterMk cId="3480416335" sldId="2147483940"/>
        </pc:sldMasterMkLst>
        <pc:sldLayoutChg chg="add">
          <pc:chgData name="Puplampu, Adiki" userId="S::apuplamp@tbs-sct.gc.ca::ecc17fc4-3762-47ab-8451-0b9ef562e3d3" providerId="AD" clId="Web-{6750E1D7-4514-BEF7-EDEB-97B95333C330}" dt="2024-01-23T23:42:42.796" v="18"/>
          <pc:sldLayoutMkLst>
            <pc:docMk/>
            <pc:sldMasterMk cId="3480416335" sldId="2147483940"/>
            <pc:sldLayoutMk cId="3866542470" sldId="2147483942"/>
          </pc:sldLayoutMkLst>
        </pc:sldLayoutChg>
      </pc:sldMasterChg>
    </pc:docChg>
  </pc:docChgLst>
  <pc:docChgLst>
    <pc:chgData name="Puplampu, Adiki" userId="S::apuplamp@tbs-sct.gc.ca::ecc17fc4-3762-47ab-8451-0b9ef562e3d3" providerId="AD" clId="Web-{B915B69D-DBED-0B3C-5420-4A9DDE3429B4}"/>
    <pc:docChg chg="addSld modSld">
      <pc:chgData name="Puplampu, Adiki" userId="S::apuplamp@tbs-sct.gc.ca::ecc17fc4-3762-47ab-8451-0b9ef562e3d3" providerId="AD" clId="Web-{B915B69D-DBED-0B3C-5420-4A9DDE3429B4}" dt="2024-03-27T15:27:22.180" v="1" actId="14100"/>
      <pc:docMkLst>
        <pc:docMk/>
      </pc:docMkLst>
      <pc:sldChg chg="modSp add">
        <pc:chgData name="Puplampu, Adiki" userId="S::apuplamp@tbs-sct.gc.ca::ecc17fc4-3762-47ab-8451-0b9ef562e3d3" providerId="AD" clId="Web-{B915B69D-DBED-0B3C-5420-4A9DDE3429B4}" dt="2024-03-27T15:27:22.180" v="1" actId="14100"/>
        <pc:sldMkLst>
          <pc:docMk/>
          <pc:sldMk cId="4087738649" sldId="288"/>
        </pc:sldMkLst>
        <pc:spChg chg="mod">
          <ac:chgData name="Puplampu, Adiki" userId="S::apuplamp@tbs-sct.gc.ca::ecc17fc4-3762-47ab-8451-0b9ef562e3d3" providerId="AD" clId="Web-{B915B69D-DBED-0B3C-5420-4A9DDE3429B4}" dt="2024-03-27T15:27:22.180" v="1" actId="14100"/>
          <ac:spMkLst>
            <pc:docMk/>
            <pc:sldMk cId="4087738649" sldId="288"/>
            <ac:spMk id="2" creationId="{6FA83C60-8422-E7F8-4F46-B8560BB9B5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F1FAC7-CC7C-72F4-4B9F-BA60C18712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56DE50D1-D95D-5FB4-E0D5-AFBB297FBEF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0ACE63-B010-4AAE-A4B6-A0DB73EC1B64}" type="datetimeFigureOut">
              <a:rPr lang="en-CA" smtClean="0"/>
              <a:t>2024-04-17</a:t>
            </a:fld>
            <a:endParaRPr lang="en-CA"/>
          </a:p>
        </p:txBody>
      </p:sp>
      <p:sp>
        <p:nvSpPr>
          <p:cNvPr id="4" name="Footer Placeholder 3">
            <a:extLst>
              <a:ext uri="{FF2B5EF4-FFF2-40B4-BE49-F238E27FC236}">
                <a16:creationId xmlns:a16="http://schemas.microsoft.com/office/drawing/2014/main" id="{4F75B460-B1FA-ABD6-C4DE-39C38ABB4C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378D5773-9294-A76B-D50C-A70123EE4D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BF9999-82B0-4AAE-B4AB-852269389EB6}" type="slidenum">
              <a:rPr lang="en-CA" smtClean="0"/>
              <a:t>‹#›</a:t>
            </a:fld>
            <a:endParaRPr lang="en-CA"/>
          </a:p>
        </p:txBody>
      </p:sp>
    </p:spTree>
    <p:extLst>
      <p:ext uri="{BB962C8B-B14F-4D97-AF65-F5344CB8AC3E}">
        <p14:creationId xmlns:p14="http://schemas.microsoft.com/office/powerpoint/2010/main" val="212000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BA47D-11E2-48CB-AE68-4FFF3545A0B1}" type="datetimeFigureOut">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C0687-BA49-4AED-85FE-16E4789740C4}" type="slidenum">
              <a:t>‹#›</a:t>
            </a:fld>
            <a:endParaRPr lang="en-US"/>
          </a:p>
        </p:txBody>
      </p:sp>
    </p:spTree>
    <p:extLst>
      <p:ext uri="{BB962C8B-B14F-4D97-AF65-F5344CB8AC3E}">
        <p14:creationId xmlns:p14="http://schemas.microsoft.com/office/powerpoint/2010/main" val="191659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dirty="0"/>
          </a:p>
        </p:txBody>
      </p:sp>
    </p:spTree>
    <p:extLst>
      <p:ext uri="{BB962C8B-B14F-4D97-AF65-F5344CB8AC3E}">
        <p14:creationId xmlns:p14="http://schemas.microsoft.com/office/powerpoint/2010/main" val="3363598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341067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6867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13</a:t>
            </a:fld>
            <a:endParaRPr lang="en-CA" dirty="0"/>
          </a:p>
        </p:txBody>
      </p:sp>
    </p:spTree>
    <p:extLst>
      <p:ext uri="{BB962C8B-B14F-4D97-AF65-F5344CB8AC3E}">
        <p14:creationId xmlns:p14="http://schemas.microsoft.com/office/powerpoint/2010/main" val="1844086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3314787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15</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A8DEA-510C-F2D5-1338-B3545A53C7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EB9392-6F1D-E1CD-537B-BA1D011B21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E703E8-1F43-5E7D-70D8-B384EA7C39B4}"/>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1DA588C7-A91A-67C8-C754-B83C4352E968}"/>
              </a:ext>
            </a:extLst>
          </p:cNvPr>
          <p:cNvSpPr>
            <a:spLocks noGrp="1"/>
          </p:cNvSpPr>
          <p:nvPr>
            <p:ph type="sldNum" sz="quarter" idx="5"/>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2084061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4268929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89386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73305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3724408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chemeClr val="bg1"/>
              </a:solidFill>
            </a:endParaRPr>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69207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883731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F3D3E56-80EE-E8D7-DD54-A08846328A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EBC5074-244B-3475-63A2-41C6039307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29700" name="Slide Number Placeholder 3">
            <a:extLst>
              <a:ext uri="{FF2B5EF4-FFF2-40B4-BE49-F238E27FC236}">
                <a16:creationId xmlns:a16="http://schemas.microsoft.com/office/drawing/2014/main" id="{B74176AD-9DE2-4048-C310-394ACF3282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BD131FF7-A0A2-49AF-8E72-71EFE9A53B1C}" type="slidenum">
              <a:rPr lang="en-CA" altLang="en-US">
                <a:latin typeface="Calibri" panose="020F0502020204030204" pitchFamily="34" charset="0"/>
              </a:rPr>
              <a:pPr/>
              <a:t>6</a:t>
            </a:fld>
            <a:endParaRPr lang="en-CA"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4074604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403960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603C57E-B678-BDAB-B94B-4C2805CB0B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A904AD5-B811-E488-5B83-6CB79C66E1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
        <p:nvSpPr>
          <p:cNvPr id="35844" name="Slide Number Placeholder 3">
            <a:extLst>
              <a:ext uri="{FF2B5EF4-FFF2-40B4-BE49-F238E27FC236}">
                <a16:creationId xmlns:a16="http://schemas.microsoft.com/office/drawing/2014/main" id="{AC0749FF-CAA6-E7CB-DC1B-BCEE1136DB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A57D730F-138F-4532-9AA1-555D8B1A1FE4}" type="slidenum">
              <a:rPr lang="en-CA" altLang="en-US">
                <a:latin typeface="Calibri" panose="020F0502020204030204" pitchFamily="34" charset="0"/>
              </a:rPr>
              <a:pPr/>
              <a:t>9</a:t>
            </a:fld>
            <a:endParaRPr lang="en-CA"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8661" y="5919731"/>
            <a:ext cx="911939" cy="365125"/>
          </a:xfrm>
        </p:spPr>
        <p:txBody>
          <a:bodyPr/>
          <a:lstStyle/>
          <a:p>
            <a:endParaRPr lang="en-CA" dirty="0"/>
          </a:p>
        </p:txBody>
      </p:sp>
      <p:sp>
        <p:nvSpPr>
          <p:cNvPr id="6" name="Footer Placeholder 5"/>
          <p:cNvSpPr>
            <a:spLocks noGrp="1"/>
          </p:cNvSpPr>
          <p:nvPr>
            <p:ph type="ftr" sz="quarter" idx="11"/>
          </p:nvPr>
        </p:nvSpPr>
        <p:spPr>
          <a:xfrm>
            <a:off x="452532" y="6052207"/>
            <a:ext cx="6297612" cy="365125"/>
          </a:xfrm>
        </p:spPr>
        <p:txBody>
          <a:bodyPr/>
          <a:lstStyle/>
          <a:p>
            <a:endParaRPr lang="en-CA" dirty="0"/>
          </a:p>
        </p:txBody>
      </p:sp>
      <p:sp>
        <p:nvSpPr>
          <p:cNvPr id="7" name="Slide Number Placeholder 6"/>
          <p:cNvSpPr>
            <a:spLocks noGrp="1"/>
          </p:cNvSpPr>
          <p:nvPr>
            <p:ph type="sldNum" sz="quarter" idx="12"/>
          </p:nvPr>
        </p:nvSpPr>
        <p:spPr/>
        <p:txBody>
          <a:bodyPr/>
          <a:lstStyle/>
          <a:p>
            <a:fld id="{18693F59-BE33-456A-A9F8-F650109EA3E9}" type="slidenum">
              <a:rPr lang="en-CA" smtClean="0"/>
              <a:t>‹#›</a:t>
            </a:fld>
            <a:endParaRPr lang="en-CA" dirty="0"/>
          </a:p>
        </p:txBody>
      </p:sp>
    </p:spTree>
    <p:extLst>
      <p:ext uri="{BB962C8B-B14F-4D97-AF65-F5344CB8AC3E}">
        <p14:creationId xmlns:p14="http://schemas.microsoft.com/office/powerpoint/2010/main" val="1019290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25946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95922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803176"/>
          </a:xfrm>
        </p:spPr>
        <p:txBody>
          <a:bodyPr>
            <a:normAutofit/>
          </a:bodyPr>
          <a:lstStyle>
            <a:lvl1pPr>
              <a:defRPr sz="3600">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300E3A5-0C70-630B-B955-957BB006B20C}"/>
              </a:ext>
            </a:extLst>
          </p:cNvPr>
          <p:cNvSpPr>
            <a:spLocks noGrp="1"/>
          </p:cNvSpPr>
          <p:nvPr>
            <p:ph type="dt" sz="half" idx="10"/>
          </p:nvPr>
        </p:nvSpPr>
        <p:spPr/>
        <p:txBody>
          <a:bodyPr/>
          <a:lstStyle>
            <a:lvl1pPr>
              <a:defRPr dirty="0">
                <a:solidFill>
                  <a:srgbClr val="000000"/>
                </a:solidFill>
              </a:defRPr>
            </a:lvl1pPr>
          </a:lstStyle>
          <a:p>
            <a:pPr>
              <a:defRPr/>
            </a:pPr>
            <a:endParaRPr lang="en-US"/>
          </a:p>
        </p:txBody>
      </p:sp>
      <p:sp>
        <p:nvSpPr>
          <p:cNvPr id="5" name="Footer Placeholder 4">
            <a:extLst>
              <a:ext uri="{FF2B5EF4-FFF2-40B4-BE49-F238E27FC236}">
                <a16:creationId xmlns:a16="http://schemas.microsoft.com/office/drawing/2014/main" id="{EC2E0D62-6FD5-E4D7-D830-D953AF6C2474}"/>
              </a:ext>
            </a:extLst>
          </p:cNvPr>
          <p:cNvSpPr>
            <a:spLocks noGrp="1"/>
          </p:cNvSpPr>
          <p:nvPr>
            <p:ph type="ftr" sz="quarter" idx="11"/>
          </p:nvPr>
        </p:nvSpPr>
        <p:spPr>
          <a:xfrm>
            <a:off x="1826861" y="6041362"/>
            <a:ext cx="6297613" cy="365125"/>
          </a:xfrm>
        </p:spPr>
        <p:txBody>
          <a:bodyPr/>
          <a:lstStyle>
            <a:lvl1pPr>
              <a:defRPr dirty="0">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F61764D1-2590-0286-B768-6E63A1113C3D}"/>
              </a:ext>
            </a:extLst>
          </p:cNvPr>
          <p:cNvSpPr>
            <a:spLocks noGrp="1"/>
          </p:cNvSpPr>
          <p:nvPr>
            <p:ph type="sldNum" sz="quarter" idx="12"/>
          </p:nvPr>
        </p:nvSpPr>
        <p:spPr/>
        <p:txBody>
          <a:bodyPr/>
          <a:lstStyle>
            <a:lvl1pPr>
              <a:defRPr/>
            </a:lvl1pPr>
          </a:lstStyle>
          <a:p>
            <a:fld id="{64F9C97E-1085-4C69-BD4B-41D5128A2C66}" type="slidenum">
              <a:rPr lang="en-CA" altLang="en-US"/>
              <a:pPr/>
              <a:t>‹#›</a:t>
            </a:fld>
            <a:endParaRPr lang="en-CA" altLang="en-US"/>
          </a:p>
        </p:txBody>
      </p:sp>
    </p:spTree>
    <p:extLst>
      <p:ext uri="{BB962C8B-B14F-4D97-AF65-F5344CB8AC3E}">
        <p14:creationId xmlns:p14="http://schemas.microsoft.com/office/powerpoint/2010/main" val="226378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solidFill>
                  <a:srgbClr val="0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5195A0-53DB-1A6B-C01D-9FCC2AF952F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5F7F7D4-B7D5-F639-3C28-0B51DF5A76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3A2BC8-D907-2530-61C6-B10169CFFCDC}"/>
              </a:ext>
            </a:extLst>
          </p:cNvPr>
          <p:cNvSpPr>
            <a:spLocks noGrp="1"/>
          </p:cNvSpPr>
          <p:nvPr>
            <p:ph type="sldNum" sz="quarter" idx="12"/>
          </p:nvPr>
        </p:nvSpPr>
        <p:spPr/>
        <p:txBody>
          <a:bodyPr/>
          <a:lstStyle>
            <a:lvl1pPr>
              <a:defRPr/>
            </a:lvl1pPr>
          </a:lstStyle>
          <a:p>
            <a:fld id="{2372ED9F-0535-4BF4-ADAE-C37E55777F64}" type="slidenum">
              <a:rPr lang="en-CA" altLang="en-US"/>
              <a:pPr/>
              <a:t>‹#›</a:t>
            </a:fld>
            <a:endParaRPr lang="en-CA" altLang="en-US"/>
          </a:p>
        </p:txBody>
      </p:sp>
    </p:spTree>
    <p:extLst>
      <p:ext uri="{BB962C8B-B14F-4D97-AF65-F5344CB8AC3E}">
        <p14:creationId xmlns:p14="http://schemas.microsoft.com/office/powerpoint/2010/main" val="3891630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A3737-D902-838B-97B4-ACAF7FA34916}"/>
              </a:ext>
            </a:extLst>
          </p:cNvPr>
          <p:cNvSpPr>
            <a:spLocks noGrp="1"/>
          </p:cNvSpPr>
          <p:nvPr>
            <p:ph type="dt" sz="half" idx="10"/>
          </p:nvPr>
        </p:nvSpPr>
        <p:spPr>
          <a:xfrm>
            <a:off x="8225849" y="5920798"/>
            <a:ext cx="912812" cy="365125"/>
          </a:xfrm>
        </p:spPr>
        <p:txBody>
          <a:bodyPr/>
          <a:lstStyle>
            <a:lvl1pPr>
              <a:defRPr/>
            </a:lvl1pPr>
          </a:lstStyle>
          <a:p>
            <a:pPr>
              <a:defRPr/>
            </a:pPr>
            <a:endParaRPr lang="en-CA"/>
          </a:p>
        </p:txBody>
      </p:sp>
      <p:sp>
        <p:nvSpPr>
          <p:cNvPr id="6" name="Footer Placeholder 5">
            <a:extLst>
              <a:ext uri="{FF2B5EF4-FFF2-40B4-BE49-F238E27FC236}">
                <a16:creationId xmlns:a16="http://schemas.microsoft.com/office/drawing/2014/main" id="{2E536B37-D5D7-B71D-C719-35F46E9128B1}"/>
              </a:ext>
            </a:extLst>
          </p:cNvPr>
          <p:cNvSpPr>
            <a:spLocks noGrp="1"/>
          </p:cNvSpPr>
          <p:nvPr>
            <p:ph type="ftr" sz="quarter" idx="11"/>
          </p:nvPr>
        </p:nvSpPr>
        <p:spPr>
          <a:xfrm>
            <a:off x="1685132" y="5927985"/>
            <a:ext cx="6297612" cy="365125"/>
          </a:xfrm>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DEC1E05B-0A5C-5241-DF40-6D6D25E1A8AC}"/>
              </a:ext>
            </a:extLst>
          </p:cNvPr>
          <p:cNvSpPr>
            <a:spLocks noGrp="1"/>
          </p:cNvSpPr>
          <p:nvPr>
            <p:ph type="sldNum" sz="quarter" idx="12"/>
          </p:nvPr>
        </p:nvSpPr>
        <p:spPr/>
        <p:txBody>
          <a:bodyPr/>
          <a:lstStyle>
            <a:lvl1pPr>
              <a:defRPr/>
            </a:lvl1pPr>
          </a:lstStyle>
          <a:p>
            <a:fld id="{DEF9D666-3DA6-40B5-9039-D8A1C787B61A}" type="slidenum">
              <a:rPr lang="en-CA" altLang="en-US"/>
              <a:pPr/>
              <a:t>‹#›</a:t>
            </a:fld>
            <a:endParaRPr lang="en-CA" altLang="en-US"/>
          </a:p>
        </p:txBody>
      </p:sp>
    </p:spTree>
    <p:extLst>
      <p:ext uri="{BB962C8B-B14F-4D97-AF65-F5344CB8AC3E}">
        <p14:creationId xmlns:p14="http://schemas.microsoft.com/office/powerpoint/2010/main" val="36919874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8596668" cy="803176"/>
          </a:xfrm>
        </p:spPr>
        <p:txBody>
          <a:bodyPr>
            <a:normAutofit/>
          </a:bodyPr>
          <a:lstStyle>
            <a:lvl1pPr>
              <a:defRPr sz="3600">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C6547F-5C42-98A6-5E83-787402F433CB}"/>
              </a:ext>
            </a:extLst>
          </p:cNvPr>
          <p:cNvSpPr>
            <a:spLocks noGrp="1"/>
          </p:cNvSpPr>
          <p:nvPr>
            <p:ph type="dt" sz="half" idx="10"/>
          </p:nvPr>
        </p:nvSpPr>
        <p:spPr/>
        <p:txBody>
          <a:bodyPr/>
          <a:lstStyle>
            <a:lvl1pPr>
              <a:defRPr>
                <a:solidFill>
                  <a:srgbClr val="000000"/>
                </a:solidFill>
              </a:defRPr>
            </a:lvl1pPr>
          </a:lstStyle>
          <a:p>
            <a:pPr>
              <a:defRPr/>
            </a:pPr>
            <a:endParaRPr lang="en-US"/>
          </a:p>
        </p:txBody>
      </p:sp>
      <p:sp>
        <p:nvSpPr>
          <p:cNvPr id="5" name="Footer Placeholder 4">
            <a:extLst>
              <a:ext uri="{FF2B5EF4-FFF2-40B4-BE49-F238E27FC236}">
                <a16:creationId xmlns:a16="http://schemas.microsoft.com/office/drawing/2014/main" id="{83D4A5A3-95D1-08B1-60D1-37AE97F87929}"/>
              </a:ext>
            </a:extLst>
          </p:cNvPr>
          <p:cNvSpPr>
            <a:spLocks noGrp="1"/>
          </p:cNvSpPr>
          <p:nvPr>
            <p:ph type="ftr" sz="quarter" idx="11"/>
          </p:nvPr>
        </p:nvSpPr>
        <p:spPr>
          <a:xfrm>
            <a:off x="1989534" y="5992146"/>
            <a:ext cx="6297613" cy="365125"/>
          </a:xfrm>
        </p:spPr>
        <p:txBody>
          <a:bodyPr/>
          <a:lstStyle>
            <a:lvl1pPr>
              <a:defRPr>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116D8502-6D8C-824F-83DC-910B3ED0BDE7}"/>
              </a:ext>
            </a:extLst>
          </p:cNvPr>
          <p:cNvSpPr>
            <a:spLocks noGrp="1"/>
          </p:cNvSpPr>
          <p:nvPr>
            <p:ph type="sldNum" sz="quarter" idx="12"/>
          </p:nvPr>
        </p:nvSpPr>
        <p:spPr/>
        <p:txBody>
          <a:bodyPr/>
          <a:lstStyle>
            <a:lvl1pPr>
              <a:defRPr/>
            </a:lvl1pPr>
          </a:lstStyle>
          <a:p>
            <a:fld id="{E52262BB-6A2F-4F02-A823-65E30B3B17AC}" type="slidenum">
              <a:rPr lang="en-CA" altLang="en-US"/>
              <a:pPr/>
              <a:t>‹#›</a:t>
            </a:fld>
            <a:endParaRPr lang="en-CA" altLang="en-US"/>
          </a:p>
        </p:txBody>
      </p:sp>
    </p:spTree>
    <p:extLst>
      <p:ext uri="{BB962C8B-B14F-4D97-AF65-F5344CB8AC3E}">
        <p14:creationId xmlns:p14="http://schemas.microsoft.com/office/powerpoint/2010/main" val="121153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87D441CA-96E8-B495-965A-ACF037D724CE}"/>
              </a:ext>
            </a:extLst>
          </p:cNvPr>
          <p:cNvSpPr/>
          <p:nvPr userDrawn="1"/>
        </p:nvSpPr>
        <p:spPr>
          <a:xfrm>
            <a:off x="2586038" y="727075"/>
            <a:ext cx="6516687" cy="595947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sp>
        <p:nvSpPr>
          <p:cNvPr id="4" name="Oval 3">
            <a:extLst>
              <a:ext uri="{FF2B5EF4-FFF2-40B4-BE49-F238E27FC236}">
                <a16:creationId xmlns:a16="http://schemas.microsoft.com/office/drawing/2014/main" id="{FEFDC5CB-146B-204E-B3BE-7948ED18E7FE}"/>
              </a:ext>
            </a:extLst>
          </p:cNvPr>
          <p:cNvSpPr/>
          <p:nvPr userDrawn="1"/>
        </p:nvSpPr>
        <p:spPr>
          <a:xfrm>
            <a:off x="3611563" y="1914525"/>
            <a:ext cx="4429125" cy="4284663"/>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solidFill>
                <a:srgbClr val="FFCCFF"/>
              </a:solidFill>
            </a:endParaRPr>
          </a:p>
        </p:txBody>
      </p:sp>
      <p:sp>
        <p:nvSpPr>
          <p:cNvPr id="5" name="Oval 4">
            <a:extLst>
              <a:ext uri="{FF2B5EF4-FFF2-40B4-BE49-F238E27FC236}">
                <a16:creationId xmlns:a16="http://schemas.microsoft.com/office/drawing/2014/main" id="{C9D856CF-86AE-B9DF-DCAC-511C23D4B0A1}"/>
              </a:ext>
            </a:extLst>
          </p:cNvPr>
          <p:cNvSpPr/>
          <p:nvPr userDrawn="1"/>
        </p:nvSpPr>
        <p:spPr>
          <a:xfrm>
            <a:off x="4583113" y="3241675"/>
            <a:ext cx="2341562" cy="223202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2" name="Title 1"/>
          <p:cNvSpPr>
            <a:spLocks noGrp="1"/>
          </p:cNvSpPr>
          <p:nvPr>
            <p:ph type="title"/>
          </p:nvPr>
        </p:nvSpPr>
        <p:spPr/>
        <p:txBody>
          <a:bodyPr/>
          <a:lstStyle/>
          <a:p>
            <a:r>
              <a:rPr lang="en-US"/>
              <a:t>Click to edit Master title style</a:t>
            </a:r>
            <a:endParaRPr lang="en-CA"/>
          </a:p>
        </p:txBody>
      </p:sp>
      <p:sp>
        <p:nvSpPr>
          <p:cNvPr id="6" name="Date Placeholder 2">
            <a:extLst>
              <a:ext uri="{FF2B5EF4-FFF2-40B4-BE49-F238E27FC236}">
                <a16:creationId xmlns:a16="http://schemas.microsoft.com/office/drawing/2014/main" id="{96D55325-F9E5-04F8-825D-EE8AE8188F09}"/>
              </a:ext>
            </a:extLst>
          </p:cNvPr>
          <p:cNvSpPr>
            <a:spLocks noGrp="1"/>
          </p:cNvSpPr>
          <p:nvPr>
            <p:ph type="dt" sz="half" idx="10"/>
          </p:nvPr>
        </p:nvSpPr>
        <p:spPr/>
        <p:txBody>
          <a:bodyPr/>
          <a:lstStyle>
            <a:lvl1pPr>
              <a:defRPr/>
            </a:lvl1pPr>
          </a:lstStyle>
          <a:p>
            <a:pPr>
              <a:defRPr/>
            </a:pPr>
            <a:endParaRPr lang="en-US"/>
          </a:p>
        </p:txBody>
      </p:sp>
      <p:sp>
        <p:nvSpPr>
          <p:cNvPr id="7" name="Footer Placeholder 3">
            <a:extLst>
              <a:ext uri="{FF2B5EF4-FFF2-40B4-BE49-F238E27FC236}">
                <a16:creationId xmlns:a16="http://schemas.microsoft.com/office/drawing/2014/main" id="{7384FDB6-E745-974C-BE31-7831A57DDBE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4">
            <a:extLst>
              <a:ext uri="{FF2B5EF4-FFF2-40B4-BE49-F238E27FC236}">
                <a16:creationId xmlns:a16="http://schemas.microsoft.com/office/drawing/2014/main" id="{6C57A28B-730F-70A0-6EB6-5FE770049A67}"/>
              </a:ext>
            </a:extLst>
          </p:cNvPr>
          <p:cNvSpPr>
            <a:spLocks noGrp="1"/>
          </p:cNvSpPr>
          <p:nvPr>
            <p:ph type="sldNum" sz="quarter" idx="12"/>
          </p:nvPr>
        </p:nvSpPr>
        <p:spPr/>
        <p:txBody>
          <a:bodyPr/>
          <a:lstStyle>
            <a:lvl1pPr>
              <a:defRPr/>
            </a:lvl1pPr>
          </a:lstStyle>
          <a:p>
            <a:fld id="{8F1E1DF3-CF84-4495-958E-2E0A8DC9DA57}" type="slidenum">
              <a:rPr lang="en-CA" altLang="en-US"/>
              <a:pPr/>
              <a:t>‹#›</a:t>
            </a:fld>
            <a:endParaRPr lang="en-CA" altLang="en-US"/>
          </a:p>
        </p:txBody>
      </p:sp>
    </p:spTree>
    <p:extLst>
      <p:ext uri="{BB962C8B-B14F-4D97-AF65-F5344CB8AC3E}">
        <p14:creationId xmlns:p14="http://schemas.microsoft.com/office/powerpoint/2010/main" val="2328905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Edit text</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86654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0.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393251" y="631017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7239000" y="631190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64778" y="6317326"/>
            <a:ext cx="7870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105565" y="6041360"/>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2630872" y="6041359"/>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669874" y="6041358"/>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930" r:id="rId1"/>
    <p:sldLayoutId id="2147483929" r:id="rId2"/>
    <p:sldLayoutId id="2147483928" r:id="rId3"/>
    <p:sldLayoutId id="2147483896" r:id="rId4"/>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6">
            <a:extLst>
              <a:ext uri="{FF2B5EF4-FFF2-40B4-BE49-F238E27FC236}">
                <a16:creationId xmlns:a16="http://schemas.microsoft.com/office/drawing/2014/main" id="{1E57785A-0195-C032-83CF-1A58CD8CDABB}"/>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15BD7B17-AB73-48A9-D565-066285FE8ADB}"/>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1B3F0F6F-E26B-D640-5667-2117521CBEFE}"/>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026BA38F-5209-134E-232A-35DACD86298B}"/>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99" name="Title Placeholder 1">
            <a:extLst>
              <a:ext uri="{FF2B5EF4-FFF2-40B4-BE49-F238E27FC236}">
                <a16:creationId xmlns:a16="http://schemas.microsoft.com/office/drawing/2014/main" id="{ACA4F6A8-52F0-BA5E-4ACB-84F0EE2A28B8}"/>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4100" name="Text Placeholder 2">
            <a:extLst>
              <a:ext uri="{FF2B5EF4-FFF2-40B4-BE49-F238E27FC236}">
                <a16:creationId xmlns:a16="http://schemas.microsoft.com/office/drawing/2014/main" id="{AA4EDE71-F4B6-BC9A-34D2-135B8B1FAFFB}"/>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BDAB7EA-4E4C-7DDE-1F7C-862C0D68DD49}"/>
              </a:ext>
            </a:extLst>
          </p:cNvPr>
          <p:cNvSpPr>
            <a:spLocks noGrp="1"/>
          </p:cNvSpPr>
          <p:nvPr>
            <p:ph type="dt" sz="half" idx="2"/>
          </p:nvPr>
        </p:nvSpPr>
        <p:spPr>
          <a:xfrm>
            <a:off x="8974137" y="6081713"/>
            <a:ext cx="911225" cy="365125"/>
          </a:xfrm>
          <a:prstGeom prst="rect">
            <a:avLst/>
          </a:prstGeom>
        </p:spPr>
        <p:txBody>
          <a:bodyPr vert="horz" lIns="91440" tIns="45720" rIns="91440" bIns="45720" rtlCol="0" anchor="ctr"/>
          <a:lstStyle>
            <a:lvl1pPr algn="r">
              <a:defRPr sz="900" dirty="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5" name="Footer Placeholder 4">
            <a:extLst>
              <a:ext uri="{FF2B5EF4-FFF2-40B4-BE49-F238E27FC236}">
                <a16:creationId xmlns:a16="http://schemas.microsoft.com/office/drawing/2014/main" id="{53EC337E-7640-ED24-A7CC-826FFAB1B65C}"/>
              </a:ext>
            </a:extLst>
          </p:cNvPr>
          <p:cNvSpPr>
            <a:spLocks noGrp="1"/>
          </p:cNvSpPr>
          <p:nvPr>
            <p:ph type="ftr" sz="quarter" idx="3"/>
          </p:nvPr>
        </p:nvSpPr>
        <p:spPr>
          <a:xfrm>
            <a:off x="2573339" y="6065633"/>
            <a:ext cx="6297612" cy="365125"/>
          </a:xfrm>
          <a:prstGeom prst="rect">
            <a:avLst/>
          </a:prstGeom>
        </p:spPr>
        <p:txBody>
          <a:bodyPr vert="horz" lIns="91440" tIns="45720" rIns="91440" bIns="45720" rtlCol="0" anchor="ctr"/>
          <a:lstStyle>
            <a:lvl1pPr algn="l">
              <a:defRPr sz="900" dirty="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83634FD4-0A33-606B-03D0-DE111AE01836}"/>
              </a:ext>
            </a:extLst>
          </p:cNvPr>
          <p:cNvSpPr>
            <a:spLocks noGrp="1"/>
          </p:cNvSpPr>
          <p:nvPr>
            <p:ph type="sldNum" sz="quarter" idx="4"/>
          </p:nvPr>
        </p:nvSpPr>
        <p:spPr>
          <a:xfrm>
            <a:off x="610119" y="6065632"/>
            <a:ext cx="684212"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000000"/>
                </a:solidFill>
                <a:latin typeface="Calibri" panose="020F0502020204030204" pitchFamily="34" charset="0"/>
                <a:cs typeface="Calibri" panose="020F0502020204030204" pitchFamily="34" charset="0"/>
              </a:defRPr>
            </a:lvl1pPr>
          </a:lstStyle>
          <a:p>
            <a:fld id="{8D5FF2A7-846E-41E2-A6EE-C961413C38C7}" type="slidenum">
              <a:rPr lang="en-CA" altLang="en-US"/>
              <a:pPr/>
              <a:t>‹#›</a:t>
            </a:fld>
            <a:endParaRPr lang="en-CA" altLang="en-US"/>
          </a:p>
        </p:txBody>
      </p:sp>
      <p:sp>
        <p:nvSpPr>
          <p:cNvPr id="4104" name="hl">
            <a:extLst>
              <a:ext uri="{FF2B5EF4-FFF2-40B4-BE49-F238E27FC236}">
                <a16:creationId xmlns:a16="http://schemas.microsoft.com/office/drawing/2014/main" id="{68A65BD4-C782-0F26-253C-1ACC0458E984}"/>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endParaRPr lang="en-CA" altLang="en-US">
              <a:solidFill>
                <a:srgbClr val="000000"/>
              </a:solidFill>
              <a:latin typeface="Calibri" panose="020F0502020204030204" pitchFamily="34" charset="0"/>
              <a:cs typeface="Calibri" panose="020F0502020204030204" pitchFamily="34" charset="0"/>
            </a:endParaRPr>
          </a:p>
        </p:txBody>
      </p:sp>
      <p:sp>
        <p:nvSpPr>
          <p:cNvPr id="4105"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F133446B-9A70-B361-CE89-B290CDB40FDA}"/>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algn="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87" r:id="rId1"/>
  </p:sldLayoutIdLst>
  <p:hf hdr="0" ftr="0" dt="0"/>
  <p:txStyles>
    <p:titleStyle>
      <a:lvl1pPr algn="l" defTabSz="457200" rtl="0" fontAlgn="base">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fontAlgn="base">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74" name="Group 6">
            <a:extLst>
              <a:ext uri="{FF2B5EF4-FFF2-40B4-BE49-F238E27FC236}">
                <a16:creationId xmlns:a16="http://schemas.microsoft.com/office/drawing/2014/main" id="{B521ADCB-8BDA-33A3-2510-9E14412B00C0}"/>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E6EB7CF2-1FFF-FEA1-D58E-474AA57E3077}"/>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BE7D557A-D5D2-3EF4-132D-9E3BAEAEFDA3}"/>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0B9BD42-993A-6E85-0BAC-15F23D2D0DD3}"/>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075" name="Title Placeholder 1">
            <a:extLst>
              <a:ext uri="{FF2B5EF4-FFF2-40B4-BE49-F238E27FC236}">
                <a16:creationId xmlns:a16="http://schemas.microsoft.com/office/drawing/2014/main" id="{C4A152D2-D21A-AAFB-4FC7-FDF7786DD2F9}"/>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3076" name="Text Placeholder 2">
            <a:extLst>
              <a:ext uri="{FF2B5EF4-FFF2-40B4-BE49-F238E27FC236}">
                <a16:creationId xmlns:a16="http://schemas.microsoft.com/office/drawing/2014/main" id="{6804638B-2689-C89B-9EDD-7D0D66198619}"/>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395825A-F7CA-056A-CF48-C6BE6F951F3C}"/>
              </a:ext>
            </a:extLst>
          </p:cNvPr>
          <p:cNvSpPr>
            <a:spLocks noGrp="1"/>
          </p:cNvSpPr>
          <p:nvPr>
            <p:ph type="dt" sz="half" idx="2"/>
          </p:nvPr>
        </p:nvSpPr>
        <p:spPr>
          <a:xfrm>
            <a:off x="8901690" y="603238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5" name="Footer Placeholder 4">
            <a:extLst>
              <a:ext uri="{FF2B5EF4-FFF2-40B4-BE49-F238E27FC236}">
                <a16:creationId xmlns:a16="http://schemas.microsoft.com/office/drawing/2014/main" id="{F7524317-4585-44FE-6F81-B3B32283F9DD}"/>
              </a:ext>
            </a:extLst>
          </p:cNvPr>
          <p:cNvSpPr>
            <a:spLocks noGrp="1"/>
          </p:cNvSpPr>
          <p:nvPr>
            <p:ph type="ftr" sz="quarter" idx="3"/>
          </p:nvPr>
        </p:nvSpPr>
        <p:spPr>
          <a:xfrm>
            <a:off x="2128838" y="6054668"/>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dirty="0"/>
          </a:p>
        </p:txBody>
      </p:sp>
      <p:sp>
        <p:nvSpPr>
          <p:cNvPr id="6" name="Slide Number Placeholder 5">
            <a:extLst>
              <a:ext uri="{FF2B5EF4-FFF2-40B4-BE49-F238E27FC236}">
                <a16:creationId xmlns:a16="http://schemas.microsoft.com/office/drawing/2014/main" id="{31A30B3C-B745-377C-AD6C-839B7AADA32B}"/>
              </a:ext>
            </a:extLst>
          </p:cNvPr>
          <p:cNvSpPr>
            <a:spLocks noGrp="1"/>
          </p:cNvSpPr>
          <p:nvPr>
            <p:ph type="sldNum" sz="quarter" idx="4"/>
          </p:nvPr>
        </p:nvSpPr>
        <p:spPr>
          <a:xfrm>
            <a:off x="332582" y="603238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latin typeface="Calibri" panose="020F0502020204030204" pitchFamily="34" charset="0"/>
                <a:cs typeface="Calibri" panose="020F0502020204030204" pitchFamily="34" charset="0"/>
              </a:defRPr>
            </a:lvl1pPr>
          </a:lstStyle>
          <a:p>
            <a:fld id="{D435A517-C7CF-4A78-991C-79911FAFE23D}" type="slidenum">
              <a:rPr lang="en-CA" altLang="en-US"/>
              <a:pPr/>
              <a:t>‹#›</a:t>
            </a:fld>
            <a:endParaRPr lang="en-CA" altLang="en-US"/>
          </a:p>
        </p:txBody>
      </p:sp>
      <p:sp>
        <p:nvSpPr>
          <p:cNvPr id="3080" name="hl">
            <a:extLst>
              <a:ext uri="{FF2B5EF4-FFF2-40B4-BE49-F238E27FC236}">
                <a16:creationId xmlns:a16="http://schemas.microsoft.com/office/drawing/2014/main" id="{ADF80C09-7603-F80B-0399-151346343D22}"/>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endParaRPr lang="en-CA" altLang="en-US">
              <a:solidFill>
                <a:srgbClr val="000000"/>
              </a:solidFill>
              <a:latin typeface="Calibri" panose="020F0502020204030204" pitchFamily="34" charset="0"/>
              <a:cs typeface="Calibri" panose="020F0502020204030204" pitchFamily="34" charset="0"/>
            </a:endParaRPr>
          </a:p>
        </p:txBody>
      </p:sp>
      <p:sp>
        <p:nvSpPr>
          <p:cNvPr id="3081"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17D8BCC5-B44A-AACD-A7E8-BAA1E426A8D2}"/>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defRPr/>
            </a:pP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76" r:id="rId1"/>
  </p:sldLayoutIdLst>
  <p:hf hdr="0" ftr="0" dt="0"/>
  <p:txStyles>
    <p:titleStyle>
      <a:lvl1pPr algn="l" defTabSz="457200" rtl="0" eaLnBrk="0" fontAlgn="base" hangingPunct="0">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27C9AFD4-62A8-6150-718C-560BC6995BB4}"/>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D602CE48-003E-2A41-7948-39C8E92BE6D4}"/>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485F061F-6529-C7B1-58AF-8BC1274B6DBB}"/>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C7D1EB00-B4A5-F1E1-C519-89891E445B94}"/>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9CDED612-28C3-7BAD-4FDC-C5E1E766C3FE}"/>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1028" name="Text Placeholder 2">
            <a:extLst>
              <a:ext uri="{FF2B5EF4-FFF2-40B4-BE49-F238E27FC236}">
                <a16:creationId xmlns:a16="http://schemas.microsoft.com/office/drawing/2014/main" id="{3301C02C-23C1-4733-225D-6845636F1209}"/>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2FFAAAC-5611-F984-F26C-BA9ED7781E78}"/>
              </a:ext>
            </a:extLst>
          </p:cNvPr>
          <p:cNvSpPr>
            <a:spLocks noGrp="1"/>
          </p:cNvSpPr>
          <p:nvPr>
            <p:ph type="dt" sz="half" idx="2"/>
          </p:nvPr>
        </p:nvSpPr>
        <p:spPr>
          <a:xfrm>
            <a:off x="8915400" y="6081713"/>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5" name="Footer Placeholder 4">
            <a:extLst>
              <a:ext uri="{FF2B5EF4-FFF2-40B4-BE49-F238E27FC236}">
                <a16:creationId xmlns:a16="http://schemas.microsoft.com/office/drawing/2014/main" id="{1CD4BF15-E2C4-DD84-8112-B1DC52CB136A}"/>
              </a:ext>
            </a:extLst>
          </p:cNvPr>
          <p:cNvSpPr>
            <a:spLocks noGrp="1"/>
          </p:cNvSpPr>
          <p:nvPr>
            <p:ph type="ftr" sz="quarter" idx="3"/>
          </p:nvPr>
        </p:nvSpPr>
        <p:spPr>
          <a:xfrm>
            <a:off x="2389982" y="6081712"/>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AE4B68C-5761-ECD5-61E1-65BBB01A6B3D}"/>
              </a:ext>
            </a:extLst>
          </p:cNvPr>
          <p:cNvSpPr>
            <a:spLocks noGrp="1"/>
          </p:cNvSpPr>
          <p:nvPr>
            <p:ph type="sldNum" sz="quarter" idx="4"/>
          </p:nvPr>
        </p:nvSpPr>
        <p:spPr>
          <a:xfrm>
            <a:off x="677069" y="5992147"/>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latin typeface="Calibri" panose="020F0502020204030204" pitchFamily="34" charset="0"/>
                <a:cs typeface="Calibri" panose="020F0502020204030204" pitchFamily="34" charset="0"/>
              </a:defRPr>
            </a:lvl1pPr>
          </a:lstStyle>
          <a:p>
            <a:fld id="{ECA22B60-F1A1-4B45-B783-6E69CF918EF4}" type="slidenum">
              <a:rPr lang="en-CA" altLang="en-US"/>
              <a:pPr/>
              <a:t>‹#›</a:t>
            </a:fld>
            <a:endParaRPr lang="en-CA" altLang="en-US"/>
          </a:p>
        </p:txBody>
      </p:sp>
      <p:sp>
        <p:nvSpPr>
          <p:cNvPr id="1032" name="hl">
            <a:extLst>
              <a:ext uri="{FF2B5EF4-FFF2-40B4-BE49-F238E27FC236}">
                <a16:creationId xmlns:a16="http://schemas.microsoft.com/office/drawing/2014/main" id="{9B4E3178-62DB-BCAE-E8C9-42F374BD02A2}"/>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endParaRPr lang="en-CA" altLang="en-US">
              <a:solidFill>
                <a:srgbClr val="000000"/>
              </a:solidFill>
              <a:latin typeface="Calibri" panose="020F0502020204030204" pitchFamily="34" charset="0"/>
              <a:cs typeface="Calibri" panose="020F0502020204030204" pitchFamily="34" charset="0"/>
            </a:endParaRPr>
          </a:p>
        </p:txBody>
      </p:sp>
      <p:sp>
        <p:nvSpPr>
          <p:cNvPr id="1033"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827CD8E-1147-7D3D-5E7C-E74B32BA9862}"/>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defRPr/>
            </a:pP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80" r:id="rId1"/>
    <p:sldLayoutId id="2147483978" r:id="rId2"/>
  </p:sldLayoutIdLst>
  <p:hf hdr="0" ftr="0" dt="0"/>
  <p:txStyles>
    <p:titleStyle>
      <a:lvl1pPr algn="l" defTabSz="457200" rtl="0" eaLnBrk="0" fontAlgn="base" hangingPunct="0">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8647E600-C7D8-9264-C71D-61E5154D1069}"/>
              </a:ext>
            </a:extLst>
          </p:cNvPr>
          <p:cNvGrpSpPr>
            <a:grpSpLocks/>
          </p:cNvGrpSpPr>
          <p:nvPr/>
        </p:nvGrpSpPr>
        <p:grpSpPr bwMode="auto">
          <a:xfrm>
            <a:off x="0" y="3284538"/>
            <a:ext cx="12192000" cy="3654425"/>
            <a:chOff x="0" y="3204356"/>
            <a:chExt cx="12192000" cy="3653644"/>
          </a:xfrm>
        </p:grpSpPr>
        <p:sp>
          <p:nvSpPr>
            <p:cNvPr id="24" name="Isosceles Triangle 23">
              <a:extLst>
                <a:ext uri="{FF2B5EF4-FFF2-40B4-BE49-F238E27FC236}">
                  <a16:creationId xmlns:a16="http://schemas.microsoft.com/office/drawing/2014/main" id="{5C6E96F6-19CE-600F-AD30-A7B367368F02}"/>
                </a:ext>
              </a:extLst>
            </p:cNvPr>
            <p:cNvSpPr/>
            <p:nvPr/>
          </p:nvSpPr>
          <p:spPr>
            <a:xfrm>
              <a:off x="9371013" y="3204356"/>
              <a:ext cx="2820987"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F34E727-5104-E710-29F7-45BC6223D0BF}"/>
                </a:ext>
              </a:extLst>
            </p:cNvPr>
            <p:cNvSpPr/>
            <p:nvPr/>
          </p:nvSpPr>
          <p:spPr>
            <a:xfrm>
              <a:off x="10371138" y="3590036"/>
              <a:ext cx="1817687" cy="326796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2C70ED1-BAA5-A47D-4CD2-CFA5EEB8A8C2}"/>
                </a:ext>
              </a:extLst>
            </p:cNvPr>
            <p:cNvSpPr/>
            <p:nvPr/>
          </p:nvSpPr>
          <p:spPr>
            <a:xfrm>
              <a:off x="0" y="4013808"/>
              <a:ext cx="449263" cy="2844192"/>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F06837A4-95B6-2C98-77A9-796CCD399865}"/>
              </a:ext>
            </a:extLst>
          </p:cNvPr>
          <p:cNvSpPr>
            <a:spLocks noGrp="1"/>
          </p:cNvSpPr>
          <p:nvPr>
            <p:ph type="title"/>
          </p:nvPr>
        </p:nvSpPr>
        <p:spPr bwMode="auto">
          <a:xfrm>
            <a:off x="714375" y="328613"/>
            <a:ext cx="85963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a:t>
            </a:r>
          </a:p>
        </p:txBody>
      </p:sp>
      <p:sp>
        <p:nvSpPr>
          <p:cNvPr id="2052" name="Text Placeholder 2">
            <a:extLst>
              <a:ext uri="{FF2B5EF4-FFF2-40B4-BE49-F238E27FC236}">
                <a16:creationId xmlns:a16="http://schemas.microsoft.com/office/drawing/2014/main" id="{7ADEBB61-40FB-F76F-871A-468B42ABB437}"/>
              </a:ext>
            </a:extLst>
          </p:cNvPr>
          <p:cNvSpPr>
            <a:spLocks noGrp="1"/>
          </p:cNvSpPr>
          <p:nvPr>
            <p:ph type="body" idx="1"/>
          </p:nvPr>
        </p:nvSpPr>
        <p:spPr bwMode="auto">
          <a:xfrm>
            <a:off x="714375" y="1236663"/>
            <a:ext cx="9126538"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F3EDB88-3B64-5D5C-ECA5-86E381813D73}"/>
              </a:ext>
            </a:extLst>
          </p:cNvPr>
          <p:cNvSpPr>
            <a:spLocks noGrp="1"/>
          </p:cNvSpPr>
          <p:nvPr>
            <p:ph type="dt" sz="half" idx="2"/>
          </p:nvPr>
        </p:nvSpPr>
        <p:spPr>
          <a:xfrm>
            <a:off x="7675563" y="6042024"/>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a:p>
        </p:txBody>
      </p:sp>
      <p:sp>
        <p:nvSpPr>
          <p:cNvPr id="5" name="Footer Placeholder 4">
            <a:extLst>
              <a:ext uri="{FF2B5EF4-FFF2-40B4-BE49-F238E27FC236}">
                <a16:creationId xmlns:a16="http://schemas.microsoft.com/office/drawing/2014/main" id="{143928DF-8895-A08A-989F-56BD74A8BEC1}"/>
              </a:ext>
            </a:extLst>
          </p:cNvPr>
          <p:cNvSpPr>
            <a:spLocks noGrp="1"/>
          </p:cNvSpPr>
          <p:nvPr>
            <p:ph type="ftr" sz="quarter" idx="3"/>
          </p:nvPr>
        </p:nvSpPr>
        <p:spPr>
          <a:xfrm>
            <a:off x="1281113" y="6042023"/>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000000"/>
                </a:solidFill>
                <a:latin typeface="Calibri" panose="020F0502020204030204" pitchFamily="34" charset="0"/>
                <a:cs typeface="Calibri" panose="020F0502020204030204" pitchFamily="34" charset="0"/>
              </a:defRPr>
            </a:lvl1pPr>
          </a:lstStyle>
          <a:p>
            <a:pPr>
              <a:defRPr/>
            </a:pPr>
            <a:endParaRPr lang="en-US" dirty="0"/>
          </a:p>
        </p:txBody>
      </p:sp>
      <p:sp>
        <p:nvSpPr>
          <p:cNvPr id="6" name="Slide Number Placeholder 5">
            <a:extLst>
              <a:ext uri="{FF2B5EF4-FFF2-40B4-BE49-F238E27FC236}">
                <a16:creationId xmlns:a16="http://schemas.microsoft.com/office/drawing/2014/main" id="{780A822B-0CDC-3102-EA28-3C5A9F6AB216}"/>
              </a:ext>
            </a:extLst>
          </p:cNvPr>
          <p:cNvSpPr>
            <a:spLocks noGrp="1"/>
          </p:cNvSpPr>
          <p:nvPr>
            <p:ph type="sldNum" sz="quarter" idx="4"/>
          </p:nvPr>
        </p:nvSpPr>
        <p:spPr>
          <a:xfrm>
            <a:off x="438945" y="6042022"/>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latin typeface="Calibri" panose="020F0502020204030204" pitchFamily="34" charset="0"/>
                <a:cs typeface="Calibri" panose="020F0502020204030204" pitchFamily="34" charset="0"/>
              </a:defRPr>
            </a:lvl1pPr>
          </a:lstStyle>
          <a:p>
            <a:fld id="{65E08509-B745-45CC-AD37-219460444835}" type="slidenum">
              <a:rPr lang="en-CA" altLang="en-US"/>
              <a:pPr/>
              <a:t>‹#›</a:t>
            </a:fld>
            <a:endParaRPr lang="en-CA" altLang="en-US"/>
          </a:p>
        </p:txBody>
      </p:sp>
      <p:sp>
        <p:nvSpPr>
          <p:cNvPr id="2056" name="hl">
            <a:extLst>
              <a:ext uri="{FF2B5EF4-FFF2-40B4-BE49-F238E27FC236}">
                <a16:creationId xmlns:a16="http://schemas.microsoft.com/office/drawing/2014/main" id="{D0D1B491-DDD1-41AC-5BA7-9093CDC78E03}"/>
              </a:ext>
            </a:extLst>
          </p:cNvPr>
          <p:cNvSpPr txBox="1">
            <a:spLocks noChangeArrowheads="1"/>
          </p:cNvSpPr>
          <p:nvPr userDrawn="1"/>
        </p:nvSpPr>
        <p:spPr bwMode="auto">
          <a:xfrm>
            <a:off x="0" y="0"/>
            <a:ext cx="1219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endParaRPr lang="en-CA" altLang="en-US">
              <a:solidFill>
                <a:srgbClr val="000000"/>
              </a:solidFill>
              <a:latin typeface="Calibri" panose="020F0502020204030204" pitchFamily="34" charset="0"/>
              <a:cs typeface="Calibri" panose="020F0502020204030204" pitchFamily="34" charset="0"/>
            </a:endParaRPr>
          </a:p>
        </p:txBody>
      </p:sp>
      <p:sp>
        <p:nvSpPr>
          <p:cNvPr id="2057"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C2EFEE61-9A61-26FC-D190-10C6ACBFDCA6}"/>
              </a:ext>
            </a:extLst>
          </p:cNvPr>
          <p:cNvSpPr txBox="1">
            <a:spLocks noChangeArrowheads="1"/>
          </p:cNvSpPr>
          <p:nvPr userDrawn="1"/>
        </p:nvSpPr>
        <p:spPr bwMode="auto">
          <a:xfrm>
            <a:off x="9429750" y="0"/>
            <a:ext cx="2762250"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defRPr/>
            </a:pPr>
            <a:r>
              <a:rPr lang="en-CA" altLang="en-US" sz="1200">
                <a:solidFill>
                  <a:srgbClr val="000000"/>
                </a:solidFill>
                <a:latin typeface="Arial" panose="020B0604020202020204" pitchFamily="34" charset="0"/>
              </a:rPr>
              <a:t>UNCLASSIFIED / NON CLASSIFIÉ</a:t>
            </a:r>
          </a:p>
        </p:txBody>
      </p:sp>
    </p:spTree>
  </p:cSld>
  <p:clrMap bg1="lt1" tx1="dk1" bg2="lt2" tx2="dk2" accent1="accent1" accent2="accent2" accent3="accent3" accent4="accent4" accent5="accent5" accent6="accent6" hlink="hlink" folHlink="folHlink"/>
  <p:sldLayoutIdLst>
    <p:sldLayoutId id="2147483982" r:id="rId1"/>
  </p:sldLayoutIdLst>
  <p:hf hdr="0" ftr="0" dt="0"/>
  <p:txStyles>
    <p:titleStyle>
      <a:lvl1pPr algn="l" defTabSz="457200" rtl="0" eaLnBrk="0" fontAlgn="base" hangingPunct="0">
        <a:spcBef>
          <a:spcPct val="0"/>
        </a:spcBef>
        <a:spcAft>
          <a:spcPct val="0"/>
        </a:spcAft>
        <a:defRPr sz="3600" kern="1200">
          <a:solidFill>
            <a:srgbClr val="000000"/>
          </a:solidFill>
          <a:latin typeface="Calibri" panose="020F0502020204030204" pitchFamily="34" charset="0"/>
          <a:ea typeface="+mj-ea"/>
          <a:cs typeface="Calibri" panose="020F0502020204030204" pitchFamily="34" charset="0"/>
        </a:defRPr>
      </a:lvl1pPr>
      <a:lvl2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2pPr>
      <a:lvl3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3pPr>
      <a:lvl4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4pPr>
      <a:lvl5pPr algn="l" defTabSz="457200" rtl="0" eaLnBrk="0" fontAlgn="base" hangingPunct="0">
        <a:spcBef>
          <a:spcPct val="0"/>
        </a:spcBef>
        <a:spcAft>
          <a:spcPct val="0"/>
        </a:spcAft>
        <a:defRPr sz="3600">
          <a:solidFill>
            <a:srgbClr val="000000"/>
          </a:solidFill>
          <a:latin typeface="Calibri" panose="020F0502020204030204" pitchFamily="34" charset="0"/>
          <a:cs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a:t>Edit text</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915042" y="6031059"/>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2072745" y="6031059"/>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448733" y="6031059"/>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B5643BDC-1596-415C-BA96-3DD9A3810F02}"/>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US"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480416335"/>
      </p:ext>
    </p:extLst>
  </p:cSld>
  <p:clrMap bg1="lt1" tx1="dk1" bg2="lt2" tx2="dk2" accent1="accent1" accent2="accent2" accent3="accent3" accent4="accent4" accent5="accent5" accent6="accent6" hlink="hlink" folHlink="folHlink"/>
  <p:sldLayoutIdLst>
    <p:sldLayoutId id="2147483942" r:id="rId1"/>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content/dam/tbs-sct/documents/accessibility-publi-service/passeport-pour-laccessibilite-en-milieu-de-travail-du-gc-jan-2023.rtf"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hyperlink" Target="https://www.canada.ca/fr/gouvernement/systeme/gouvernement-numerique/normes-numeriques-gouvernement-canada.html" TargetMode="External"/><Relationship Id="rId5" Type="http://schemas.openxmlformats.org/officeDocument/2006/relationships/notesSlide" Target="../notesSlides/notesSlide13.xml"/><Relationship Id="rId4"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4" Type="http://schemas.openxmlformats.org/officeDocument/2006/relationships/hyperlink" Target="https://www.gcpedia.gc.ca/wiki/GC_Workplace_Accessibility_Passport/_Passeport_d%E2%80%99accessibilit%C3%A9_au_lieu_de_travail_du_GC?setlang=fr&amp;uselang=fr"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an01.safelinks.protection.outlook.com/?url=https%3A%2F%2Fcsps-efpc.gc.ca%2Fvideo%2Fworkplace-accessibility%2Fneed-passport-fra.aspx&amp;data=05%7C01%7CAdiki.Puplampu%40tbs-sct.gc.ca%7C8f668ffbb0444847f4eb08dae296c097%7C6397df10459540479c4f03311282152b%7C0%7C0%7C638071434341349563%7CUnknown%7CTWFpbGZsb3d8eyJWIjoiMC4wLjAwMDAiLCJQIjoiV2luMzIiLCJBTiI6Ik1haWwiLCJXVCI6Mn0%3D%7C3000%7C%7C%7C&amp;sdata=qiqHYZbXc517%2Fn94FuejMJYlQ%2FXB7ZV4VRuF4Acjs1k%3D&amp;reserved=0"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hyperlink" Target="mailto:AccessibilityPassport.Passeportdaccessibilite@tbs-sct.gc.ca" TargetMode="External"/><Relationship Id="rId5" Type="http://schemas.openxmlformats.org/officeDocument/2006/relationships/hyperlink" Target="https://can01.safelinks.protection.outlook.com/?url=https%3A%2F%2Fcsps-efpc.gc.ca%2Fvideo%2Fworkplace-accessibility%2Fpersonal-information-fra.aspx&amp;data=05%7C01%7CAdiki.Puplampu%40tbs-sct.gc.ca%7C8f668ffbb0444847f4eb08dae296c097%7C6397df10459540479c4f03311282152b%7C0%7C0%7C638071434341349563%7CUnknown%7CTWFpbGZsb3d8eyJWIjoiMC4wLjAwMDAiLCJQIjoiV2luMzIiLCJBTiI6Ik1haWwiLCJXVCI6Mn0%3D%7C3000%7C%7C%7C&amp;sdata=OaXhTfxadJLHWZjiH3tdPbOe%2FQTrHyCRM7nPGHDPix8%3D&amp;reserved=0" TargetMode="External"/><Relationship Id="rId4" Type="http://schemas.openxmlformats.org/officeDocument/2006/relationships/hyperlink" Target="https://can01.safelinks.protection.outlook.com/?url=https%3A%2F%2Fcsps-efpc.gc.ca%2Fvideo%2Fworkplace-accessibility%2Ffacilitating-conversations-fra.aspx&amp;data=05%7C01%7CAdiki.Puplampu%40tbs-sct.gc.ca%7C8f668ffbb0444847f4eb08dae296c097%7C6397df10459540479c4f03311282152b%7C0%7C0%7C638071434341349563%7CUnknown%7CTWFpbGZsb3d8eyJWIjoiMC4wLjAwMDAiLCJQIjoiV2luMzIiLCJBTiI6Ik1haWwiLCJXVCI6Mn0%3D%7C3000%7C%7C%7C&amp;sdata=u0dW8hOpZopJ8QVBZp7oRVozjvo4h4vdJoCSn5KDVaY%3D&amp;reserved=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677335" y="2600908"/>
            <a:ext cx="10099185" cy="1385828"/>
          </a:xfrm>
        </p:spPr>
        <p:txBody>
          <a:bodyPr>
            <a:normAutofit/>
          </a:bodyPr>
          <a:lstStyle/>
          <a:p>
            <a:r>
              <a:rPr lang="fr-CA" sz="3800" b="1"/>
              <a:t>Le </a:t>
            </a:r>
            <a:r>
              <a:rPr lang="fr-CA" sz="3800" b="1" dirty="0"/>
              <a:t>Passeport pour l’accessibilité en milieu de travail du gouvernement du Canada</a:t>
            </a:r>
            <a:endParaRPr lang="fr-CA" sz="3800" b="1" dirty="0">
              <a:solidFill>
                <a:srgbClr val="000000"/>
              </a:solidFill>
              <a:latin typeface="Calibri" panose="020F0502020204030204" pitchFamily="34" charset="0"/>
              <a:cs typeface="Calibri" panose="020F0502020204030204" pitchFamily="34" charset="0"/>
            </a:endParaRPr>
          </a:p>
        </p:txBody>
      </p:sp>
      <p:pic>
        <p:nvPicPr>
          <p:cNvPr id="7" name="Picture 6" descr="Bannières&#10;Quatre pictogrammes représentant l’accessibilité : 1. Personne en fauteuil roulant. 2. Personne utilisant le langage des signes. 3. Personne marchant avec une canne blanche. 4. Pictogramme d’un cerveau représentant un handicap cognitif.">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77335" y="4154139"/>
            <a:ext cx="8406997" cy="1759137"/>
          </a:xfrm>
        </p:spPr>
        <p:txBody>
          <a:bodyPr>
            <a:noAutofit/>
          </a:bodyPr>
          <a:lstStyle/>
          <a:p>
            <a:pPr>
              <a:spcBef>
                <a:spcPts val="0"/>
              </a:spcBef>
              <a:spcAft>
                <a:spcPts val="1200"/>
              </a:spcAft>
            </a:pPr>
            <a:r>
              <a:rPr lang="fr-CA" sz="2500" b="1" dirty="0"/>
              <a:t>Un outil pour appuyer un milieu de travail inclusif dans la fonction publique fédérale</a:t>
            </a:r>
          </a:p>
          <a:p>
            <a:pPr>
              <a:spcBef>
                <a:spcPts val="0"/>
              </a:spcBef>
            </a:pPr>
            <a:r>
              <a:rPr lang="fr-CA" sz="2500" dirty="0"/>
              <a:t>Bureau de l’accessibilité au sein de la fonction publique</a:t>
            </a:r>
          </a:p>
        </p:txBody>
      </p:sp>
    </p:spTree>
    <p:extLst>
      <p:ext uri="{BB962C8B-B14F-4D97-AF65-F5344CB8AC3E}">
        <p14:creationId xmlns:p14="http://schemas.microsoft.com/office/powerpoint/2010/main" val="100946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9737A6-FD2E-4B55-996C-E4E91E6D0565}"/>
              </a:ext>
            </a:extLst>
          </p:cNvPr>
          <p:cNvSpPr>
            <a:spLocks noGrp="1"/>
          </p:cNvSpPr>
          <p:nvPr>
            <p:ph type="title"/>
          </p:nvPr>
        </p:nvSpPr>
        <p:spPr>
          <a:xfrm>
            <a:off x="258856" y="404812"/>
            <a:ext cx="12036660" cy="900100"/>
          </a:xfrm>
        </p:spPr>
        <p:txBody>
          <a:bodyPr>
            <a:noAutofit/>
          </a:bodyPr>
          <a:lstStyle/>
          <a:p>
            <a:r>
              <a:rPr lang="fr-CA" sz="2400" b="1" dirty="0"/>
              <a:t>Le Passeport pour l’accessibilité en milieu de travail du GC: Un document Word accessible </a:t>
            </a:r>
            <a:endParaRPr lang="fr-CA" sz="2000" b="1" dirty="0"/>
          </a:p>
        </p:txBody>
      </p:sp>
      <p:sp>
        <p:nvSpPr>
          <p:cNvPr id="3" name="Content Placeholder 2"/>
          <p:cNvSpPr>
            <a:spLocks noGrp="1"/>
          </p:cNvSpPr>
          <p:nvPr>
            <p:ph idx="1"/>
          </p:nvPr>
        </p:nvSpPr>
        <p:spPr>
          <a:xfrm>
            <a:off x="515380" y="944724"/>
            <a:ext cx="6912768" cy="5796644"/>
          </a:xfrm>
        </p:spPr>
        <p:txBody>
          <a:bodyPr>
            <a:noAutofit/>
          </a:bodyPr>
          <a:lstStyle/>
          <a:p>
            <a:pPr marL="0" indent="0">
              <a:lnSpc>
                <a:spcPct val="110000"/>
              </a:lnSpc>
              <a:buNone/>
            </a:pPr>
            <a:r>
              <a:rPr lang="fr-CA" sz="2000" b="1" dirty="0"/>
              <a:t>Section 1 – Renseignements généraux sur l’employé</a:t>
            </a:r>
          </a:p>
          <a:p>
            <a:pPr marL="0" indent="0">
              <a:lnSpc>
                <a:spcPct val="110000"/>
              </a:lnSpc>
              <a:buNone/>
            </a:pPr>
            <a:r>
              <a:rPr lang="fr-CA" sz="2000" dirty="0"/>
              <a:t>Nom, groupe et niveau, ministère ou organisme, nom du gestionnaire</a:t>
            </a:r>
          </a:p>
          <a:p>
            <a:pPr marL="0" indent="0">
              <a:lnSpc>
                <a:spcPct val="110000"/>
              </a:lnSpc>
              <a:buNone/>
            </a:pPr>
            <a:r>
              <a:rPr lang="fr-CA" sz="2000" b="1" dirty="0"/>
              <a:t>Section 2 – Évaluations, obstacles, besoins et mesures de soutien</a:t>
            </a:r>
          </a:p>
          <a:p>
            <a:pPr marL="0" indent="0">
              <a:lnSpc>
                <a:spcPct val="110000"/>
              </a:lnSpc>
              <a:buNone/>
            </a:pPr>
            <a:r>
              <a:rPr lang="fr-CA" sz="2000" dirty="0"/>
              <a:t>Évaluations précédentes</a:t>
            </a:r>
          </a:p>
          <a:p>
            <a:pPr marL="0" indent="0">
              <a:lnSpc>
                <a:spcPct val="110000"/>
              </a:lnSpc>
              <a:buNone/>
            </a:pPr>
            <a:r>
              <a:rPr lang="fr-CA" sz="2000" dirty="0"/>
              <a:t>Obstacles identifiés sur le lieu de travail </a:t>
            </a:r>
          </a:p>
          <a:p>
            <a:pPr marL="0" indent="0">
              <a:lnSpc>
                <a:spcPct val="110000"/>
              </a:lnSpc>
              <a:buNone/>
            </a:pPr>
            <a:r>
              <a:rPr lang="fr-CA" sz="2000" dirty="0"/>
              <a:t>Outils proposés, solutions précédemment obtenues</a:t>
            </a:r>
          </a:p>
          <a:p>
            <a:pPr marL="0" indent="0">
              <a:lnSpc>
                <a:spcPct val="110000"/>
              </a:lnSpc>
              <a:buNone/>
            </a:pPr>
            <a:r>
              <a:rPr lang="fr-CA" sz="2000" b="1" dirty="0"/>
              <a:t>Section 3 – Renseignements additionnels</a:t>
            </a:r>
          </a:p>
          <a:p>
            <a:pPr marL="0" indent="0">
              <a:lnSpc>
                <a:spcPct val="110000"/>
              </a:lnSpc>
              <a:buNone/>
            </a:pPr>
            <a:r>
              <a:rPr lang="fr-CA" sz="2000" dirty="0"/>
              <a:t>Espace destiné à fournir toute information ou documentation supplémentaire</a:t>
            </a:r>
          </a:p>
          <a:p>
            <a:pPr marL="0" indent="0">
              <a:lnSpc>
                <a:spcPct val="110000"/>
              </a:lnSpc>
              <a:buNone/>
            </a:pPr>
            <a:r>
              <a:rPr lang="fr-CA" sz="2000" b="1" dirty="0"/>
              <a:t>Section 4 – Ententes / Section 5 – Signatures</a:t>
            </a:r>
          </a:p>
          <a:p>
            <a:pPr marL="0" indent="0">
              <a:lnSpc>
                <a:spcPct val="110000"/>
              </a:lnSpc>
              <a:buNone/>
            </a:pPr>
            <a:r>
              <a:rPr lang="fr-CA" sz="2000" dirty="0"/>
              <a:t>Ententes, modifications, signatures</a:t>
            </a:r>
          </a:p>
        </p:txBody>
      </p:sp>
      <p:sp>
        <p:nvSpPr>
          <p:cNvPr id="6" name="Content Placeholder 2">
            <a:extLst>
              <a:ext uri="{FF2B5EF4-FFF2-40B4-BE49-F238E27FC236}">
                <a16:creationId xmlns:a16="http://schemas.microsoft.com/office/drawing/2014/main" id="{59279034-63BB-4C71-B3C5-A125D5B87E18}"/>
              </a:ext>
            </a:extLst>
          </p:cNvPr>
          <p:cNvSpPr txBox="1">
            <a:spLocks/>
          </p:cNvSpPr>
          <p:nvPr/>
        </p:nvSpPr>
        <p:spPr>
          <a:xfrm>
            <a:off x="7140117" y="922445"/>
            <a:ext cx="3780420" cy="513057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l">
              <a:buNone/>
            </a:pPr>
            <a:r>
              <a:rPr lang="fr-CA" sz="2000" b="1" i="0" dirty="0">
                <a:solidFill>
                  <a:srgbClr val="333333"/>
                </a:solidFill>
                <a:effectLst/>
                <a:latin typeface="Calibri" panose="020F0502020204030204" pitchFamily="34" charset="0"/>
                <a:cs typeface="Calibri" panose="020F0502020204030204" pitchFamily="34" charset="0"/>
              </a:rPr>
              <a:t>Créez votre Passeport </a:t>
            </a:r>
            <a:r>
              <a:rPr lang="fr-CA" sz="2000" b="0" i="0" dirty="0">
                <a:solidFill>
                  <a:srgbClr val="333333"/>
                </a:solidFill>
                <a:effectLst/>
                <a:latin typeface="Calibri" panose="020F0502020204030204" pitchFamily="34" charset="0"/>
                <a:cs typeface="Calibri" panose="020F0502020204030204" pitchFamily="34" charset="0"/>
              </a:rPr>
              <a:t>maintenant en téléchargeant la version </a:t>
            </a:r>
            <a:r>
              <a:rPr lang="fr-CA" sz="2000" b="0" i="0" dirty="0" err="1">
                <a:solidFill>
                  <a:srgbClr val="333333"/>
                </a:solidFill>
                <a:effectLst/>
                <a:latin typeface="Calibri" panose="020F0502020204030204" pitchFamily="34" charset="0"/>
                <a:cs typeface="Calibri" panose="020F0502020204030204" pitchFamily="34" charset="0"/>
              </a:rPr>
              <a:t>rtf</a:t>
            </a:r>
            <a:r>
              <a:rPr lang="fr-CA" sz="2000" b="0" i="0" dirty="0">
                <a:solidFill>
                  <a:srgbClr val="333333"/>
                </a:solidFill>
                <a:effectLst/>
                <a:latin typeface="Calibri" panose="020F0502020204030204" pitchFamily="34" charset="0"/>
                <a:cs typeface="Calibri" panose="020F0502020204030204" pitchFamily="34" charset="0"/>
              </a:rPr>
              <a:t> accessible - </a:t>
            </a:r>
            <a:r>
              <a:rPr lang="fr-CA" sz="2000" b="0" i="0" u="none" strike="noStrike" dirty="0">
                <a:solidFill>
                  <a:srgbClr val="FFFFFF"/>
                </a:solidFill>
                <a:effectLst/>
                <a:latin typeface="Calibri" panose="020F0502020204030204" pitchFamily="34" charset="0"/>
                <a:cs typeface="Calibri" panose="020F0502020204030204" pitchFamily="34" charset="0"/>
                <a:hlinkClick r:id="rId3"/>
              </a:rPr>
              <a:t>Télécharger le Passeport</a:t>
            </a:r>
            <a:endParaRPr lang="fr-CA" sz="2000" b="0" i="0" u="none" strike="noStrike" dirty="0">
              <a:solidFill>
                <a:srgbClr val="FFFFFF"/>
              </a:solidFill>
              <a:effectLst/>
              <a:latin typeface="Calibri" panose="020F0502020204030204" pitchFamily="34" charset="0"/>
              <a:cs typeface="Calibri" panose="020F0502020204030204" pitchFamily="34" charset="0"/>
            </a:endParaRPr>
          </a:p>
          <a:p>
            <a:pPr marL="0" indent="0" algn="l">
              <a:buNone/>
            </a:pPr>
            <a:endParaRPr lang="fr-CA" sz="2000" b="0" i="0" dirty="0">
              <a:solidFill>
                <a:srgbClr val="333333"/>
              </a:solidFill>
              <a:effectLst/>
              <a:latin typeface="Calibri" panose="020F0502020204030204" pitchFamily="34" charset="0"/>
              <a:cs typeface="Calibri" panose="020F0502020204030204" pitchFamily="34" charset="0"/>
            </a:endParaRPr>
          </a:p>
          <a:p>
            <a:pPr marL="0" indent="0">
              <a:buNone/>
            </a:pPr>
            <a:r>
              <a:rPr lang="fr-CA" sz="2000" b="1" dirty="0">
                <a:solidFill>
                  <a:schemeClr val="tx1"/>
                </a:solidFill>
                <a:latin typeface="Calibri" panose="020F0502020204030204" pitchFamily="34" charset="0"/>
                <a:cs typeface="Calibri" panose="020F0502020204030204" pitchFamily="34" charset="0"/>
              </a:rPr>
              <a:t>La version Word du Passeport est en cours d'être mis à jour </a:t>
            </a:r>
            <a:r>
              <a:rPr lang="fr-CA" sz="2000" dirty="0">
                <a:solidFill>
                  <a:schemeClr val="tx1"/>
                </a:solidFill>
                <a:latin typeface="Calibri" panose="020F0502020204030204" pitchFamily="34" charset="0"/>
                <a:cs typeface="Calibri" panose="020F0502020204030204" pitchFamily="34" charset="0"/>
              </a:rPr>
              <a:t>une nouvelle version sera publiée sur Canada.ca au printemps/été 2024</a:t>
            </a:r>
          </a:p>
        </p:txBody>
      </p:sp>
      <p:sp>
        <p:nvSpPr>
          <p:cNvPr id="4" name="Slide Number Placeholder 3">
            <a:extLst>
              <a:ext uri="{FF2B5EF4-FFF2-40B4-BE49-F238E27FC236}">
                <a16:creationId xmlns:a16="http://schemas.microsoft.com/office/drawing/2014/main" id="{BFD5CF5E-A43C-CD8C-A402-B383B5DC5CB7}"/>
              </a:ext>
              <a:ext uri="{C183D7F6-B498-43B3-948B-1728B52AA6E4}">
                <adec:decorative xmlns:adec="http://schemas.microsoft.com/office/drawing/2017/decorative" val="1"/>
              </a:ext>
            </a:extLst>
          </p:cNvPr>
          <p:cNvSpPr>
            <a:spLocks noGrp="1"/>
          </p:cNvSpPr>
          <p:nvPr>
            <p:ph type="sldNum" sz="quarter" idx="12"/>
          </p:nvPr>
        </p:nvSpPr>
        <p:spPr>
          <a:xfrm>
            <a:off x="258856" y="6492875"/>
            <a:ext cx="683339" cy="365125"/>
          </a:xfrm>
        </p:spPr>
        <p:txBody>
          <a:bodyPr/>
          <a:lstStyle/>
          <a:p>
            <a:fld id="{32D4B517-E49B-41B6-9DBC-23634E0F1CDC}" type="slidenum">
              <a:rPr lang="fr-CA" sz="1800" smtClean="0"/>
              <a:pPr/>
              <a:t>10</a:t>
            </a:fld>
            <a:endParaRPr lang="fr-CA" sz="1800" dirty="0"/>
          </a:p>
        </p:txBody>
      </p:sp>
    </p:spTree>
    <p:extLst>
      <p:ext uri="{BB962C8B-B14F-4D97-AF65-F5344CB8AC3E}">
        <p14:creationId xmlns:p14="http://schemas.microsoft.com/office/powerpoint/2010/main" val="396180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79" y="296652"/>
            <a:ext cx="12187353" cy="784135"/>
          </a:xfrm>
        </p:spPr>
        <p:txBody>
          <a:bodyPr>
            <a:normAutofit/>
          </a:bodyPr>
          <a:lstStyle/>
          <a:p>
            <a:r>
              <a:rPr lang="fr-CA" sz="3000" b="1" dirty="0">
                <a:latin typeface="Calibri" panose="020F0502020204030204" pitchFamily="34" charset="0"/>
                <a:cs typeface="Calibri" panose="020F0502020204030204" pitchFamily="34" charset="0"/>
              </a:rPr>
              <a:t>Signature et mise à jour de la convention de Passeport </a:t>
            </a:r>
          </a:p>
        </p:txBody>
      </p:sp>
      <p:sp>
        <p:nvSpPr>
          <p:cNvPr id="3" name="Content Placeholder 2"/>
          <p:cNvSpPr>
            <a:spLocks noGrp="1"/>
          </p:cNvSpPr>
          <p:nvPr>
            <p:ph idx="1"/>
          </p:nvPr>
        </p:nvSpPr>
        <p:spPr>
          <a:xfrm>
            <a:off x="623392" y="1124744"/>
            <a:ext cx="9973108" cy="5832648"/>
          </a:xfrm>
        </p:spPr>
        <p:txBody>
          <a:bodyPr vert="horz" lIns="91440" tIns="45720" rIns="91440" bIns="45720" rtlCol="0" anchor="t">
            <a:noAutofit/>
          </a:bodyPr>
          <a:lstStyle/>
          <a:p>
            <a:pPr marL="0" indent="0">
              <a:buNone/>
            </a:pPr>
            <a:r>
              <a:rPr lang="fr-CA" sz="2400" b="1" dirty="0">
                <a:latin typeface="Calibri" panose="020F0502020204030204" pitchFamily="34" charset="0"/>
                <a:cs typeface="Calibri" panose="020F0502020204030204" pitchFamily="34" charset="0"/>
              </a:rPr>
              <a:t>Le Passeport est un accord entre un employé et son gestionnaire</a:t>
            </a:r>
          </a:p>
          <a:p>
            <a:pPr marL="0" indent="0">
              <a:buNone/>
            </a:pPr>
            <a:r>
              <a:rPr lang="fr-CA" sz="2400" dirty="0">
                <a:latin typeface="Calibri" panose="020F0502020204030204" pitchFamily="34" charset="0"/>
                <a:cs typeface="Calibri" panose="020F0502020204030204" pitchFamily="34" charset="0"/>
              </a:rPr>
              <a:t>Le </a:t>
            </a:r>
            <a:r>
              <a:rPr lang="fr-CA" sz="2400" b="1" dirty="0">
                <a:latin typeface="Calibri" panose="020F0502020204030204" pitchFamily="34" charset="0"/>
                <a:cs typeface="Calibri" panose="020F0502020204030204" pitchFamily="34" charset="0"/>
              </a:rPr>
              <a:t>gestionnaire accepte </a:t>
            </a:r>
            <a:r>
              <a:rPr lang="fr-CA" sz="2400" dirty="0">
                <a:latin typeface="Calibri" panose="020F0502020204030204" pitchFamily="34" charset="0"/>
                <a:cs typeface="Calibri" panose="020F0502020204030204" pitchFamily="34" charset="0"/>
              </a:rPr>
              <a:t>de sécuriser les solutions identifiées et de vérifier régulièrement leur efficacité </a:t>
            </a:r>
          </a:p>
          <a:p>
            <a:pPr marL="0" indent="0">
              <a:buNone/>
            </a:pPr>
            <a:r>
              <a:rPr lang="fr-CA" sz="2400" dirty="0"/>
              <a:t>L’</a:t>
            </a:r>
            <a:r>
              <a:rPr lang="fr-CA" sz="2400" b="1" dirty="0"/>
              <a:t>employé(e) s’engage </a:t>
            </a:r>
            <a:r>
              <a:rPr lang="fr-CA" sz="2400" dirty="0"/>
              <a:t>à</a:t>
            </a:r>
            <a:r>
              <a:rPr lang="fr-CA" sz="2400" b="1" dirty="0"/>
              <a:t> </a:t>
            </a:r>
            <a:r>
              <a:rPr lang="fr-CA" sz="2400" dirty="0"/>
              <a:t>utiliser les solutions identifiées pour s’acquitter de ses responsabilités professionnelles et à informer rapidement son gestionnaire de toute exigence nouvelle ou en évolution</a:t>
            </a:r>
          </a:p>
          <a:p>
            <a:pPr marL="0" indent="0">
              <a:buNone/>
            </a:pPr>
            <a:r>
              <a:rPr lang="fr-CA" sz="2400" b="1" dirty="0">
                <a:latin typeface="Calibri" panose="020F0502020204030204" pitchFamily="34" charset="0"/>
                <a:cs typeface="Calibri" panose="020F0502020204030204" pitchFamily="34" charset="0"/>
              </a:rPr>
              <a:t>Le Passeport </a:t>
            </a:r>
            <a:r>
              <a:rPr lang="fr-CA" sz="2400" dirty="0"/>
              <a:t>ne nécessite pas d’approbations </a:t>
            </a:r>
          </a:p>
          <a:p>
            <a:pPr marL="0" indent="0">
              <a:buNone/>
            </a:pPr>
            <a:r>
              <a:rPr lang="fr-CA" sz="2400" b="1" dirty="0">
                <a:latin typeface="Calibri" panose="020F0502020204030204" pitchFamily="34" charset="0"/>
                <a:cs typeface="Calibri" panose="020F0502020204030204" pitchFamily="34" charset="0"/>
              </a:rPr>
              <a:t>Il est mis à jour </a:t>
            </a:r>
            <a:r>
              <a:rPr lang="fr-CA" sz="2400" dirty="0"/>
              <a:t>régulièrement ou lorsque les circonstances changent </a:t>
            </a:r>
          </a:p>
          <a:p>
            <a:pPr marL="0" indent="0">
              <a:buNone/>
            </a:pPr>
            <a:r>
              <a:rPr lang="fr-CA" sz="2400" b="1" dirty="0"/>
              <a:t>Il est à la base des conversations avec un nouveau gestionnaire</a:t>
            </a:r>
            <a:r>
              <a:rPr lang="fr-CA" sz="2400" dirty="0"/>
              <a:t>, afin d’éviter de renégocier des adaptations du lieu de travail qui répondent toujours aux besoins des employés</a:t>
            </a:r>
          </a:p>
          <a:p>
            <a:pPr marL="0" indent="0">
              <a:buNone/>
            </a:pPr>
            <a:r>
              <a:rPr lang="fr-CA" sz="2400" b="1" dirty="0">
                <a:solidFill>
                  <a:srgbClr val="000000"/>
                </a:solidFill>
                <a:latin typeface="Calibri" panose="020F0502020204030204" pitchFamily="34" charset="0"/>
                <a:cs typeface="Calibri" panose="020F0502020204030204" pitchFamily="34" charset="0"/>
              </a:rPr>
              <a:t>Il facilite</a:t>
            </a:r>
            <a:r>
              <a:rPr lang="fr-CA" sz="2400" dirty="0">
                <a:solidFill>
                  <a:srgbClr val="000000"/>
                </a:solidFill>
                <a:latin typeface="Calibri" panose="020F0502020204030204" pitchFamily="34" charset="0"/>
                <a:cs typeface="Calibri" panose="020F0502020204030204" pitchFamily="34" charset="0"/>
              </a:rPr>
              <a:t> le transfert des dispositifs d’adaptation entre les organisations</a:t>
            </a:r>
          </a:p>
          <a:p>
            <a:pPr marL="0" indent="0">
              <a:buNone/>
            </a:pPr>
            <a:endParaRPr lang="fr-CA" sz="2400" b="1"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CA06B246-1877-3AC8-99E4-13D63BF11AD7}"/>
              </a:ext>
              <a:ext uri="{C183D7F6-B498-43B3-948B-1728B52AA6E4}">
                <adec:decorative xmlns:adec="http://schemas.microsoft.com/office/drawing/2017/decorative" val="1"/>
              </a:ext>
            </a:extLst>
          </p:cNvPr>
          <p:cNvSpPr>
            <a:spLocks noGrp="1"/>
          </p:cNvSpPr>
          <p:nvPr>
            <p:ph type="sldNum" sz="quarter" idx="12"/>
          </p:nvPr>
        </p:nvSpPr>
        <p:spPr>
          <a:xfrm>
            <a:off x="281722" y="6378785"/>
            <a:ext cx="683339" cy="365125"/>
          </a:xfrm>
        </p:spPr>
        <p:txBody>
          <a:bodyPr/>
          <a:lstStyle/>
          <a:p>
            <a:fld id="{32D4B517-E49B-41B6-9DBC-23634E0F1CDC}" type="slidenum">
              <a:rPr lang="fr-CA" sz="1800" smtClean="0"/>
              <a:pPr/>
              <a:t>11</a:t>
            </a:fld>
            <a:endParaRPr lang="fr-CA" sz="1800" dirty="0"/>
          </a:p>
        </p:txBody>
      </p:sp>
    </p:spTree>
    <p:extLst>
      <p:ext uri="{BB962C8B-B14F-4D97-AF65-F5344CB8AC3E}">
        <p14:creationId xmlns:p14="http://schemas.microsoft.com/office/powerpoint/2010/main" val="277543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200312" y="224644"/>
            <a:ext cx="10531234" cy="803176"/>
          </a:xfrm>
        </p:spPr>
        <p:txBody>
          <a:bodyPr>
            <a:normAutofit/>
          </a:bodyPr>
          <a:lstStyle/>
          <a:p>
            <a:r>
              <a:rPr lang="fr-CA" b="1" dirty="0"/>
              <a:t>À propos de la documentation d’appui </a:t>
            </a: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412714" y="1139288"/>
            <a:ext cx="8748971" cy="5494068"/>
          </a:xfrm>
        </p:spPr>
        <p:txBody>
          <a:bodyPr>
            <a:noAutofit/>
          </a:bodyPr>
          <a:lstStyle/>
          <a:p>
            <a:pPr>
              <a:buFont typeface="Wingdings" panose="05000000000000000000" pitchFamily="2" charset="2"/>
              <a:buChar char="§"/>
            </a:pPr>
            <a:r>
              <a:rPr lang="fr-CA" sz="2600" dirty="0"/>
              <a:t>Aucun renseignement médical, tels qu’un diagnostic, la description d’une condition, des médicaments ou des traitements, n’est collecté ou reflété dans le Passeport </a:t>
            </a:r>
          </a:p>
          <a:p>
            <a:pPr>
              <a:buFont typeface="Wingdings" panose="05000000000000000000" pitchFamily="2" charset="2"/>
              <a:buChar char="§"/>
            </a:pPr>
            <a:r>
              <a:rPr lang="fr-CA" sz="2600" dirty="0"/>
              <a:t>Les évaluations professionnelles par des experts internes ou externes ne sont requises que si l’employé(e) ou son gestionnaire ne peut pas identifier les solutions les plus appropriées pour surmonter les obstacles énumérés dans le Passeport</a:t>
            </a:r>
          </a:p>
          <a:p>
            <a:pPr>
              <a:buFont typeface="Wingdings" panose="05000000000000000000" pitchFamily="2" charset="2"/>
              <a:buChar char="§"/>
            </a:pPr>
            <a:r>
              <a:rPr lang="fr-CA" sz="2600" dirty="0"/>
              <a:t>Seules les parties de l’évaluation professionnelle qui se rapportent aux fonctions spécifiques de l’employé(e) ou à ses conditions de travail, aux obstacles et aux solutions potentielles doivent être incluses dans le Passeport</a:t>
            </a:r>
          </a:p>
        </p:txBody>
      </p:sp>
      <p:sp>
        <p:nvSpPr>
          <p:cNvPr id="4" name="Slide Number Placeholder 3">
            <a:extLst>
              <a:ext uri="{FF2B5EF4-FFF2-40B4-BE49-F238E27FC236}">
                <a16:creationId xmlns:a16="http://schemas.microsoft.com/office/drawing/2014/main" id="{E5DD1EE1-CA42-3420-1895-70D985104F93}"/>
              </a:ext>
              <a:ext uri="{C183D7F6-B498-43B3-948B-1728B52AA6E4}">
                <adec:decorative xmlns:adec="http://schemas.microsoft.com/office/drawing/2017/decorative" val="1"/>
              </a:ext>
            </a:extLst>
          </p:cNvPr>
          <p:cNvSpPr>
            <a:spLocks noGrp="1"/>
          </p:cNvSpPr>
          <p:nvPr>
            <p:ph type="sldNum" sz="quarter" idx="12"/>
          </p:nvPr>
        </p:nvSpPr>
        <p:spPr>
          <a:xfrm>
            <a:off x="412714" y="6268231"/>
            <a:ext cx="683339" cy="365125"/>
          </a:xfrm>
        </p:spPr>
        <p:txBody>
          <a:bodyPr/>
          <a:lstStyle/>
          <a:p>
            <a:fld id="{32D4B517-E49B-41B6-9DBC-23634E0F1CDC}" type="slidenum">
              <a:rPr lang="fr-CA" sz="1800" smtClean="0"/>
              <a:pPr/>
              <a:t>12</a:t>
            </a:fld>
            <a:endParaRPr lang="fr-CA" sz="1800" dirty="0"/>
          </a:p>
        </p:txBody>
      </p:sp>
    </p:spTree>
    <p:extLst>
      <p:ext uri="{BB962C8B-B14F-4D97-AF65-F5344CB8AC3E}">
        <p14:creationId xmlns:p14="http://schemas.microsoft.com/office/powerpoint/2010/main" val="158764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73E9-494F-44B4-8EEB-76E8656AD865}"/>
              </a:ext>
            </a:extLst>
          </p:cNvPr>
          <p:cNvSpPr>
            <a:spLocks noGrp="1"/>
          </p:cNvSpPr>
          <p:nvPr>
            <p:ph type="title"/>
            <p:custDataLst>
              <p:tags r:id="rId1"/>
            </p:custDataLst>
          </p:nvPr>
        </p:nvSpPr>
        <p:spPr>
          <a:xfrm>
            <a:off x="471656" y="244968"/>
            <a:ext cx="9623493" cy="708342"/>
          </a:xfrm>
        </p:spPr>
        <p:txBody>
          <a:bodyPr>
            <a:normAutofit fontScale="90000"/>
          </a:bodyPr>
          <a:lstStyle/>
          <a:p>
            <a:r>
              <a:rPr lang="fr-CA" b="1" dirty="0">
                <a:latin typeface="Arial" panose="020B0604020202020204" pitchFamily="34" charset="0"/>
                <a:cs typeface="Arial" panose="020B0604020202020204" pitchFamily="34" charset="0"/>
              </a:rPr>
              <a:t>Bientôt disponible : le passeport numérique</a:t>
            </a:r>
          </a:p>
        </p:txBody>
      </p:sp>
      <p:sp>
        <p:nvSpPr>
          <p:cNvPr id="6" name="Content Placeholder 2">
            <a:extLst>
              <a:ext uri="{FF2B5EF4-FFF2-40B4-BE49-F238E27FC236}">
                <a16:creationId xmlns:a16="http://schemas.microsoft.com/office/drawing/2014/main" id="{DBDC7C80-D5C9-4DF5-A7C1-0A9A13DBB3B6}"/>
              </a:ext>
            </a:extLst>
          </p:cNvPr>
          <p:cNvSpPr txBox="1">
            <a:spLocks/>
          </p:cNvSpPr>
          <p:nvPr>
            <p:custDataLst>
              <p:tags r:id="rId2"/>
            </p:custDataLst>
          </p:nvPr>
        </p:nvSpPr>
        <p:spPr>
          <a:xfrm>
            <a:off x="384107" y="1024467"/>
            <a:ext cx="6264696" cy="5318472"/>
          </a:xfrm>
          <a:prstGeom prst="rect">
            <a:avLst/>
          </a:prstGeom>
          <a:noFill/>
        </p:spPr>
        <p:txBody>
          <a:bodyPr vert="horz" lIns="91440" tIns="45720" rIns="91440" bIns="45720" rtlCol="0" anchor="t">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CA" sz="2200" b="1" dirty="0">
                <a:latin typeface="Arial" panose="020B0604020202020204" pitchFamily="34" charset="0"/>
                <a:cs typeface="Arial" panose="020B0604020202020204" pitchFamily="34" charset="0"/>
              </a:rPr>
              <a:t>Une application sécurisée et accessible, </a:t>
            </a:r>
            <a:r>
              <a:rPr lang="fr-CA" sz="2200" dirty="0">
                <a:latin typeface="Arial" panose="020B0604020202020204" pitchFamily="34" charset="0"/>
                <a:cs typeface="Arial" panose="020B0604020202020204" pitchFamily="34" charset="0"/>
              </a:rPr>
              <a:t>pour documenter les situations, obstacles et solutions de l’employé (voir l’annexe).</a:t>
            </a:r>
          </a:p>
          <a:p>
            <a:r>
              <a:rPr lang="fr-CA" sz="2200" b="1" dirty="0">
                <a:latin typeface="Arial" panose="020B0604020202020204" pitchFamily="34" charset="0"/>
                <a:cs typeface="Arial" panose="020B0604020202020204" pitchFamily="34" charset="0"/>
              </a:rPr>
              <a:t>Le module de partage </a:t>
            </a:r>
            <a:r>
              <a:rPr lang="fr-CA" sz="2200" dirty="0">
                <a:latin typeface="Arial" panose="020B0604020202020204" pitchFamily="34" charset="0"/>
                <a:cs typeface="Arial" panose="020B0604020202020204" pitchFamily="34" charset="0"/>
              </a:rPr>
              <a:t>permet aux employés de partager leurs passeports en ligne directement avec leurs gestionnaires.</a:t>
            </a:r>
          </a:p>
          <a:p>
            <a:r>
              <a:rPr lang="fr-CA" sz="2200" b="1" dirty="0">
                <a:latin typeface="Arial" panose="020B0604020202020204" pitchFamily="34" charset="0"/>
                <a:cs typeface="Arial" panose="020B0604020202020204" pitchFamily="34" charset="0"/>
              </a:rPr>
              <a:t>Pour les gestionnaires: Le tableau de bord de gestionnaire </a:t>
            </a:r>
            <a:r>
              <a:rPr lang="fr-CA" sz="2200" dirty="0">
                <a:latin typeface="Arial" panose="020B0604020202020204" pitchFamily="34" charset="0"/>
                <a:cs typeface="Arial" panose="020B0604020202020204" pitchFamily="34" charset="0"/>
              </a:rPr>
              <a:t>appuie les réponses à l’heure aux demandes de mesures d’adaptation.</a:t>
            </a:r>
          </a:p>
          <a:p>
            <a:r>
              <a:rPr lang="fr-CA" sz="2200" b="1" dirty="0">
                <a:latin typeface="Arial" panose="020B0604020202020204" pitchFamily="34" charset="0"/>
                <a:cs typeface="Arial" panose="020B0604020202020204" pitchFamily="34" charset="0"/>
              </a:rPr>
              <a:t>Le module d’implémentation et de suivi des solutions </a:t>
            </a:r>
            <a:r>
              <a:rPr lang="fr-CA" sz="2200" dirty="0">
                <a:latin typeface="Arial" panose="020B0604020202020204" pitchFamily="34" charset="0"/>
                <a:cs typeface="Arial" panose="020B0604020202020204" pitchFamily="34" charset="0"/>
              </a:rPr>
              <a:t>aide à assurer que les solutions sont fournies dans un délai opportun.</a:t>
            </a:r>
            <a:endParaRPr lang="fr-CA" sz="2200" b="1" dirty="0">
              <a:latin typeface="Arial" panose="020B0604020202020204" pitchFamily="34" charset="0"/>
              <a:cs typeface="Arial" panose="020B0604020202020204" pitchFamily="34" charset="0"/>
            </a:endParaRPr>
          </a:p>
          <a:p>
            <a:r>
              <a:rPr lang="fr-CA" sz="2200" b="1" dirty="0">
                <a:latin typeface="Arial" panose="020B0604020202020204" pitchFamily="34" charset="0"/>
                <a:cs typeface="Arial" panose="020B0604020202020204" pitchFamily="34" charset="0"/>
              </a:rPr>
              <a:t>Le module rapports</a:t>
            </a:r>
            <a:r>
              <a:rPr lang="fr-CA" sz="2200" dirty="0">
                <a:latin typeface="Arial" panose="020B0604020202020204" pitchFamily="34" charset="0"/>
                <a:cs typeface="Arial" panose="020B0604020202020204" pitchFamily="34" charset="0"/>
              </a:rPr>
              <a:t> contient des données sur les tendances au plan de l’organisation.</a:t>
            </a:r>
          </a:p>
        </p:txBody>
      </p:sp>
      <p:sp>
        <p:nvSpPr>
          <p:cNvPr id="9" name="Content Placeholder 2">
            <a:extLst>
              <a:ext uri="{FF2B5EF4-FFF2-40B4-BE49-F238E27FC236}">
                <a16:creationId xmlns:a16="http://schemas.microsoft.com/office/drawing/2014/main" id="{B162EC93-A351-4B9D-AC74-14719FBC3BCD}"/>
              </a:ext>
            </a:extLst>
          </p:cNvPr>
          <p:cNvSpPr txBox="1">
            <a:spLocks/>
          </p:cNvSpPr>
          <p:nvPr>
            <p:custDataLst>
              <p:tags r:id="rId3"/>
            </p:custDataLst>
          </p:nvPr>
        </p:nvSpPr>
        <p:spPr>
          <a:xfrm>
            <a:off x="6774849" y="1024467"/>
            <a:ext cx="4101737" cy="50661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600"/>
              </a:spcBef>
              <a:buNone/>
            </a:pPr>
            <a:r>
              <a:rPr lang="fr-CA" b="1" dirty="0">
                <a:latin typeface="Arial" panose="020B0604020202020204" pitchFamily="34" charset="0"/>
                <a:cs typeface="Arial" panose="020B0604020202020204" pitchFamily="34" charset="0"/>
              </a:rPr>
              <a:t>Applique les </a:t>
            </a:r>
            <a:r>
              <a:rPr lang="fr-CA" b="1" u="sng" dirty="0">
                <a:latin typeface="Arial" panose="020B0604020202020204" pitchFamily="34" charset="0"/>
                <a:cs typeface="Arial" panose="020B0604020202020204" pitchFamily="34" charset="0"/>
                <a:hlinkClick r:id="rId6"/>
              </a:rPr>
              <a:t>normes relatives au numérique du gouvernement du Canada</a:t>
            </a:r>
            <a:r>
              <a:rPr lang="fr-CA" b="1" dirty="0">
                <a:latin typeface="Arial" panose="020B0604020202020204" pitchFamily="34" charset="0"/>
                <a:cs typeface="Arial" panose="020B0604020202020204" pitchFamily="34" charset="0"/>
              </a:rPr>
              <a:t>, </a:t>
            </a:r>
            <a:r>
              <a:rPr lang="fr-CA" dirty="0">
                <a:latin typeface="Arial" panose="020B0604020202020204" pitchFamily="34" charset="0"/>
                <a:cs typeface="Arial" panose="020B0604020202020204" pitchFamily="34" charset="0"/>
              </a:rPr>
              <a:t>y compris : </a:t>
            </a:r>
          </a:p>
          <a:p>
            <a:pPr>
              <a:spcBef>
                <a:spcPts val="600"/>
              </a:spcBef>
              <a:buFont typeface="Wingdings" panose="05000000000000000000" pitchFamily="2" charset="2"/>
              <a:buChar char="§"/>
            </a:pPr>
            <a:r>
              <a:rPr lang="fr-CA" dirty="0">
                <a:latin typeface="Arial" panose="020B0604020202020204" pitchFamily="34" charset="0"/>
                <a:cs typeface="Arial" panose="020B0604020202020204" pitchFamily="34" charset="0"/>
              </a:rPr>
              <a:t>L’accessibilité – conformément aux normes actuelles en matière de contenu numérique sur le Web.</a:t>
            </a:r>
          </a:p>
          <a:p>
            <a:pPr>
              <a:spcBef>
                <a:spcPts val="600"/>
              </a:spcBef>
              <a:buFont typeface="Wingdings" panose="05000000000000000000" pitchFamily="2" charset="2"/>
              <a:buChar char="§"/>
            </a:pPr>
            <a:r>
              <a:rPr lang="fr-CA" dirty="0">
                <a:latin typeface="Arial" panose="020B0604020202020204" pitchFamily="34" charset="0"/>
                <a:cs typeface="Arial" panose="020B0604020202020204" pitchFamily="34" charset="0"/>
              </a:rPr>
              <a:t>Rien sans nous</a:t>
            </a:r>
          </a:p>
          <a:p>
            <a:pPr>
              <a:spcBef>
                <a:spcPts val="600"/>
              </a:spcBef>
              <a:buFont typeface="Wingdings" panose="05000000000000000000" pitchFamily="2" charset="2"/>
              <a:buChar char="§"/>
            </a:pPr>
            <a:r>
              <a:rPr lang="fr-CA" dirty="0">
                <a:latin typeface="Arial" panose="020B0604020202020204" pitchFamily="34" charset="0"/>
                <a:cs typeface="Arial" panose="020B0604020202020204" pitchFamily="34" charset="0"/>
              </a:rPr>
              <a:t>Inclusif et axé sur l’utilisateur</a:t>
            </a:r>
          </a:p>
          <a:p>
            <a:pPr>
              <a:spcBef>
                <a:spcPts val="600"/>
              </a:spcBef>
              <a:buFont typeface="Wingdings" panose="05000000000000000000" pitchFamily="2" charset="2"/>
              <a:buChar char="§"/>
            </a:pPr>
            <a:r>
              <a:rPr lang="fr-CA" dirty="0">
                <a:latin typeface="Arial" panose="020B0604020202020204" pitchFamily="34" charset="0"/>
                <a:cs typeface="Arial" panose="020B0604020202020204" pitchFamily="34" charset="0"/>
              </a:rPr>
              <a:t>Dites-le-nous une fois</a:t>
            </a:r>
          </a:p>
          <a:p>
            <a:pPr>
              <a:spcBef>
                <a:spcPts val="600"/>
              </a:spcBef>
              <a:buFont typeface="Wingdings" panose="05000000000000000000" pitchFamily="2" charset="2"/>
              <a:buChar char="§"/>
            </a:pPr>
            <a:r>
              <a:rPr lang="fr-CA" dirty="0" err="1">
                <a:latin typeface="Arial" panose="020B0604020202020204" pitchFamily="34" charset="0"/>
                <a:cs typeface="Arial" panose="020B0604020202020204" pitchFamily="34" charset="0"/>
              </a:rPr>
              <a:t>Interexploitable</a:t>
            </a:r>
            <a:r>
              <a:rPr lang="fr-CA" dirty="0">
                <a:latin typeface="Arial" panose="020B0604020202020204" pitchFamily="34" charset="0"/>
                <a:cs typeface="Arial" panose="020B0604020202020204" pitchFamily="34" charset="0"/>
              </a:rPr>
              <a:t> (à l’épreuve du temps), dans la mesure du possible, avec les systèmes GC.</a:t>
            </a:r>
          </a:p>
        </p:txBody>
      </p:sp>
      <p:sp>
        <p:nvSpPr>
          <p:cNvPr id="4" name="Slide Number Placeholder 2">
            <a:extLst>
              <a:ext uri="{FF2B5EF4-FFF2-40B4-BE49-F238E27FC236}">
                <a16:creationId xmlns:a16="http://schemas.microsoft.com/office/drawing/2014/main" id="{C54857AC-22E8-6072-825B-C1EC27AD64E5}"/>
              </a:ext>
              <a:ext uri="{C183D7F6-B498-43B3-948B-1728B52AA6E4}">
                <adec:decorative xmlns:adec="http://schemas.microsoft.com/office/drawing/2017/decorative" val="1"/>
              </a:ext>
            </a:extLst>
          </p:cNvPr>
          <p:cNvSpPr>
            <a:spLocks noGrp="1"/>
          </p:cNvSpPr>
          <p:nvPr>
            <p:ph type="sldNum" sz="quarter" idx="12"/>
          </p:nvPr>
        </p:nvSpPr>
        <p:spPr>
          <a:xfrm>
            <a:off x="258061" y="6135623"/>
            <a:ext cx="683339" cy="365125"/>
          </a:xfrm>
        </p:spPr>
        <p:txBody>
          <a:bodyPr/>
          <a:lstStyle/>
          <a:p>
            <a:fld id="{32D4B517-E49B-41B6-9DBC-23634E0F1CDC}" type="slidenum">
              <a:rPr lang="fr-CA" sz="1800" smtClean="0"/>
              <a:pPr/>
              <a:t>13</a:t>
            </a:fld>
            <a:endParaRPr lang="fr-CA" sz="1800" dirty="0"/>
          </a:p>
        </p:txBody>
      </p:sp>
    </p:spTree>
    <p:extLst>
      <p:ext uri="{BB962C8B-B14F-4D97-AF65-F5344CB8AC3E}">
        <p14:creationId xmlns:p14="http://schemas.microsoft.com/office/powerpoint/2010/main" val="136956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83C60-8422-E7F8-4F46-B8560BB9B5EB}"/>
              </a:ext>
            </a:extLst>
          </p:cNvPr>
          <p:cNvSpPr>
            <a:spLocks noGrp="1"/>
          </p:cNvSpPr>
          <p:nvPr>
            <p:ph type="title"/>
          </p:nvPr>
        </p:nvSpPr>
        <p:spPr>
          <a:xfrm>
            <a:off x="371364" y="260648"/>
            <a:ext cx="11255475" cy="803176"/>
          </a:xfrm>
        </p:spPr>
        <p:txBody>
          <a:bodyPr>
            <a:normAutofit/>
          </a:bodyPr>
          <a:lstStyle/>
          <a:p>
            <a:r>
              <a:rPr lang="fr-CA" b="1" dirty="0">
                <a:latin typeface="Arial" panose="020B0604020202020204" pitchFamily="34" charset="0"/>
                <a:cs typeface="Arial" panose="020B0604020202020204" pitchFamily="34" charset="0"/>
              </a:rPr>
              <a:t>Rôles et responsabilités des gestionnaires</a:t>
            </a:r>
          </a:p>
        </p:txBody>
      </p:sp>
      <p:sp>
        <p:nvSpPr>
          <p:cNvPr id="3" name="Content Placeholder 2">
            <a:extLst>
              <a:ext uri="{FF2B5EF4-FFF2-40B4-BE49-F238E27FC236}">
                <a16:creationId xmlns:a16="http://schemas.microsoft.com/office/drawing/2014/main" id="{008E71A4-D1E5-8514-AB75-A6C1520AC98D}"/>
              </a:ext>
            </a:extLst>
          </p:cNvPr>
          <p:cNvSpPr>
            <a:spLocks noGrp="1"/>
          </p:cNvSpPr>
          <p:nvPr>
            <p:ph idx="1"/>
          </p:nvPr>
        </p:nvSpPr>
        <p:spPr>
          <a:xfrm>
            <a:off x="515380" y="944724"/>
            <a:ext cx="9918324" cy="5580620"/>
          </a:xfrm>
        </p:spPr>
        <p:txBody>
          <a:bodyPr vert="horz" lIns="91440" tIns="45720" rIns="91440" bIns="45720" rtlCol="0" anchor="t">
            <a:noAutofit/>
          </a:bodyPr>
          <a:lstStyle/>
          <a:p>
            <a:pPr marL="342900" lvl="0" indent="-342900">
              <a:lnSpc>
                <a:spcPct val="115000"/>
              </a:lnSpc>
              <a:spcAft>
                <a:spcPts val="800"/>
              </a:spcAft>
              <a:buFont typeface="Symbol" panose="05050102010706020507" pitchFamily="18" charset="2"/>
              <a:buChar char=""/>
            </a:pPr>
            <a:r>
              <a:rPr lang="fr-CA" sz="2000" dirty="0">
                <a:latin typeface="Arial" panose="020B0604020202020204" pitchFamily="34" charset="0"/>
                <a:ea typeface="Calibri" panose="020F0502020204030204" pitchFamily="34" charset="0"/>
                <a:cs typeface="Arial" panose="020B0604020202020204" pitchFamily="34" charset="0"/>
              </a:rPr>
              <a:t>Faire preuve de patience</a:t>
            </a: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d’empathie, de soutien et d’humanité</a:t>
            </a:r>
          </a:p>
          <a:p>
            <a:pPr marL="342900" lvl="0" indent="-342900">
              <a:lnSpc>
                <a:spcPct val="115000"/>
              </a:lnSpc>
              <a:spcAft>
                <a:spcPts val="800"/>
              </a:spcAft>
              <a:buFont typeface="Symbol" panose="05050102010706020507" pitchFamily="18" charset="2"/>
              <a:buChar char=""/>
            </a:pPr>
            <a:r>
              <a:rPr lang="fr-CA" sz="2000" dirty="0">
                <a:latin typeface="Arial" panose="020B0604020202020204" pitchFamily="34" charset="0"/>
                <a:ea typeface="Calibri" panose="020F0502020204030204" pitchFamily="34" charset="0"/>
                <a:cs typeface="Arial" panose="020B0604020202020204" pitchFamily="34" charset="0"/>
              </a:rPr>
              <a:t>Suivre des formations et s’impliquer activement dans des actions visant à</a:t>
            </a: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améliorer la compréhension de l’accessibilité afin de mieux soutenir des équipes diversifiées</a:t>
            </a:r>
          </a:p>
          <a:p>
            <a:pPr>
              <a:lnSpc>
                <a:spcPct val="115000"/>
              </a:lnSpc>
              <a:spcAft>
                <a:spcPts val="800"/>
              </a:spcAft>
              <a:buFont typeface="Symbol" panose="05050102010706020507" pitchFamily="18" charset="2"/>
              <a:buChar char=""/>
            </a:pPr>
            <a:r>
              <a:rPr lang="fr-CA"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Créer un lieu de travail inclusif en demandant aux membres de votre équipe : « Comment puis-je vous aider au mieux à réussir dans votre travail? »</a:t>
            </a:r>
          </a:p>
          <a:p>
            <a:pPr>
              <a:lnSpc>
                <a:spcPct val="115000"/>
              </a:lnSpc>
              <a:spcAft>
                <a:spcPts val="800"/>
              </a:spcAft>
              <a:buFont typeface="Symbol" panose="05050102010706020507" pitchFamily="18" charset="2"/>
              <a:buChar char=""/>
            </a:pPr>
            <a:r>
              <a:rPr lang="fr-CA" sz="2000" dirty="0">
                <a:effectLst/>
                <a:latin typeface="Arial" panose="020B0604020202020204" pitchFamily="34" charset="0"/>
                <a:ea typeface="Calibri" panose="020F0502020204030204" pitchFamily="34" charset="0"/>
                <a:cs typeface="Arial" panose="020B0604020202020204" pitchFamily="34" charset="0"/>
              </a:rPr>
              <a:t>Discuter des mesures de soutien au cours du processus d'intégration, lors des ententes de rendement et du plan d'apprentissage, en utilisant le passeport pour faciliter ces conversations</a:t>
            </a:r>
          </a:p>
          <a:p>
            <a:pPr>
              <a:lnSpc>
                <a:spcPct val="115000"/>
              </a:lnSpc>
              <a:spcAft>
                <a:spcPts val="800"/>
              </a:spcAft>
              <a:buFont typeface="Symbol" panose="05050102010706020507" pitchFamily="18" charset="2"/>
              <a:buChar char=""/>
            </a:pPr>
            <a:r>
              <a:rPr lang="fr-CA" sz="2000" dirty="0">
                <a:effectLst/>
                <a:latin typeface="Arial" panose="020B0604020202020204" pitchFamily="34" charset="0"/>
                <a:ea typeface="Calibri" panose="020F0502020204030204" pitchFamily="34" charset="0"/>
                <a:cs typeface="Arial" panose="020B0604020202020204" pitchFamily="34" charset="0"/>
              </a:rPr>
              <a:t>Veiller à ce que les mesures de soutien demandées soient mis en œuvre rapidement et communiquer régulièrement avec l'employée ou l’employé sur leur utilité</a:t>
            </a:r>
            <a:endParaRPr lang="fr-CA" sz="20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800"/>
              </a:spcAft>
              <a:buFont typeface="Symbol" panose="05050102010706020507" pitchFamily="18" charset="2"/>
              <a:buChar char=""/>
            </a:pPr>
            <a:r>
              <a:rPr lang="fr-CA" sz="2000" dirty="0">
                <a:effectLst/>
                <a:latin typeface="Arial" panose="020B0604020202020204" pitchFamily="34" charset="0"/>
                <a:ea typeface="Calibri" panose="020F0502020204030204" pitchFamily="34" charset="0"/>
                <a:cs typeface="Arial" panose="020B0604020202020204" pitchFamily="34" charset="0"/>
              </a:rPr>
              <a:t>Protéger le droit à la vie privée de l'employée ou l’employé</a:t>
            </a:r>
          </a:p>
        </p:txBody>
      </p:sp>
      <p:sp>
        <p:nvSpPr>
          <p:cNvPr id="4" name="Slide Number Placeholder 2">
            <a:extLst>
              <a:ext uri="{FF2B5EF4-FFF2-40B4-BE49-F238E27FC236}">
                <a16:creationId xmlns:a16="http://schemas.microsoft.com/office/drawing/2014/main" id="{759E36F3-2CCD-721E-36F9-7CF210EFAC91}"/>
              </a:ext>
              <a:ext uri="{C183D7F6-B498-43B3-948B-1728B52AA6E4}">
                <adec:decorative xmlns:adec="http://schemas.microsoft.com/office/drawing/2017/decorative" val="1"/>
              </a:ext>
            </a:extLst>
          </p:cNvPr>
          <p:cNvSpPr txBox="1">
            <a:spLocks/>
          </p:cNvSpPr>
          <p:nvPr/>
        </p:nvSpPr>
        <p:spPr>
          <a:xfrm>
            <a:off x="371364" y="6342781"/>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000000"/>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D4B517-E49B-41B6-9DBC-23634E0F1CDC}" type="slidenum">
              <a:rPr lang="fr-CA" sz="1800" smtClean="0"/>
              <a:pPr/>
              <a:t>14</a:t>
            </a:fld>
            <a:endParaRPr lang="fr-CA" sz="1800" dirty="0"/>
          </a:p>
        </p:txBody>
      </p:sp>
    </p:spTree>
    <p:extLst>
      <p:ext uri="{BB962C8B-B14F-4D97-AF65-F5344CB8AC3E}">
        <p14:creationId xmlns:p14="http://schemas.microsoft.com/office/powerpoint/2010/main" val="4087738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p:txBody>
          <a:bodyPr>
            <a:normAutofit/>
          </a:bodyPr>
          <a:lstStyle/>
          <a:p>
            <a:r>
              <a:rPr lang="fr-CA" b="1" dirty="0"/>
              <a:t>Ressources en matière de passeport (1 de 2)</a:t>
            </a:r>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677334" y="1143598"/>
            <a:ext cx="10485594" cy="5552956"/>
          </a:xfrm>
        </p:spPr>
        <p:txBody>
          <a:bodyPr vert="horz" lIns="91440" tIns="45720" rIns="91440" bIns="45720" rtlCol="0" anchor="t">
            <a:noAutofit/>
          </a:bodyPr>
          <a:lstStyle/>
          <a:p>
            <a:r>
              <a:rPr lang="fr-CA" sz="2000" b="1" dirty="0">
                <a:latin typeface="Calibri"/>
                <a:cs typeface="Calibri"/>
              </a:rPr>
              <a:t>Page Canada.ca :</a:t>
            </a:r>
            <a:br>
              <a:rPr lang="fr-CA" sz="2000" b="1" dirty="0"/>
            </a:br>
            <a:r>
              <a:rPr lang="fr-CA" sz="2000" dirty="0">
                <a:latin typeface="Calibri"/>
                <a:cs typeface="Calibri"/>
                <a:hlinkClick r:id="rId3"/>
              </a:rPr>
              <a:t>Passeport pour l’accessibilité en milieu de travail du gouvernement du Canada - Canada.ca</a:t>
            </a:r>
            <a:endParaRPr lang="fr-CA" sz="2000" dirty="0">
              <a:latin typeface="Calibri"/>
              <a:cs typeface="Calibri"/>
            </a:endParaRPr>
          </a:p>
          <a:p>
            <a:r>
              <a:rPr lang="fr-CA" sz="2000" b="1" dirty="0">
                <a:latin typeface="Calibri"/>
                <a:cs typeface="Calibri"/>
              </a:rPr>
              <a:t>Page </a:t>
            </a:r>
            <a:r>
              <a:rPr lang="fr-CA" sz="2000" b="1" dirty="0" err="1">
                <a:latin typeface="Calibri"/>
                <a:cs typeface="Calibri"/>
              </a:rPr>
              <a:t>GCpedia</a:t>
            </a:r>
            <a:r>
              <a:rPr lang="fr-CA" sz="2000" b="1" dirty="0">
                <a:latin typeface="Calibri"/>
                <a:cs typeface="Calibri"/>
              </a:rPr>
              <a:t> du passeport : </a:t>
            </a:r>
            <a:br>
              <a:rPr lang="fr-CA" sz="2000" b="1" dirty="0"/>
            </a:br>
            <a:r>
              <a:rPr lang="fr-CA" sz="2000" dirty="0">
                <a:latin typeface="Calibri"/>
                <a:cs typeface="Calibri"/>
                <a:hlinkClick r:id="rId4"/>
              </a:rPr>
              <a:t>GC Workplace Accessibility Passport/ Passeport d’accessibilité au lieu de travail du GC — </a:t>
            </a:r>
            <a:r>
              <a:rPr lang="fr-CA" sz="2000" dirty="0" err="1">
                <a:latin typeface="Calibri"/>
                <a:cs typeface="Calibri"/>
                <a:hlinkClick r:id="rId4"/>
              </a:rPr>
              <a:t>Gcpedia</a:t>
            </a:r>
            <a:endParaRPr lang="fr-CA" sz="2000" dirty="0">
              <a:latin typeface="Calibri"/>
              <a:cs typeface="Calibri"/>
            </a:endParaRPr>
          </a:p>
          <a:p>
            <a:pPr lvl="1">
              <a:spcBef>
                <a:spcPts val="0"/>
              </a:spcBef>
              <a:buFont typeface="Wingdings" panose="05000000000000000000" pitchFamily="2" charset="2"/>
              <a:buChar char="§"/>
            </a:pPr>
            <a:r>
              <a:rPr lang="fr-CA" sz="2000" dirty="0">
                <a:latin typeface="Calibri"/>
                <a:cs typeface="Calibri"/>
              </a:rPr>
              <a:t>Guide d’orientation</a:t>
            </a:r>
          </a:p>
          <a:p>
            <a:pPr lvl="1">
              <a:spcBef>
                <a:spcPts val="0"/>
              </a:spcBef>
              <a:buFont typeface="Wingdings" panose="05000000000000000000" pitchFamily="2" charset="2"/>
              <a:buChar char="§"/>
            </a:pPr>
            <a:r>
              <a:rPr lang="fr-CA" sz="2000" dirty="0">
                <a:latin typeface="Calibri"/>
                <a:cs typeface="Calibri"/>
              </a:rPr>
              <a:t>Guide de mise en œuvre </a:t>
            </a:r>
          </a:p>
          <a:p>
            <a:pPr lvl="1">
              <a:spcBef>
                <a:spcPts val="0"/>
              </a:spcBef>
              <a:buFont typeface="Wingdings" panose="05000000000000000000" pitchFamily="2" charset="2"/>
              <a:buChar char="§"/>
            </a:pPr>
            <a:r>
              <a:rPr lang="fr-CA" sz="2000" dirty="0">
                <a:latin typeface="Calibri"/>
                <a:cs typeface="Calibri"/>
              </a:rPr>
              <a:t>FAQ </a:t>
            </a:r>
            <a:endParaRPr lang="fr-CA" sz="2000" dirty="0"/>
          </a:p>
          <a:p>
            <a:pPr lvl="1">
              <a:spcBef>
                <a:spcPts val="0"/>
              </a:spcBef>
              <a:buFont typeface="Wingdings" panose="05000000000000000000" pitchFamily="2" charset="2"/>
              <a:buChar char="§"/>
            </a:pPr>
            <a:r>
              <a:rPr lang="fr-CA" sz="2000" dirty="0">
                <a:latin typeface="Calibri"/>
                <a:cs typeface="Calibri"/>
              </a:rPr>
              <a:t>Éditions du Bulletin </a:t>
            </a:r>
            <a:endParaRPr lang="fr-CA" sz="2000" dirty="0"/>
          </a:p>
          <a:p>
            <a:r>
              <a:rPr lang="fr-CA" sz="2000" b="1" dirty="0">
                <a:latin typeface="Calibri"/>
                <a:cs typeface="Calibri"/>
              </a:rPr>
              <a:t>Informations pour les gestionnaires </a:t>
            </a:r>
            <a:endParaRPr lang="fr-CA" sz="2000" b="1" dirty="0"/>
          </a:p>
          <a:p>
            <a:pPr lvl="1"/>
            <a:r>
              <a:rPr lang="fr-CA" sz="2000" dirty="0">
                <a:latin typeface="Calibri"/>
                <a:cs typeface="Calibri"/>
                <a:hlinkClick r:id="rId5"/>
              </a:rPr>
              <a:t>Obligation de prendre des mesures d'adaptation : Démarche générale à l'intention des gestionnaires - Canada.ca</a:t>
            </a:r>
            <a:endParaRPr lang="fr-CA" sz="2000" b="1" dirty="0"/>
          </a:p>
          <a:p>
            <a:pPr lvl="1"/>
            <a:r>
              <a:rPr lang="fr-CA" sz="2000" dirty="0">
                <a:latin typeface="Calibri"/>
                <a:cs typeface="Calibri"/>
                <a:hlinkClick r:id="rId6"/>
              </a:rPr>
              <a:t>Orientation pour les gestionnaires sur le Passeport pour l’accessibilité en milieu de travail du gouvernement du Canada  - Canada.ca</a:t>
            </a:r>
            <a:endParaRPr lang="fr-CA" sz="2000" b="1" dirty="0"/>
          </a:p>
        </p:txBody>
      </p:sp>
      <p:sp>
        <p:nvSpPr>
          <p:cNvPr id="5" name="Freeform 37" descr="Pictogramme représentant une enveloppe.">
            <a:extLst>
              <a:ext uri="{FF2B5EF4-FFF2-40B4-BE49-F238E27FC236}">
                <a16:creationId xmlns:a16="http://schemas.microsoft.com/office/drawing/2014/main" id="{1C3270C8-6AFA-402A-BAFC-B3399C2A18EE}"/>
              </a:ext>
            </a:extLst>
          </p:cNvPr>
          <p:cNvSpPr>
            <a:spLocks noEditPoints="1"/>
          </p:cNvSpPr>
          <p:nvPr/>
        </p:nvSpPr>
        <p:spPr bwMode="auto">
          <a:xfrm>
            <a:off x="10884532" y="451513"/>
            <a:ext cx="1044115" cy="803177"/>
          </a:xfrm>
          <a:custGeom>
            <a:avLst/>
            <a:gdLst>
              <a:gd name="T0" fmla="*/ 139 w 143"/>
              <a:gd name="T1" fmla="*/ 4 h 112"/>
              <a:gd name="T2" fmla="*/ 130 w 143"/>
              <a:gd name="T3" fmla="*/ 0 h 112"/>
              <a:gd name="T4" fmla="*/ 13 w 143"/>
              <a:gd name="T5" fmla="*/ 0 h 112"/>
              <a:gd name="T6" fmla="*/ 3 w 143"/>
              <a:gd name="T7" fmla="*/ 4 h 112"/>
              <a:gd name="T8" fmla="*/ 0 w 143"/>
              <a:gd name="T9" fmla="*/ 14 h 112"/>
              <a:gd name="T10" fmla="*/ 4 w 143"/>
              <a:gd name="T11" fmla="*/ 25 h 112"/>
              <a:gd name="T12" fmla="*/ 14 w 143"/>
              <a:gd name="T13" fmla="*/ 34 h 112"/>
              <a:gd name="T14" fmla="*/ 30 w 143"/>
              <a:gd name="T15" fmla="*/ 46 h 112"/>
              <a:gd name="T16" fmla="*/ 51 w 143"/>
              <a:gd name="T17" fmla="*/ 60 h 112"/>
              <a:gd name="T18" fmla="*/ 54 w 143"/>
              <a:gd name="T19" fmla="*/ 63 h 112"/>
              <a:gd name="T20" fmla="*/ 59 w 143"/>
              <a:gd name="T21" fmla="*/ 66 h 112"/>
              <a:gd name="T22" fmla="*/ 63 w 143"/>
              <a:gd name="T23" fmla="*/ 68 h 112"/>
              <a:gd name="T24" fmla="*/ 67 w 143"/>
              <a:gd name="T25" fmla="*/ 70 h 112"/>
              <a:gd name="T26" fmla="*/ 71 w 143"/>
              <a:gd name="T27" fmla="*/ 71 h 112"/>
              <a:gd name="T28" fmla="*/ 71 w 143"/>
              <a:gd name="T29" fmla="*/ 71 h 112"/>
              <a:gd name="T30" fmla="*/ 71 w 143"/>
              <a:gd name="T31" fmla="*/ 71 h 112"/>
              <a:gd name="T32" fmla="*/ 75 w 143"/>
              <a:gd name="T33" fmla="*/ 70 h 112"/>
              <a:gd name="T34" fmla="*/ 80 w 143"/>
              <a:gd name="T35" fmla="*/ 68 h 112"/>
              <a:gd name="T36" fmla="*/ 84 w 143"/>
              <a:gd name="T37" fmla="*/ 66 h 112"/>
              <a:gd name="T38" fmla="*/ 88 w 143"/>
              <a:gd name="T39" fmla="*/ 63 h 112"/>
              <a:gd name="T40" fmla="*/ 92 w 143"/>
              <a:gd name="T41" fmla="*/ 60 h 112"/>
              <a:gd name="T42" fmla="*/ 129 w 143"/>
              <a:gd name="T43" fmla="*/ 34 h 112"/>
              <a:gd name="T44" fmla="*/ 139 w 143"/>
              <a:gd name="T45" fmla="*/ 25 h 112"/>
              <a:gd name="T46" fmla="*/ 143 w 143"/>
              <a:gd name="T47" fmla="*/ 13 h 112"/>
              <a:gd name="T48" fmla="*/ 139 w 143"/>
              <a:gd name="T49" fmla="*/ 4 h 112"/>
              <a:gd name="T50" fmla="*/ 135 w 143"/>
              <a:gd name="T51" fmla="*/ 43 h 112"/>
              <a:gd name="T52" fmla="*/ 95 w 143"/>
              <a:gd name="T53" fmla="*/ 70 h 112"/>
              <a:gd name="T54" fmla="*/ 88 w 143"/>
              <a:gd name="T55" fmla="*/ 76 h 112"/>
              <a:gd name="T56" fmla="*/ 80 w 143"/>
              <a:gd name="T57" fmla="*/ 79 h 112"/>
              <a:gd name="T58" fmla="*/ 71 w 143"/>
              <a:gd name="T59" fmla="*/ 81 h 112"/>
              <a:gd name="T60" fmla="*/ 71 w 143"/>
              <a:gd name="T61" fmla="*/ 81 h 112"/>
              <a:gd name="T62" fmla="*/ 71 w 143"/>
              <a:gd name="T63" fmla="*/ 81 h 112"/>
              <a:gd name="T64" fmla="*/ 63 w 143"/>
              <a:gd name="T65" fmla="*/ 79 h 112"/>
              <a:gd name="T66" fmla="*/ 55 w 143"/>
              <a:gd name="T67" fmla="*/ 76 h 112"/>
              <a:gd name="T68" fmla="*/ 48 w 143"/>
              <a:gd name="T69" fmla="*/ 70 h 112"/>
              <a:gd name="T70" fmla="*/ 8 w 143"/>
              <a:gd name="T71" fmla="*/ 43 h 112"/>
              <a:gd name="T72" fmla="*/ 0 w 143"/>
              <a:gd name="T73" fmla="*/ 36 h 112"/>
              <a:gd name="T74" fmla="*/ 0 w 143"/>
              <a:gd name="T75" fmla="*/ 99 h 112"/>
              <a:gd name="T76" fmla="*/ 4 w 143"/>
              <a:gd name="T77" fmla="*/ 108 h 112"/>
              <a:gd name="T78" fmla="*/ 13 w 143"/>
              <a:gd name="T79" fmla="*/ 112 h 112"/>
              <a:gd name="T80" fmla="*/ 130 w 143"/>
              <a:gd name="T81" fmla="*/ 112 h 112"/>
              <a:gd name="T82" fmla="*/ 139 w 143"/>
              <a:gd name="T83" fmla="*/ 108 h 112"/>
              <a:gd name="T84" fmla="*/ 143 w 143"/>
              <a:gd name="T85" fmla="*/ 99 h 112"/>
              <a:gd name="T86" fmla="*/ 143 w 143"/>
              <a:gd name="T87" fmla="*/ 36 h 112"/>
              <a:gd name="T88" fmla="*/ 135 w 143"/>
              <a:gd name="T89" fmla="*/ 4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12">
                <a:moveTo>
                  <a:pt x="139" y="4"/>
                </a:moveTo>
                <a:cubicBezTo>
                  <a:pt x="136" y="1"/>
                  <a:pt x="133" y="0"/>
                  <a:pt x="130" y="0"/>
                </a:cubicBezTo>
                <a:cubicBezTo>
                  <a:pt x="13" y="0"/>
                  <a:pt x="13" y="0"/>
                  <a:pt x="13" y="0"/>
                </a:cubicBezTo>
                <a:cubicBezTo>
                  <a:pt x="9" y="0"/>
                  <a:pt x="6" y="1"/>
                  <a:pt x="3" y="4"/>
                </a:cubicBezTo>
                <a:cubicBezTo>
                  <a:pt x="1" y="7"/>
                  <a:pt x="0" y="10"/>
                  <a:pt x="0" y="14"/>
                </a:cubicBezTo>
                <a:cubicBezTo>
                  <a:pt x="0" y="18"/>
                  <a:pt x="2" y="21"/>
                  <a:pt x="4" y="25"/>
                </a:cubicBezTo>
                <a:cubicBezTo>
                  <a:pt x="7" y="29"/>
                  <a:pt x="10" y="32"/>
                  <a:pt x="14" y="34"/>
                </a:cubicBezTo>
                <a:cubicBezTo>
                  <a:pt x="16" y="36"/>
                  <a:pt x="21" y="39"/>
                  <a:pt x="30" y="46"/>
                </a:cubicBezTo>
                <a:cubicBezTo>
                  <a:pt x="39" y="52"/>
                  <a:pt x="46" y="57"/>
                  <a:pt x="51" y="60"/>
                </a:cubicBezTo>
                <a:cubicBezTo>
                  <a:pt x="51" y="61"/>
                  <a:pt x="53" y="61"/>
                  <a:pt x="54" y="63"/>
                </a:cubicBezTo>
                <a:cubicBezTo>
                  <a:pt x="56" y="64"/>
                  <a:pt x="57" y="65"/>
                  <a:pt x="59" y="66"/>
                </a:cubicBezTo>
                <a:cubicBezTo>
                  <a:pt x="60" y="66"/>
                  <a:pt x="61" y="67"/>
                  <a:pt x="63" y="68"/>
                </a:cubicBezTo>
                <a:cubicBezTo>
                  <a:pt x="64" y="69"/>
                  <a:pt x="66" y="70"/>
                  <a:pt x="67" y="70"/>
                </a:cubicBezTo>
                <a:cubicBezTo>
                  <a:pt x="69" y="71"/>
                  <a:pt x="70" y="71"/>
                  <a:pt x="71" y="71"/>
                </a:cubicBezTo>
                <a:cubicBezTo>
                  <a:pt x="71" y="71"/>
                  <a:pt x="71" y="71"/>
                  <a:pt x="71" y="71"/>
                </a:cubicBezTo>
                <a:cubicBezTo>
                  <a:pt x="71" y="71"/>
                  <a:pt x="71" y="71"/>
                  <a:pt x="71" y="71"/>
                </a:cubicBezTo>
                <a:cubicBezTo>
                  <a:pt x="73" y="71"/>
                  <a:pt x="74" y="71"/>
                  <a:pt x="75" y="70"/>
                </a:cubicBezTo>
                <a:cubicBezTo>
                  <a:pt x="77" y="70"/>
                  <a:pt x="78" y="69"/>
                  <a:pt x="80" y="68"/>
                </a:cubicBezTo>
                <a:cubicBezTo>
                  <a:pt x="82" y="67"/>
                  <a:pt x="83" y="66"/>
                  <a:pt x="84" y="66"/>
                </a:cubicBezTo>
                <a:cubicBezTo>
                  <a:pt x="85" y="65"/>
                  <a:pt x="87" y="64"/>
                  <a:pt x="88" y="63"/>
                </a:cubicBezTo>
                <a:cubicBezTo>
                  <a:pt x="90" y="61"/>
                  <a:pt x="91" y="61"/>
                  <a:pt x="92" y="60"/>
                </a:cubicBezTo>
                <a:cubicBezTo>
                  <a:pt x="97" y="57"/>
                  <a:pt x="109" y="48"/>
                  <a:pt x="129" y="34"/>
                </a:cubicBezTo>
                <a:cubicBezTo>
                  <a:pt x="133" y="32"/>
                  <a:pt x="136" y="28"/>
                  <a:pt x="139" y="25"/>
                </a:cubicBezTo>
                <a:cubicBezTo>
                  <a:pt x="141" y="21"/>
                  <a:pt x="143" y="17"/>
                  <a:pt x="143" y="13"/>
                </a:cubicBezTo>
                <a:cubicBezTo>
                  <a:pt x="143" y="9"/>
                  <a:pt x="141" y="6"/>
                  <a:pt x="139" y="4"/>
                </a:cubicBezTo>
                <a:close/>
                <a:moveTo>
                  <a:pt x="135" y="43"/>
                </a:moveTo>
                <a:cubicBezTo>
                  <a:pt x="117" y="55"/>
                  <a:pt x="104" y="64"/>
                  <a:pt x="95" y="70"/>
                </a:cubicBezTo>
                <a:cubicBezTo>
                  <a:pt x="92" y="73"/>
                  <a:pt x="90" y="74"/>
                  <a:pt x="88" y="76"/>
                </a:cubicBezTo>
                <a:cubicBezTo>
                  <a:pt x="86" y="77"/>
                  <a:pt x="83" y="78"/>
                  <a:pt x="80" y="79"/>
                </a:cubicBezTo>
                <a:cubicBezTo>
                  <a:pt x="77" y="81"/>
                  <a:pt x="74" y="81"/>
                  <a:pt x="71" y="81"/>
                </a:cubicBezTo>
                <a:cubicBezTo>
                  <a:pt x="71" y="81"/>
                  <a:pt x="71" y="81"/>
                  <a:pt x="71" y="81"/>
                </a:cubicBezTo>
                <a:cubicBezTo>
                  <a:pt x="71" y="81"/>
                  <a:pt x="71" y="81"/>
                  <a:pt x="71" y="81"/>
                </a:cubicBezTo>
                <a:cubicBezTo>
                  <a:pt x="69" y="81"/>
                  <a:pt x="66" y="81"/>
                  <a:pt x="63" y="79"/>
                </a:cubicBezTo>
                <a:cubicBezTo>
                  <a:pt x="59" y="78"/>
                  <a:pt x="57" y="77"/>
                  <a:pt x="55" y="76"/>
                </a:cubicBezTo>
                <a:cubicBezTo>
                  <a:pt x="53" y="74"/>
                  <a:pt x="51" y="73"/>
                  <a:pt x="48" y="70"/>
                </a:cubicBezTo>
                <a:cubicBezTo>
                  <a:pt x="40" y="65"/>
                  <a:pt x="27" y="56"/>
                  <a:pt x="8" y="43"/>
                </a:cubicBezTo>
                <a:cubicBezTo>
                  <a:pt x="5" y="41"/>
                  <a:pt x="2" y="39"/>
                  <a:pt x="0" y="36"/>
                </a:cubicBezTo>
                <a:cubicBezTo>
                  <a:pt x="0" y="99"/>
                  <a:pt x="0" y="99"/>
                  <a:pt x="0" y="99"/>
                </a:cubicBezTo>
                <a:cubicBezTo>
                  <a:pt x="0" y="103"/>
                  <a:pt x="1" y="106"/>
                  <a:pt x="4" y="108"/>
                </a:cubicBezTo>
                <a:cubicBezTo>
                  <a:pt x="6" y="111"/>
                  <a:pt x="9" y="112"/>
                  <a:pt x="13" y="112"/>
                </a:cubicBezTo>
                <a:cubicBezTo>
                  <a:pt x="130" y="112"/>
                  <a:pt x="130" y="112"/>
                  <a:pt x="130" y="112"/>
                </a:cubicBezTo>
                <a:cubicBezTo>
                  <a:pt x="133" y="112"/>
                  <a:pt x="136" y="111"/>
                  <a:pt x="139" y="108"/>
                </a:cubicBezTo>
                <a:cubicBezTo>
                  <a:pt x="141" y="106"/>
                  <a:pt x="143" y="103"/>
                  <a:pt x="143" y="99"/>
                </a:cubicBezTo>
                <a:cubicBezTo>
                  <a:pt x="143" y="36"/>
                  <a:pt x="143" y="36"/>
                  <a:pt x="143" y="36"/>
                </a:cubicBezTo>
                <a:cubicBezTo>
                  <a:pt x="140" y="38"/>
                  <a:pt x="138" y="41"/>
                  <a:pt x="135" y="4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3" name="Slide Number Placeholder 2">
            <a:extLst>
              <a:ext uri="{FF2B5EF4-FFF2-40B4-BE49-F238E27FC236}">
                <a16:creationId xmlns:a16="http://schemas.microsoft.com/office/drawing/2014/main" id="{B4F4F8E0-DE0F-C39F-A147-8CC52F2447A4}"/>
              </a:ext>
              <a:ext uri="{C183D7F6-B498-43B3-948B-1728B52AA6E4}">
                <adec:decorative xmlns:adec="http://schemas.microsoft.com/office/drawing/2017/decorative" val="1"/>
              </a:ext>
            </a:extLst>
          </p:cNvPr>
          <p:cNvSpPr>
            <a:spLocks noGrp="1"/>
          </p:cNvSpPr>
          <p:nvPr>
            <p:ph type="sldNum" sz="quarter" idx="12"/>
          </p:nvPr>
        </p:nvSpPr>
        <p:spPr>
          <a:xfrm>
            <a:off x="518953" y="6223924"/>
            <a:ext cx="683339" cy="365125"/>
          </a:xfrm>
        </p:spPr>
        <p:txBody>
          <a:bodyPr/>
          <a:lstStyle/>
          <a:p>
            <a:fld id="{32D4B517-E49B-41B6-9DBC-23634E0F1CDC}" type="slidenum">
              <a:rPr lang="fr-CA" sz="1800" smtClean="0"/>
              <a:pPr/>
              <a:t>15</a:t>
            </a:fld>
            <a:endParaRPr lang="fr-CA" sz="1800" dirty="0"/>
          </a:p>
        </p:txBody>
      </p:sp>
    </p:spTree>
    <p:extLst>
      <p:ext uri="{BB962C8B-B14F-4D97-AF65-F5344CB8AC3E}">
        <p14:creationId xmlns:p14="http://schemas.microsoft.com/office/powerpoint/2010/main" val="1277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162D05-E651-C6C6-843E-FAEBA501D4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805B39-6C79-7FBA-2D7D-94F40181EEFC}"/>
              </a:ext>
            </a:extLst>
          </p:cNvPr>
          <p:cNvSpPr>
            <a:spLocks noGrp="1"/>
          </p:cNvSpPr>
          <p:nvPr>
            <p:ph type="title"/>
          </p:nvPr>
        </p:nvSpPr>
        <p:spPr/>
        <p:txBody>
          <a:bodyPr>
            <a:normAutofit/>
          </a:bodyPr>
          <a:lstStyle/>
          <a:p>
            <a:r>
              <a:rPr lang="fr-CA" b="1" dirty="0"/>
              <a:t>Ressources en matière de passeport (2 de 2)</a:t>
            </a:r>
          </a:p>
        </p:txBody>
      </p:sp>
      <p:sp>
        <p:nvSpPr>
          <p:cNvPr id="27" name="Content Placeholder 26">
            <a:extLst>
              <a:ext uri="{FF2B5EF4-FFF2-40B4-BE49-F238E27FC236}">
                <a16:creationId xmlns:a16="http://schemas.microsoft.com/office/drawing/2014/main" id="{1984F565-7F11-4FD0-10F5-98614C4FF10A}"/>
              </a:ext>
            </a:extLst>
          </p:cNvPr>
          <p:cNvSpPr>
            <a:spLocks noGrp="1"/>
          </p:cNvSpPr>
          <p:nvPr>
            <p:ph idx="1"/>
          </p:nvPr>
        </p:nvSpPr>
        <p:spPr>
          <a:xfrm>
            <a:off x="677334" y="1143598"/>
            <a:ext cx="10485594" cy="5552956"/>
          </a:xfrm>
        </p:spPr>
        <p:txBody>
          <a:bodyPr vert="horz" lIns="91440" tIns="45720" rIns="91440" bIns="45720" rtlCol="0" anchor="t">
            <a:noAutofit/>
          </a:bodyPr>
          <a:lstStyle/>
          <a:p>
            <a:r>
              <a:rPr lang="fr-CA" sz="2000" b="1" dirty="0">
                <a:latin typeface="Calibri"/>
                <a:cs typeface="Calibri"/>
              </a:rPr>
              <a:t>Vidéos sur le passeport :  </a:t>
            </a:r>
            <a:endParaRPr lang="fr-CA" sz="2000" b="1" dirty="0"/>
          </a:p>
          <a:p>
            <a:pPr lvl="1"/>
            <a:r>
              <a:rPr lang="fr-CA" sz="2000" i="0" u="sng" dirty="0">
                <a:solidFill>
                  <a:srgbClr val="0563C1"/>
                </a:solidFill>
                <a:effectLst/>
                <a:latin typeface="Calibri"/>
                <a:cs typeface="Calibri"/>
                <a:hlinkClick r:id="rId3" tooltip="Original URL: https://csps-efpc.gc.ca/video/workplace-accessibility/need-passport-fra.aspx. Click or tap if you trust this link."/>
              </a:rPr>
              <a:t>Vidéo : Passeport pour l'accessibilité en milieu de travail du GC : Les raisons d'avoir un Passeport - EFPC (csps-efpc.gc.ca)</a:t>
            </a:r>
            <a:endParaRPr lang="fr-CA" sz="2000" i="0" u="sng" dirty="0">
              <a:solidFill>
                <a:srgbClr val="0563C1"/>
              </a:solidFill>
              <a:effectLst/>
              <a:latin typeface="Calibri"/>
              <a:cs typeface="Calibri"/>
            </a:endParaRPr>
          </a:p>
          <a:p>
            <a:pPr lvl="1"/>
            <a:r>
              <a:rPr lang="fr-CA" sz="2000" i="0" u="sng" dirty="0">
                <a:solidFill>
                  <a:srgbClr val="0563C1"/>
                </a:solidFill>
                <a:effectLst/>
                <a:latin typeface="Calibri"/>
                <a:cs typeface="Calibri"/>
                <a:hlinkClick r:id="rId4" tooltip="Original URL: https://csps-efpc.gc.ca/video/workplace-accessibility/facilitating-conversations-fra.aspx. Click or tap if you trust this link."/>
              </a:rPr>
              <a:t>Vidéo : Passeport pour l'accessibilité en milieu de travail du GC : Favoriser les discussions entre les employés et les gestionnaires - EFPC (csps-efpc.gc.ca)</a:t>
            </a:r>
            <a:endParaRPr lang="fr-CA" sz="2000" i="0" u="sng" dirty="0">
              <a:solidFill>
                <a:srgbClr val="0563C1"/>
              </a:solidFill>
              <a:effectLst/>
              <a:latin typeface="Calibri"/>
              <a:cs typeface="Calibri"/>
            </a:endParaRPr>
          </a:p>
          <a:p>
            <a:pPr lvl="1"/>
            <a:r>
              <a:rPr lang="fr-CA" sz="2000" i="0" u="sng" dirty="0">
                <a:solidFill>
                  <a:srgbClr val="0563C1"/>
                </a:solidFill>
                <a:effectLst/>
                <a:latin typeface="Calibri"/>
                <a:cs typeface="Calibri"/>
                <a:hlinkClick r:id="rId5" tooltip="Original URL: https://csps-efpc.gc.ca/video/workplace-accessibility/personal-information-fra.aspx. Click or tap if you trust this link."/>
              </a:rPr>
              <a:t>Vidéo : Passeport pour l'accessibilité en milieu de travail du GC : Protéger vos renseignements personnels - EFPC (csps-efpc.gc.ca)</a:t>
            </a:r>
            <a:br>
              <a:rPr lang="fr-CA" sz="2000" u="sng" dirty="0"/>
            </a:br>
            <a:endParaRPr lang="fr-CA" sz="2000" b="1" dirty="0"/>
          </a:p>
          <a:p>
            <a:r>
              <a:rPr lang="fr-CA" sz="2000" b="1" dirty="0">
                <a:latin typeface="Calibri"/>
                <a:cs typeface="Calibri"/>
              </a:rPr>
              <a:t>Communiquez </a:t>
            </a:r>
            <a:r>
              <a:rPr lang="fr-CA" sz="2000" b="1">
                <a:latin typeface="Calibri"/>
                <a:cs typeface="Calibri"/>
              </a:rPr>
              <a:t>avec nous :</a:t>
            </a:r>
            <a:endParaRPr lang="fr-CA" sz="2000" b="1" dirty="0">
              <a:latin typeface="Calibri"/>
              <a:cs typeface="Calibri"/>
            </a:endParaRPr>
          </a:p>
          <a:p>
            <a:pPr lvl="1"/>
            <a:r>
              <a:rPr lang="fr-CA" sz="1800" b="1" dirty="0">
                <a:latin typeface="Calibri"/>
                <a:cs typeface="Calibri"/>
              </a:rPr>
              <a:t> </a:t>
            </a:r>
            <a:r>
              <a:rPr lang="fr-CA" sz="1800" dirty="0">
                <a:solidFill>
                  <a:srgbClr val="9E246B"/>
                </a:solidFill>
                <a:latin typeface="Calibri"/>
                <a:cs typeface="Calibri"/>
                <a:hlinkClick r:id="rId6"/>
              </a:rPr>
              <a:t>AccessibilityPassport.Passeportdaccessibilite@tbs-sct.gc.ca</a:t>
            </a:r>
            <a:r>
              <a:rPr lang="fr-CA" sz="1800" dirty="0">
                <a:solidFill>
                  <a:srgbClr val="9E246B"/>
                </a:solidFill>
                <a:latin typeface="Calibri"/>
                <a:cs typeface="Calibri"/>
              </a:rPr>
              <a:t> </a:t>
            </a:r>
            <a:endParaRPr lang="fr-CA" sz="1800" dirty="0">
              <a:solidFill>
                <a:srgbClr val="9E246B"/>
              </a:solidFill>
            </a:endParaRPr>
          </a:p>
        </p:txBody>
      </p:sp>
      <p:sp>
        <p:nvSpPr>
          <p:cNvPr id="5" name="Freeform 37" descr="Pictogramme représentant une enveloppe.">
            <a:extLst>
              <a:ext uri="{FF2B5EF4-FFF2-40B4-BE49-F238E27FC236}">
                <a16:creationId xmlns:a16="http://schemas.microsoft.com/office/drawing/2014/main" id="{02A0BB8B-763C-FF6F-F552-F71953DD02D3}"/>
              </a:ext>
              <a:ext uri="{C183D7F6-B498-43B3-948B-1728B52AA6E4}">
                <adec:decorative xmlns:adec="http://schemas.microsoft.com/office/drawing/2017/decorative" val="0"/>
              </a:ext>
            </a:extLst>
          </p:cNvPr>
          <p:cNvSpPr>
            <a:spLocks noEditPoints="1"/>
          </p:cNvSpPr>
          <p:nvPr/>
        </p:nvSpPr>
        <p:spPr bwMode="auto">
          <a:xfrm>
            <a:off x="10884532" y="451513"/>
            <a:ext cx="1044115" cy="803177"/>
          </a:xfrm>
          <a:custGeom>
            <a:avLst/>
            <a:gdLst>
              <a:gd name="T0" fmla="*/ 139 w 143"/>
              <a:gd name="T1" fmla="*/ 4 h 112"/>
              <a:gd name="T2" fmla="*/ 130 w 143"/>
              <a:gd name="T3" fmla="*/ 0 h 112"/>
              <a:gd name="T4" fmla="*/ 13 w 143"/>
              <a:gd name="T5" fmla="*/ 0 h 112"/>
              <a:gd name="T6" fmla="*/ 3 w 143"/>
              <a:gd name="T7" fmla="*/ 4 h 112"/>
              <a:gd name="T8" fmla="*/ 0 w 143"/>
              <a:gd name="T9" fmla="*/ 14 h 112"/>
              <a:gd name="T10" fmla="*/ 4 w 143"/>
              <a:gd name="T11" fmla="*/ 25 h 112"/>
              <a:gd name="T12" fmla="*/ 14 w 143"/>
              <a:gd name="T13" fmla="*/ 34 h 112"/>
              <a:gd name="T14" fmla="*/ 30 w 143"/>
              <a:gd name="T15" fmla="*/ 46 h 112"/>
              <a:gd name="T16" fmla="*/ 51 w 143"/>
              <a:gd name="T17" fmla="*/ 60 h 112"/>
              <a:gd name="T18" fmla="*/ 54 w 143"/>
              <a:gd name="T19" fmla="*/ 63 h 112"/>
              <a:gd name="T20" fmla="*/ 59 w 143"/>
              <a:gd name="T21" fmla="*/ 66 h 112"/>
              <a:gd name="T22" fmla="*/ 63 w 143"/>
              <a:gd name="T23" fmla="*/ 68 h 112"/>
              <a:gd name="T24" fmla="*/ 67 w 143"/>
              <a:gd name="T25" fmla="*/ 70 h 112"/>
              <a:gd name="T26" fmla="*/ 71 w 143"/>
              <a:gd name="T27" fmla="*/ 71 h 112"/>
              <a:gd name="T28" fmla="*/ 71 w 143"/>
              <a:gd name="T29" fmla="*/ 71 h 112"/>
              <a:gd name="T30" fmla="*/ 71 w 143"/>
              <a:gd name="T31" fmla="*/ 71 h 112"/>
              <a:gd name="T32" fmla="*/ 75 w 143"/>
              <a:gd name="T33" fmla="*/ 70 h 112"/>
              <a:gd name="T34" fmla="*/ 80 w 143"/>
              <a:gd name="T35" fmla="*/ 68 h 112"/>
              <a:gd name="T36" fmla="*/ 84 w 143"/>
              <a:gd name="T37" fmla="*/ 66 h 112"/>
              <a:gd name="T38" fmla="*/ 88 w 143"/>
              <a:gd name="T39" fmla="*/ 63 h 112"/>
              <a:gd name="T40" fmla="*/ 92 w 143"/>
              <a:gd name="T41" fmla="*/ 60 h 112"/>
              <a:gd name="T42" fmla="*/ 129 w 143"/>
              <a:gd name="T43" fmla="*/ 34 h 112"/>
              <a:gd name="T44" fmla="*/ 139 w 143"/>
              <a:gd name="T45" fmla="*/ 25 h 112"/>
              <a:gd name="T46" fmla="*/ 143 w 143"/>
              <a:gd name="T47" fmla="*/ 13 h 112"/>
              <a:gd name="T48" fmla="*/ 139 w 143"/>
              <a:gd name="T49" fmla="*/ 4 h 112"/>
              <a:gd name="T50" fmla="*/ 135 w 143"/>
              <a:gd name="T51" fmla="*/ 43 h 112"/>
              <a:gd name="T52" fmla="*/ 95 w 143"/>
              <a:gd name="T53" fmla="*/ 70 h 112"/>
              <a:gd name="T54" fmla="*/ 88 w 143"/>
              <a:gd name="T55" fmla="*/ 76 h 112"/>
              <a:gd name="T56" fmla="*/ 80 w 143"/>
              <a:gd name="T57" fmla="*/ 79 h 112"/>
              <a:gd name="T58" fmla="*/ 71 w 143"/>
              <a:gd name="T59" fmla="*/ 81 h 112"/>
              <a:gd name="T60" fmla="*/ 71 w 143"/>
              <a:gd name="T61" fmla="*/ 81 h 112"/>
              <a:gd name="T62" fmla="*/ 71 w 143"/>
              <a:gd name="T63" fmla="*/ 81 h 112"/>
              <a:gd name="T64" fmla="*/ 63 w 143"/>
              <a:gd name="T65" fmla="*/ 79 h 112"/>
              <a:gd name="T66" fmla="*/ 55 w 143"/>
              <a:gd name="T67" fmla="*/ 76 h 112"/>
              <a:gd name="T68" fmla="*/ 48 w 143"/>
              <a:gd name="T69" fmla="*/ 70 h 112"/>
              <a:gd name="T70" fmla="*/ 8 w 143"/>
              <a:gd name="T71" fmla="*/ 43 h 112"/>
              <a:gd name="T72" fmla="*/ 0 w 143"/>
              <a:gd name="T73" fmla="*/ 36 h 112"/>
              <a:gd name="T74" fmla="*/ 0 w 143"/>
              <a:gd name="T75" fmla="*/ 99 h 112"/>
              <a:gd name="T76" fmla="*/ 4 w 143"/>
              <a:gd name="T77" fmla="*/ 108 h 112"/>
              <a:gd name="T78" fmla="*/ 13 w 143"/>
              <a:gd name="T79" fmla="*/ 112 h 112"/>
              <a:gd name="T80" fmla="*/ 130 w 143"/>
              <a:gd name="T81" fmla="*/ 112 h 112"/>
              <a:gd name="T82" fmla="*/ 139 w 143"/>
              <a:gd name="T83" fmla="*/ 108 h 112"/>
              <a:gd name="T84" fmla="*/ 143 w 143"/>
              <a:gd name="T85" fmla="*/ 99 h 112"/>
              <a:gd name="T86" fmla="*/ 143 w 143"/>
              <a:gd name="T87" fmla="*/ 36 h 112"/>
              <a:gd name="T88" fmla="*/ 135 w 143"/>
              <a:gd name="T89" fmla="*/ 4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12">
                <a:moveTo>
                  <a:pt x="139" y="4"/>
                </a:moveTo>
                <a:cubicBezTo>
                  <a:pt x="136" y="1"/>
                  <a:pt x="133" y="0"/>
                  <a:pt x="130" y="0"/>
                </a:cubicBezTo>
                <a:cubicBezTo>
                  <a:pt x="13" y="0"/>
                  <a:pt x="13" y="0"/>
                  <a:pt x="13" y="0"/>
                </a:cubicBezTo>
                <a:cubicBezTo>
                  <a:pt x="9" y="0"/>
                  <a:pt x="6" y="1"/>
                  <a:pt x="3" y="4"/>
                </a:cubicBezTo>
                <a:cubicBezTo>
                  <a:pt x="1" y="7"/>
                  <a:pt x="0" y="10"/>
                  <a:pt x="0" y="14"/>
                </a:cubicBezTo>
                <a:cubicBezTo>
                  <a:pt x="0" y="18"/>
                  <a:pt x="2" y="21"/>
                  <a:pt x="4" y="25"/>
                </a:cubicBezTo>
                <a:cubicBezTo>
                  <a:pt x="7" y="29"/>
                  <a:pt x="10" y="32"/>
                  <a:pt x="14" y="34"/>
                </a:cubicBezTo>
                <a:cubicBezTo>
                  <a:pt x="16" y="36"/>
                  <a:pt x="21" y="39"/>
                  <a:pt x="30" y="46"/>
                </a:cubicBezTo>
                <a:cubicBezTo>
                  <a:pt x="39" y="52"/>
                  <a:pt x="46" y="57"/>
                  <a:pt x="51" y="60"/>
                </a:cubicBezTo>
                <a:cubicBezTo>
                  <a:pt x="51" y="61"/>
                  <a:pt x="53" y="61"/>
                  <a:pt x="54" y="63"/>
                </a:cubicBezTo>
                <a:cubicBezTo>
                  <a:pt x="56" y="64"/>
                  <a:pt x="57" y="65"/>
                  <a:pt x="59" y="66"/>
                </a:cubicBezTo>
                <a:cubicBezTo>
                  <a:pt x="60" y="66"/>
                  <a:pt x="61" y="67"/>
                  <a:pt x="63" y="68"/>
                </a:cubicBezTo>
                <a:cubicBezTo>
                  <a:pt x="64" y="69"/>
                  <a:pt x="66" y="70"/>
                  <a:pt x="67" y="70"/>
                </a:cubicBezTo>
                <a:cubicBezTo>
                  <a:pt x="69" y="71"/>
                  <a:pt x="70" y="71"/>
                  <a:pt x="71" y="71"/>
                </a:cubicBezTo>
                <a:cubicBezTo>
                  <a:pt x="71" y="71"/>
                  <a:pt x="71" y="71"/>
                  <a:pt x="71" y="71"/>
                </a:cubicBezTo>
                <a:cubicBezTo>
                  <a:pt x="71" y="71"/>
                  <a:pt x="71" y="71"/>
                  <a:pt x="71" y="71"/>
                </a:cubicBezTo>
                <a:cubicBezTo>
                  <a:pt x="73" y="71"/>
                  <a:pt x="74" y="71"/>
                  <a:pt x="75" y="70"/>
                </a:cubicBezTo>
                <a:cubicBezTo>
                  <a:pt x="77" y="70"/>
                  <a:pt x="78" y="69"/>
                  <a:pt x="80" y="68"/>
                </a:cubicBezTo>
                <a:cubicBezTo>
                  <a:pt x="82" y="67"/>
                  <a:pt x="83" y="66"/>
                  <a:pt x="84" y="66"/>
                </a:cubicBezTo>
                <a:cubicBezTo>
                  <a:pt x="85" y="65"/>
                  <a:pt x="87" y="64"/>
                  <a:pt x="88" y="63"/>
                </a:cubicBezTo>
                <a:cubicBezTo>
                  <a:pt x="90" y="61"/>
                  <a:pt x="91" y="61"/>
                  <a:pt x="92" y="60"/>
                </a:cubicBezTo>
                <a:cubicBezTo>
                  <a:pt x="97" y="57"/>
                  <a:pt x="109" y="48"/>
                  <a:pt x="129" y="34"/>
                </a:cubicBezTo>
                <a:cubicBezTo>
                  <a:pt x="133" y="32"/>
                  <a:pt x="136" y="28"/>
                  <a:pt x="139" y="25"/>
                </a:cubicBezTo>
                <a:cubicBezTo>
                  <a:pt x="141" y="21"/>
                  <a:pt x="143" y="17"/>
                  <a:pt x="143" y="13"/>
                </a:cubicBezTo>
                <a:cubicBezTo>
                  <a:pt x="143" y="9"/>
                  <a:pt x="141" y="6"/>
                  <a:pt x="139" y="4"/>
                </a:cubicBezTo>
                <a:close/>
                <a:moveTo>
                  <a:pt x="135" y="43"/>
                </a:moveTo>
                <a:cubicBezTo>
                  <a:pt x="117" y="55"/>
                  <a:pt x="104" y="64"/>
                  <a:pt x="95" y="70"/>
                </a:cubicBezTo>
                <a:cubicBezTo>
                  <a:pt x="92" y="73"/>
                  <a:pt x="90" y="74"/>
                  <a:pt x="88" y="76"/>
                </a:cubicBezTo>
                <a:cubicBezTo>
                  <a:pt x="86" y="77"/>
                  <a:pt x="83" y="78"/>
                  <a:pt x="80" y="79"/>
                </a:cubicBezTo>
                <a:cubicBezTo>
                  <a:pt x="77" y="81"/>
                  <a:pt x="74" y="81"/>
                  <a:pt x="71" y="81"/>
                </a:cubicBezTo>
                <a:cubicBezTo>
                  <a:pt x="71" y="81"/>
                  <a:pt x="71" y="81"/>
                  <a:pt x="71" y="81"/>
                </a:cubicBezTo>
                <a:cubicBezTo>
                  <a:pt x="71" y="81"/>
                  <a:pt x="71" y="81"/>
                  <a:pt x="71" y="81"/>
                </a:cubicBezTo>
                <a:cubicBezTo>
                  <a:pt x="69" y="81"/>
                  <a:pt x="66" y="81"/>
                  <a:pt x="63" y="79"/>
                </a:cubicBezTo>
                <a:cubicBezTo>
                  <a:pt x="59" y="78"/>
                  <a:pt x="57" y="77"/>
                  <a:pt x="55" y="76"/>
                </a:cubicBezTo>
                <a:cubicBezTo>
                  <a:pt x="53" y="74"/>
                  <a:pt x="51" y="73"/>
                  <a:pt x="48" y="70"/>
                </a:cubicBezTo>
                <a:cubicBezTo>
                  <a:pt x="40" y="65"/>
                  <a:pt x="27" y="56"/>
                  <a:pt x="8" y="43"/>
                </a:cubicBezTo>
                <a:cubicBezTo>
                  <a:pt x="5" y="41"/>
                  <a:pt x="2" y="39"/>
                  <a:pt x="0" y="36"/>
                </a:cubicBezTo>
                <a:cubicBezTo>
                  <a:pt x="0" y="99"/>
                  <a:pt x="0" y="99"/>
                  <a:pt x="0" y="99"/>
                </a:cubicBezTo>
                <a:cubicBezTo>
                  <a:pt x="0" y="103"/>
                  <a:pt x="1" y="106"/>
                  <a:pt x="4" y="108"/>
                </a:cubicBezTo>
                <a:cubicBezTo>
                  <a:pt x="6" y="111"/>
                  <a:pt x="9" y="112"/>
                  <a:pt x="13" y="112"/>
                </a:cubicBezTo>
                <a:cubicBezTo>
                  <a:pt x="130" y="112"/>
                  <a:pt x="130" y="112"/>
                  <a:pt x="130" y="112"/>
                </a:cubicBezTo>
                <a:cubicBezTo>
                  <a:pt x="133" y="112"/>
                  <a:pt x="136" y="111"/>
                  <a:pt x="139" y="108"/>
                </a:cubicBezTo>
                <a:cubicBezTo>
                  <a:pt x="141" y="106"/>
                  <a:pt x="143" y="103"/>
                  <a:pt x="143" y="99"/>
                </a:cubicBezTo>
                <a:cubicBezTo>
                  <a:pt x="143" y="36"/>
                  <a:pt x="143" y="36"/>
                  <a:pt x="143" y="36"/>
                </a:cubicBezTo>
                <a:cubicBezTo>
                  <a:pt x="140" y="38"/>
                  <a:pt x="138" y="41"/>
                  <a:pt x="135" y="4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3" name="Slide Number Placeholder 2">
            <a:extLst>
              <a:ext uri="{FF2B5EF4-FFF2-40B4-BE49-F238E27FC236}">
                <a16:creationId xmlns:a16="http://schemas.microsoft.com/office/drawing/2014/main" id="{1452D8C8-1DE1-F79F-43AD-07299D56B306}"/>
              </a:ext>
              <a:ext uri="{C183D7F6-B498-43B3-948B-1728B52AA6E4}">
                <adec:decorative xmlns:adec="http://schemas.microsoft.com/office/drawing/2017/decorative" val="1"/>
              </a:ext>
            </a:extLst>
          </p:cNvPr>
          <p:cNvSpPr>
            <a:spLocks noGrp="1"/>
          </p:cNvSpPr>
          <p:nvPr>
            <p:ph type="sldNum" sz="quarter" idx="12"/>
          </p:nvPr>
        </p:nvSpPr>
        <p:spPr/>
        <p:txBody>
          <a:bodyPr/>
          <a:lstStyle/>
          <a:p>
            <a:fld id="{32D4B517-E49B-41B6-9DBC-23634E0F1CDC}" type="slidenum">
              <a:rPr lang="fr-CA" sz="1800" smtClean="0"/>
              <a:pPr/>
              <a:t>16</a:t>
            </a:fld>
            <a:endParaRPr lang="fr-CA" sz="1800" dirty="0"/>
          </a:p>
        </p:txBody>
      </p:sp>
    </p:spTree>
    <p:extLst>
      <p:ext uri="{BB962C8B-B14F-4D97-AF65-F5344CB8AC3E}">
        <p14:creationId xmlns:p14="http://schemas.microsoft.com/office/powerpoint/2010/main" val="58588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233521" y="456249"/>
            <a:ext cx="11724957" cy="803176"/>
          </a:xfrm>
        </p:spPr>
        <p:txBody>
          <a:bodyPr>
            <a:noAutofit/>
          </a:bodyPr>
          <a:lstStyle/>
          <a:p>
            <a:r>
              <a:rPr lang="fr-CA" sz="2600" b="1" dirty="0"/>
              <a:t>Annexe A – Loi sur l’accessibilité du Canada - Définition d’une situation de handicap</a:t>
            </a:r>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316979" y="1193346"/>
            <a:ext cx="8532948" cy="3050835"/>
          </a:xfrm>
        </p:spPr>
        <p:txBody>
          <a:bodyPr>
            <a:normAutofit/>
          </a:bodyPr>
          <a:lstStyle/>
          <a:p>
            <a:pPr marL="0" indent="0">
              <a:buNone/>
            </a:pPr>
            <a:r>
              <a:rPr lang="fr-CA" sz="2400" b="1" dirty="0">
                <a:ea typeface="Calibri" panose="020F0502020204030204" pitchFamily="34" charset="0"/>
                <a:cs typeface="Times New Roman" panose="02020603050405020304" pitchFamily="18" charset="0"/>
              </a:rPr>
              <a:t>Situation de handicap </a:t>
            </a:r>
            <a:r>
              <a:rPr lang="fr-CA" sz="2400" dirty="0">
                <a:ea typeface="Calibri" panose="020F0502020204030204" pitchFamily="34" charset="0"/>
                <a:cs typeface="Times New Roman" panose="02020603050405020304" pitchFamily="18" charset="0"/>
              </a:rPr>
              <a:t>: toute déficience, y compris une déficience physique, mentale, intellectuelle, cognitive, d’apprentissage, de communication ou sensorielle, ou une limitation fonctionnelle, qu’elle soit de nature permanente, temporaire ou épisodique, évidente ou non, qui, en interaction avec un obstacle, entrave la pleine et égale participation d’une personne à la société.</a:t>
            </a:r>
          </a:p>
          <a:p>
            <a:endParaRPr lang="fr-CA" dirty="0">
              <a:cs typeface="Times New Roman" panose="02020603050405020304" pitchFamily="18" charset="0"/>
            </a:endParaRPr>
          </a:p>
        </p:txBody>
      </p:sp>
      <p:sp>
        <p:nvSpPr>
          <p:cNvPr id="7" name="TextBox 6">
            <a:extLst>
              <a:ext uri="{FF2B5EF4-FFF2-40B4-BE49-F238E27FC236}">
                <a16:creationId xmlns:a16="http://schemas.microsoft.com/office/drawing/2014/main" id="{8F3FEE25-0057-4AFA-996F-42B1D97725B9}"/>
              </a:ext>
            </a:extLst>
          </p:cNvPr>
          <p:cNvSpPr txBox="1"/>
          <p:nvPr/>
        </p:nvSpPr>
        <p:spPr>
          <a:xfrm>
            <a:off x="777308" y="3725662"/>
            <a:ext cx="6768752" cy="2862322"/>
          </a:xfrm>
          <a:prstGeom prst="rect">
            <a:avLst/>
          </a:prstGeom>
          <a:noFill/>
        </p:spPr>
        <p:txBody>
          <a:bodyPr wrap="square" rtlCol="0">
            <a:spAutoFit/>
          </a:bodyPr>
          <a:lstStyle/>
          <a:p>
            <a:r>
              <a:rPr lang="fr-CA" sz="2000" dirty="0">
                <a:latin typeface="Calibri" panose="020F0502020204030204" pitchFamily="34" charset="0"/>
                <a:cs typeface="Calibri" panose="020F0502020204030204" pitchFamily="34" charset="0"/>
              </a:rPr>
              <a:t>Les personnes en situation de handicap sont diverses et se heurtent à des obstacles multiples et croisés en raison de leur handicap ou de leurs handicaps multiples, de leur race, de leur origine nationale ou ethnique, de leur couleur de peau, de leur religion, de leur âge, de leur sexe, de leur orientation sexuelle, de leur identité ou expression sexuelle, de leur état matrimonial, de leur situation familiale, de leurs caractéristiques génétiques ou de leur condamnation pour une infraction pour laquelle un pardon a été accordé.</a:t>
            </a:r>
          </a:p>
        </p:txBody>
      </p:sp>
      <p:sp>
        <p:nvSpPr>
          <p:cNvPr id="4" name="Slide Number Placeholder 3">
            <a:extLst>
              <a:ext uri="{FF2B5EF4-FFF2-40B4-BE49-F238E27FC236}">
                <a16:creationId xmlns:a16="http://schemas.microsoft.com/office/drawing/2014/main" id="{1DB7A911-7B7E-9A4C-C381-405A42A23595}"/>
              </a:ext>
              <a:ext uri="{C183D7F6-B498-43B3-948B-1728B52AA6E4}">
                <adec:decorative xmlns:adec="http://schemas.microsoft.com/office/drawing/2017/decorative" val="1"/>
              </a:ext>
            </a:extLst>
          </p:cNvPr>
          <p:cNvSpPr>
            <a:spLocks noGrp="1"/>
          </p:cNvSpPr>
          <p:nvPr>
            <p:ph type="sldNum" sz="quarter" idx="12"/>
          </p:nvPr>
        </p:nvSpPr>
        <p:spPr>
          <a:xfrm>
            <a:off x="93969" y="6401751"/>
            <a:ext cx="683339" cy="365125"/>
          </a:xfrm>
        </p:spPr>
        <p:txBody>
          <a:bodyPr/>
          <a:lstStyle/>
          <a:p>
            <a:fld id="{32D4B517-E49B-41B6-9DBC-23634E0F1CDC}" type="slidenum">
              <a:rPr lang="fr-CA" sz="1800" smtClean="0"/>
              <a:pPr/>
              <a:t>17</a:t>
            </a:fld>
            <a:endParaRPr lang="fr-CA" sz="1800" dirty="0"/>
          </a:p>
        </p:txBody>
      </p:sp>
    </p:spTree>
    <p:extLst>
      <p:ext uri="{BB962C8B-B14F-4D97-AF65-F5344CB8AC3E}">
        <p14:creationId xmlns:p14="http://schemas.microsoft.com/office/powerpoint/2010/main" val="42168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1388-EED3-0FE2-A5A4-9ED5E7F2C943}"/>
              </a:ext>
            </a:extLst>
          </p:cNvPr>
          <p:cNvSpPr>
            <a:spLocks noGrp="1"/>
          </p:cNvSpPr>
          <p:nvPr>
            <p:ph type="title"/>
          </p:nvPr>
        </p:nvSpPr>
        <p:spPr>
          <a:xfrm>
            <a:off x="230116" y="99449"/>
            <a:ext cx="11176176" cy="500608"/>
          </a:xfrm>
          <a:noFill/>
        </p:spPr>
        <p:txBody>
          <a:bodyPr>
            <a:noAutofit/>
          </a:bodyPr>
          <a:lstStyle/>
          <a:p>
            <a:r>
              <a:rPr lang="fr-CA" sz="2700" b="1" dirty="0">
                <a:solidFill>
                  <a:schemeClr val="tx1"/>
                </a:solidFill>
                <a:latin typeface="Calibri"/>
                <a:cs typeface="Calibri"/>
              </a:rPr>
              <a:t>Annexe B - Situations, obstacles et solutions sur le lieu de travail </a:t>
            </a:r>
            <a:endParaRPr lang="fr-CA" sz="2700" b="1" dirty="0">
              <a:solidFill>
                <a:schemeClr val="tx1"/>
              </a:solidFill>
            </a:endParaRPr>
          </a:p>
        </p:txBody>
      </p:sp>
      <p:sp>
        <p:nvSpPr>
          <p:cNvPr id="7" name="TextBox 6">
            <a:extLst>
              <a:ext uri="{FF2B5EF4-FFF2-40B4-BE49-F238E27FC236}">
                <a16:creationId xmlns:a16="http://schemas.microsoft.com/office/drawing/2014/main" id="{9BD09D0B-C599-99B1-1632-2E98685EBE14}"/>
              </a:ext>
            </a:extLst>
          </p:cNvPr>
          <p:cNvSpPr txBox="1"/>
          <p:nvPr/>
        </p:nvSpPr>
        <p:spPr>
          <a:xfrm>
            <a:off x="299356" y="631805"/>
            <a:ext cx="4752528" cy="538609"/>
          </a:xfrm>
          <a:prstGeom prst="rect">
            <a:avLst/>
          </a:prstGeom>
          <a:solidFill>
            <a:srgbClr val="086C9B"/>
          </a:solidFill>
        </p:spPr>
        <p:txBody>
          <a:bodyPr wrap="square">
            <a:spAutoFit/>
          </a:bodyPr>
          <a:lstStyle/>
          <a:p>
            <a:r>
              <a:rPr lang="fr-CA" sz="2900" dirty="0">
                <a:solidFill>
                  <a:schemeClr val="bg1"/>
                </a:solidFill>
                <a:latin typeface="Calibri" panose="020F0502020204030204" pitchFamily="34" charset="0"/>
                <a:cs typeface="Calibri" panose="020F0502020204030204" pitchFamily="34" charset="0"/>
              </a:rPr>
              <a:t>Situations sur le lieu de travail </a:t>
            </a:r>
          </a:p>
        </p:txBody>
      </p:sp>
      <p:sp>
        <p:nvSpPr>
          <p:cNvPr id="4" name="Text Placeholder 3">
            <a:extLst>
              <a:ext uri="{FF2B5EF4-FFF2-40B4-BE49-F238E27FC236}">
                <a16:creationId xmlns:a16="http://schemas.microsoft.com/office/drawing/2014/main" id="{C9C02FA9-F71B-BDF6-53DA-ADDD7C9C9CB9}"/>
              </a:ext>
            </a:extLst>
          </p:cNvPr>
          <p:cNvSpPr>
            <a:spLocks noGrp="1"/>
          </p:cNvSpPr>
          <p:nvPr>
            <p:ph type="body" sz="half" idx="2"/>
          </p:nvPr>
        </p:nvSpPr>
        <p:spPr>
          <a:xfrm>
            <a:off x="485711" y="1170414"/>
            <a:ext cx="11190909" cy="1519352"/>
          </a:xfrm>
        </p:spPr>
        <p:txBody>
          <a:bodyPr>
            <a:normAutofit/>
          </a:bodyPr>
          <a:lstStyle/>
          <a:p>
            <a:r>
              <a:rPr lang="fr-CA" sz="1800" dirty="0"/>
              <a:t>Les besoins d’</a:t>
            </a:r>
            <a:r>
              <a:rPr lang="fr-CA" sz="1800" b="1" dirty="0"/>
              <a:t>adaptation du lieu de travail </a:t>
            </a:r>
            <a:r>
              <a:rPr lang="fr-CA" sz="1800" dirty="0"/>
              <a:t>dépendent des facteurs suivants : </a:t>
            </a:r>
          </a:p>
          <a:p>
            <a:pPr marL="285750" indent="-285750">
              <a:spcBef>
                <a:spcPts val="0"/>
              </a:spcBef>
              <a:buFont typeface="Arial" panose="020B0604020202020204" pitchFamily="34" charset="0"/>
              <a:buChar char="•"/>
            </a:pPr>
            <a:r>
              <a:rPr lang="fr-CA" sz="1800" dirty="0"/>
              <a:t>Responsabilités du poste </a:t>
            </a:r>
          </a:p>
          <a:p>
            <a:pPr marL="285750" indent="-285750">
              <a:spcBef>
                <a:spcPts val="0"/>
              </a:spcBef>
              <a:buFont typeface="Arial" panose="020B0604020202020204" pitchFamily="34" charset="0"/>
              <a:buChar char="•"/>
            </a:pPr>
            <a:r>
              <a:rPr lang="fr-CA" sz="1800" dirty="0"/>
              <a:t>Conditions de travail, telles que le travail hybride et les interactions directes avec les clients </a:t>
            </a:r>
          </a:p>
          <a:p>
            <a:pPr marL="285750" indent="-285750">
              <a:spcBef>
                <a:spcPts val="0"/>
              </a:spcBef>
              <a:buFont typeface="Arial" panose="020B0604020202020204" pitchFamily="34" charset="0"/>
              <a:buChar char="•"/>
            </a:pPr>
            <a:r>
              <a:rPr lang="fr-CA" sz="1800" dirty="0"/>
              <a:t>Les situations de travail, telles que les tâches habituelles, le processus de sélection, les activités d’apprentissage et les réunions </a:t>
            </a:r>
          </a:p>
        </p:txBody>
      </p:sp>
      <p:sp>
        <p:nvSpPr>
          <p:cNvPr id="3" name="Title 1">
            <a:extLst>
              <a:ext uri="{FF2B5EF4-FFF2-40B4-BE49-F238E27FC236}">
                <a16:creationId xmlns:a16="http://schemas.microsoft.com/office/drawing/2014/main" id="{DC7B8DBD-E778-A46E-89BD-33673761EF89}"/>
              </a:ext>
            </a:extLst>
          </p:cNvPr>
          <p:cNvSpPr txBox="1">
            <a:spLocks/>
          </p:cNvSpPr>
          <p:nvPr/>
        </p:nvSpPr>
        <p:spPr>
          <a:xfrm>
            <a:off x="229920" y="2692378"/>
            <a:ext cx="4826477"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rPr>
              <a:t>Obstacles</a:t>
            </a:r>
            <a:r>
              <a:rPr lang="fr-CA" dirty="0"/>
              <a:t> </a:t>
            </a:r>
          </a:p>
        </p:txBody>
      </p:sp>
      <p:sp>
        <p:nvSpPr>
          <p:cNvPr id="9" name="Text Placeholder 3">
            <a:extLst>
              <a:ext uri="{FF2B5EF4-FFF2-40B4-BE49-F238E27FC236}">
                <a16:creationId xmlns:a16="http://schemas.microsoft.com/office/drawing/2014/main" id="{06BF82A5-45BC-08AF-55AA-4B44BFB2BFF2}"/>
              </a:ext>
            </a:extLst>
          </p:cNvPr>
          <p:cNvSpPr txBox="1">
            <a:spLocks/>
          </p:cNvSpPr>
          <p:nvPr/>
        </p:nvSpPr>
        <p:spPr>
          <a:xfrm>
            <a:off x="411882" y="3186298"/>
            <a:ext cx="11190908" cy="1147805"/>
          </a:xfrm>
          <a:prstGeom prst="rect">
            <a:avLst/>
          </a:prstGeom>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fr-CA" sz="1800" dirty="0"/>
              <a:t>Un </a:t>
            </a:r>
            <a:r>
              <a:rPr lang="fr-CA" sz="1800" b="1" dirty="0"/>
              <a:t>obstacle en milieu de travail </a:t>
            </a:r>
            <a:r>
              <a:rPr lang="fr-CA" sz="1800" dirty="0"/>
              <a:t>désigne tout élément physique, architectural, technologique ou comportemental, tout élément fondé sur l’information ou les communications ou tout élément qui résulte d’une politique ou d’une pratique qui entrave la pleine et égale participation des personnes en situation de handicap sur le lieu de travail </a:t>
            </a:r>
          </a:p>
        </p:txBody>
      </p:sp>
      <p:sp>
        <p:nvSpPr>
          <p:cNvPr id="13" name="Title 1">
            <a:extLst>
              <a:ext uri="{FF2B5EF4-FFF2-40B4-BE49-F238E27FC236}">
                <a16:creationId xmlns:a16="http://schemas.microsoft.com/office/drawing/2014/main" id="{5C8FBA1D-C687-9C54-4F25-001BBB6902CA}"/>
              </a:ext>
            </a:extLst>
          </p:cNvPr>
          <p:cNvSpPr txBox="1">
            <a:spLocks/>
          </p:cNvSpPr>
          <p:nvPr/>
        </p:nvSpPr>
        <p:spPr>
          <a:xfrm>
            <a:off x="303869" y="4216766"/>
            <a:ext cx="4752527"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rPr>
              <a:t>Solutions  </a:t>
            </a:r>
          </a:p>
        </p:txBody>
      </p:sp>
      <p:sp>
        <p:nvSpPr>
          <p:cNvPr id="14" name="Text Placeholder 3">
            <a:extLst>
              <a:ext uri="{FF2B5EF4-FFF2-40B4-BE49-F238E27FC236}">
                <a16:creationId xmlns:a16="http://schemas.microsoft.com/office/drawing/2014/main" id="{55EEFC33-1AE9-DEC6-DB59-DF288D86F9D3}"/>
              </a:ext>
            </a:extLst>
          </p:cNvPr>
          <p:cNvSpPr txBox="1">
            <a:spLocks/>
          </p:cNvSpPr>
          <p:nvPr/>
        </p:nvSpPr>
        <p:spPr>
          <a:xfrm>
            <a:off x="519894" y="4793153"/>
            <a:ext cx="10014746" cy="2128235"/>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l">
              <a:lnSpc>
                <a:spcPct val="110000"/>
              </a:lnSpc>
              <a:spcBef>
                <a:spcPts val="0"/>
              </a:spcBef>
            </a:pPr>
            <a:r>
              <a:rPr lang="fr-CA" sz="1900" dirty="0"/>
              <a:t>Les </a:t>
            </a:r>
            <a:r>
              <a:rPr lang="fr-CA" sz="1900" b="1" dirty="0"/>
              <a:t>solutions</a:t>
            </a:r>
            <a:r>
              <a:rPr lang="fr-CA" sz="1900" dirty="0"/>
              <a:t> sont des dispositifs, des logiciels, des mesures ou des services qui éliminent les obstacles auxquels sont confrontées les personnes en situation de handicap dans les situations de travail</a:t>
            </a:r>
          </a:p>
          <a:p>
            <a:pPr marL="285750" indent="-285750" algn="l">
              <a:lnSpc>
                <a:spcPct val="110000"/>
              </a:lnSpc>
              <a:spcBef>
                <a:spcPts val="0"/>
              </a:spcBef>
              <a:buFont typeface="Arial" panose="020B0604020202020204" pitchFamily="34" charset="0"/>
              <a:buChar char="•"/>
            </a:pPr>
            <a:r>
              <a:rPr lang="fr-CA" sz="1900" dirty="0"/>
              <a:t>Donner aux employés les moyens de réussir dans leur travail</a:t>
            </a:r>
          </a:p>
          <a:p>
            <a:pPr marL="285750" indent="-285750" algn="l">
              <a:lnSpc>
                <a:spcPct val="110000"/>
              </a:lnSpc>
              <a:spcBef>
                <a:spcPts val="0"/>
              </a:spcBef>
              <a:buFont typeface="Arial" panose="020B0604020202020204" pitchFamily="34" charset="0"/>
              <a:buChar char="•"/>
            </a:pPr>
            <a:r>
              <a:rPr lang="fr-CA" sz="1900" dirty="0"/>
              <a:t>Tenir compte des besoins et des compétences uniques de l’individu et des exigences de l’organisation</a:t>
            </a:r>
          </a:p>
          <a:p>
            <a:pPr marL="285750" indent="-285750" algn="l">
              <a:lnSpc>
                <a:spcPct val="110000"/>
              </a:lnSpc>
              <a:spcBef>
                <a:spcPts val="0"/>
              </a:spcBef>
              <a:buFont typeface="Arial" panose="020B0604020202020204" pitchFamily="34" charset="0"/>
              <a:buChar char="•"/>
            </a:pPr>
            <a:r>
              <a:rPr lang="fr-CA" sz="1900" dirty="0"/>
              <a:t>Sont souvent des outils ou des mesures courants</a:t>
            </a:r>
          </a:p>
          <a:p>
            <a:pPr marL="285750" indent="-285750" algn="l">
              <a:lnSpc>
                <a:spcPct val="110000"/>
              </a:lnSpc>
              <a:spcBef>
                <a:spcPts val="0"/>
              </a:spcBef>
              <a:buFont typeface="Arial" panose="020B0604020202020204" pitchFamily="34" charset="0"/>
              <a:buChar char="•"/>
            </a:pPr>
            <a:r>
              <a:rPr lang="fr-CA" sz="1900" dirty="0"/>
              <a:t>Adapter ou remplacer les outils mis à la disposition des employés, afin de « niveler le terrain »</a:t>
            </a:r>
          </a:p>
          <a:p>
            <a:pPr marL="285750" indent="-285750" algn="l">
              <a:lnSpc>
                <a:spcPct val="110000"/>
              </a:lnSpc>
              <a:spcBef>
                <a:spcPts val="0"/>
              </a:spcBef>
              <a:buFont typeface="Arial" panose="020B0604020202020204" pitchFamily="34" charset="0"/>
              <a:buChar char="•"/>
            </a:pPr>
            <a:r>
              <a:rPr lang="fr-CA" sz="1900" dirty="0"/>
              <a:t>Peut inclure la formation</a:t>
            </a:r>
          </a:p>
          <a:p>
            <a:endParaRPr lang="fr-CA" sz="1700" dirty="0"/>
          </a:p>
        </p:txBody>
      </p:sp>
      <p:sp>
        <p:nvSpPr>
          <p:cNvPr id="5" name="Slide Number Placeholder 2">
            <a:extLst>
              <a:ext uri="{FF2B5EF4-FFF2-40B4-BE49-F238E27FC236}">
                <a16:creationId xmlns:a16="http://schemas.microsoft.com/office/drawing/2014/main" id="{1F209EF8-D771-E1F7-23F4-6E131C8885E1}"/>
              </a:ext>
              <a:ext uri="{C183D7F6-B498-43B3-948B-1728B52AA6E4}">
                <adec:decorative xmlns:adec="http://schemas.microsoft.com/office/drawing/2017/decorative" val="1"/>
              </a:ext>
            </a:extLst>
          </p:cNvPr>
          <p:cNvSpPr>
            <a:spLocks noGrp="1"/>
          </p:cNvSpPr>
          <p:nvPr>
            <p:ph type="sldNum" sz="quarter" idx="12"/>
          </p:nvPr>
        </p:nvSpPr>
        <p:spPr>
          <a:xfrm>
            <a:off x="-42314" y="6492875"/>
            <a:ext cx="683339" cy="365125"/>
          </a:xfrm>
        </p:spPr>
        <p:txBody>
          <a:bodyPr/>
          <a:lstStyle/>
          <a:p>
            <a:fld id="{32D4B517-E49B-41B6-9DBC-23634E0F1CDC}" type="slidenum">
              <a:rPr lang="fr-CA" sz="1800" smtClean="0"/>
              <a:pPr/>
              <a:t>18</a:t>
            </a:fld>
            <a:endParaRPr lang="fr-CA" sz="1800" dirty="0"/>
          </a:p>
        </p:txBody>
      </p:sp>
    </p:spTree>
    <p:extLst>
      <p:ext uri="{BB962C8B-B14F-4D97-AF65-F5344CB8AC3E}">
        <p14:creationId xmlns:p14="http://schemas.microsoft.com/office/powerpoint/2010/main" val="202707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title">
            <a:extLst>
              <a:ext uri="{FF2B5EF4-FFF2-40B4-BE49-F238E27FC236}">
                <a16:creationId xmlns:a16="http://schemas.microsoft.com/office/drawing/2014/main" id="{DC71041B-F8BD-0D14-7B05-5C4FEF94B0DD}"/>
              </a:ext>
            </a:extLst>
          </p:cNvPr>
          <p:cNvSpPr>
            <a:spLocks noGrp="1"/>
          </p:cNvSpPr>
          <p:nvPr>
            <p:ph type="title"/>
          </p:nvPr>
        </p:nvSpPr>
        <p:spPr>
          <a:xfrm>
            <a:off x="227348" y="188640"/>
            <a:ext cx="7596000" cy="507242"/>
          </a:xfrm>
          <a:prstGeom prst="rect">
            <a:avLst/>
          </a:prstGeom>
        </p:spPr>
        <p:txBody>
          <a:bodyPr>
            <a:normAutofit fontScale="90000"/>
          </a:bodyPr>
          <a:lstStyle/>
          <a:p>
            <a:r>
              <a:rPr lang="fr-CA" b="1" dirty="0"/>
              <a:t>Vers l’inclusion des personnes en situation de handicap </a:t>
            </a:r>
          </a:p>
        </p:txBody>
      </p:sp>
      <p:grpSp>
        <p:nvGrpSpPr>
          <p:cNvPr id="13" name="Group - Towards Disability Inclusion" descr="Venn diagram of 3 overlapping circles representing the areas that require action to achieve a barrier-free Canada by 2040.">
            <a:extLst>
              <a:ext uri="{FF2B5EF4-FFF2-40B4-BE49-F238E27FC236}">
                <a16:creationId xmlns:a16="http://schemas.microsoft.com/office/drawing/2014/main" id="{39C14665-2DEF-2970-9CA9-2BE3ACC2B4C9}"/>
              </a:ext>
            </a:extLst>
          </p:cNvPr>
          <p:cNvGrpSpPr>
            <a:grpSpLocks noChangeAspect="1"/>
          </p:cNvGrpSpPr>
          <p:nvPr/>
        </p:nvGrpSpPr>
        <p:grpSpPr>
          <a:xfrm>
            <a:off x="2387588" y="779002"/>
            <a:ext cx="6616950" cy="6078998"/>
            <a:chOff x="2744038" y="854096"/>
            <a:chExt cx="6114607" cy="5617476"/>
          </a:xfrm>
        </p:grpSpPr>
        <p:sp>
          <p:nvSpPr>
            <p:cNvPr id="14" name="Purple circle - Title &quot;Environment&quot;" descr="Purple circle with 3 lines of text. &#10;Title: Environment &#10;Bullet 1: Free of Barriers&#10;Bullet 2: Welcoming ">
              <a:extLst>
                <a:ext uri="{FF2B5EF4-FFF2-40B4-BE49-F238E27FC236}">
                  <a16:creationId xmlns:a16="http://schemas.microsoft.com/office/drawing/2014/main" id="{8AC0B34E-1599-4473-AB8A-CDD206C21820}"/>
                </a:ext>
              </a:extLst>
            </p:cNvPr>
            <p:cNvSpPr>
              <a:spLocks noChangeAspect="1"/>
            </p:cNvSpPr>
            <p:nvPr/>
          </p:nvSpPr>
          <p:spPr>
            <a:xfrm>
              <a:off x="2744038" y="854096"/>
              <a:ext cx="3253329" cy="3253045"/>
            </a:xfrm>
            <a:prstGeom prst="ellipse">
              <a:avLst/>
            </a:prstGeom>
            <a:solidFill>
              <a:srgbClr val="7F3F98">
                <a:alpha val="50000"/>
              </a:srgb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nchor="ctr" anchorCtr="0"/>
            <a:lstStyle/>
            <a:p>
              <a:pPr marL="0" lvl="0" indent="0" defTabSz="1111250">
                <a:lnSpc>
                  <a:spcPct val="90000"/>
                </a:lnSpc>
                <a:spcBef>
                  <a:spcPct val="0"/>
                </a:spcBef>
                <a:spcAft>
                  <a:spcPts val="1800"/>
                </a:spcAft>
                <a:buFont typeface="Wingdings" panose="05000000000000000000" pitchFamily="2" charset="2"/>
                <a:buNone/>
              </a:pPr>
              <a:r>
                <a:rPr lang="fr-CA" sz="2000" b="1" dirty="0"/>
                <a:t>Accessibilité de l’environnement</a:t>
              </a:r>
            </a:p>
            <a:p>
              <a:pPr marL="447675" lvl="0" indent="-285750" defTabSz="1111250">
                <a:lnSpc>
                  <a:spcPct val="90000"/>
                </a:lnSpc>
                <a:spcBef>
                  <a:spcPct val="0"/>
                </a:spcBef>
                <a:spcAft>
                  <a:spcPct val="35000"/>
                </a:spcAft>
                <a:buFont typeface="Arial" panose="020B0604020202020204" pitchFamily="34" charset="0"/>
                <a:buChar char="•"/>
              </a:pPr>
              <a:r>
                <a:rPr lang="fr-CA" sz="2000" dirty="0"/>
                <a:t>Exempt d’obstacles</a:t>
              </a:r>
            </a:p>
            <a:p>
              <a:pPr marL="447675" lvl="0" indent="-285750" defTabSz="1111250">
                <a:lnSpc>
                  <a:spcPct val="90000"/>
                </a:lnSpc>
                <a:spcBef>
                  <a:spcPct val="0"/>
                </a:spcBef>
                <a:spcAft>
                  <a:spcPct val="35000"/>
                </a:spcAft>
                <a:buFont typeface="Arial" panose="020B0604020202020204" pitchFamily="34" charset="0"/>
                <a:buChar char="•"/>
              </a:pPr>
              <a:r>
                <a:rPr lang="fr-CA" sz="2000" dirty="0"/>
                <a:t>Accueillant</a:t>
              </a:r>
            </a:p>
            <a:p>
              <a:pPr marL="0" lvl="0" indent="0" algn="ctr" defTabSz="1111250">
                <a:lnSpc>
                  <a:spcPct val="90000"/>
                </a:lnSpc>
                <a:spcBef>
                  <a:spcPct val="0"/>
                </a:spcBef>
                <a:spcAft>
                  <a:spcPct val="35000"/>
                </a:spcAft>
                <a:buFont typeface="Wingdings" panose="05000000000000000000" pitchFamily="2" charset="2"/>
                <a:buNone/>
              </a:pPr>
              <a:endParaRPr lang="fr-CA" dirty="0">
                <a:solidFill>
                  <a:schemeClr val="bg1"/>
                </a:solidFill>
              </a:endParaRPr>
            </a:p>
          </p:txBody>
        </p:sp>
        <p:sp>
          <p:nvSpPr>
            <p:cNvPr id="15" name="Pink circle - Title &quot;Culture&quot;" descr="Pink circle with 4 lines of text.&#10;Title: Culture&#10;Bullet 1: Free of Discrimination&#10;Bullet 2: Respectful&#10;Bullet 3: Values Differences">
              <a:extLst>
                <a:ext uri="{FF2B5EF4-FFF2-40B4-BE49-F238E27FC236}">
                  <a16:creationId xmlns:a16="http://schemas.microsoft.com/office/drawing/2014/main" id="{471263F7-584D-EA00-AEE5-0DC2B279212A}"/>
                </a:ext>
              </a:extLst>
            </p:cNvPr>
            <p:cNvSpPr>
              <a:spLocks noChangeAspect="1"/>
            </p:cNvSpPr>
            <p:nvPr/>
          </p:nvSpPr>
          <p:spPr>
            <a:xfrm>
              <a:off x="5605315" y="929642"/>
              <a:ext cx="3253330" cy="3253323"/>
            </a:xfrm>
            <a:prstGeom prst="ellipse">
              <a:avLst/>
            </a:prstGeom>
            <a:solidFill>
              <a:srgbClr val="B52775">
                <a:alpha val="49804"/>
              </a:srgbClr>
            </a:solidFill>
            <a:ln w="19050">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tIns="0" bIns="108000" anchor="ctr" anchorCtr="0"/>
            <a:lstStyle/>
            <a:p>
              <a:pPr marL="0" lvl="0" indent="0" defTabSz="1111250">
                <a:lnSpc>
                  <a:spcPct val="90000"/>
                </a:lnSpc>
                <a:spcBef>
                  <a:spcPct val="0"/>
                </a:spcBef>
                <a:spcAft>
                  <a:spcPts val="1800"/>
                </a:spcAft>
                <a:buFont typeface="Wingdings" panose="05000000000000000000" pitchFamily="2" charset="2"/>
                <a:buNone/>
              </a:pPr>
              <a:r>
                <a:rPr lang="fr-CA" sz="2400" b="1" dirty="0"/>
                <a:t>Culture d’équité</a:t>
              </a:r>
            </a:p>
            <a:p>
              <a:pPr marL="538163" lvl="0" indent="-285750" defTabSz="1111250">
                <a:lnSpc>
                  <a:spcPct val="90000"/>
                </a:lnSpc>
                <a:spcBef>
                  <a:spcPct val="0"/>
                </a:spcBef>
                <a:spcAft>
                  <a:spcPct val="35000"/>
                </a:spcAft>
                <a:buFont typeface="Arial" panose="020B0604020202020204" pitchFamily="34" charset="0"/>
                <a:buChar char="•"/>
              </a:pPr>
              <a:r>
                <a:rPr lang="fr-CA" sz="2000" dirty="0"/>
                <a:t>Exempt de discrimination</a:t>
              </a:r>
            </a:p>
            <a:p>
              <a:pPr marL="538163" lvl="0" indent="-285750" defTabSz="1111250">
                <a:lnSpc>
                  <a:spcPct val="90000"/>
                </a:lnSpc>
                <a:spcBef>
                  <a:spcPct val="0"/>
                </a:spcBef>
                <a:spcAft>
                  <a:spcPct val="35000"/>
                </a:spcAft>
                <a:buFont typeface="Arial" panose="020B0604020202020204" pitchFamily="34" charset="0"/>
                <a:buChar char="•"/>
              </a:pPr>
              <a:r>
                <a:rPr lang="fr-CA" sz="2000" dirty="0"/>
                <a:t>Respectueuse</a:t>
              </a:r>
            </a:p>
            <a:p>
              <a:pPr marL="538163" lvl="0" indent="-285750" defTabSz="1111250">
                <a:lnSpc>
                  <a:spcPct val="90000"/>
                </a:lnSpc>
                <a:spcBef>
                  <a:spcPct val="0"/>
                </a:spcBef>
                <a:spcAft>
                  <a:spcPct val="35000"/>
                </a:spcAft>
                <a:buFont typeface="Arial" panose="020B0604020202020204" pitchFamily="34" charset="0"/>
                <a:buChar char="•"/>
              </a:pPr>
              <a:r>
                <a:rPr lang="fr-CA" sz="2000" dirty="0"/>
                <a:t>Valorise les différences</a:t>
              </a:r>
            </a:p>
          </p:txBody>
        </p:sp>
        <p:sp>
          <p:nvSpPr>
            <p:cNvPr id="16" name="Teal circle - Title  &quot;Individual Adjustments&quot;" descr="Teal circle with 3 lines of text.&#10;Title: Individual Adjustments&#10;Bullet 1:  Adaptive Equipment and Tools Bullet 2: Support Measures.">
              <a:extLst>
                <a:ext uri="{FF2B5EF4-FFF2-40B4-BE49-F238E27FC236}">
                  <a16:creationId xmlns:a16="http://schemas.microsoft.com/office/drawing/2014/main" id="{ADEDAE78-EC1A-C1DE-7805-752DB424418E}"/>
                </a:ext>
              </a:extLst>
            </p:cNvPr>
            <p:cNvSpPr>
              <a:spLocks noChangeAspect="1"/>
            </p:cNvSpPr>
            <p:nvPr/>
          </p:nvSpPr>
          <p:spPr>
            <a:xfrm>
              <a:off x="3941782" y="3218531"/>
              <a:ext cx="3253329" cy="3253041"/>
            </a:xfrm>
            <a:prstGeom prst="ellipse">
              <a:avLst/>
            </a:prstGeom>
            <a:solidFill>
              <a:schemeClr val="accent1">
                <a:alpha val="65000"/>
              </a:scheme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tIns="540000" anchor="ctr" anchorCtr="0"/>
            <a:lstStyle/>
            <a:p>
              <a:pPr marL="0" lvl="0" indent="0" algn="ctr" defTabSz="1111250">
                <a:lnSpc>
                  <a:spcPct val="90000"/>
                </a:lnSpc>
                <a:spcBef>
                  <a:spcPts val="1200"/>
                </a:spcBef>
                <a:spcAft>
                  <a:spcPts val="1200"/>
                </a:spcAft>
                <a:buFont typeface="Wingdings" panose="05000000000000000000" pitchFamily="2" charset="2"/>
                <a:buNone/>
              </a:pPr>
              <a:r>
                <a:rPr lang="fr-CA" sz="2400" b="1" dirty="0"/>
                <a:t>Ajustements individuels</a:t>
              </a:r>
            </a:p>
            <a:p>
              <a:pPr marL="447675" indent="-285750" defTabSz="1111250">
                <a:lnSpc>
                  <a:spcPct val="90000"/>
                </a:lnSpc>
                <a:spcBef>
                  <a:spcPct val="0"/>
                </a:spcBef>
                <a:spcAft>
                  <a:spcPct val="35000"/>
                </a:spcAft>
                <a:buFont typeface="Arial" panose="020B0604020202020204" pitchFamily="34" charset="0"/>
                <a:buChar char="•"/>
              </a:pPr>
              <a:r>
                <a:rPr lang="fr-CA" sz="2000" dirty="0"/>
                <a:t>Équipement et outils adaptés</a:t>
              </a:r>
            </a:p>
            <a:p>
              <a:pPr marL="447675" indent="-285750" defTabSz="1111250">
                <a:lnSpc>
                  <a:spcPct val="90000"/>
                </a:lnSpc>
                <a:spcBef>
                  <a:spcPct val="0"/>
                </a:spcBef>
                <a:spcAft>
                  <a:spcPct val="35000"/>
                </a:spcAft>
                <a:buFont typeface="Arial" panose="020B0604020202020204" pitchFamily="34" charset="0"/>
                <a:buChar char="•"/>
              </a:pPr>
              <a:r>
                <a:rPr lang="fr-CA" sz="2000" dirty="0"/>
                <a:t>Mesures de soutien</a:t>
              </a:r>
            </a:p>
          </p:txBody>
        </p:sp>
      </p:grpSp>
      <p:sp>
        <p:nvSpPr>
          <p:cNvPr id="2" name="Slide Number Placeholder 1">
            <a:extLst>
              <a:ext uri="{FF2B5EF4-FFF2-40B4-BE49-F238E27FC236}">
                <a16:creationId xmlns:a16="http://schemas.microsoft.com/office/drawing/2014/main" id="{EF2260E6-9350-E62D-15CA-722D69A35D4D}"/>
              </a:ext>
              <a:ext uri="{C183D7F6-B498-43B3-948B-1728B52AA6E4}">
                <adec:decorative xmlns:adec="http://schemas.microsoft.com/office/drawing/2017/decorative" val="1"/>
              </a:ext>
            </a:extLst>
          </p:cNvPr>
          <p:cNvSpPr>
            <a:spLocks noGrp="1"/>
          </p:cNvSpPr>
          <p:nvPr>
            <p:ph type="sldNum" sz="quarter" idx="12"/>
          </p:nvPr>
        </p:nvSpPr>
        <p:spPr/>
        <p:txBody>
          <a:bodyPr/>
          <a:lstStyle/>
          <a:p>
            <a:fld id="{32D4B517-E49B-41B6-9DBC-23634E0F1CDC}" type="slidenum">
              <a:rPr lang="fr-CA" sz="1800" smtClean="0"/>
              <a:pPr/>
              <a:t>2</a:t>
            </a:fld>
            <a:endParaRPr lang="fr-CA" sz="1800" dirty="0"/>
          </a:p>
        </p:txBody>
      </p:sp>
    </p:spTree>
    <p:extLst>
      <p:ext uri="{BB962C8B-B14F-4D97-AF65-F5344CB8AC3E}">
        <p14:creationId xmlns:p14="http://schemas.microsoft.com/office/powerpoint/2010/main" val="53849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3">
            <a:extLst>
              <a:ext uri="{FF2B5EF4-FFF2-40B4-BE49-F238E27FC236}">
                <a16:creationId xmlns:a16="http://schemas.microsoft.com/office/drawing/2014/main" id="{A77FE18F-EF93-0087-0DEA-74A4457CC9BC}"/>
              </a:ext>
            </a:extLst>
          </p:cNvPr>
          <p:cNvSpPr txBox="1">
            <a:spLocks noGrp="1"/>
          </p:cNvSpPr>
          <p:nvPr>
            <p:ph type="title" idx="4294967295"/>
          </p:nvPr>
        </p:nvSpPr>
        <p:spPr>
          <a:xfrm>
            <a:off x="227348" y="227809"/>
            <a:ext cx="10225136" cy="76678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457200" rtl="0" eaLnBrk="1" latinLnBrk="0" hangingPunct="1">
              <a:spcBef>
                <a:spcPct val="0"/>
              </a:spcBef>
              <a:buNone/>
              <a:defRPr sz="4000" b="0" kern="1200" cap="none">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CA" sz="4000" b="1" i="0" u="none" strike="noStrike" kern="1200" cap="none" spc="0" normalizeH="0" baseline="0" dirty="0">
                <a:ln>
                  <a:noFill/>
                </a:ln>
                <a:solidFill>
                  <a:srgbClr val="000000"/>
                </a:solidFill>
                <a:effectLst/>
                <a:uLnTx/>
                <a:uFillTx/>
                <a:latin typeface="Arial" panose="020B0604020202020204" pitchFamily="34" charset="0"/>
                <a:ea typeface="+mj-ea"/>
                <a:cs typeface="Arial" panose="020B0604020202020204" pitchFamily="34" charset="0"/>
              </a:rPr>
              <a:t>Cadre législatif</a:t>
            </a:r>
          </a:p>
        </p:txBody>
      </p:sp>
      <p:sp>
        <p:nvSpPr>
          <p:cNvPr id="3" name="Text Placeholder 2">
            <a:extLst>
              <a:ext uri="{FF2B5EF4-FFF2-40B4-BE49-F238E27FC236}">
                <a16:creationId xmlns:a16="http://schemas.microsoft.com/office/drawing/2014/main" id="{CD904839-7BF6-9550-9EE5-EC04BA90DED2}"/>
              </a:ext>
            </a:extLst>
          </p:cNvPr>
          <p:cNvSpPr>
            <a:spLocks noGrp="1"/>
          </p:cNvSpPr>
          <p:nvPr>
            <p:ph type="body" idx="1"/>
          </p:nvPr>
        </p:nvSpPr>
        <p:spPr>
          <a:xfrm>
            <a:off x="587388" y="1340768"/>
            <a:ext cx="10153128" cy="4212468"/>
          </a:xfrm>
        </p:spPr>
        <p:txBody>
          <a:bodyPr>
            <a:noAutofit/>
          </a:bodyPr>
          <a:lstStyle/>
          <a:p>
            <a:r>
              <a:rPr lang="fr-CA" sz="2400" b="1" dirty="0"/>
              <a:t>Loi canadienne sur l’accessibilité </a:t>
            </a:r>
            <a:r>
              <a:rPr lang="fr-CA" sz="2600" b="1" dirty="0">
                <a:latin typeface="Arial" panose="020B0604020202020204" pitchFamily="34" charset="0"/>
                <a:cs typeface="Arial" panose="020B0604020202020204" pitchFamily="34" charset="0"/>
              </a:rPr>
              <a:t>:</a:t>
            </a:r>
            <a:endParaRPr lang="fr-CA" sz="2600" b="1" dirty="0">
              <a:solidFill>
                <a:schemeClr val="tx1">
                  <a:tint val="75000"/>
                </a:schemeClr>
              </a:solidFill>
              <a:latin typeface="Arial" panose="020B0604020202020204" pitchFamily="34" charset="0"/>
              <a:cs typeface="Arial" panose="020B0604020202020204" pitchFamily="34" charset="0"/>
            </a:endParaRPr>
          </a:p>
          <a:p>
            <a:r>
              <a:rPr lang="fr-CA" sz="2000" dirty="0">
                <a:solidFill>
                  <a:schemeClr val="tx1">
                    <a:lumMod val="95000"/>
                    <a:lumOff val="5000"/>
                  </a:schemeClr>
                </a:solidFill>
                <a:latin typeface="Arial" panose="020B0604020202020204" pitchFamily="34" charset="0"/>
                <a:cs typeface="Arial" panose="020B0604020202020204" pitchFamily="34" charset="0"/>
              </a:rPr>
              <a:t>Les organisations doivent éliminer de manière proactive les obstacles à la pleine participation des personnes en situation de handicap ou éviter d'en créer.</a:t>
            </a:r>
          </a:p>
          <a:p>
            <a:pPr fontAlgn="base">
              <a:spcAft>
                <a:spcPct val="0"/>
              </a:spcAft>
            </a:pPr>
            <a:r>
              <a:rPr lang="fr-CA" sz="2400" b="1" dirty="0"/>
              <a:t>Obligation de prendre des mesures d’adaptation : </a:t>
            </a:r>
            <a:endParaRPr lang="fr-CA" sz="2400" b="1" dirty="0">
              <a:solidFill>
                <a:schemeClr val="tx1">
                  <a:tint val="75000"/>
                </a:schemeClr>
              </a:solidFill>
            </a:endParaRPr>
          </a:p>
          <a:p>
            <a:pPr fontAlgn="base">
              <a:spcAft>
                <a:spcPct val="0"/>
              </a:spcAft>
            </a:pPr>
            <a:r>
              <a:rPr lang="fr-CA" sz="2000" dirty="0">
                <a:solidFill>
                  <a:schemeClr val="tx1">
                    <a:lumMod val="95000"/>
                    <a:lumOff val="5000"/>
                  </a:schemeClr>
                </a:solidFill>
                <a:latin typeface="Arial" panose="020B0604020202020204" pitchFamily="34" charset="0"/>
                <a:cs typeface="Arial" panose="020B0604020202020204" pitchFamily="34" charset="0"/>
              </a:rPr>
              <a:t>Les gestionnaires sont responsables :</a:t>
            </a:r>
          </a:p>
          <a:p>
            <a:pPr marL="914400" lvl="1" indent="-457200">
              <a:buFont typeface="Arial" panose="020B0604020202020204" pitchFamily="34" charset="0"/>
              <a:buChar char="•"/>
            </a:pPr>
            <a:r>
              <a:rPr lang="fr-CA" sz="2000" dirty="0">
                <a:solidFill>
                  <a:schemeClr val="tx1">
                    <a:lumMod val="95000"/>
                    <a:lumOff val="5000"/>
                  </a:schemeClr>
                </a:solidFill>
                <a:latin typeface="Arial" panose="020B0604020202020204" pitchFamily="34" charset="0"/>
                <a:cs typeface="Arial" panose="020B0604020202020204" pitchFamily="34" charset="0"/>
              </a:rPr>
              <a:t>De s'acquitter de l'obligation de l'employeur de prendre des mesures d'adaptation à l'égard des personnes en situation de handicap, jusqu'à ce qu'il y ait contrainte excessive et en temps opportun. </a:t>
            </a:r>
          </a:p>
          <a:p>
            <a:pPr marL="914400" lvl="1" indent="-457200">
              <a:buFont typeface="Arial" panose="020B0604020202020204" pitchFamily="34" charset="0"/>
              <a:buChar char="•"/>
            </a:pPr>
            <a:r>
              <a:rPr lang="fr-CA" sz="2000" dirty="0">
                <a:solidFill>
                  <a:schemeClr val="tx1">
                    <a:lumMod val="95000"/>
                    <a:lumOff val="5000"/>
                  </a:schemeClr>
                </a:solidFill>
                <a:latin typeface="Arial" panose="020B0604020202020204" pitchFamily="34" charset="0"/>
                <a:cs typeface="Arial" panose="020B0604020202020204" pitchFamily="34" charset="0"/>
              </a:rPr>
              <a:t>De préserver la dignité et la vie privée des employées et employés qui demandent des mesures d’adaptation sur leur lieu de travail.</a:t>
            </a:r>
          </a:p>
        </p:txBody>
      </p:sp>
      <p:sp>
        <p:nvSpPr>
          <p:cNvPr id="2" name="Slide Number Placeholder 1">
            <a:extLst>
              <a:ext uri="{FF2B5EF4-FFF2-40B4-BE49-F238E27FC236}">
                <a16:creationId xmlns:a16="http://schemas.microsoft.com/office/drawing/2014/main" id="{FFC4BE67-2D3A-F172-4920-445AF3F82483}"/>
              </a:ext>
              <a:ext uri="{C183D7F6-B498-43B3-948B-1728B52AA6E4}">
                <adec:decorative xmlns:adec="http://schemas.microsoft.com/office/drawing/2017/decorative" val="1"/>
              </a:ext>
            </a:extLst>
          </p:cNvPr>
          <p:cNvSpPr>
            <a:spLocks noGrp="1"/>
          </p:cNvSpPr>
          <p:nvPr>
            <p:ph type="sldNum" sz="quarter" idx="12"/>
          </p:nvPr>
        </p:nvSpPr>
        <p:spPr/>
        <p:txBody>
          <a:bodyPr/>
          <a:lstStyle/>
          <a:p>
            <a:fld id="{32D4B517-E49B-41B6-9DBC-23634E0F1CDC}" type="slidenum">
              <a:rPr lang="fr-CA" sz="1800" smtClean="0"/>
              <a:pPr/>
              <a:t>3</a:t>
            </a:fld>
            <a:endParaRPr lang="fr-CA" sz="1800" dirty="0"/>
          </a:p>
        </p:txBody>
      </p:sp>
    </p:spTree>
    <p:extLst>
      <p:ext uri="{BB962C8B-B14F-4D97-AF65-F5344CB8AC3E}">
        <p14:creationId xmlns:p14="http://schemas.microsoft.com/office/powerpoint/2010/main" val="390164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27348" y="227809"/>
            <a:ext cx="10225136" cy="766789"/>
          </a:xfrm>
        </p:spPr>
        <p:txBody>
          <a:bodyPr>
            <a:normAutofit/>
          </a:bodyPr>
          <a:lstStyle/>
          <a:p>
            <a:r>
              <a:rPr lang="fr-CA" b="1" dirty="0">
                <a:latin typeface="Arial" panose="020B0604020202020204" pitchFamily="34" charset="0"/>
                <a:cs typeface="Arial" panose="020B0604020202020204" pitchFamily="34" charset="0"/>
              </a:rPr>
              <a:t>Créer de bonnes conditions</a:t>
            </a:r>
          </a:p>
        </p:txBody>
      </p:sp>
      <p:sp>
        <p:nvSpPr>
          <p:cNvPr id="15" name="Rectangle 14"/>
          <p:cNvSpPr/>
          <p:nvPr>
            <p:custDataLst>
              <p:tags r:id="rId1"/>
            </p:custDataLst>
          </p:nvPr>
        </p:nvSpPr>
        <p:spPr>
          <a:xfrm>
            <a:off x="2450" y="1475169"/>
            <a:ext cx="4113330" cy="836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000" b="1" dirty="0">
                <a:solidFill>
                  <a:schemeClr val="tx1"/>
                </a:solidFill>
                <a:latin typeface="Arial" panose="020B0604020202020204" pitchFamily="34" charset="0"/>
                <a:cs typeface="Arial" panose="020B0604020202020204" pitchFamily="34" charset="0"/>
              </a:rPr>
              <a:t>1. Milieu de travail inclusif</a:t>
            </a:r>
          </a:p>
        </p:txBody>
      </p:sp>
      <p:sp>
        <p:nvSpPr>
          <p:cNvPr id="18" name="Rectangle 17"/>
          <p:cNvSpPr/>
          <p:nvPr>
            <p:custDataLst>
              <p:tags r:id="rId2"/>
            </p:custDataLst>
          </p:nvPr>
        </p:nvSpPr>
        <p:spPr>
          <a:xfrm>
            <a:off x="-5136" y="2226014"/>
            <a:ext cx="4065651" cy="1610695"/>
          </a:xfrm>
          <a:prstGeom prst="rect">
            <a:avLst/>
          </a:prstGeom>
          <a:solidFill>
            <a:schemeClr val="tx1"/>
          </a:solidFill>
          <a:ln w="5715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Calibri" panose="020F0502020204030204" pitchFamily="34" charset="0"/>
                <a:cs typeface="Calibri" panose="020F0502020204030204" pitchFamily="34" charset="0"/>
              </a:rPr>
              <a:t>Les politiques, règles, pratiques et méthodes de travail devraient contribuer à la création d’un milieu de travail exempt d’obstacles et qui valorise les différences.</a:t>
            </a:r>
          </a:p>
        </p:txBody>
      </p:sp>
      <p:sp>
        <p:nvSpPr>
          <p:cNvPr id="16" name="Rectangle 15"/>
          <p:cNvSpPr/>
          <p:nvPr>
            <p:custDataLst>
              <p:tags r:id="rId3"/>
            </p:custDataLst>
          </p:nvPr>
        </p:nvSpPr>
        <p:spPr>
          <a:xfrm>
            <a:off x="4039335" y="1381469"/>
            <a:ext cx="4113330" cy="844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000" b="1" dirty="0">
                <a:solidFill>
                  <a:schemeClr val="tx1"/>
                </a:solidFill>
                <a:latin typeface="Arial" panose="020B0604020202020204" pitchFamily="34" charset="0"/>
                <a:cs typeface="Arial" panose="020B0604020202020204" pitchFamily="34" charset="0"/>
              </a:rPr>
              <a:t>2. Oui par défaut</a:t>
            </a:r>
          </a:p>
        </p:txBody>
      </p:sp>
      <p:sp>
        <p:nvSpPr>
          <p:cNvPr id="19" name="Rectangle 18"/>
          <p:cNvSpPr/>
          <p:nvPr>
            <p:custDataLst>
              <p:tags r:id="rId4"/>
            </p:custDataLst>
          </p:nvPr>
        </p:nvSpPr>
        <p:spPr>
          <a:xfrm>
            <a:off x="4060515" y="2226015"/>
            <a:ext cx="4057651" cy="1610694"/>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Calibri" panose="020F0502020204030204" pitchFamily="34" charset="0"/>
                <a:cs typeface="Calibri" panose="020F0502020204030204" pitchFamily="34" charset="0"/>
              </a:rPr>
              <a:t>Chaque employée ou employé a le droit de demander et de recevoir le soutien de son gestionnaire et de son organisation dans les meilleurs délais. </a:t>
            </a:r>
          </a:p>
        </p:txBody>
      </p:sp>
      <p:sp>
        <p:nvSpPr>
          <p:cNvPr id="17" name="Rectangle 16"/>
          <p:cNvSpPr/>
          <p:nvPr>
            <p:custDataLst>
              <p:tags r:id="rId5"/>
            </p:custDataLst>
          </p:nvPr>
        </p:nvSpPr>
        <p:spPr>
          <a:xfrm>
            <a:off x="8124825" y="1431867"/>
            <a:ext cx="4113330" cy="836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000" b="1" dirty="0">
                <a:solidFill>
                  <a:schemeClr val="tx1"/>
                </a:solidFill>
                <a:latin typeface="Arial" panose="020B0604020202020204" pitchFamily="34" charset="0"/>
                <a:cs typeface="Arial" panose="020B0604020202020204" pitchFamily="34" charset="0"/>
              </a:rPr>
              <a:t>3. Aspirer au succès</a:t>
            </a:r>
          </a:p>
        </p:txBody>
      </p:sp>
      <p:sp>
        <p:nvSpPr>
          <p:cNvPr id="20" name="Rectangle 19"/>
          <p:cNvSpPr/>
          <p:nvPr>
            <p:custDataLst>
              <p:tags r:id="rId6"/>
            </p:custDataLst>
          </p:nvPr>
        </p:nvSpPr>
        <p:spPr>
          <a:xfrm>
            <a:off x="8118167" y="2226014"/>
            <a:ext cx="4067175" cy="1733243"/>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Calibri" panose="020F0502020204030204" pitchFamily="34" charset="0"/>
                <a:cs typeface="Calibri" panose="020F0502020204030204" pitchFamily="34" charset="0"/>
              </a:rPr>
              <a:t>Les décisions relatives aux dispositifs d’adaptation et aux mesures de soutien devraient tirer parti des forces et des capacités des employées et employés, éliminer les obstacles et leur permettre d’exprimer leur plein potentiel.  </a:t>
            </a:r>
          </a:p>
        </p:txBody>
      </p:sp>
      <p:sp>
        <p:nvSpPr>
          <p:cNvPr id="21" name="Rectangle 20"/>
          <p:cNvSpPr/>
          <p:nvPr>
            <p:custDataLst>
              <p:tags r:id="rId7"/>
            </p:custDataLst>
          </p:nvPr>
        </p:nvSpPr>
        <p:spPr>
          <a:xfrm>
            <a:off x="8920" y="4025245"/>
            <a:ext cx="4087854" cy="492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800" b="1" dirty="0">
                <a:solidFill>
                  <a:schemeClr val="tx1"/>
                </a:solidFill>
                <a:latin typeface="Arial" panose="020B0604020202020204" pitchFamily="34" charset="0"/>
                <a:cs typeface="Arial" panose="020B0604020202020204" pitchFamily="34" charset="0"/>
              </a:rPr>
              <a:t>4. </a:t>
            </a:r>
            <a:r>
              <a:rPr lang="fr-CA" sz="2000" b="1" dirty="0">
                <a:solidFill>
                  <a:schemeClr val="tx1"/>
                </a:solidFill>
                <a:latin typeface="Arial" panose="020B0604020202020204" pitchFamily="34" charset="0"/>
                <a:cs typeface="Arial" panose="020B0604020202020204" pitchFamily="34" charset="0"/>
              </a:rPr>
              <a:t>Simplifier le processus</a:t>
            </a:r>
          </a:p>
        </p:txBody>
      </p:sp>
      <p:sp>
        <p:nvSpPr>
          <p:cNvPr id="24" name="Rectangle 23"/>
          <p:cNvSpPr/>
          <p:nvPr>
            <p:custDataLst>
              <p:tags r:id="rId8"/>
            </p:custDataLst>
          </p:nvPr>
        </p:nvSpPr>
        <p:spPr>
          <a:xfrm>
            <a:off x="31123" y="4518115"/>
            <a:ext cx="4065651" cy="1760137"/>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Calibri" panose="020F0502020204030204" pitchFamily="34" charset="0"/>
                <a:cs typeface="Calibri" panose="020F0502020204030204" pitchFamily="34" charset="0"/>
              </a:rPr>
              <a:t>Les preuves à l’appui des demandes d’adaptation devraient uniquement décrire la façon dont l’employée ou l’employé interagit avec le milieu de travail et dont les obstacles peuvent être éliminés. </a:t>
            </a:r>
          </a:p>
        </p:txBody>
      </p:sp>
      <p:sp>
        <p:nvSpPr>
          <p:cNvPr id="22" name="Rectangle 21"/>
          <p:cNvSpPr/>
          <p:nvPr>
            <p:custDataLst>
              <p:tags r:id="rId9"/>
            </p:custDataLst>
          </p:nvPr>
        </p:nvSpPr>
        <p:spPr>
          <a:xfrm>
            <a:off x="4067174" y="4025245"/>
            <a:ext cx="4067175" cy="492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000" b="1" dirty="0">
                <a:solidFill>
                  <a:schemeClr val="tx1"/>
                </a:solidFill>
                <a:latin typeface="Arial" panose="020B0604020202020204" pitchFamily="34" charset="0"/>
                <a:cs typeface="Arial" panose="020B0604020202020204" pitchFamily="34" charset="0"/>
              </a:rPr>
              <a:t>5. Communication ouverte</a:t>
            </a:r>
          </a:p>
        </p:txBody>
      </p:sp>
      <p:sp>
        <p:nvSpPr>
          <p:cNvPr id="25" name="Rectangle 24"/>
          <p:cNvSpPr/>
          <p:nvPr>
            <p:custDataLst>
              <p:tags r:id="rId10"/>
            </p:custDataLst>
          </p:nvPr>
        </p:nvSpPr>
        <p:spPr>
          <a:xfrm>
            <a:off x="4096983" y="4518115"/>
            <a:ext cx="4057651" cy="1760137"/>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Arial" panose="020B0604020202020204" pitchFamily="34" charset="0"/>
                <a:cs typeface="Arial" panose="020B0604020202020204" pitchFamily="34" charset="0"/>
              </a:rPr>
              <a:t>Les gestionnaires peuvent préparer le terrain en posant la question suivante : « Comment puis-je mieux vous soutenir pour que vous puissiez réussir dans ce poste? »</a:t>
            </a:r>
          </a:p>
        </p:txBody>
      </p:sp>
      <p:sp>
        <p:nvSpPr>
          <p:cNvPr id="23" name="Rectangle 22"/>
          <p:cNvSpPr/>
          <p:nvPr>
            <p:custDataLst>
              <p:tags r:id="rId11"/>
            </p:custDataLst>
          </p:nvPr>
        </p:nvSpPr>
        <p:spPr>
          <a:xfrm>
            <a:off x="8124824" y="3959257"/>
            <a:ext cx="4067175" cy="558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2000" b="1" dirty="0">
                <a:solidFill>
                  <a:schemeClr val="tx1"/>
                </a:solidFill>
                <a:latin typeface="Arial" panose="020B0604020202020204" pitchFamily="34" charset="0"/>
                <a:cs typeface="Arial" panose="020B0604020202020204" pitchFamily="34" charset="0"/>
              </a:rPr>
              <a:t>6. Mobilisation</a:t>
            </a:r>
          </a:p>
        </p:txBody>
      </p:sp>
      <p:sp>
        <p:nvSpPr>
          <p:cNvPr id="26" name="Rectangle 25"/>
          <p:cNvSpPr/>
          <p:nvPr>
            <p:custDataLst>
              <p:tags r:id="rId12"/>
            </p:custDataLst>
          </p:nvPr>
        </p:nvSpPr>
        <p:spPr>
          <a:xfrm>
            <a:off x="8154634" y="4518115"/>
            <a:ext cx="4057650" cy="1760137"/>
          </a:xfrm>
          <a:prstGeom prst="rect">
            <a:avLst/>
          </a:prstGeom>
          <a:solidFill>
            <a:schemeClr val="tx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bg1"/>
                </a:solidFill>
                <a:latin typeface="Calibri" panose="020F0502020204030204" pitchFamily="34" charset="0"/>
                <a:cs typeface="Calibri" panose="020F0502020204030204" pitchFamily="34" charset="0"/>
              </a:rPr>
              <a:t>Il faudra peut-être faire appel à d’autres intervenants pour fournir de l’expertise et du soutien. </a:t>
            </a:r>
          </a:p>
        </p:txBody>
      </p:sp>
      <p:sp>
        <p:nvSpPr>
          <p:cNvPr id="3" name="Slide Number Placeholder 2">
            <a:extLst>
              <a:ext uri="{FF2B5EF4-FFF2-40B4-BE49-F238E27FC236}">
                <a16:creationId xmlns:a16="http://schemas.microsoft.com/office/drawing/2014/main" id="{632CA3ED-16C4-4212-5629-A81B9675F0B1}"/>
              </a:ext>
              <a:ext uri="{C183D7F6-B498-43B3-948B-1728B52AA6E4}">
                <adec:decorative xmlns:adec="http://schemas.microsoft.com/office/drawing/2017/decorative" val="1"/>
              </a:ext>
            </a:extLst>
          </p:cNvPr>
          <p:cNvSpPr>
            <a:spLocks noGrp="1"/>
          </p:cNvSpPr>
          <p:nvPr>
            <p:ph type="sldNum" sz="quarter" idx="12"/>
          </p:nvPr>
        </p:nvSpPr>
        <p:spPr>
          <a:xfrm>
            <a:off x="385788" y="6305300"/>
            <a:ext cx="683339" cy="365125"/>
          </a:xfrm>
        </p:spPr>
        <p:txBody>
          <a:bodyPr/>
          <a:lstStyle/>
          <a:p>
            <a:fld id="{32D4B517-E49B-41B6-9DBC-23634E0F1CDC}" type="slidenum">
              <a:rPr lang="fr-CA" sz="1800" smtClean="0"/>
              <a:pPr/>
              <a:t>4</a:t>
            </a:fld>
            <a:endParaRPr lang="fr-CA" sz="1800" dirty="0"/>
          </a:p>
        </p:txBody>
      </p:sp>
    </p:spTree>
    <p:extLst>
      <p:ext uri="{BB962C8B-B14F-4D97-AF65-F5344CB8AC3E}">
        <p14:creationId xmlns:p14="http://schemas.microsoft.com/office/powerpoint/2010/main" val="8710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1A50-95AF-B419-0727-9D285951A503}"/>
              </a:ext>
            </a:extLst>
          </p:cNvPr>
          <p:cNvSpPr>
            <a:spLocks noGrp="1"/>
          </p:cNvSpPr>
          <p:nvPr>
            <p:ph type="title"/>
          </p:nvPr>
        </p:nvSpPr>
        <p:spPr>
          <a:xfrm>
            <a:off x="119336" y="224643"/>
            <a:ext cx="11881320" cy="841707"/>
          </a:xfrm>
        </p:spPr>
        <p:txBody>
          <a:bodyPr>
            <a:noAutofit/>
          </a:bodyPr>
          <a:lstStyle/>
          <a:p>
            <a:r>
              <a:rPr lang="fr-CA" sz="2800" b="1" dirty="0"/>
              <a:t>Pourquoi les mesures d’adaptation sur le lieu de travail sont-elles importantes?</a:t>
            </a:r>
          </a:p>
        </p:txBody>
      </p:sp>
      <p:sp>
        <p:nvSpPr>
          <p:cNvPr id="3" name="Content Placeholder 2">
            <a:extLst>
              <a:ext uri="{FF2B5EF4-FFF2-40B4-BE49-F238E27FC236}">
                <a16:creationId xmlns:a16="http://schemas.microsoft.com/office/drawing/2014/main" id="{3D6863FE-8074-7B2F-995B-9474FCC8AAFD}"/>
              </a:ext>
            </a:extLst>
          </p:cNvPr>
          <p:cNvSpPr>
            <a:spLocks noGrp="1"/>
          </p:cNvSpPr>
          <p:nvPr>
            <p:ph idx="1"/>
          </p:nvPr>
        </p:nvSpPr>
        <p:spPr>
          <a:xfrm>
            <a:off x="335360" y="764704"/>
            <a:ext cx="10345883" cy="5467420"/>
          </a:xfrm>
        </p:spPr>
        <p:txBody>
          <a:bodyPr vert="horz" lIns="91440" tIns="45720" rIns="91440" bIns="45720" rtlCol="0" anchor="t">
            <a:noAutofit/>
          </a:bodyPr>
          <a:lstStyle/>
          <a:p>
            <a:pPr marL="0" indent="0">
              <a:buNone/>
            </a:pPr>
            <a:r>
              <a:rPr lang="fr-CA" sz="2300" dirty="0">
                <a:latin typeface="Calibri"/>
                <a:cs typeface="Calibri"/>
              </a:rPr>
              <a:t>Le Canada dispose d’un cadre juridique solide qui a soutenu l’équité en matière d’emploi par le biais d’une approche fondée sur l’obligation de fournir des mesures d’adaptation.</a:t>
            </a:r>
          </a:p>
          <a:p>
            <a:pPr marL="0" indent="0">
              <a:buNone/>
            </a:pPr>
            <a:r>
              <a:rPr lang="fr-CA" sz="2300" dirty="0">
                <a:latin typeface="Calibri"/>
                <a:cs typeface="Calibri"/>
              </a:rPr>
              <a:t> La LCA offre la possibilité d’être proactif en exigeant des organisations qu’elles prennent des mesures délibérées pour créer un environnement sans obstacle d’ici 2040. </a:t>
            </a:r>
            <a:endParaRPr lang="fr-CA" sz="2300" dirty="0"/>
          </a:p>
          <a:p>
            <a:pPr marL="0" indent="0">
              <a:buNone/>
            </a:pPr>
            <a:r>
              <a:rPr lang="fr-CA" sz="2300" dirty="0">
                <a:latin typeface="Calibri"/>
                <a:cs typeface="Calibri"/>
              </a:rPr>
              <a:t>Deux conditions fondamentales au recrutement, à la promotion et au maintien en poste des fonctionnaires en situation de handicap : </a:t>
            </a:r>
          </a:p>
          <a:p>
            <a:pPr lvl="1">
              <a:buFont typeface="Arial" charset="2"/>
              <a:buChar char="•"/>
            </a:pPr>
            <a:r>
              <a:rPr lang="fr-CA" sz="2100" dirty="0">
                <a:latin typeface="Calibri"/>
                <a:cs typeface="Calibri"/>
              </a:rPr>
              <a:t>Une culture d’équité et de respect </a:t>
            </a:r>
          </a:p>
          <a:p>
            <a:pPr lvl="1">
              <a:buFont typeface="Arial" panose="020B0604020202020204" pitchFamily="34" charset="0"/>
              <a:buChar char="•"/>
            </a:pPr>
            <a:r>
              <a:rPr lang="fr-CA" sz="2100" dirty="0">
                <a:latin typeface="Calibri"/>
                <a:cs typeface="Calibri"/>
              </a:rPr>
              <a:t>Un accès rapide et facile aux ajustements individuels uniques </a:t>
            </a:r>
            <a:endParaRPr lang="fr-CA" sz="2100" dirty="0">
              <a:latin typeface="Calibri" panose="020F0502020204030204" pitchFamily="34" charset="0"/>
              <a:cs typeface="Calibri" panose="020F0502020204030204" pitchFamily="34" charset="0"/>
            </a:endParaRPr>
          </a:p>
          <a:p>
            <a:pPr marL="0" indent="0">
              <a:buNone/>
            </a:pPr>
            <a:r>
              <a:rPr lang="fr-CA" sz="2300" b="1" dirty="0">
                <a:latin typeface="Calibri"/>
                <a:cs typeface="Calibri"/>
              </a:rPr>
              <a:t>Exemple : </a:t>
            </a:r>
            <a:r>
              <a:rPr lang="fr-CA" sz="2300" dirty="0">
                <a:latin typeface="Calibri"/>
                <a:cs typeface="Calibri"/>
              </a:rPr>
              <a:t>MS Word possède une myriade de fonctionnalités qui favorisent l’accessibilité des documents (environnement), un lecteur d’écran (adaptation individuelle) est l’outil qui permet à une personne ayant des besoins d’accessibilité liés à l’impression d’utiliser Word.</a:t>
            </a:r>
          </a:p>
        </p:txBody>
      </p:sp>
      <p:sp>
        <p:nvSpPr>
          <p:cNvPr id="4" name="Slide Number Placeholder 3">
            <a:extLst>
              <a:ext uri="{FF2B5EF4-FFF2-40B4-BE49-F238E27FC236}">
                <a16:creationId xmlns:a16="http://schemas.microsoft.com/office/drawing/2014/main" id="{57C49B21-29E5-6A0A-C59B-E102847AA206}"/>
              </a:ext>
              <a:ext uri="{C183D7F6-B498-43B3-948B-1728B52AA6E4}">
                <adec:decorative xmlns:adec="http://schemas.microsoft.com/office/drawing/2017/decorative" val="1"/>
              </a:ext>
            </a:extLst>
          </p:cNvPr>
          <p:cNvSpPr>
            <a:spLocks noGrp="1"/>
          </p:cNvSpPr>
          <p:nvPr>
            <p:ph type="sldNum" sz="quarter" idx="12"/>
          </p:nvPr>
        </p:nvSpPr>
        <p:spPr>
          <a:xfrm>
            <a:off x="119336" y="6339337"/>
            <a:ext cx="683339" cy="382641"/>
          </a:xfrm>
        </p:spPr>
        <p:txBody>
          <a:bodyPr/>
          <a:lstStyle/>
          <a:p>
            <a:fld id="{32D4B517-E49B-41B6-9DBC-23634E0F1CDC}" type="slidenum">
              <a:rPr lang="fr-CA" sz="1800" smtClean="0"/>
              <a:pPr/>
              <a:t>5</a:t>
            </a:fld>
            <a:endParaRPr lang="fr-CA" sz="1800" dirty="0"/>
          </a:p>
        </p:txBody>
      </p:sp>
    </p:spTree>
    <p:extLst>
      <p:ext uri="{BB962C8B-B14F-4D97-AF65-F5344CB8AC3E}">
        <p14:creationId xmlns:p14="http://schemas.microsoft.com/office/powerpoint/2010/main" val="127438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34DF19D-6228-805D-84E2-FE54254B8954}"/>
              </a:ext>
            </a:extLst>
          </p:cNvPr>
          <p:cNvSpPr>
            <a:spLocks noGrp="1"/>
          </p:cNvSpPr>
          <p:nvPr>
            <p:ph type="title"/>
          </p:nvPr>
        </p:nvSpPr>
        <p:spPr>
          <a:xfrm>
            <a:off x="677863" y="450850"/>
            <a:ext cx="8596312" cy="803275"/>
          </a:xfrm>
        </p:spPr>
        <p:txBody>
          <a:bodyPr/>
          <a:lstStyle/>
          <a:p>
            <a:pPr eaLnBrk="1" hangingPunct="1"/>
            <a:r>
              <a:rPr lang="fr-CA" sz="3600" b="1" dirty="0">
                <a:ea typeface="Open Sans" panose="020B0606030504020204" pitchFamily="34" charset="0"/>
              </a:rPr>
              <a:t> Oui par défaut </a:t>
            </a:r>
            <a:endParaRPr lang="fr-CA" altLang="en-US" b="1" dirty="0"/>
          </a:p>
        </p:txBody>
      </p:sp>
      <p:sp>
        <p:nvSpPr>
          <p:cNvPr id="28675" name="Content Placeholder 4">
            <a:extLst>
              <a:ext uri="{FF2B5EF4-FFF2-40B4-BE49-F238E27FC236}">
                <a16:creationId xmlns:a16="http://schemas.microsoft.com/office/drawing/2014/main" id="{7B63EB74-F116-E548-9034-ABA1825FB723}"/>
              </a:ext>
            </a:extLst>
          </p:cNvPr>
          <p:cNvSpPr>
            <a:spLocks noGrp="1"/>
          </p:cNvSpPr>
          <p:nvPr>
            <p:ph idx="1"/>
          </p:nvPr>
        </p:nvSpPr>
        <p:spPr>
          <a:xfrm>
            <a:off x="714375" y="1236663"/>
            <a:ext cx="7875588" cy="4632037"/>
          </a:xfrm>
        </p:spPr>
        <p:txBody>
          <a:bodyPr>
            <a:spAutoFit/>
          </a:bodyPr>
          <a:lstStyle/>
          <a:p>
            <a:pPr marL="342900" marR="0" lvl="0" indent="-342900" defTabSz="914400" eaLnBrk="1" latinLnBrk="0" hangingPunct="1">
              <a:lnSpc>
                <a:spcPct val="90000"/>
              </a:lnSpc>
              <a:spcBef>
                <a:spcPts val="1000"/>
              </a:spcBef>
              <a:buClr>
                <a:schemeClr val="accent1"/>
              </a:buClr>
              <a:buSzPct val="80000"/>
              <a:buFont typeface="Arial" panose="020B0604020202020204" pitchFamily="34" charset="0"/>
              <a:buChar char="•"/>
              <a:tabLst/>
              <a:defRPr/>
            </a:pPr>
            <a:r>
              <a:rPr lang="fr-CA" sz="2500" dirty="0">
                <a:solidFill>
                  <a:srgbClr val="000000"/>
                </a:solidFill>
                <a:latin typeface="Calibri" panose="020F0502020204030204" pitchFamily="34" charset="0"/>
                <a:cs typeface="Calibri" panose="020F0502020204030204" pitchFamily="34" charset="0"/>
              </a:rPr>
              <a:t>Chaque employé(e) a le droit de demander et de recevoir un soutien de la part de son gestionnaire et de l’organisation dès que possible</a:t>
            </a:r>
          </a:p>
          <a:p>
            <a:pPr marL="342900" marR="0" lvl="0" indent="-342900" defTabSz="914400" eaLnBrk="1" latinLnBrk="0" hangingPunct="1">
              <a:lnSpc>
                <a:spcPct val="90000"/>
              </a:lnSpc>
              <a:spcBef>
                <a:spcPts val="1000"/>
              </a:spcBef>
              <a:buClr>
                <a:schemeClr val="accent1"/>
              </a:buClr>
              <a:buSzPct val="80000"/>
              <a:buFont typeface="Arial" panose="020B0604020202020204" pitchFamily="34" charset="0"/>
              <a:buChar char="•"/>
              <a:tabLst/>
              <a:defRPr/>
            </a:pPr>
            <a:r>
              <a:rPr lang="fr-CA" sz="2500" dirty="0">
                <a:solidFill>
                  <a:srgbClr val="000000"/>
                </a:solidFill>
                <a:latin typeface="Calibri" panose="020F0502020204030204" pitchFamily="34" charset="0"/>
                <a:cs typeface="Calibri" panose="020F0502020204030204" pitchFamily="34" charset="0"/>
              </a:rPr>
              <a:t>L’objectif de l’adaptation du lieu de travail est de fournir à chaque employé(e) les outils et les mesures de soutien nécessaires pour qu’il/elle puisse contribuer à son plein potentiel</a:t>
            </a:r>
          </a:p>
          <a:p>
            <a:pPr marL="342900" marR="0" lvl="0" indent="-342900" defTabSz="914400" eaLnBrk="1" latinLnBrk="0" hangingPunct="1">
              <a:lnSpc>
                <a:spcPct val="90000"/>
              </a:lnSpc>
              <a:spcBef>
                <a:spcPts val="1000"/>
              </a:spcBef>
              <a:buClr>
                <a:schemeClr val="accent1"/>
              </a:buClr>
              <a:buSzPct val="80000"/>
              <a:buFont typeface="Arial" panose="020B0604020202020204" pitchFamily="34" charset="0"/>
              <a:buChar char="•"/>
              <a:tabLst/>
              <a:defRPr/>
            </a:pPr>
            <a:r>
              <a:rPr lang="fr-CA" sz="2500" dirty="0">
                <a:solidFill>
                  <a:srgbClr val="000000"/>
                </a:solidFill>
                <a:latin typeface="Calibri" panose="020F0502020204030204" pitchFamily="34" charset="0"/>
                <a:cs typeface="Calibri" panose="020F0502020204030204" pitchFamily="34" charset="0"/>
              </a:rPr>
              <a:t>Chaque demande d’adaptation du lieu de travail doit être examinée </a:t>
            </a:r>
          </a:p>
          <a:p>
            <a:pPr marL="342900" marR="0" lvl="0" indent="-342900" defTabSz="914400" eaLnBrk="1" latinLnBrk="0" hangingPunct="1">
              <a:lnSpc>
                <a:spcPct val="90000"/>
              </a:lnSpc>
              <a:spcBef>
                <a:spcPts val="1000"/>
              </a:spcBef>
              <a:buClr>
                <a:schemeClr val="accent1"/>
              </a:buClr>
              <a:buSzPct val="80000"/>
              <a:buFont typeface="Arial" panose="020B0604020202020204" pitchFamily="34" charset="0"/>
              <a:buChar char="•"/>
              <a:tabLst/>
              <a:defRPr/>
            </a:pPr>
            <a:r>
              <a:rPr lang="fr-CA" sz="2500" dirty="0">
                <a:solidFill>
                  <a:srgbClr val="000000"/>
                </a:solidFill>
                <a:latin typeface="Calibri" panose="020F0502020204030204" pitchFamily="34" charset="0"/>
                <a:cs typeface="Calibri" panose="020F0502020204030204" pitchFamily="34" charset="0"/>
              </a:rPr>
              <a:t>En tant que représentant de l’employeur, les gestionnaires ne peuvent pas refuser les demandes d’adaptation raisonnables</a:t>
            </a:r>
          </a:p>
        </p:txBody>
      </p:sp>
      <p:sp>
        <p:nvSpPr>
          <p:cNvPr id="28676" name="TextBox 5">
            <a:extLst>
              <a:ext uri="{FF2B5EF4-FFF2-40B4-BE49-F238E27FC236}">
                <a16:creationId xmlns:a16="http://schemas.microsoft.com/office/drawing/2014/main" id="{55BE9FE4-B88A-942C-DF37-9C10D4818D34}"/>
              </a:ext>
            </a:extLst>
          </p:cNvPr>
          <p:cNvSpPr txBox="1">
            <a:spLocks noChangeArrowheads="1"/>
          </p:cNvSpPr>
          <p:nvPr/>
        </p:nvSpPr>
        <p:spPr bwMode="auto">
          <a:xfrm>
            <a:off x="8796300" y="2168860"/>
            <a:ext cx="3132137"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000000"/>
                </a:solidFill>
                <a:latin typeface="Calibri" panose="020F0502020204030204" pitchFamily="34" charset="0"/>
                <a:cs typeface="Calibri" panose="020F050202020403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000000"/>
                </a:solidFill>
                <a:latin typeface="Calibri" panose="020F0502020204030204" pitchFamily="34" charset="0"/>
                <a:cs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000000"/>
                </a:solidFill>
                <a:latin typeface="Calibri" panose="020F0502020204030204" pitchFamily="34" charset="0"/>
                <a:cs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000000"/>
                </a:solidFill>
                <a:latin typeface="Calibri" panose="020F0502020204030204" pitchFamily="34" charset="0"/>
                <a:cs typeface="Calibri" panose="020F0502020204030204" pitchFamily="34" charset="0"/>
              </a:defRPr>
            </a:lvl9pPr>
          </a:lstStyle>
          <a:p>
            <a:pPr>
              <a:buNone/>
            </a:pPr>
            <a:r>
              <a:rPr lang="fr-CA" sz="2200" b="1" dirty="0">
                <a:latin typeface="Arial" panose="020B0604020202020204" pitchFamily="34" charset="0"/>
                <a:ea typeface="Calibri" panose="020F0502020204030204" pitchFamily="34" charset="0"/>
                <a:cs typeface="Times New Roman" panose="02020603050405020304" pitchFamily="18" charset="0"/>
              </a:rPr>
              <a:t>« Oui » ne signifie pas nécessairement « Oui » à tout ce que l’employé(e) demande</a:t>
            </a:r>
          </a:p>
          <a:p>
            <a:pPr eaLnBrk="1" hangingPunct="1">
              <a:spcBef>
                <a:spcPct val="0"/>
              </a:spcBef>
              <a:buClrTx/>
              <a:buSzTx/>
              <a:buFontTx/>
              <a:buNone/>
            </a:pPr>
            <a:endParaRPr lang="fr-CA" altLang="en-US" dirty="0">
              <a:solidFill>
                <a:schemeClr val="tx1"/>
              </a:solidFill>
              <a:latin typeface="Trebuchet MS" panose="020B060302020202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FBABE8A4-C6B3-9190-DBDE-064FF535BA5F}"/>
              </a:ext>
              <a:ext uri="{C183D7F6-B498-43B3-948B-1728B52AA6E4}">
                <adec:decorative xmlns:adec="http://schemas.microsoft.com/office/drawing/2017/decorative" val="1"/>
              </a:ext>
            </a:extLst>
          </p:cNvPr>
          <p:cNvSpPr>
            <a:spLocks noGrp="1"/>
          </p:cNvSpPr>
          <p:nvPr>
            <p:ph type="sldNum" sz="quarter" idx="12"/>
          </p:nvPr>
        </p:nvSpPr>
        <p:spPr/>
        <p:txBody>
          <a:bodyPr/>
          <a:lstStyle/>
          <a:p>
            <a:fld id="{E52262BB-6A2F-4F02-A823-65E30B3B17AC}" type="slidenum">
              <a:rPr lang="fr-CA" altLang="en-US" sz="1800" smtClean="0"/>
              <a:pPr/>
              <a:t>6</a:t>
            </a:fld>
            <a:endParaRPr lang="fr-CA" altLang="en-US" sz="1800" dirty="0"/>
          </a:p>
        </p:txBody>
      </p:sp>
    </p:spTree>
    <p:extLst>
      <p:ext uri="{BB962C8B-B14F-4D97-AF65-F5344CB8AC3E}">
        <p14:creationId xmlns:p14="http://schemas.microsoft.com/office/powerpoint/2010/main" val="80950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443372" y="332655"/>
            <a:ext cx="11413268" cy="1034505"/>
          </a:xfrm>
        </p:spPr>
        <p:txBody>
          <a:bodyPr>
            <a:normAutofit fontScale="90000"/>
          </a:bodyPr>
          <a:lstStyle/>
          <a:p>
            <a:r>
              <a:rPr lang="fr-CA" b="1" dirty="0"/>
              <a:t>Qu’est-ce que le Passeport pour l’accessibilité en milieu de travail du </a:t>
            </a:r>
            <a:r>
              <a:rPr lang="fr-CA" b="1" dirty="0" err="1"/>
              <a:t>GdC</a:t>
            </a:r>
            <a:r>
              <a:rPr lang="fr-CA" b="1" dirty="0"/>
              <a:t>?</a:t>
            </a:r>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615113" y="1723936"/>
            <a:ext cx="8928992" cy="4818439"/>
          </a:xfrm>
        </p:spPr>
        <p:txBody>
          <a:bodyPr>
            <a:normAutofit/>
          </a:bodyPr>
          <a:lstStyle/>
          <a:p>
            <a:pPr algn="l">
              <a:buFont typeface="Wingdings" panose="05000000000000000000" pitchFamily="2" charset="2"/>
              <a:buChar char="§"/>
            </a:pPr>
            <a:r>
              <a:rPr lang="fr-CA" sz="2800" b="0" i="0" dirty="0">
                <a:solidFill>
                  <a:srgbClr val="000000"/>
                </a:solidFill>
              </a:rPr>
              <a:t>Un moyen d’expliquer au gestionnaire comment je fonctionne et pourquoi</a:t>
            </a:r>
          </a:p>
          <a:p>
            <a:pPr algn="l">
              <a:buFont typeface="Wingdings" panose="05000000000000000000" pitchFamily="2" charset="2"/>
              <a:buChar char="§"/>
            </a:pPr>
            <a:r>
              <a:rPr lang="fr-CA" sz="2800" b="0" i="0" dirty="0">
                <a:solidFill>
                  <a:srgbClr val="000000"/>
                </a:solidFill>
              </a:rPr>
              <a:t>Une base pour un dialogue continu et ouvert entre l’employé(e) et son gestionnaire</a:t>
            </a:r>
          </a:p>
          <a:p>
            <a:pPr algn="l">
              <a:buFont typeface="Wingdings" panose="05000000000000000000" pitchFamily="2" charset="2"/>
              <a:buChar char="§"/>
            </a:pPr>
            <a:r>
              <a:rPr lang="fr-CA" sz="2800" b="0" i="0" dirty="0">
                <a:solidFill>
                  <a:srgbClr val="000000"/>
                </a:solidFill>
              </a:rPr>
              <a:t> Le processus pour « arriver à un oui », c’est-à-dire pour se mettre d’accord sur les outils et les mesures de soutien qui permettront d’éliminer les obstacles auxquels l’employé(e) est confronté(e) sur son lieu de travail</a:t>
            </a:r>
          </a:p>
          <a:p>
            <a:endParaRPr lang="fr-CA" dirty="0"/>
          </a:p>
        </p:txBody>
      </p:sp>
      <p:sp>
        <p:nvSpPr>
          <p:cNvPr id="4" name="Slide Number Placeholder 3">
            <a:extLst>
              <a:ext uri="{FF2B5EF4-FFF2-40B4-BE49-F238E27FC236}">
                <a16:creationId xmlns:a16="http://schemas.microsoft.com/office/drawing/2014/main" id="{0ACB992C-71FE-1F0F-7027-BE79A54860D8}"/>
              </a:ext>
              <a:ext uri="{C183D7F6-B498-43B3-948B-1728B52AA6E4}">
                <adec:decorative xmlns:adec="http://schemas.microsoft.com/office/drawing/2017/decorative" val="1"/>
              </a:ext>
            </a:extLst>
          </p:cNvPr>
          <p:cNvSpPr>
            <a:spLocks noGrp="1"/>
          </p:cNvSpPr>
          <p:nvPr>
            <p:ph type="sldNum" sz="quarter" idx="12"/>
          </p:nvPr>
        </p:nvSpPr>
        <p:spPr>
          <a:xfrm>
            <a:off x="669874" y="6041358"/>
            <a:ext cx="683339" cy="470288"/>
          </a:xfrm>
        </p:spPr>
        <p:txBody>
          <a:bodyPr/>
          <a:lstStyle/>
          <a:p>
            <a:fld id="{32D4B517-E49B-41B6-9DBC-23634E0F1CDC}" type="slidenum">
              <a:rPr lang="fr-CA" sz="1800" smtClean="0"/>
              <a:pPr/>
              <a:t>7</a:t>
            </a:fld>
            <a:endParaRPr lang="fr-CA" sz="1800" dirty="0"/>
          </a:p>
        </p:txBody>
      </p:sp>
    </p:spTree>
    <p:extLst>
      <p:ext uri="{BB962C8B-B14F-4D97-AF65-F5344CB8AC3E}">
        <p14:creationId xmlns:p14="http://schemas.microsoft.com/office/powerpoint/2010/main" val="130392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27348" y="44624"/>
            <a:ext cx="8596668" cy="721132"/>
          </a:xfrm>
        </p:spPr>
        <p:txBody>
          <a:bodyPr/>
          <a:lstStyle/>
          <a:p>
            <a:r>
              <a:rPr lang="fr-CA" sz="3600" b="1" dirty="0"/>
              <a:t>La vision du Passeport</a:t>
            </a:r>
          </a:p>
        </p:txBody>
      </p:sp>
      <p:sp>
        <p:nvSpPr>
          <p:cNvPr id="8" name="TextBox 7">
            <a:extLst>
              <a:ext uri="{FF2B5EF4-FFF2-40B4-BE49-F238E27FC236}">
                <a16:creationId xmlns:a16="http://schemas.microsoft.com/office/drawing/2014/main" id="{5819A2B9-33B8-4C7A-A38F-7508DD2A27EB}"/>
              </a:ext>
            </a:extLst>
          </p:cNvPr>
          <p:cNvSpPr txBox="1"/>
          <p:nvPr/>
        </p:nvSpPr>
        <p:spPr>
          <a:xfrm>
            <a:off x="443372" y="949389"/>
            <a:ext cx="2124236" cy="2800767"/>
          </a:xfrm>
          <a:prstGeom prst="rect">
            <a:avLst/>
          </a:prstGeom>
          <a:noFill/>
        </p:spPr>
        <p:txBody>
          <a:bodyPr wrap="square">
            <a:spAutoFit/>
          </a:bodyPr>
          <a:lstStyle/>
          <a:p>
            <a:pPr marL="0" marR="0">
              <a:spcBef>
                <a:spcPts val="0"/>
              </a:spcBef>
              <a:spcAft>
                <a:spcPts val="0"/>
              </a:spcAft>
            </a:pPr>
            <a:r>
              <a:rPr lang="fr-CA" sz="2200" dirty="0">
                <a:latin typeface="Calibri" panose="020F0502020204030204" pitchFamily="34" charset="0"/>
                <a:ea typeface="Calibri" panose="020F0502020204030204" pitchFamily="34" charset="0"/>
              </a:rPr>
              <a:t>Le Passeport simplifie le processus d’adaptation du lieu de travail en se concentrant sur 3 éléments fondamentaux</a:t>
            </a:r>
          </a:p>
        </p:txBody>
      </p:sp>
      <p:sp>
        <p:nvSpPr>
          <p:cNvPr id="7" name="TextBox 6">
            <a:extLst>
              <a:ext uri="{FF2B5EF4-FFF2-40B4-BE49-F238E27FC236}">
                <a16:creationId xmlns:a16="http://schemas.microsoft.com/office/drawing/2014/main" id="{C55DE0B7-CCA9-40C9-8BC5-0AF62C39630D}"/>
              </a:ext>
            </a:extLst>
          </p:cNvPr>
          <p:cNvSpPr txBox="1"/>
          <p:nvPr/>
        </p:nvSpPr>
        <p:spPr>
          <a:xfrm>
            <a:off x="4587872" y="949389"/>
            <a:ext cx="2525520" cy="707886"/>
          </a:xfrm>
          <a:prstGeom prst="rect">
            <a:avLst/>
          </a:prstGeom>
          <a:noFill/>
        </p:spPr>
        <p:txBody>
          <a:bodyPr wrap="square" rtlCol="0">
            <a:spAutoFit/>
          </a:bodyPr>
          <a:lstStyle/>
          <a:p>
            <a:r>
              <a:rPr lang="fr-CA" sz="4000" b="1" dirty="0">
                <a:solidFill>
                  <a:schemeClr val="bg1">
                    <a:lumMod val="95000"/>
                  </a:schemeClr>
                </a:solidFill>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734508" y="2361074"/>
            <a:ext cx="2232248" cy="707886"/>
          </a:xfrm>
          <a:prstGeom prst="rect">
            <a:avLst/>
          </a:prstGeom>
          <a:noFill/>
        </p:spPr>
        <p:txBody>
          <a:bodyPr wrap="square" rtlCol="0">
            <a:spAutoFit/>
          </a:bodyPr>
          <a:lstStyle/>
          <a:p>
            <a:r>
              <a:rPr lang="fr-CA" sz="4000" b="1" dirty="0">
                <a:solidFill>
                  <a:schemeClr val="bg1">
                    <a:lumMod val="95000"/>
                  </a:schemeClr>
                </a:solidFill>
              </a:rPr>
              <a:t>Obstacle</a:t>
            </a:r>
          </a:p>
        </p:txBody>
      </p:sp>
      <p:sp>
        <p:nvSpPr>
          <p:cNvPr id="4" name="TextBox 3">
            <a:extLst>
              <a:ext uri="{FF2B5EF4-FFF2-40B4-BE49-F238E27FC236}">
                <a16:creationId xmlns:a16="http://schemas.microsoft.com/office/drawing/2014/main" id="{5DE399E6-7017-4706-B6EB-5B61CFF14F82}"/>
              </a:ext>
            </a:extLst>
          </p:cNvPr>
          <p:cNvSpPr txBox="1"/>
          <p:nvPr/>
        </p:nvSpPr>
        <p:spPr>
          <a:xfrm>
            <a:off x="4788514" y="3772759"/>
            <a:ext cx="2124236" cy="707886"/>
          </a:xfrm>
          <a:prstGeom prst="rect">
            <a:avLst/>
          </a:prstGeom>
          <a:noFill/>
        </p:spPr>
        <p:txBody>
          <a:bodyPr wrap="square">
            <a:spAutoFit/>
          </a:bodyPr>
          <a:lstStyle/>
          <a:p>
            <a:r>
              <a:rPr lang="fr-CA" sz="4000" b="1" dirty="0">
                <a:solidFill>
                  <a:schemeClr val="bg1">
                    <a:lumMod val="95000"/>
                  </a:schemeClr>
                </a:solidFill>
              </a:rPr>
              <a:t>Solution</a:t>
            </a:r>
          </a:p>
        </p:txBody>
      </p:sp>
      <p:sp>
        <p:nvSpPr>
          <p:cNvPr id="3" name="Slide Number Placeholder 2">
            <a:extLst>
              <a:ext uri="{FF2B5EF4-FFF2-40B4-BE49-F238E27FC236}">
                <a16:creationId xmlns:a16="http://schemas.microsoft.com/office/drawing/2014/main" id="{E078F957-7054-BA4E-69D1-C821EB44D1F0}"/>
              </a:ext>
              <a:ext uri="{C183D7F6-B498-43B3-948B-1728B52AA6E4}">
                <adec:decorative xmlns:adec="http://schemas.microsoft.com/office/drawing/2017/decorative" val="1"/>
              </a:ext>
            </a:extLst>
          </p:cNvPr>
          <p:cNvSpPr>
            <a:spLocks noGrp="1"/>
          </p:cNvSpPr>
          <p:nvPr>
            <p:ph type="sldNum" sz="quarter" idx="12"/>
          </p:nvPr>
        </p:nvSpPr>
        <p:spPr>
          <a:xfrm>
            <a:off x="669874" y="6041358"/>
            <a:ext cx="683339" cy="406870"/>
          </a:xfrm>
        </p:spPr>
        <p:txBody>
          <a:bodyPr/>
          <a:lstStyle/>
          <a:p>
            <a:fld id="{32D4B517-E49B-41B6-9DBC-23634E0F1CDC}" type="slidenum">
              <a:rPr lang="fr-CA" sz="1800" smtClean="0"/>
              <a:pPr/>
              <a:t>8</a:t>
            </a:fld>
            <a:endParaRPr lang="fr-CA" sz="1800" dirty="0"/>
          </a:p>
        </p:txBody>
      </p:sp>
    </p:spTree>
    <p:extLst>
      <p:ext uri="{BB962C8B-B14F-4D97-AF65-F5344CB8AC3E}">
        <p14:creationId xmlns:p14="http://schemas.microsoft.com/office/powerpoint/2010/main" val="1934198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FC67-3ECF-9846-73A8-99A02C61DA49}"/>
              </a:ext>
            </a:extLst>
          </p:cNvPr>
          <p:cNvSpPr>
            <a:spLocks noGrp="1"/>
          </p:cNvSpPr>
          <p:nvPr>
            <p:ph type="title"/>
          </p:nvPr>
        </p:nvSpPr>
        <p:spPr>
          <a:xfrm>
            <a:off x="381189" y="385895"/>
            <a:ext cx="9282928" cy="620786"/>
          </a:xfrm>
        </p:spPr>
        <p:txBody>
          <a:bodyPr rtlCol="0">
            <a:noAutofit/>
          </a:bodyPr>
          <a:lstStyle/>
          <a:p>
            <a:pPr eaLnBrk="1" fontAlgn="auto" hangingPunct="1">
              <a:spcAft>
                <a:spcPts val="0"/>
              </a:spcAft>
              <a:defRPr/>
            </a:pPr>
            <a:r>
              <a:rPr lang="fr-CA" sz="3600" b="1" dirty="0">
                <a:solidFill>
                  <a:schemeClr val="tx1"/>
                </a:solidFill>
                <a:latin typeface="Arial" panose="020B0604020202020204" pitchFamily="34" charset="0"/>
                <a:cs typeface="Arial" panose="020B0604020202020204" pitchFamily="34" charset="0"/>
              </a:rPr>
              <a:t>Avantages du Passeport </a:t>
            </a:r>
          </a:p>
        </p:txBody>
      </p:sp>
      <p:sp>
        <p:nvSpPr>
          <p:cNvPr id="7" name="TextBox 6">
            <a:extLst>
              <a:ext uri="{FF2B5EF4-FFF2-40B4-BE49-F238E27FC236}">
                <a16:creationId xmlns:a16="http://schemas.microsoft.com/office/drawing/2014/main" id="{8802BB2D-EB8A-8F8E-6433-2E617E6AC77C}"/>
              </a:ext>
            </a:extLst>
          </p:cNvPr>
          <p:cNvSpPr txBox="1"/>
          <p:nvPr/>
        </p:nvSpPr>
        <p:spPr>
          <a:xfrm>
            <a:off x="308128" y="1021324"/>
            <a:ext cx="11007758" cy="1446550"/>
          </a:xfrm>
          <a:prstGeom prst="rect">
            <a:avLst/>
          </a:prstGeom>
          <a:noFill/>
        </p:spPr>
        <p:txBody>
          <a:bodyPr wrap="square" rtlCol="0">
            <a:spAutoFit/>
          </a:bodyPr>
          <a:lstStyle/>
          <a:p>
            <a:r>
              <a:rPr lang="fr-CA" sz="2200" b="1" dirty="0">
                <a:latin typeface="Arial" panose="020B0604020202020204" pitchFamily="34" charset="0"/>
                <a:cs typeface="Arial" panose="020B0604020202020204" pitchFamily="34" charset="0"/>
              </a:rPr>
              <a:t>Facilite la mobilité de l’employé au niveau de la fonction publique</a:t>
            </a:r>
          </a:p>
          <a:p>
            <a:pPr marL="800100" lvl="1" indent="-342900">
              <a:buFont typeface="Arial" panose="020B0604020202020204" pitchFamily="34" charset="0"/>
              <a:buChar char="•"/>
            </a:pPr>
            <a:r>
              <a:rPr lang="fr-CA" sz="2200" dirty="0">
                <a:latin typeface="Arial" panose="020B0604020202020204" pitchFamily="34" charset="0"/>
                <a:cs typeface="Arial" panose="020B0604020202020204" pitchFamily="34" charset="0"/>
              </a:rPr>
              <a:t>Les employés peuvent apporter un Passeport rempli d’une organisation à l’autre et l’utiliser comme base pour une conversation sur les mesures d’adaptation avec leur nouveau gestionnaire. </a:t>
            </a:r>
          </a:p>
        </p:txBody>
      </p:sp>
      <p:sp>
        <p:nvSpPr>
          <p:cNvPr id="9" name="TextBox 8">
            <a:extLst>
              <a:ext uri="{FF2B5EF4-FFF2-40B4-BE49-F238E27FC236}">
                <a16:creationId xmlns:a16="http://schemas.microsoft.com/office/drawing/2014/main" id="{2468B09A-26BE-FFE6-C1DF-CE023F4B1530}"/>
              </a:ext>
            </a:extLst>
          </p:cNvPr>
          <p:cNvSpPr txBox="1"/>
          <p:nvPr/>
        </p:nvSpPr>
        <p:spPr>
          <a:xfrm>
            <a:off x="308128" y="2875510"/>
            <a:ext cx="10654944" cy="1384995"/>
          </a:xfrm>
          <a:prstGeom prst="rect">
            <a:avLst/>
          </a:prstGeom>
          <a:noFill/>
        </p:spPr>
        <p:txBody>
          <a:bodyPr wrap="square" rtlCol="0">
            <a:spAutoFit/>
          </a:bodyPr>
          <a:lstStyle/>
          <a:p>
            <a:r>
              <a:rPr lang="fr-CA" sz="2200" b="1" dirty="0">
                <a:latin typeface="Arial" panose="020B0604020202020204" pitchFamily="34" charset="0"/>
                <a:cs typeface="Arial" panose="020B0604020202020204" pitchFamily="34" charset="0"/>
              </a:rPr>
              <a:t>Un endroit pour documenter les obstacles sur le lieu de travail et les solutions </a:t>
            </a:r>
          </a:p>
          <a:p>
            <a:pPr marL="800100" lvl="1" indent="-342900">
              <a:buFont typeface="Arial" panose="020B0604020202020204" pitchFamily="34" charset="0"/>
              <a:buChar char="•"/>
            </a:pPr>
            <a:r>
              <a:rPr lang="fr-CA" sz="2200" dirty="0">
                <a:latin typeface="Arial" panose="020B0604020202020204" pitchFamily="34" charset="0"/>
                <a:cs typeface="Arial" panose="020B0604020202020204" pitchFamily="34" charset="0"/>
              </a:rPr>
              <a:t>Le Passeport emploie directement le modèle social de l’incapacité. Il met l’accent sur les obstacles et les solutions plutôt que l’incapacité. </a:t>
            </a:r>
          </a:p>
          <a:p>
            <a:endParaRPr lang="fr-CA"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7D74476-613E-C473-AA62-F7D68458CCDD}"/>
              </a:ext>
            </a:extLst>
          </p:cNvPr>
          <p:cNvSpPr txBox="1"/>
          <p:nvPr/>
        </p:nvSpPr>
        <p:spPr>
          <a:xfrm>
            <a:off x="276913" y="4467464"/>
            <a:ext cx="9491479" cy="1785104"/>
          </a:xfrm>
          <a:prstGeom prst="rect">
            <a:avLst/>
          </a:prstGeom>
          <a:noFill/>
        </p:spPr>
        <p:txBody>
          <a:bodyPr wrap="square" rtlCol="0">
            <a:spAutoFit/>
          </a:bodyPr>
          <a:lstStyle/>
          <a:p>
            <a:r>
              <a:rPr lang="fr-CA" sz="2200" b="1" dirty="0">
                <a:latin typeface="Arial" panose="020B0604020202020204" pitchFamily="34" charset="0"/>
                <a:cs typeface="Arial" panose="020B0604020202020204" pitchFamily="34" charset="0"/>
              </a:rPr>
              <a:t>Simplifie et rationalise les mesures d’adaptation en milieu de travail </a:t>
            </a:r>
          </a:p>
          <a:p>
            <a:pPr marL="800100" lvl="1" indent="-342900">
              <a:buFont typeface="Arial" panose="020B0604020202020204" pitchFamily="34" charset="0"/>
              <a:buChar char="•"/>
            </a:pPr>
            <a:r>
              <a:rPr lang="fr-CA" sz="2200" dirty="0">
                <a:latin typeface="Arial" panose="020B0604020202020204" pitchFamily="34" charset="0"/>
                <a:cs typeface="Arial" panose="020B0604020202020204" pitchFamily="34" charset="0"/>
              </a:rPr>
              <a:t>Réduit la charge administrative imposée aux employés pour la production de documents médicaux. </a:t>
            </a:r>
          </a:p>
          <a:p>
            <a:pPr marL="800100" lvl="1" indent="-342900">
              <a:buFont typeface="Arial" panose="020B0604020202020204" pitchFamily="34" charset="0"/>
              <a:buChar char="•"/>
            </a:pPr>
            <a:r>
              <a:rPr lang="fr-CA" sz="2200" dirty="0">
                <a:latin typeface="Arial" panose="020B0604020202020204" pitchFamily="34" charset="0"/>
                <a:cs typeface="Arial" panose="020B0604020202020204" pitchFamily="34" charset="0"/>
              </a:rPr>
              <a:t>Favorise l’approche dite « une fois suffit » des mesures d’adaptation en milieu de travail. </a:t>
            </a:r>
          </a:p>
        </p:txBody>
      </p:sp>
      <p:sp>
        <p:nvSpPr>
          <p:cNvPr id="3" name="Slide Number Placeholder 2">
            <a:extLst>
              <a:ext uri="{FF2B5EF4-FFF2-40B4-BE49-F238E27FC236}">
                <a16:creationId xmlns:a16="http://schemas.microsoft.com/office/drawing/2014/main" id="{D4260E8F-7E9E-FBD2-5080-96693DD8F475}"/>
              </a:ext>
              <a:ext uri="{C183D7F6-B498-43B3-948B-1728B52AA6E4}">
                <adec:decorative xmlns:adec="http://schemas.microsoft.com/office/drawing/2017/decorative" val="1"/>
              </a:ext>
            </a:extLst>
          </p:cNvPr>
          <p:cNvSpPr>
            <a:spLocks noGrp="1"/>
          </p:cNvSpPr>
          <p:nvPr>
            <p:ph type="sldNum" sz="quarter" idx="12"/>
          </p:nvPr>
        </p:nvSpPr>
        <p:spPr>
          <a:xfrm>
            <a:off x="465688" y="6252568"/>
            <a:ext cx="683339" cy="365125"/>
          </a:xfrm>
        </p:spPr>
        <p:txBody>
          <a:bodyPr/>
          <a:lstStyle/>
          <a:p>
            <a:fld id="{32D4B517-E49B-41B6-9DBC-23634E0F1CDC}" type="slidenum">
              <a:rPr lang="fr-CA" sz="1800" smtClean="0"/>
              <a:pPr/>
              <a:t>9</a:t>
            </a:fld>
            <a:endParaRPr lang="fr-CA" sz="1800" dirty="0"/>
          </a:p>
        </p:txBody>
      </p:sp>
    </p:spTree>
    <p:extLst>
      <p:ext uri="{BB962C8B-B14F-4D97-AF65-F5344CB8AC3E}">
        <p14:creationId xmlns:p14="http://schemas.microsoft.com/office/powerpoint/2010/main" val="29928923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ff577b43333823fc0cf1f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2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6.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7.xml><?xml version="1.0" encoding="utf-8"?>
<a:theme xmlns:a="http://schemas.openxmlformats.org/drawingml/2006/main" name="2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2124</Words>
  <Application>Microsoft Office PowerPoint</Application>
  <PresentationFormat>Widescreen</PresentationFormat>
  <Paragraphs>179</Paragraphs>
  <Slides>18</Slides>
  <Notes>18</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18</vt:i4>
      </vt:variant>
    </vt:vector>
  </HeadingPairs>
  <TitlesOfParts>
    <vt:vector size="34" baseType="lpstr">
      <vt:lpstr>Arial</vt:lpstr>
      <vt:lpstr>Calibri</vt:lpstr>
      <vt:lpstr>Calibri Light</vt:lpstr>
      <vt:lpstr>Open Sans</vt:lpstr>
      <vt:lpstr>Symbol</vt:lpstr>
      <vt:lpstr>Times New Roman</vt:lpstr>
      <vt:lpstr>Trebuchet MS</vt:lpstr>
      <vt:lpstr>Wingdings</vt:lpstr>
      <vt:lpstr>Wingdings 3</vt:lpstr>
      <vt:lpstr>office theme</vt:lpstr>
      <vt:lpstr>Facet</vt:lpstr>
      <vt:lpstr>Facet</vt:lpstr>
      <vt:lpstr>2_Facet</vt:lpstr>
      <vt:lpstr>Facet</vt:lpstr>
      <vt:lpstr>1_Facet</vt:lpstr>
      <vt:lpstr>2_Facet</vt:lpstr>
      <vt:lpstr>Le Passeport pour l’accessibilité en milieu de travail du gouvernement du Canada</vt:lpstr>
      <vt:lpstr>Vers l’inclusion des personnes en situation de handicap </vt:lpstr>
      <vt:lpstr>Cadre législatif</vt:lpstr>
      <vt:lpstr>Créer de bonnes conditions</vt:lpstr>
      <vt:lpstr>Pourquoi les mesures d’adaptation sur le lieu de travail sont-elles importantes?</vt:lpstr>
      <vt:lpstr> Oui par défaut </vt:lpstr>
      <vt:lpstr>Qu’est-ce que le Passeport pour l’accessibilité en milieu de travail du GdC?</vt:lpstr>
      <vt:lpstr>La vision du Passeport</vt:lpstr>
      <vt:lpstr>Avantages du Passeport </vt:lpstr>
      <vt:lpstr>Le Passeport pour l’accessibilité en milieu de travail du GC: Un document Word accessible </vt:lpstr>
      <vt:lpstr>Signature et mise à jour de la convention de Passeport </vt:lpstr>
      <vt:lpstr>À propos de la documentation d’appui </vt:lpstr>
      <vt:lpstr>Bientôt disponible : le passeport numérique</vt:lpstr>
      <vt:lpstr>Rôles et responsabilités des gestionnaires</vt:lpstr>
      <vt:lpstr>Ressources en matière de passeport (1 de 2)</vt:lpstr>
      <vt:lpstr>Ressources en matière de passeport (2 de 2)</vt:lpstr>
      <vt:lpstr>Annexe A – Loi sur l’accessibilité du Canada - Définition d’une situation de handicap</vt:lpstr>
      <vt:lpstr>Annexe B - Situations, obstacles et solutions sur le lieu de travail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Séance d'information Passeport</dc:title>
  <dc:creator/>
  <cp:lastModifiedBy>Camila Das Gupta</cp:lastModifiedBy>
  <cp:revision>66</cp:revision>
  <dcterms:created xsi:type="dcterms:W3CDTF">2023-09-11T17:37:38Z</dcterms:created>
  <dcterms:modified xsi:type="dcterms:W3CDTF">2024-04-17T14:57:22Z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2023-09-11T18:04:34Z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a15a1e08-687e-4e5b-86a2-8d1ffa42d9e3</vt:lpwstr>
  </property>
  <property fmtid="{D5CDD505-2E9C-101B-9397-08002B2CF9AE}" pid="8" name="MSIP_Label_3515d617-256d-4284-aedb-1064be1c4b48_ContentBits">
    <vt:lpwstr>0</vt:lpwstr>
  </property>
</Properties>
</file>