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4"/>
  </p:sldMasterIdLst>
  <p:notesMasterIdLst>
    <p:notesMasterId r:id="rId12"/>
  </p:notesMasterIdLst>
  <p:sldIdLst>
    <p:sldId id="502" r:id="rId5"/>
    <p:sldId id="543" r:id="rId6"/>
    <p:sldId id="544" r:id="rId7"/>
    <p:sldId id="545" r:id="rId8"/>
    <p:sldId id="546" r:id="rId9"/>
    <p:sldId id="548" r:id="rId10"/>
    <p:sldId id="547" r:id="rId11"/>
  </p:sldIdLst>
  <p:sldSz cx="12192000" cy="6858000"/>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hyndress, Adam" initials="RA" lastIdx="12" clrIdx="0">
    <p:extLst>
      <p:ext uri="{19B8F6BF-5375-455C-9EA6-DF929625EA0E}">
        <p15:presenceInfo xmlns:p15="http://schemas.microsoft.com/office/powerpoint/2012/main" userId="S-1-5-21-56248481-1131155372-1737835142-2963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785BF0-9276-4F82-AFDC-171E59B9876E}" v="13" dt="2023-02-01T20:52:13.6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7" autoAdjust="0"/>
    <p:restoredTop sz="88140" autoAdjust="0"/>
  </p:normalViewPr>
  <p:slideViewPr>
    <p:cSldViewPr snapToGrid="0">
      <p:cViewPr varScale="1">
        <p:scale>
          <a:sx n="64" d="100"/>
          <a:sy n="64" d="100"/>
        </p:scale>
        <p:origin x="90" y="30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loé Thorneloe-Paré" userId="7049a6e0-7eca-4a74-be42-3f734a80303b" providerId="ADAL" clId="{AA785BF0-9276-4F82-AFDC-171E59B9876E}"/>
    <pc:docChg chg="custSel modSld">
      <pc:chgData name="Chloé Thorneloe-Paré" userId="7049a6e0-7eca-4a74-be42-3f734a80303b" providerId="ADAL" clId="{AA785BF0-9276-4F82-AFDC-171E59B9876E}" dt="2023-02-01T20:53:19.933" v="40" actId="20577"/>
      <pc:docMkLst>
        <pc:docMk/>
      </pc:docMkLst>
      <pc:sldChg chg="modSp mod">
        <pc:chgData name="Chloé Thorneloe-Paré" userId="7049a6e0-7eca-4a74-be42-3f734a80303b" providerId="ADAL" clId="{AA785BF0-9276-4F82-AFDC-171E59B9876E}" dt="2023-02-01T20:53:02.482" v="21"/>
        <pc:sldMkLst>
          <pc:docMk/>
          <pc:sldMk cId="0" sldId="502"/>
        </pc:sldMkLst>
        <pc:spChg chg="mod replST">
          <ac:chgData name="Chloé Thorneloe-Paré" userId="7049a6e0-7eca-4a74-be42-3f734a80303b" providerId="ADAL" clId="{AA785BF0-9276-4F82-AFDC-171E59B9876E}" dt="2023-02-01T20:53:02.479" v="20"/>
          <ac:spMkLst>
            <pc:docMk/>
            <pc:sldMk cId="0" sldId="502"/>
            <ac:spMk id="6" creationId="{00000000-0000-0000-0000-000000000000}"/>
          </ac:spMkLst>
        </pc:spChg>
        <pc:spChg chg="mod replST">
          <ac:chgData name="Chloé Thorneloe-Paré" userId="7049a6e0-7eca-4a74-be42-3f734a80303b" providerId="ADAL" clId="{AA785BF0-9276-4F82-AFDC-171E59B9876E}" dt="2023-02-01T20:53:02.482" v="21"/>
          <ac:spMkLst>
            <pc:docMk/>
            <pc:sldMk cId="0" sldId="502"/>
            <ac:spMk id="7" creationId="{00000000-0000-0000-0000-000000000000}"/>
          </ac:spMkLst>
        </pc:spChg>
        <pc:spChg chg="mod replST">
          <ac:chgData name="Chloé Thorneloe-Paré" userId="7049a6e0-7eca-4a74-be42-3f734a80303b" providerId="ADAL" clId="{AA785BF0-9276-4F82-AFDC-171E59B9876E}" dt="2023-02-01T20:53:02.468" v="19"/>
          <ac:spMkLst>
            <pc:docMk/>
            <pc:sldMk cId="0" sldId="502"/>
            <ac:spMk id="3074" creationId="{00000000-0000-0000-0000-000000000000}"/>
          </ac:spMkLst>
        </pc:spChg>
      </pc:sldChg>
      <pc:sldChg chg="modSp mod modNotesTx">
        <pc:chgData name="Chloé Thorneloe-Paré" userId="7049a6e0-7eca-4a74-be42-3f734a80303b" providerId="ADAL" clId="{AA785BF0-9276-4F82-AFDC-171E59B9876E}" dt="2023-02-01T20:53:02.498" v="26"/>
        <pc:sldMkLst>
          <pc:docMk/>
          <pc:sldMk cId="3759183447" sldId="543"/>
        </pc:sldMkLst>
        <pc:spChg chg="mod replST">
          <ac:chgData name="Chloé Thorneloe-Paré" userId="7049a6e0-7eca-4a74-be42-3f734a80303b" providerId="ADAL" clId="{AA785BF0-9276-4F82-AFDC-171E59B9876E}" dt="2023-02-01T20:53:02.494" v="24"/>
          <ac:spMkLst>
            <pc:docMk/>
            <pc:sldMk cId="3759183447" sldId="543"/>
            <ac:spMk id="2" creationId="{C69651B2-9F74-4AE6-9339-82D72250FA58}"/>
          </ac:spMkLst>
        </pc:spChg>
        <pc:spChg chg="mod replST">
          <ac:chgData name="Chloé Thorneloe-Paré" userId="7049a6e0-7eca-4a74-be42-3f734a80303b" providerId="ADAL" clId="{AA785BF0-9276-4F82-AFDC-171E59B9876E}" dt="2023-02-01T20:53:02.485" v="22"/>
          <ac:spMkLst>
            <pc:docMk/>
            <pc:sldMk cId="3759183447" sldId="543"/>
            <ac:spMk id="9" creationId="{FB5993E2-C02B-4335-ABA5-D8EC465551E3}"/>
          </ac:spMkLst>
        </pc:spChg>
        <pc:spChg chg="mod replST">
          <ac:chgData name="Chloé Thorneloe-Paré" userId="7049a6e0-7eca-4a74-be42-3f734a80303b" providerId="ADAL" clId="{AA785BF0-9276-4F82-AFDC-171E59B9876E}" dt="2023-02-01T20:53:02.490" v="23"/>
          <ac:spMkLst>
            <pc:docMk/>
            <pc:sldMk cId="3759183447" sldId="543"/>
            <ac:spMk id="11" creationId="{C0B801A2-5622-4BE8-9AD2-C337A2CD0022}"/>
          </ac:spMkLst>
        </pc:spChg>
        <pc:spChg chg="mod replST">
          <ac:chgData name="Chloé Thorneloe-Paré" userId="7049a6e0-7eca-4a74-be42-3f734a80303b" providerId="ADAL" clId="{AA785BF0-9276-4F82-AFDC-171E59B9876E}" dt="2023-02-01T20:53:02.496" v="25"/>
          <ac:spMkLst>
            <pc:docMk/>
            <pc:sldMk cId="3759183447" sldId="543"/>
            <ac:spMk id="13" creationId="{B7AF614F-5BC3-4086-99F5-B87C5847A071}"/>
          </ac:spMkLst>
        </pc:spChg>
        <pc:graphicFrameChg chg="mod replST">
          <ac:chgData name="Chloé Thorneloe-Paré" userId="7049a6e0-7eca-4a74-be42-3f734a80303b" providerId="ADAL" clId="{AA785BF0-9276-4F82-AFDC-171E59B9876E}" dt="2023-02-01T20:53:02.498" v="26"/>
          <ac:graphicFrameMkLst>
            <pc:docMk/>
            <pc:sldMk cId="3759183447" sldId="543"/>
            <ac:graphicFrameMk id="5" creationId="{16B4DB43-B697-8666-F805-9D2E08D34613}"/>
          </ac:graphicFrameMkLst>
        </pc:graphicFrameChg>
      </pc:sldChg>
      <pc:sldChg chg="modSp mod">
        <pc:chgData name="Chloé Thorneloe-Paré" userId="7049a6e0-7eca-4a74-be42-3f734a80303b" providerId="ADAL" clId="{AA785BF0-9276-4F82-AFDC-171E59B9876E}" dt="2023-02-01T20:53:02.504" v="28"/>
        <pc:sldMkLst>
          <pc:docMk/>
          <pc:sldMk cId="1689106136" sldId="544"/>
        </pc:sldMkLst>
        <pc:spChg chg="mod replST">
          <ac:chgData name="Chloé Thorneloe-Paré" userId="7049a6e0-7eca-4a74-be42-3f734a80303b" providerId="ADAL" clId="{AA785BF0-9276-4F82-AFDC-171E59B9876E}" dt="2023-02-01T20:53:02.502" v="27"/>
          <ac:spMkLst>
            <pc:docMk/>
            <pc:sldMk cId="1689106136" sldId="544"/>
            <ac:spMk id="2" creationId="{171E6D1B-57FA-4BD6-8E74-ED5DF0EBE7E8}"/>
          </ac:spMkLst>
        </pc:spChg>
        <pc:spChg chg="mod replST">
          <ac:chgData name="Chloé Thorneloe-Paré" userId="7049a6e0-7eca-4a74-be42-3f734a80303b" providerId="ADAL" clId="{AA785BF0-9276-4F82-AFDC-171E59B9876E}" dt="2023-02-01T20:53:02.504" v="28"/>
          <ac:spMkLst>
            <pc:docMk/>
            <pc:sldMk cId="1689106136" sldId="544"/>
            <ac:spMk id="3" creationId="{6126DA44-67FB-4285-87C2-DBFABC8C99A9}"/>
          </ac:spMkLst>
        </pc:spChg>
      </pc:sldChg>
      <pc:sldChg chg="modSp mod">
        <pc:chgData name="Chloé Thorneloe-Paré" userId="7049a6e0-7eca-4a74-be42-3f734a80303b" providerId="ADAL" clId="{AA785BF0-9276-4F82-AFDC-171E59B9876E}" dt="2023-02-01T20:53:02.514" v="33"/>
        <pc:sldMkLst>
          <pc:docMk/>
          <pc:sldMk cId="803461625" sldId="545"/>
        </pc:sldMkLst>
        <pc:spChg chg="mod replST">
          <ac:chgData name="Chloé Thorneloe-Paré" userId="7049a6e0-7eca-4a74-be42-3f734a80303b" providerId="ADAL" clId="{AA785BF0-9276-4F82-AFDC-171E59B9876E}" dt="2023-02-01T20:53:02.507" v="29"/>
          <ac:spMkLst>
            <pc:docMk/>
            <pc:sldMk cId="803461625" sldId="545"/>
            <ac:spMk id="2" creationId="{8B8AEB1E-24C9-4122-963B-1BD929697AD8}"/>
          </ac:spMkLst>
        </pc:spChg>
        <pc:spChg chg="mod replST">
          <ac:chgData name="Chloé Thorneloe-Paré" userId="7049a6e0-7eca-4a74-be42-3f734a80303b" providerId="ADAL" clId="{AA785BF0-9276-4F82-AFDC-171E59B9876E}" dt="2023-02-01T20:53:02.509" v="30"/>
          <ac:spMkLst>
            <pc:docMk/>
            <pc:sldMk cId="803461625" sldId="545"/>
            <ac:spMk id="3" creationId="{1DEB3806-DD6B-49DB-81DA-A6DFA89E074A}"/>
          </ac:spMkLst>
        </pc:spChg>
        <pc:spChg chg="mod replST">
          <ac:chgData name="Chloé Thorneloe-Paré" userId="7049a6e0-7eca-4a74-be42-3f734a80303b" providerId="ADAL" clId="{AA785BF0-9276-4F82-AFDC-171E59B9876E}" dt="2023-02-01T20:53:02.511" v="31"/>
          <ac:spMkLst>
            <pc:docMk/>
            <pc:sldMk cId="803461625" sldId="545"/>
            <ac:spMk id="4" creationId="{BB9EE82E-7A62-4D16-B784-1615CB501549}"/>
          </ac:spMkLst>
        </pc:spChg>
        <pc:spChg chg="mod replST">
          <ac:chgData name="Chloé Thorneloe-Paré" userId="7049a6e0-7eca-4a74-be42-3f734a80303b" providerId="ADAL" clId="{AA785BF0-9276-4F82-AFDC-171E59B9876E}" dt="2023-02-01T20:53:02.512" v="32"/>
          <ac:spMkLst>
            <pc:docMk/>
            <pc:sldMk cId="803461625" sldId="545"/>
            <ac:spMk id="5" creationId="{79E7D593-2628-4F19-9CF5-89E009DF1DC1}"/>
          </ac:spMkLst>
        </pc:spChg>
        <pc:spChg chg="mod replST">
          <ac:chgData name="Chloé Thorneloe-Paré" userId="7049a6e0-7eca-4a74-be42-3f734a80303b" providerId="ADAL" clId="{AA785BF0-9276-4F82-AFDC-171E59B9876E}" dt="2023-02-01T20:53:02.514" v="33"/>
          <ac:spMkLst>
            <pc:docMk/>
            <pc:sldMk cId="803461625" sldId="545"/>
            <ac:spMk id="6" creationId="{A11D7ECB-C4C0-4FAF-9A27-B8BDF56AFF08}"/>
          </ac:spMkLst>
        </pc:spChg>
      </pc:sldChg>
      <pc:sldChg chg="modSp mod modNotesTx">
        <pc:chgData name="Chloé Thorneloe-Paré" userId="7049a6e0-7eca-4a74-be42-3f734a80303b" providerId="ADAL" clId="{AA785BF0-9276-4F82-AFDC-171E59B9876E}" dt="2023-02-01T20:53:19.933" v="40" actId="20577"/>
        <pc:sldMkLst>
          <pc:docMk/>
          <pc:sldMk cId="1543554775" sldId="546"/>
        </pc:sldMkLst>
        <pc:spChg chg="mod replST">
          <ac:chgData name="Chloé Thorneloe-Paré" userId="7049a6e0-7eca-4a74-be42-3f734a80303b" providerId="ADAL" clId="{AA785BF0-9276-4F82-AFDC-171E59B9876E}" dt="2023-02-01T20:53:02.518" v="34"/>
          <ac:spMkLst>
            <pc:docMk/>
            <pc:sldMk cId="1543554775" sldId="546"/>
            <ac:spMk id="2" creationId="{C14E9CB7-9BCF-4898-9DEC-4A987926A71A}"/>
          </ac:spMkLst>
        </pc:spChg>
        <pc:spChg chg="mod replST">
          <ac:chgData name="Chloé Thorneloe-Paré" userId="7049a6e0-7eca-4a74-be42-3f734a80303b" providerId="ADAL" clId="{AA785BF0-9276-4F82-AFDC-171E59B9876E}" dt="2023-02-01T20:53:19.933" v="40" actId="20577"/>
          <ac:spMkLst>
            <pc:docMk/>
            <pc:sldMk cId="1543554775" sldId="546"/>
            <ac:spMk id="3" creationId="{B52E5134-CA18-4045-B227-B9E8DC66F5F8}"/>
          </ac:spMkLst>
        </pc:spChg>
      </pc:sldChg>
      <pc:sldChg chg="modSp mod modNotesTx">
        <pc:chgData name="Chloé Thorneloe-Paré" userId="7049a6e0-7eca-4a74-be42-3f734a80303b" providerId="ADAL" clId="{AA785BF0-9276-4F82-AFDC-171E59B9876E}" dt="2023-02-01T20:53:02.531" v="39"/>
        <pc:sldMkLst>
          <pc:docMk/>
          <pc:sldMk cId="2837831256" sldId="547"/>
        </pc:sldMkLst>
        <pc:spChg chg="mod replST">
          <ac:chgData name="Chloé Thorneloe-Paré" userId="7049a6e0-7eca-4a74-be42-3f734a80303b" providerId="ADAL" clId="{AA785BF0-9276-4F82-AFDC-171E59B9876E}" dt="2023-02-01T20:53:02.530" v="38"/>
          <ac:spMkLst>
            <pc:docMk/>
            <pc:sldMk cId="2837831256" sldId="547"/>
            <ac:spMk id="2" creationId="{F62FC070-C4D9-4C37-A595-BBF0CCDDDE24}"/>
          </ac:spMkLst>
        </pc:spChg>
        <pc:spChg chg="mod replST">
          <ac:chgData name="Chloé Thorneloe-Paré" userId="7049a6e0-7eca-4a74-be42-3f734a80303b" providerId="ADAL" clId="{AA785BF0-9276-4F82-AFDC-171E59B9876E}" dt="2023-02-01T20:53:02.531" v="39"/>
          <ac:spMkLst>
            <pc:docMk/>
            <pc:sldMk cId="2837831256" sldId="547"/>
            <ac:spMk id="3" creationId="{69C20C7E-371B-414A-8F23-89919C31DFD5}"/>
          </ac:spMkLst>
        </pc:spChg>
      </pc:sldChg>
      <pc:sldChg chg="modSp mod modNotesTx">
        <pc:chgData name="Chloé Thorneloe-Paré" userId="7049a6e0-7eca-4a74-be42-3f734a80303b" providerId="ADAL" clId="{AA785BF0-9276-4F82-AFDC-171E59B9876E}" dt="2023-02-01T20:53:02.527" v="37"/>
        <pc:sldMkLst>
          <pc:docMk/>
          <pc:sldMk cId="1365469400" sldId="548"/>
        </pc:sldMkLst>
        <pc:spChg chg="mod replST">
          <ac:chgData name="Chloé Thorneloe-Paré" userId="7049a6e0-7eca-4a74-be42-3f734a80303b" providerId="ADAL" clId="{AA785BF0-9276-4F82-AFDC-171E59B9876E}" dt="2023-02-01T20:53:02.524" v="36"/>
          <ac:spMkLst>
            <pc:docMk/>
            <pc:sldMk cId="1365469400" sldId="548"/>
            <ac:spMk id="2" creationId="{C14E9CB7-9BCF-4898-9DEC-4A987926A71A}"/>
          </ac:spMkLst>
        </pc:spChg>
        <pc:spChg chg="mod replST">
          <ac:chgData name="Chloé Thorneloe-Paré" userId="7049a6e0-7eca-4a74-be42-3f734a80303b" providerId="ADAL" clId="{AA785BF0-9276-4F82-AFDC-171E59B9876E}" dt="2023-02-01T20:53:02.527" v="37"/>
          <ac:spMkLst>
            <pc:docMk/>
            <pc:sldMk cId="1365469400" sldId="548"/>
            <ac:spMk id="3" creationId="{B52E5134-CA18-4045-B227-B9E8DC66F5F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9B9714-6A16-406F-8430-7D6DD4F6B88C}" type="doc">
      <dgm:prSet loTypeId="urn:microsoft.com/office/officeart/2005/8/layout/vList2" loCatId="list" qsTypeId="urn:microsoft.com/office/officeart/2005/8/quickstyle/simple1" qsCatId="simple" csTypeId="urn:microsoft.com/office/officeart/2005/8/colors/colorful1" csCatId="colorful" phldr="1"/>
      <dgm:spPr/>
      <dgm:t>
        <a:bodyPr rtlCol="0"/>
        <a:lstStyle/>
        <a:p>
          <a:pPr rtl="0"/>
          <a:endParaRPr lang="en-US"/>
        </a:p>
      </dgm:t>
    </dgm:pt>
    <dgm:pt modelId="{CB36CE2D-7B54-4B17-88BF-F6F44E38004C}">
      <dgm:prSet/>
      <dgm:spPr/>
      <dgm:t>
        <a:bodyPr rtlCol="0"/>
        <a:lstStyle/>
        <a:p>
          <a:pPr rtl="0"/>
          <a:r>
            <a:rPr lang="fr-CA" noProof="0" dirty="0"/>
            <a:t>Une entente de financement par bénéficiaire. Un représentant ministériel, l’agent principal, est affecté à chaque participant. L’agent principal est la personne-ressource du bénéficiaire pour discuter de son entente de financement, des exigences en matière de rapports et des évaluations générales.</a:t>
          </a:r>
        </a:p>
      </dgm:t>
    </dgm:pt>
    <dgm:pt modelId="{38CE7BF0-44B8-40BE-BD2B-CE5C0DF6FAB7}" type="parTrans" cxnId="{67D35904-DF65-41F1-B841-48A17B02C0AB}">
      <dgm:prSet/>
      <dgm:spPr/>
      <dgm:t>
        <a:bodyPr rtlCol="0"/>
        <a:lstStyle/>
        <a:p>
          <a:pPr rtl="0"/>
          <a:endParaRPr lang="en-US"/>
        </a:p>
      </dgm:t>
    </dgm:pt>
    <dgm:pt modelId="{687EA134-5669-41B7-9513-525E8205CDB1}" type="sibTrans" cxnId="{67D35904-DF65-41F1-B841-48A17B02C0AB}">
      <dgm:prSet/>
      <dgm:spPr/>
      <dgm:t>
        <a:bodyPr rtlCol="0"/>
        <a:lstStyle/>
        <a:p>
          <a:pPr rtl="0"/>
          <a:endParaRPr lang="en-US"/>
        </a:p>
      </dgm:t>
    </dgm:pt>
    <dgm:pt modelId="{06E8E407-EB49-4FD4-84E4-C76BF9221D39}">
      <dgm:prSet/>
      <dgm:spPr/>
      <dgm:t>
        <a:bodyPr rtlCol="0"/>
        <a:lstStyle/>
        <a:p>
          <a:pPr rtl="0"/>
          <a:r>
            <a:rPr lang="fr-CA" noProof="0" dirty="0"/>
            <a:t>La conformité aux ententes de financement doit être suivie. Les régions et les secteurs doivent établir des procédures pour veiller à ce que les ententes soient suivies attentivement, que les engagements en matière d’établissement de rapports soient respectés et que des mesures appropriées soient prises dans les cas où les modalités de l’entente de financement ne sont pas respectées.</a:t>
          </a:r>
        </a:p>
      </dgm:t>
    </dgm:pt>
    <dgm:pt modelId="{1E3E992C-ACE2-4F75-9DAF-D619F383802C}" type="parTrans" cxnId="{2B865C81-74FE-4CA4-8441-7DDC9AC42415}">
      <dgm:prSet/>
      <dgm:spPr/>
      <dgm:t>
        <a:bodyPr rtlCol="0"/>
        <a:lstStyle/>
        <a:p>
          <a:pPr rtl="0"/>
          <a:endParaRPr lang="en-US"/>
        </a:p>
      </dgm:t>
    </dgm:pt>
    <dgm:pt modelId="{026DF0BA-5329-4F68-AC38-EE8F5F639615}" type="sibTrans" cxnId="{2B865C81-74FE-4CA4-8441-7DDC9AC42415}">
      <dgm:prSet/>
      <dgm:spPr/>
      <dgm:t>
        <a:bodyPr rtlCol="0"/>
        <a:lstStyle/>
        <a:p>
          <a:pPr rtl="0"/>
          <a:endParaRPr lang="en-US"/>
        </a:p>
      </dgm:t>
    </dgm:pt>
    <dgm:pt modelId="{14BB87FF-5FE4-4C4D-8673-65182EA1A5A7}">
      <dgm:prSet/>
      <dgm:spPr/>
      <dgm:t>
        <a:bodyPr rtlCol="0"/>
        <a:lstStyle/>
        <a:p>
          <a:pPr rtl="0"/>
          <a:r>
            <a:rPr lang="fr-CA" noProof="0" dirty="0"/>
            <a:t>Évaluations générales : Les évaluations générales aident à garantir : que les exigences en matière de politique du CT sont respectées, qu’une approche constante est appliquée dans l’ensemble des régions et des secteurs, et que la diligence raisonnable est exercée et peut être prouvée dans la gestion des paiements de transfert.</a:t>
          </a:r>
        </a:p>
      </dgm:t>
    </dgm:pt>
    <dgm:pt modelId="{BDF805D1-5DC6-4557-9262-E46D2FF67550}" type="parTrans" cxnId="{91F8DD8D-8702-43B4-AC27-A9D06186CAA9}">
      <dgm:prSet/>
      <dgm:spPr/>
      <dgm:t>
        <a:bodyPr rtlCol="0"/>
        <a:lstStyle/>
        <a:p>
          <a:pPr rtl="0"/>
          <a:endParaRPr lang="en-US"/>
        </a:p>
      </dgm:t>
    </dgm:pt>
    <dgm:pt modelId="{6F6D2419-A853-4FC6-B24B-335D8DE5C8B3}" type="sibTrans" cxnId="{91F8DD8D-8702-43B4-AC27-A9D06186CAA9}">
      <dgm:prSet/>
      <dgm:spPr/>
      <dgm:t>
        <a:bodyPr rtlCol="0"/>
        <a:lstStyle/>
        <a:p>
          <a:pPr rtl="0"/>
          <a:endParaRPr lang="en-US"/>
        </a:p>
      </dgm:t>
    </dgm:pt>
    <dgm:pt modelId="{C5B4FB50-1854-47C4-9FC1-069728C6AD5C}">
      <dgm:prSet/>
      <dgm:spPr/>
      <dgm:t>
        <a:bodyPr rtlCol="0"/>
        <a:lstStyle/>
        <a:p>
          <a:pPr rtl="0"/>
          <a:r>
            <a:rPr lang="fr-CA" noProof="0" dirty="0"/>
            <a:t>Exigences du guide de présentation : États financiers vérifiés annuels avec un tableau non vérifié par activité de programme financée.  Les échéanciers doivent comprendre les volets de financement, les dépenses et la détermination des surplus et des déficits. </a:t>
          </a:r>
        </a:p>
      </dgm:t>
    </dgm:pt>
    <dgm:pt modelId="{E2499D1E-A4D2-4F57-B5FA-20004D7DA1A0}" type="parTrans" cxnId="{3E29D386-D061-45B3-A03C-8EB52CDBA07D}">
      <dgm:prSet/>
      <dgm:spPr/>
      <dgm:t>
        <a:bodyPr rtlCol="0"/>
        <a:lstStyle/>
        <a:p>
          <a:pPr rtl="0"/>
          <a:endParaRPr lang="en-US"/>
        </a:p>
      </dgm:t>
    </dgm:pt>
    <dgm:pt modelId="{C4C9317D-3D2B-43B5-AB28-2E0F23AD99E0}" type="sibTrans" cxnId="{3E29D386-D061-45B3-A03C-8EB52CDBA07D}">
      <dgm:prSet/>
      <dgm:spPr/>
      <dgm:t>
        <a:bodyPr rtlCol="0"/>
        <a:lstStyle/>
        <a:p>
          <a:pPr rtl="0"/>
          <a:endParaRPr lang="en-US"/>
        </a:p>
      </dgm:t>
    </dgm:pt>
    <dgm:pt modelId="{2B3A802E-5F21-4195-A878-B8DD9CDD4866}" type="pres">
      <dgm:prSet presAssocID="{F69B9714-6A16-406F-8430-7D6DD4F6B88C}" presName="linear" presStyleCnt="0">
        <dgm:presLayoutVars>
          <dgm:animLvl val="lvl"/>
          <dgm:resizeHandles val="exact"/>
        </dgm:presLayoutVars>
      </dgm:prSet>
      <dgm:spPr/>
    </dgm:pt>
    <dgm:pt modelId="{6ECDEFE6-7BFA-490D-8565-528A20E1B377}" type="pres">
      <dgm:prSet presAssocID="{CB36CE2D-7B54-4B17-88BF-F6F44E38004C}" presName="parentText" presStyleLbl="node1" presStyleIdx="0" presStyleCnt="4">
        <dgm:presLayoutVars>
          <dgm:chMax val="0"/>
          <dgm:bulletEnabled val="1"/>
        </dgm:presLayoutVars>
      </dgm:prSet>
      <dgm:spPr/>
    </dgm:pt>
    <dgm:pt modelId="{272953F1-3AA9-45B4-91E9-802C591D9CC6}" type="pres">
      <dgm:prSet presAssocID="{687EA134-5669-41B7-9513-525E8205CDB1}" presName="spacer" presStyleCnt="0"/>
      <dgm:spPr/>
    </dgm:pt>
    <dgm:pt modelId="{A6964EF4-1302-433B-8C64-60A670FA0D57}" type="pres">
      <dgm:prSet presAssocID="{06E8E407-EB49-4FD4-84E4-C76BF9221D39}" presName="parentText" presStyleLbl="node1" presStyleIdx="1" presStyleCnt="4">
        <dgm:presLayoutVars>
          <dgm:chMax val="0"/>
          <dgm:bulletEnabled val="1"/>
        </dgm:presLayoutVars>
      </dgm:prSet>
      <dgm:spPr/>
    </dgm:pt>
    <dgm:pt modelId="{7E2AB7D5-4B11-45A9-A99A-E34C731581F4}" type="pres">
      <dgm:prSet presAssocID="{026DF0BA-5329-4F68-AC38-EE8F5F639615}" presName="spacer" presStyleCnt="0"/>
      <dgm:spPr/>
    </dgm:pt>
    <dgm:pt modelId="{A0246CCA-2F7B-458A-9360-8BADB0AC6124}" type="pres">
      <dgm:prSet presAssocID="{14BB87FF-5FE4-4C4D-8673-65182EA1A5A7}" presName="parentText" presStyleLbl="node1" presStyleIdx="2" presStyleCnt="4">
        <dgm:presLayoutVars>
          <dgm:chMax val="0"/>
          <dgm:bulletEnabled val="1"/>
        </dgm:presLayoutVars>
      </dgm:prSet>
      <dgm:spPr/>
    </dgm:pt>
    <dgm:pt modelId="{3CB0BD6E-F5C4-478E-A4B1-D7866599ABCF}" type="pres">
      <dgm:prSet presAssocID="{6F6D2419-A853-4FC6-B24B-335D8DE5C8B3}" presName="spacer" presStyleCnt="0"/>
      <dgm:spPr/>
    </dgm:pt>
    <dgm:pt modelId="{ADAA0F34-61D9-40B0-B7EC-F72068B8C54F}" type="pres">
      <dgm:prSet presAssocID="{C5B4FB50-1854-47C4-9FC1-069728C6AD5C}" presName="parentText" presStyleLbl="node1" presStyleIdx="3" presStyleCnt="4">
        <dgm:presLayoutVars>
          <dgm:chMax val="0"/>
          <dgm:bulletEnabled val="1"/>
        </dgm:presLayoutVars>
      </dgm:prSet>
      <dgm:spPr/>
    </dgm:pt>
  </dgm:ptLst>
  <dgm:cxnLst>
    <dgm:cxn modelId="{67D35904-DF65-41F1-B841-48A17B02C0AB}" srcId="{F69B9714-6A16-406F-8430-7D6DD4F6B88C}" destId="{CB36CE2D-7B54-4B17-88BF-F6F44E38004C}" srcOrd="0" destOrd="0" parTransId="{38CE7BF0-44B8-40BE-BD2B-CE5C0DF6FAB7}" sibTransId="{687EA134-5669-41B7-9513-525E8205CDB1}"/>
    <dgm:cxn modelId="{04341118-D966-4311-8018-B635C74EEC18}" type="presOf" srcId="{C5B4FB50-1854-47C4-9FC1-069728C6AD5C}" destId="{ADAA0F34-61D9-40B0-B7EC-F72068B8C54F}" srcOrd="0" destOrd="0" presId="urn:microsoft.com/office/officeart/2005/8/layout/vList2"/>
    <dgm:cxn modelId="{527B1E2A-AA84-4A75-A90B-600061EBA23F}" type="presOf" srcId="{14BB87FF-5FE4-4C4D-8673-65182EA1A5A7}" destId="{A0246CCA-2F7B-458A-9360-8BADB0AC6124}" srcOrd="0" destOrd="0" presId="urn:microsoft.com/office/officeart/2005/8/layout/vList2"/>
    <dgm:cxn modelId="{2B865C81-74FE-4CA4-8441-7DDC9AC42415}" srcId="{F69B9714-6A16-406F-8430-7D6DD4F6B88C}" destId="{06E8E407-EB49-4FD4-84E4-C76BF9221D39}" srcOrd="1" destOrd="0" parTransId="{1E3E992C-ACE2-4F75-9DAF-D619F383802C}" sibTransId="{026DF0BA-5329-4F68-AC38-EE8F5F639615}"/>
    <dgm:cxn modelId="{3E29D386-D061-45B3-A03C-8EB52CDBA07D}" srcId="{F69B9714-6A16-406F-8430-7D6DD4F6B88C}" destId="{C5B4FB50-1854-47C4-9FC1-069728C6AD5C}" srcOrd="3" destOrd="0" parTransId="{E2499D1E-A4D2-4F57-B5FA-20004D7DA1A0}" sibTransId="{C4C9317D-3D2B-43B5-AB28-2E0F23AD99E0}"/>
    <dgm:cxn modelId="{91F8DD8D-8702-43B4-AC27-A9D06186CAA9}" srcId="{F69B9714-6A16-406F-8430-7D6DD4F6B88C}" destId="{14BB87FF-5FE4-4C4D-8673-65182EA1A5A7}" srcOrd="2" destOrd="0" parTransId="{BDF805D1-5DC6-4557-9262-E46D2FF67550}" sibTransId="{6F6D2419-A853-4FC6-B24B-335D8DE5C8B3}"/>
    <dgm:cxn modelId="{AFF7A8B5-690E-421D-8745-D0CB495F8A7D}" type="presOf" srcId="{06E8E407-EB49-4FD4-84E4-C76BF9221D39}" destId="{A6964EF4-1302-433B-8C64-60A670FA0D57}" srcOrd="0" destOrd="0" presId="urn:microsoft.com/office/officeart/2005/8/layout/vList2"/>
    <dgm:cxn modelId="{1394C8B7-CA7B-4E34-82ED-2D612C9558A2}" type="presOf" srcId="{F69B9714-6A16-406F-8430-7D6DD4F6B88C}" destId="{2B3A802E-5F21-4195-A878-B8DD9CDD4866}" srcOrd="0" destOrd="0" presId="urn:microsoft.com/office/officeart/2005/8/layout/vList2"/>
    <dgm:cxn modelId="{187C44F4-7EE0-44B9-983C-6809617168DD}" type="presOf" srcId="{CB36CE2D-7B54-4B17-88BF-F6F44E38004C}" destId="{6ECDEFE6-7BFA-490D-8565-528A20E1B377}" srcOrd="0" destOrd="0" presId="urn:microsoft.com/office/officeart/2005/8/layout/vList2"/>
    <dgm:cxn modelId="{BB9D991D-B2AB-4C31-97E9-63381E281379}" type="presParOf" srcId="{2B3A802E-5F21-4195-A878-B8DD9CDD4866}" destId="{6ECDEFE6-7BFA-490D-8565-528A20E1B377}" srcOrd="0" destOrd="0" presId="urn:microsoft.com/office/officeart/2005/8/layout/vList2"/>
    <dgm:cxn modelId="{4279EDA3-4912-4159-8F5E-3AABCF8DF4ED}" type="presParOf" srcId="{2B3A802E-5F21-4195-A878-B8DD9CDD4866}" destId="{272953F1-3AA9-45B4-91E9-802C591D9CC6}" srcOrd="1" destOrd="0" presId="urn:microsoft.com/office/officeart/2005/8/layout/vList2"/>
    <dgm:cxn modelId="{96ACC24E-1E6B-4535-8FC1-3FE7DB035DF5}" type="presParOf" srcId="{2B3A802E-5F21-4195-A878-B8DD9CDD4866}" destId="{A6964EF4-1302-433B-8C64-60A670FA0D57}" srcOrd="2" destOrd="0" presId="urn:microsoft.com/office/officeart/2005/8/layout/vList2"/>
    <dgm:cxn modelId="{9746A8E6-B15A-4100-B36B-EE4C24393479}" type="presParOf" srcId="{2B3A802E-5F21-4195-A878-B8DD9CDD4866}" destId="{7E2AB7D5-4B11-45A9-A99A-E34C731581F4}" srcOrd="3" destOrd="0" presId="urn:microsoft.com/office/officeart/2005/8/layout/vList2"/>
    <dgm:cxn modelId="{9BF33BF4-3D91-4450-885F-DC4CD0AD7152}" type="presParOf" srcId="{2B3A802E-5F21-4195-A878-B8DD9CDD4866}" destId="{A0246CCA-2F7B-458A-9360-8BADB0AC6124}" srcOrd="4" destOrd="0" presId="urn:microsoft.com/office/officeart/2005/8/layout/vList2"/>
    <dgm:cxn modelId="{B24FCBAB-9078-44A3-B81F-173AC839D4F9}" type="presParOf" srcId="{2B3A802E-5F21-4195-A878-B8DD9CDD4866}" destId="{3CB0BD6E-F5C4-478E-A4B1-D7866599ABCF}" srcOrd="5" destOrd="0" presId="urn:microsoft.com/office/officeart/2005/8/layout/vList2"/>
    <dgm:cxn modelId="{F2B3A3F8-34DD-44B6-9678-FD6BF49D0614}" type="presParOf" srcId="{2B3A802E-5F21-4195-A878-B8DD9CDD4866}" destId="{ADAA0F34-61D9-40B0-B7EC-F72068B8C54F}"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DEFE6-7BFA-490D-8565-528A20E1B377}">
      <dsp:nvSpPr>
        <dsp:cNvPr id="0" name=""/>
        <dsp:cNvSpPr/>
      </dsp:nvSpPr>
      <dsp:spPr>
        <a:xfrm>
          <a:off x="0" y="150690"/>
          <a:ext cx="6797675" cy="1304732"/>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rtlCol="0" anchor="ctr" anchorCtr="0">
          <a:noAutofit/>
        </a:bodyPr>
        <a:lstStyle/>
        <a:p>
          <a:pPr marL="0" lvl="0" indent="0" algn="l" defTabSz="666750" rtl="0">
            <a:lnSpc>
              <a:spcPct val="90000"/>
            </a:lnSpc>
            <a:spcBef>
              <a:spcPct val="0"/>
            </a:spcBef>
            <a:spcAft>
              <a:spcPct val="35000"/>
            </a:spcAft>
            <a:buNone/>
          </a:pPr>
          <a:r>
            <a:rPr lang="fr-CA" sz="1500" kern="1200" noProof="0" dirty="0"/>
            <a:t>Une entente de financement par bénéficiaire. Un représentant ministériel, l’agent principal, est affecté à chaque participant. L’agent principal est la personne-ressource du bénéficiaire pour discuter de son entente de financement, des exigences en matière de rapports et des évaluations générales.</a:t>
          </a:r>
        </a:p>
      </dsp:txBody>
      <dsp:txXfrm>
        <a:off x="63692" y="214382"/>
        <a:ext cx="6670291" cy="1177348"/>
      </dsp:txXfrm>
    </dsp:sp>
    <dsp:sp modelId="{A6964EF4-1302-433B-8C64-60A670FA0D57}">
      <dsp:nvSpPr>
        <dsp:cNvPr id="0" name=""/>
        <dsp:cNvSpPr/>
      </dsp:nvSpPr>
      <dsp:spPr>
        <a:xfrm>
          <a:off x="0" y="1498623"/>
          <a:ext cx="6797675" cy="1304732"/>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rtlCol="0" anchor="ctr" anchorCtr="0">
          <a:noAutofit/>
        </a:bodyPr>
        <a:lstStyle/>
        <a:p>
          <a:pPr marL="0" lvl="0" indent="0" algn="l" defTabSz="666750" rtl="0">
            <a:lnSpc>
              <a:spcPct val="90000"/>
            </a:lnSpc>
            <a:spcBef>
              <a:spcPct val="0"/>
            </a:spcBef>
            <a:spcAft>
              <a:spcPct val="35000"/>
            </a:spcAft>
            <a:buNone/>
          </a:pPr>
          <a:r>
            <a:rPr lang="fr-CA" sz="1500" kern="1200" noProof="0" dirty="0"/>
            <a:t>La conformité aux ententes de financement doit être suivie. Les régions et les secteurs doivent établir des procédures pour veiller à ce que les ententes soient suivies attentivement, que les engagements en matière d’établissement de rapports soient respectés et que des mesures appropriées soient prises dans les cas où les modalités de l’entente de financement ne sont pas respectées.</a:t>
          </a:r>
        </a:p>
      </dsp:txBody>
      <dsp:txXfrm>
        <a:off x="63692" y="1562315"/>
        <a:ext cx="6670291" cy="1177348"/>
      </dsp:txXfrm>
    </dsp:sp>
    <dsp:sp modelId="{A0246CCA-2F7B-458A-9360-8BADB0AC6124}">
      <dsp:nvSpPr>
        <dsp:cNvPr id="0" name=""/>
        <dsp:cNvSpPr/>
      </dsp:nvSpPr>
      <dsp:spPr>
        <a:xfrm>
          <a:off x="0" y="2846556"/>
          <a:ext cx="6797675" cy="1304732"/>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rtlCol="0" anchor="ctr" anchorCtr="0">
          <a:noAutofit/>
        </a:bodyPr>
        <a:lstStyle/>
        <a:p>
          <a:pPr marL="0" lvl="0" indent="0" algn="l" defTabSz="666750" rtl="0">
            <a:lnSpc>
              <a:spcPct val="90000"/>
            </a:lnSpc>
            <a:spcBef>
              <a:spcPct val="0"/>
            </a:spcBef>
            <a:spcAft>
              <a:spcPct val="35000"/>
            </a:spcAft>
            <a:buNone/>
          </a:pPr>
          <a:r>
            <a:rPr lang="fr-CA" sz="1500" kern="1200" noProof="0" dirty="0"/>
            <a:t>Évaluations générales : Les évaluations générales aident à garantir : que les exigences en matière de politique du CT sont respectées, qu’une approche constante est appliquée dans l’ensemble des régions et des secteurs, et que la diligence raisonnable est exercée et peut être prouvée dans la gestion des paiements de transfert.</a:t>
          </a:r>
        </a:p>
      </dsp:txBody>
      <dsp:txXfrm>
        <a:off x="63692" y="2910248"/>
        <a:ext cx="6670291" cy="1177348"/>
      </dsp:txXfrm>
    </dsp:sp>
    <dsp:sp modelId="{ADAA0F34-61D9-40B0-B7EC-F72068B8C54F}">
      <dsp:nvSpPr>
        <dsp:cNvPr id="0" name=""/>
        <dsp:cNvSpPr/>
      </dsp:nvSpPr>
      <dsp:spPr>
        <a:xfrm>
          <a:off x="0" y="4194488"/>
          <a:ext cx="6797675" cy="1304732"/>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rtlCol="0" anchor="ctr" anchorCtr="0">
          <a:noAutofit/>
        </a:bodyPr>
        <a:lstStyle/>
        <a:p>
          <a:pPr marL="0" lvl="0" indent="0" algn="l" defTabSz="666750" rtl="0">
            <a:lnSpc>
              <a:spcPct val="90000"/>
            </a:lnSpc>
            <a:spcBef>
              <a:spcPct val="0"/>
            </a:spcBef>
            <a:spcAft>
              <a:spcPct val="35000"/>
            </a:spcAft>
            <a:buNone/>
          </a:pPr>
          <a:r>
            <a:rPr lang="fr-CA" sz="1500" kern="1200" noProof="0" dirty="0"/>
            <a:t>Exigences du guide de présentation : États financiers vérifiés annuels avec un tableau non vérifié par activité de programme financée.  Les échéanciers doivent comprendre les volets de financement, les dépenses et la détermination des surplus et des déficits. </a:t>
          </a:r>
        </a:p>
      </dsp:txBody>
      <dsp:txXfrm>
        <a:off x="63692" y="4258180"/>
        <a:ext cx="6670291" cy="11773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544F251-095D-4F9B-A08A-3A7F1AB0F53E}" type="datetimeFigureOut">
              <a:rPr lang="en-US" smtClean="0"/>
              <a:t>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C71A11B-8281-4993-A6AA-C85380E884E8}" type="slidenum">
              <a:rPr lang="en-US" smtClean="0"/>
              <a:t>‹N°›</a:t>
            </a:fld>
            <a:endParaRPr lang="en-US"/>
          </a:p>
        </p:txBody>
      </p:sp>
    </p:spTree>
    <p:extLst>
      <p:ext uri="{BB962C8B-B14F-4D97-AF65-F5344CB8AC3E}">
        <p14:creationId xmlns:p14="http://schemas.microsoft.com/office/powerpoint/2010/main" val="386498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intranet-rcaanc-cirnac/eng/1408737164857/1408737267009"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intranet-rcaanc-cirnac/DAM/DAM-INTRANET/DAM-INTRA-TP/STAGING/texte-text/410-pdf_1405444329731_eng.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tlCol="0"/>
          <a:lstStyle>
            <a:lvl1pPr defTabSz="1364204" eaLnBrk="0" hangingPunct="0">
              <a:defRPr>
                <a:solidFill>
                  <a:schemeClr val="tx1"/>
                </a:solidFill>
                <a:latin typeface="Verdana" pitchFamily="34" charset="0"/>
              </a:defRPr>
            </a:lvl1pPr>
            <a:lvl2pPr marL="1096988" indent="-421918" defTabSz="1364204" eaLnBrk="0" hangingPunct="0">
              <a:defRPr>
                <a:solidFill>
                  <a:schemeClr val="tx1"/>
                </a:solidFill>
                <a:latin typeface="Verdana" pitchFamily="34" charset="0"/>
              </a:defRPr>
            </a:lvl2pPr>
            <a:lvl3pPr marL="1687676" indent="-337536" defTabSz="1364204" eaLnBrk="0" hangingPunct="0">
              <a:defRPr>
                <a:solidFill>
                  <a:schemeClr val="tx1"/>
                </a:solidFill>
                <a:latin typeface="Verdana" pitchFamily="34" charset="0"/>
              </a:defRPr>
            </a:lvl3pPr>
            <a:lvl4pPr marL="2362745" indent="-337536" defTabSz="1364204" eaLnBrk="0" hangingPunct="0">
              <a:defRPr>
                <a:solidFill>
                  <a:schemeClr val="tx1"/>
                </a:solidFill>
                <a:latin typeface="Verdana" pitchFamily="34" charset="0"/>
              </a:defRPr>
            </a:lvl4pPr>
            <a:lvl5pPr marL="3037815" indent="-337536" defTabSz="1364204" eaLnBrk="0" hangingPunct="0">
              <a:defRPr>
                <a:solidFill>
                  <a:schemeClr val="tx1"/>
                </a:solidFill>
                <a:latin typeface="Verdana" pitchFamily="34" charset="0"/>
              </a:defRPr>
            </a:lvl5pPr>
            <a:lvl6pPr marL="3712886" indent="-337536" defTabSz="1364204" eaLnBrk="0" fontAlgn="base" hangingPunct="0">
              <a:lnSpc>
                <a:spcPct val="90000"/>
              </a:lnSpc>
              <a:spcBef>
                <a:spcPct val="0"/>
              </a:spcBef>
              <a:spcAft>
                <a:spcPct val="37000"/>
              </a:spcAft>
              <a:defRPr>
                <a:solidFill>
                  <a:schemeClr val="tx1"/>
                </a:solidFill>
                <a:latin typeface="Verdana" pitchFamily="34" charset="0"/>
              </a:defRPr>
            </a:lvl6pPr>
            <a:lvl7pPr marL="4387956" indent="-337536" defTabSz="1364204" eaLnBrk="0" fontAlgn="base" hangingPunct="0">
              <a:lnSpc>
                <a:spcPct val="90000"/>
              </a:lnSpc>
              <a:spcBef>
                <a:spcPct val="0"/>
              </a:spcBef>
              <a:spcAft>
                <a:spcPct val="37000"/>
              </a:spcAft>
              <a:defRPr>
                <a:solidFill>
                  <a:schemeClr val="tx1"/>
                </a:solidFill>
                <a:latin typeface="Verdana" pitchFamily="34" charset="0"/>
              </a:defRPr>
            </a:lvl7pPr>
            <a:lvl8pPr marL="5063025" indent="-337536" defTabSz="1364204" eaLnBrk="0" fontAlgn="base" hangingPunct="0">
              <a:lnSpc>
                <a:spcPct val="90000"/>
              </a:lnSpc>
              <a:spcBef>
                <a:spcPct val="0"/>
              </a:spcBef>
              <a:spcAft>
                <a:spcPct val="37000"/>
              </a:spcAft>
              <a:defRPr>
                <a:solidFill>
                  <a:schemeClr val="tx1"/>
                </a:solidFill>
                <a:latin typeface="Verdana" pitchFamily="34" charset="0"/>
              </a:defRPr>
            </a:lvl8pPr>
            <a:lvl9pPr marL="5738096" indent="-337536" defTabSz="1364204" eaLnBrk="0" fontAlgn="base" hangingPunct="0">
              <a:lnSpc>
                <a:spcPct val="90000"/>
              </a:lnSpc>
              <a:spcBef>
                <a:spcPct val="0"/>
              </a:spcBef>
              <a:spcAft>
                <a:spcPct val="37000"/>
              </a:spcAft>
              <a:defRPr>
                <a:solidFill>
                  <a:schemeClr val="tx1"/>
                </a:solidFill>
                <a:latin typeface="Verdana" pitchFamily="34" charset="0"/>
              </a:defRPr>
            </a:lvl9pPr>
          </a:lstStyle>
          <a:p>
            <a:pPr rtl="0" eaLnBrk="1" hangingPunct="1"/>
            <a:fld id="{124F3551-6772-4ED3-AD12-7448C81BF950}" type="slidenum">
              <a:rPr lang="en-CA" altLang="en-US" smtClean="0">
                <a:latin typeface="Arial" charset="0"/>
              </a:rPr>
              <a:pPr eaLnBrk="1" hangingPunct="1"/>
              <a:t>1</a:t>
            </a:fld>
            <a:endParaRPr lang="en-CA" altLang="en-US">
              <a:latin typeface="Arial" charset="0"/>
            </a:endParaRPr>
          </a:p>
        </p:txBody>
      </p:sp>
      <p:sp>
        <p:nvSpPr>
          <p:cNvPr id="6147" name="Rectangle 2"/>
          <p:cNvSpPr>
            <a:spLocks noGrp="1" noRot="1" noChangeAspect="1" noChangeArrowheads="1" noTextEdit="1"/>
          </p:cNvSpPr>
          <p:nvPr>
            <p:ph type="sldImg"/>
          </p:nvPr>
        </p:nvSpPr>
        <p:spPr>
          <a:xfrm>
            <a:off x="-279400" y="1108075"/>
            <a:ext cx="9855200" cy="5543550"/>
          </a:xfrm>
          <a:ln/>
        </p:spPr>
      </p:sp>
      <p:sp>
        <p:nvSpPr>
          <p:cNvPr id="61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tlCol="0"/>
          <a:lstStyle/>
          <a:p>
            <a:pPr rtl="0"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a:t>SAC – Directive 102 – Gestion des ententes de financement : </a:t>
            </a:r>
            <a:r>
              <a:rPr lang="fr-CA" sz="1200" noProof="0" dirty="0">
                <a:hlinkClick r:id="rId3"/>
              </a:rPr>
              <a:t>http://intranet/fra/1408737164857/1408737267009</a:t>
            </a: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a:t>SAC – Directive 410 – Évaluation générale : </a:t>
            </a:r>
            <a:r>
              <a:rPr lang="fr-CA" sz="1200" noProof="0" dirty="0">
                <a:hlinkClick r:id="rId4"/>
              </a:rPr>
              <a:t>http://intranet-rcaanc-cirnac/DAM/DAM-INTRANET/DAM-INTRA-TP/STAGING/texte-text/410-pdf_1405444329731_fra.pdf</a:t>
            </a:r>
            <a:r>
              <a:rPr lang="fr-CA" sz="1200" noProof="0" dirty="0"/>
              <a:t> </a:t>
            </a:r>
            <a:endParaRPr lang="fr-CA" noProof="0" dirty="0"/>
          </a:p>
          <a:p>
            <a:pPr rtl="0"/>
            <a:r>
              <a:rPr lang="fr-CA" noProof="0" dirty="0"/>
              <a:t>Guide de présentation des rapports de SAC – hyperlien : </a:t>
            </a:r>
          </a:p>
        </p:txBody>
      </p:sp>
      <p:sp>
        <p:nvSpPr>
          <p:cNvPr id="4" name="Slide Number Placeholder 3"/>
          <p:cNvSpPr>
            <a:spLocks noGrp="1"/>
          </p:cNvSpPr>
          <p:nvPr>
            <p:ph type="sldNum" sz="quarter" idx="5"/>
          </p:nvPr>
        </p:nvSpPr>
        <p:spPr/>
        <p:txBody>
          <a:bodyPr rtlCol="0"/>
          <a:lstStyle/>
          <a:p>
            <a:pPr rtl="0"/>
            <a:fld id="{8C71A11B-8281-4993-A6AA-C85380E884E8}" type="slidenum">
              <a:rPr lang="en-US" smtClean="0"/>
              <a:t>2</a:t>
            </a:fld>
            <a:endParaRPr lang="en-US"/>
          </a:p>
        </p:txBody>
      </p:sp>
    </p:spTree>
    <p:extLst>
      <p:ext uri="{BB962C8B-B14F-4D97-AF65-F5344CB8AC3E}">
        <p14:creationId xmlns:p14="http://schemas.microsoft.com/office/powerpoint/2010/main" val="990965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rtl="0"/>
            <a:fld id="{8C71A11B-8281-4993-A6AA-C85380E884E8}" type="slidenum">
              <a:rPr lang="en-US" smtClean="0"/>
              <a:t>4</a:t>
            </a:fld>
            <a:endParaRPr lang="en-US"/>
          </a:p>
        </p:txBody>
      </p:sp>
    </p:spTree>
    <p:extLst>
      <p:ext uri="{BB962C8B-B14F-4D97-AF65-F5344CB8AC3E}">
        <p14:creationId xmlns:p14="http://schemas.microsoft.com/office/powerpoint/2010/main" val="3445289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CA" noProof="0" dirty="0"/>
              <a:t>Établissement du scénario de référence </a:t>
            </a:r>
          </a:p>
        </p:txBody>
      </p:sp>
      <p:sp>
        <p:nvSpPr>
          <p:cNvPr id="4" name="Slide Number Placeholder 3"/>
          <p:cNvSpPr>
            <a:spLocks noGrp="1"/>
          </p:cNvSpPr>
          <p:nvPr>
            <p:ph type="sldNum" sz="quarter" idx="5"/>
          </p:nvPr>
        </p:nvSpPr>
        <p:spPr/>
        <p:txBody>
          <a:bodyPr rtlCol="0"/>
          <a:lstStyle/>
          <a:p>
            <a:pPr rtl="0"/>
            <a:fld id="{8C71A11B-8281-4993-A6AA-C85380E884E8}" type="slidenum">
              <a:rPr lang="en-US" smtClean="0"/>
              <a:t>5</a:t>
            </a:fld>
            <a:endParaRPr lang="en-US"/>
          </a:p>
        </p:txBody>
      </p:sp>
    </p:spTree>
    <p:extLst>
      <p:ext uri="{BB962C8B-B14F-4D97-AF65-F5344CB8AC3E}">
        <p14:creationId xmlns:p14="http://schemas.microsoft.com/office/powerpoint/2010/main" val="1250806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CA" noProof="0" dirty="0"/>
              <a:t>Gestion des demandes de retrait de l’approche de financement</a:t>
            </a:r>
          </a:p>
        </p:txBody>
      </p:sp>
      <p:sp>
        <p:nvSpPr>
          <p:cNvPr id="4" name="Slide Number Placeholder 3"/>
          <p:cNvSpPr>
            <a:spLocks noGrp="1"/>
          </p:cNvSpPr>
          <p:nvPr>
            <p:ph type="sldNum" sz="quarter" idx="5"/>
          </p:nvPr>
        </p:nvSpPr>
        <p:spPr/>
        <p:txBody>
          <a:bodyPr rtlCol="0"/>
          <a:lstStyle/>
          <a:p>
            <a:pPr rtl="0"/>
            <a:fld id="{8C71A11B-8281-4993-A6AA-C85380E884E8}" type="slidenum">
              <a:rPr lang="en-US" smtClean="0"/>
              <a:t>6</a:t>
            </a:fld>
            <a:endParaRPr lang="en-US"/>
          </a:p>
        </p:txBody>
      </p:sp>
    </p:spTree>
    <p:extLst>
      <p:ext uri="{BB962C8B-B14F-4D97-AF65-F5344CB8AC3E}">
        <p14:creationId xmlns:p14="http://schemas.microsoft.com/office/powerpoint/2010/main" val="3054591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CA" noProof="0" dirty="0"/>
              <a:t>Mise à jour de l’allocation des fonds </a:t>
            </a:r>
          </a:p>
        </p:txBody>
      </p:sp>
      <p:sp>
        <p:nvSpPr>
          <p:cNvPr id="4" name="Slide Number Placeholder 3"/>
          <p:cNvSpPr>
            <a:spLocks noGrp="1"/>
          </p:cNvSpPr>
          <p:nvPr>
            <p:ph type="sldNum" sz="quarter" idx="5"/>
          </p:nvPr>
        </p:nvSpPr>
        <p:spPr/>
        <p:txBody>
          <a:bodyPr rtlCol="0"/>
          <a:lstStyle/>
          <a:p>
            <a:pPr rtl="0"/>
            <a:fld id="{8C71A11B-8281-4993-A6AA-C85380E884E8}" type="slidenum">
              <a:rPr lang="en-US" smtClean="0"/>
              <a:t>7</a:t>
            </a:fld>
            <a:endParaRPr lang="en-US"/>
          </a:p>
        </p:txBody>
      </p:sp>
    </p:spTree>
    <p:extLst>
      <p:ext uri="{BB962C8B-B14F-4D97-AF65-F5344CB8AC3E}">
        <p14:creationId xmlns:p14="http://schemas.microsoft.com/office/powerpoint/2010/main" val="4037029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rtlCol="0" anchor="b">
            <a:normAutofit/>
          </a:bodyPr>
          <a:lstStyle>
            <a:lvl1pPr algn="l">
              <a:lnSpc>
                <a:spcPct val="85000"/>
              </a:lnSpc>
              <a:defRPr sz="8000" spc="-50" baseline="0">
                <a:solidFill>
                  <a:schemeClr val="tx1">
                    <a:lumMod val="85000"/>
                    <a:lumOff val="15000"/>
                  </a:schemeClr>
                </a:solidFill>
              </a:defRPr>
            </a:lvl1pPr>
          </a:lstStyle>
          <a:p>
            <a:pPr rtl="0"/>
            <a:r>
              <a:rPr lang="fr-fr"/>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rtlCol="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fr-fr"/>
              <a:t>Click to edit Master subtitle style</a:t>
            </a:r>
            <a:endParaRPr lang="en-US" dirty="0"/>
          </a:p>
        </p:txBody>
      </p:sp>
      <p:sp>
        <p:nvSpPr>
          <p:cNvPr id="4" name="Date Placeholder 3"/>
          <p:cNvSpPr>
            <a:spLocks noGrp="1"/>
          </p:cNvSpPr>
          <p:nvPr>
            <p:ph type="dt" sz="half" idx="10"/>
          </p:nvPr>
        </p:nvSpPr>
        <p:spPr/>
        <p:txBody>
          <a:bodyPr rtlCol="0"/>
          <a:lstStyle/>
          <a:p>
            <a:pPr rtl="0"/>
            <a:fld id="{53BEF823-48A5-43FC-BE03-E79964288B41}" type="datetimeFigureOut">
              <a:rPr lang="en-US" smtClean="0"/>
              <a:t>2/2/2023</a:t>
            </a:fld>
            <a:endParaRPr lang="en-US" dirty="0"/>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algn="ctr" rtl="0"/>
            <a:fld id="{D79E6812-DF0E-4B88-AFAA-EAC7168F54C0}" type="slidenum">
              <a:rPr lang="en-US" smtClean="0"/>
              <a:pPr algn="ctr" rtl="0"/>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7323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fr"/>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dirty="0"/>
          </a:p>
        </p:txBody>
      </p:sp>
      <p:sp>
        <p:nvSpPr>
          <p:cNvPr id="4" name="Date Placeholder 3"/>
          <p:cNvSpPr>
            <a:spLocks noGrp="1"/>
          </p:cNvSpPr>
          <p:nvPr>
            <p:ph type="dt" sz="half" idx="10"/>
          </p:nvPr>
        </p:nvSpPr>
        <p:spPr/>
        <p:txBody>
          <a:bodyPr rtlCol="0"/>
          <a:lstStyle/>
          <a:p>
            <a:pPr algn="r" rtl="0"/>
            <a:fld id="{53BEF823-48A5-43FC-BE03-E79964288B41}" type="datetimeFigureOut">
              <a:rPr lang="en-US" smtClean="0"/>
              <a:pPr algn="r" rtl="0"/>
              <a:t>2/2/2023</a:t>
            </a:fld>
            <a:endParaRPr lang="en-US" dirty="0"/>
          </a:p>
        </p:txBody>
      </p:sp>
      <p:sp>
        <p:nvSpPr>
          <p:cNvPr id="5" name="Footer Placeholder 4"/>
          <p:cNvSpPr>
            <a:spLocks noGrp="1"/>
          </p:cNvSpPr>
          <p:nvPr>
            <p:ph type="ftr" sz="quarter" idx="11"/>
          </p:nvPr>
        </p:nvSpPr>
        <p:spPr/>
        <p:txBody>
          <a:bodyPr rtlCol="0"/>
          <a:lstStyle/>
          <a:p>
            <a:pPr algn="l" rtl="0"/>
            <a:endParaRPr lang="en-US" dirty="0"/>
          </a:p>
        </p:txBody>
      </p:sp>
      <p:sp>
        <p:nvSpPr>
          <p:cNvPr id="6" name="Slide Number Placeholder 5"/>
          <p:cNvSpPr>
            <a:spLocks noGrp="1"/>
          </p:cNvSpPr>
          <p:nvPr>
            <p:ph type="sldNum" sz="quarter" idx="12"/>
          </p:nvPr>
        </p:nvSpPr>
        <p:spPr/>
        <p:txBody>
          <a:bodyPr rtlCol="0"/>
          <a:lstStyle/>
          <a:p>
            <a:pPr algn="ctr" rtl="0"/>
            <a:fld id="{D79E6812-DF0E-4B88-AFAA-EAC7168F54C0}" type="slidenum">
              <a:rPr lang="en-US" smtClean="0"/>
              <a:pPr algn="ctr" rtl="0"/>
              <a:t>‹N°›</a:t>
            </a:fld>
            <a:endParaRPr lang="en-US" dirty="0"/>
          </a:p>
        </p:txBody>
      </p:sp>
    </p:spTree>
    <p:extLst>
      <p:ext uri="{BB962C8B-B14F-4D97-AF65-F5344CB8AC3E}">
        <p14:creationId xmlns:p14="http://schemas.microsoft.com/office/powerpoint/2010/main" val="246750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rtlCol="0"/>
          <a:lstStyle/>
          <a:p>
            <a:pPr rtl="0"/>
            <a:r>
              <a:rPr lang="fr-fr"/>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dirty="0"/>
          </a:p>
        </p:txBody>
      </p:sp>
      <p:sp>
        <p:nvSpPr>
          <p:cNvPr id="4" name="Date Placeholder 3"/>
          <p:cNvSpPr>
            <a:spLocks noGrp="1"/>
          </p:cNvSpPr>
          <p:nvPr>
            <p:ph type="dt" sz="half" idx="10"/>
          </p:nvPr>
        </p:nvSpPr>
        <p:spPr/>
        <p:txBody>
          <a:bodyPr rtlCol="0"/>
          <a:lstStyle/>
          <a:p>
            <a:pPr algn="r" rtl="0"/>
            <a:fld id="{53BEF823-48A5-43FC-BE03-E79964288B41}" type="datetimeFigureOut">
              <a:rPr lang="en-US" smtClean="0"/>
              <a:pPr algn="r" rtl="0"/>
              <a:t>2/2/2023</a:t>
            </a:fld>
            <a:endParaRPr lang="en-US" dirty="0"/>
          </a:p>
        </p:txBody>
      </p:sp>
      <p:sp>
        <p:nvSpPr>
          <p:cNvPr id="5" name="Footer Placeholder 4"/>
          <p:cNvSpPr>
            <a:spLocks noGrp="1"/>
          </p:cNvSpPr>
          <p:nvPr>
            <p:ph type="ftr" sz="quarter" idx="11"/>
          </p:nvPr>
        </p:nvSpPr>
        <p:spPr/>
        <p:txBody>
          <a:bodyPr rtlCol="0"/>
          <a:lstStyle/>
          <a:p>
            <a:pPr algn="l" rtl="0"/>
            <a:endParaRPr lang="en-US" dirty="0"/>
          </a:p>
        </p:txBody>
      </p:sp>
      <p:sp>
        <p:nvSpPr>
          <p:cNvPr id="6" name="Slide Number Placeholder 5"/>
          <p:cNvSpPr>
            <a:spLocks noGrp="1"/>
          </p:cNvSpPr>
          <p:nvPr>
            <p:ph type="sldNum" sz="quarter" idx="12"/>
          </p:nvPr>
        </p:nvSpPr>
        <p:spPr/>
        <p:txBody>
          <a:bodyPr rtlCol="0"/>
          <a:lstStyle/>
          <a:p>
            <a:pPr algn="ctr" rtl="0"/>
            <a:fld id="{D79E6812-DF0E-4B88-AFAA-EAC7168F54C0}" type="slidenum">
              <a:rPr lang="en-US" smtClean="0"/>
              <a:pPr algn="ctr" rtl="0"/>
              <a:t>‹N°›</a:t>
            </a:fld>
            <a:endParaRPr lang="en-US" dirty="0"/>
          </a:p>
        </p:txBody>
      </p:sp>
    </p:spTree>
    <p:extLst>
      <p:ext uri="{BB962C8B-B14F-4D97-AF65-F5344CB8AC3E}">
        <p14:creationId xmlns:p14="http://schemas.microsoft.com/office/powerpoint/2010/main" val="1632037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1" descr="ISC_Branding_PPT_standard_1600x900_ENG_FINAL_7.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0781" cy="6858000"/>
          </a:xfrm>
          <a:prstGeom prst="rect">
            <a:avLst/>
          </a:prstGeom>
        </p:spPr>
      </p:pic>
    </p:spTree>
    <p:extLst>
      <p:ext uri="{BB962C8B-B14F-4D97-AF65-F5344CB8AC3E}">
        <p14:creationId xmlns:p14="http://schemas.microsoft.com/office/powerpoint/2010/main" val="200765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marL="0">
              <a:defRPr/>
            </a:lvl1pPr>
          </a:lstStyle>
          <a:p>
            <a:pPr rtl="0"/>
            <a:r>
              <a:rPr lang="fr-fr"/>
              <a:t>Click to edit Master title style</a:t>
            </a:r>
            <a:endParaRPr lang="en-US" dirty="0"/>
          </a:p>
        </p:txBody>
      </p:sp>
      <p:sp>
        <p:nvSpPr>
          <p:cNvPr id="3" name="Content Placeholder 2"/>
          <p:cNvSpPr>
            <a:spLocks noGrp="1"/>
          </p:cNvSpPr>
          <p:nvPr>
            <p:ph idx="1"/>
          </p:nvPr>
        </p:nvSpPr>
        <p:spPr/>
        <p:txBody>
          <a:bodyPr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dirty="0"/>
          </a:p>
        </p:txBody>
      </p:sp>
      <p:sp>
        <p:nvSpPr>
          <p:cNvPr id="4" name="Date Placeholder 3"/>
          <p:cNvSpPr>
            <a:spLocks noGrp="1"/>
          </p:cNvSpPr>
          <p:nvPr>
            <p:ph type="dt" sz="half" idx="10"/>
          </p:nvPr>
        </p:nvSpPr>
        <p:spPr/>
        <p:txBody>
          <a:bodyPr rtlCol="0"/>
          <a:lstStyle/>
          <a:p>
            <a:pPr algn="r" rtl="0"/>
            <a:fld id="{53BEF823-48A5-43FC-BE03-E79964288B41}" type="datetimeFigureOut">
              <a:rPr lang="en-US" smtClean="0"/>
              <a:pPr algn="r" rtl="0"/>
              <a:t>2/2/2023</a:t>
            </a:fld>
            <a:endParaRPr lang="en-US" dirty="0"/>
          </a:p>
        </p:txBody>
      </p:sp>
      <p:sp>
        <p:nvSpPr>
          <p:cNvPr id="5" name="Footer Placeholder 4"/>
          <p:cNvSpPr>
            <a:spLocks noGrp="1"/>
          </p:cNvSpPr>
          <p:nvPr>
            <p:ph type="ftr" sz="quarter" idx="11"/>
          </p:nvPr>
        </p:nvSpPr>
        <p:spPr/>
        <p:txBody>
          <a:bodyPr rtlCol="0"/>
          <a:lstStyle/>
          <a:p>
            <a:pPr algn="l" rtl="0"/>
            <a:endParaRPr lang="en-US" dirty="0"/>
          </a:p>
        </p:txBody>
      </p:sp>
      <p:sp>
        <p:nvSpPr>
          <p:cNvPr id="6" name="Slide Number Placeholder 5"/>
          <p:cNvSpPr>
            <a:spLocks noGrp="1"/>
          </p:cNvSpPr>
          <p:nvPr>
            <p:ph type="sldNum" sz="quarter" idx="12"/>
          </p:nvPr>
        </p:nvSpPr>
        <p:spPr/>
        <p:txBody>
          <a:bodyPr rtlCol="0"/>
          <a:lstStyle/>
          <a:p>
            <a:pPr algn="ctr" rtl="0"/>
            <a:fld id="{D79E6812-DF0E-4B88-AFAA-EAC7168F54C0}" type="slidenum">
              <a:rPr lang="en-US" smtClean="0"/>
              <a:pPr algn="ctr" rtl="0"/>
              <a:t>‹N°›</a:t>
            </a:fld>
            <a:endParaRPr lang="en-US" dirty="0"/>
          </a:p>
        </p:txBody>
      </p:sp>
    </p:spTree>
    <p:extLst>
      <p:ext uri="{BB962C8B-B14F-4D97-AF65-F5344CB8AC3E}">
        <p14:creationId xmlns:p14="http://schemas.microsoft.com/office/powerpoint/2010/main" val="2784862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rtlCol="0" anchor="b" anchorCtr="0">
            <a:normAutofit/>
          </a:bodyPr>
          <a:lstStyle>
            <a:lvl1pPr>
              <a:lnSpc>
                <a:spcPct val="85000"/>
              </a:lnSpc>
              <a:defRPr sz="8000" b="0">
                <a:solidFill>
                  <a:schemeClr val="tx1">
                    <a:lumMod val="85000"/>
                    <a:lumOff val="15000"/>
                  </a:schemeClr>
                </a:solidFill>
              </a:defRPr>
            </a:lvl1pPr>
          </a:lstStyle>
          <a:p>
            <a:pPr rtl="0"/>
            <a:r>
              <a:rPr lang="fr-fr"/>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rtlCol="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a:t>Click to edit Master text styles</a:t>
            </a:r>
          </a:p>
        </p:txBody>
      </p:sp>
      <p:sp>
        <p:nvSpPr>
          <p:cNvPr id="4" name="Date Placeholder 3"/>
          <p:cNvSpPr>
            <a:spLocks noGrp="1"/>
          </p:cNvSpPr>
          <p:nvPr>
            <p:ph type="dt" sz="half" idx="10"/>
          </p:nvPr>
        </p:nvSpPr>
        <p:spPr/>
        <p:txBody>
          <a:bodyPr rtlCol="0"/>
          <a:lstStyle/>
          <a:p>
            <a:pPr algn="r" rtl="0"/>
            <a:fld id="{53BEF823-48A5-43FC-BE03-E79964288B41}" type="datetimeFigureOut">
              <a:rPr lang="en-US" smtClean="0"/>
              <a:pPr algn="r" rtl="0"/>
              <a:t>2/2/2023</a:t>
            </a:fld>
            <a:endParaRPr lang="en-US" dirty="0"/>
          </a:p>
        </p:txBody>
      </p:sp>
      <p:sp>
        <p:nvSpPr>
          <p:cNvPr id="5" name="Footer Placeholder 4"/>
          <p:cNvSpPr>
            <a:spLocks noGrp="1"/>
          </p:cNvSpPr>
          <p:nvPr>
            <p:ph type="ftr" sz="quarter" idx="11"/>
          </p:nvPr>
        </p:nvSpPr>
        <p:spPr/>
        <p:txBody>
          <a:bodyPr rtlCol="0"/>
          <a:lstStyle/>
          <a:p>
            <a:pPr algn="l" rtl="0"/>
            <a:endParaRPr lang="en-US" dirty="0"/>
          </a:p>
        </p:txBody>
      </p:sp>
      <p:sp>
        <p:nvSpPr>
          <p:cNvPr id="6" name="Slide Number Placeholder 5"/>
          <p:cNvSpPr>
            <a:spLocks noGrp="1"/>
          </p:cNvSpPr>
          <p:nvPr>
            <p:ph type="sldNum" sz="quarter" idx="12"/>
          </p:nvPr>
        </p:nvSpPr>
        <p:spPr/>
        <p:txBody>
          <a:bodyPr rtlCol="0"/>
          <a:lstStyle/>
          <a:p>
            <a:pPr algn="ctr" rtl="0"/>
            <a:fld id="{D79E6812-DF0E-4B88-AFAA-EAC7168F54C0}" type="slidenum">
              <a:rPr lang="en-US" smtClean="0"/>
              <a:pPr algn="ctr" rtl="0"/>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39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rtlCol="0"/>
          <a:lstStyle/>
          <a:p>
            <a:pPr rtl="0"/>
            <a:r>
              <a:rPr lang="fr-fr"/>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dirty="0"/>
          </a:p>
        </p:txBody>
      </p:sp>
      <p:sp>
        <p:nvSpPr>
          <p:cNvPr id="4" name="Content Placeholder 3"/>
          <p:cNvSpPr>
            <a:spLocks noGrp="1"/>
          </p:cNvSpPr>
          <p:nvPr>
            <p:ph sz="half" idx="2"/>
          </p:nvPr>
        </p:nvSpPr>
        <p:spPr>
          <a:xfrm>
            <a:off x="6217920" y="1845735"/>
            <a:ext cx="4937760" cy="4023360"/>
          </a:xfrm>
        </p:spPr>
        <p:txBody>
          <a:bodyPr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dirty="0"/>
          </a:p>
        </p:txBody>
      </p:sp>
      <p:sp>
        <p:nvSpPr>
          <p:cNvPr id="5" name="Date Placeholder 4"/>
          <p:cNvSpPr>
            <a:spLocks noGrp="1"/>
          </p:cNvSpPr>
          <p:nvPr>
            <p:ph type="dt" sz="half" idx="10"/>
          </p:nvPr>
        </p:nvSpPr>
        <p:spPr/>
        <p:txBody>
          <a:bodyPr rtlCol="0"/>
          <a:lstStyle/>
          <a:p>
            <a:pPr algn="r" rtl="0"/>
            <a:fld id="{53BEF823-48A5-43FC-BE03-E79964288B41}" type="datetimeFigureOut">
              <a:rPr lang="en-US" smtClean="0"/>
              <a:pPr algn="r" rtl="0"/>
              <a:t>2/2/2023</a:t>
            </a:fld>
            <a:endParaRPr lang="en-US" dirty="0"/>
          </a:p>
        </p:txBody>
      </p:sp>
      <p:sp>
        <p:nvSpPr>
          <p:cNvPr id="6" name="Footer Placeholder 5"/>
          <p:cNvSpPr>
            <a:spLocks noGrp="1"/>
          </p:cNvSpPr>
          <p:nvPr>
            <p:ph type="ftr" sz="quarter" idx="11"/>
          </p:nvPr>
        </p:nvSpPr>
        <p:spPr/>
        <p:txBody>
          <a:bodyPr rtlCol="0"/>
          <a:lstStyle/>
          <a:p>
            <a:pPr algn="l" rtl="0"/>
            <a:endParaRPr lang="en-US" dirty="0"/>
          </a:p>
        </p:txBody>
      </p:sp>
      <p:sp>
        <p:nvSpPr>
          <p:cNvPr id="7" name="Slide Number Placeholder 6"/>
          <p:cNvSpPr>
            <a:spLocks noGrp="1"/>
          </p:cNvSpPr>
          <p:nvPr>
            <p:ph type="sldNum" sz="quarter" idx="12"/>
          </p:nvPr>
        </p:nvSpPr>
        <p:spPr/>
        <p:txBody>
          <a:bodyPr rtlCol="0"/>
          <a:lstStyle/>
          <a:p>
            <a:pPr algn="ctr" rtl="0"/>
            <a:fld id="{D79E6812-DF0E-4B88-AFAA-EAC7168F54C0}" type="slidenum">
              <a:rPr lang="en-US" smtClean="0"/>
              <a:pPr algn="ctr" rtl="0"/>
              <a:t>‹N°›</a:t>
            </a:fld>
            <a:endParaRPr lang="en-US" dirty="0"/>
          </a:p>
        </p:txBody>
      </p:sp>
    </p:spTree>
    <p:extLst>
      <p:ext uri="{BB962C8B-B14F-4D97-AF65-F5344CB8AC3E}">
        <p14:creationId xmlns:p14="http://schemas.microsoft.com/office/powerpoint/2010/main" val="2251216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rtlCol="0"/>
          <a:lstStyle/>
          <a:p>
            <a:pPr rtl="0"/>
            <a:r>
              <a:rPr lang="fr-fr"/>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rtlCol="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Click to edit Master text styles</a:t>
            </a:r>
          </a:p>
        </p:txBody>
      </p:sp>
      <p:sp>
        <p:nvSpPr>
          <p:cNvPr id="4" name="Content Placeholder 3"/>
          <p:cNvSpPr>
            <a:spLocks noGrp="1"/>
          </p:cNvSpPr>
          <p:nvPr>
            <p:ph sz="half" idx="2"/>
          </p:nvPr>
        </p:nvSpPr>
        <p:spPr>
          <a:xfrm>
            <a:off x="1097280" y="2582334"/>
            <a:ext cx="4937760" cy="3378200"/>
          </a:xfrm>
        </p:spPr>
        <p:txBody>
          <a:bodyPr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rtlCol="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Click to edit Master text styles</a:t>
            </a:r>
          </a:p>
        </p:txBody>
      </p:sp>
      <p:sp>
        <p:nvSpPr>
          <p:cNvPr id="6" name="Content Placeholder 5"/>
          <p:cNvSpPr>
            <a:spLocks noGrp="1"/>
          </p:cNvSpPr>
          <p:nvPr>
            <p:ph sz="quarter" idx="4"/>
          </p:nvPr>
        </p:nvSpPr>
        <p:spPr>
          <a:xfrm>
            <a:off x="6217920" y="2582334"/>
            <a:ext cx="4937760" cy="3378200"/>
          </a:xfrm>
        </p:spPr>
        <p:txBody>
          <a:bodyPr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dirty="0"/>
          </a:p>
        </p:txBody>
      </p:sp>
      <p:sp>
        <p:nvSpPr>
          <p:cNvPr id="7" name="Date Placeholder 6"/>
          <p:cNvSpPr>
            <a:spLocks noGrp="1"/>
          </p:cNvSpPr>
          <p:nvPr>
            <p:ph type="dt" sz="half" idx="10"/>
          </p:nvPr>
        </p:nvSpPr>
        <p:spPr/>
        <p:txBody>
          <a:bodyPr rtlCol="0"/>
          <a:lstStyle/>
          <a:p>
            <a:pPr algn="r" rtl="0"/>
            <a:fld id="{53BEF823-48A5-43FC-BE03-E79964288B41}" type="datetimeFigureOut">
              <a:rPr lang="en-US" smtClean="0"/>
              <a:pPr algn="r" rtl="0"/>
              <a:t>2/2/2023</a:t>
            </a:fld>
            <a:endParaRPr lang="en-US" dirty="0"/>
          </a:p>
        </p:txBody>
      </p:sp>
      <p:sp>
        <p:nvSpPr>
          <p:cNvPr id="8" name="Footer Placeholder 7"/>
          <p:cNvSpPr>
            <a:spLocks noGrp="1"/>
          </p:cNvSpPr>
          <p:nvPr>
            <p:ph type="ftr" sz="quarter" idx="11"/>
          </p:nvPr>
        </p:nvSpPr>
        <p:spPr/>
        <p:txBody>
          <a:bodyPr rtlCol="0"/>
          <a:lstStyle/>
          <a:p>
            <a:pPr algn="l" rtl="0"/>
            <a:endParaRPr lang="en-US" dirty="0"/>
          </a:p>
        </p:txBody>
      </p:sp>
      <p:sp>
        <p:nvSpPr>
          <p:cNvPr id="9" name="Slide Number Placeholder 8"/>
          <p:cNvSpPr>
            <a:spLocks noGrp="1"/>
          </p:cNvSpPr>
          <p:nvPr>
            <p:ph type="sldNum" sz="quarter" idx="12"/>
          </p:nvPr>
        </p:nvSpPr>
        <p:spPr/>
        <p:txBody>
          <a:bodyPr rtlCol="0"/>
          <a:lstStyle/>
          <a:p>
            <a:pPr algn="ctr" rtl="0"/>
            <a:fld id="{D79E6812-DF0E-4B88-AFAA-EAC7168F54C0}" type="slidenum">
              <a:rPr lang="en-US" smtClean="0"/>
              <a:pPr algn="ctr" rtl="0"/>
              <a:t>‹N°›</a:t>
            </a:fld>
            <a:endParaRPr lang="en-US" dirty="0"/>
          </a:p>
        </p:txBody>
      </p:sp>
    </p:spTree>
    <p:extLst>
      <p:ext uri="{BB962C8B-B14F-4D97-AF65-F5344CB8AC3E}">
        <p14:creationId xmlns:p14="http://schemas.microsoft.com/office/powerpoint/2010/main" val="2830199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fr"/>
              <a:t>Click to edit Master title style</a:t>
            </a:r>
            <a:endParaRPr lang="en-US" dirty="0"/>
          </a:p>
        </p:txBody>
      </p:sp>
      <p:sp>
        <p:nvSpPr>
          <p:cNvPr id="3" name="Date Placeholder 2"/>
          <p:cNvSpPr>
            <a:spLocks noGrp="1"/>
          </p:cNvSpPr>
          <p:nvPr>
            <p:ph type="dt" sz="half" idx="10"/>
          </p:nvPr>
        </p:nvSpPr>
        <p:spPr/>
        <p:txBody>
          <a:bodyPr rtlCol="0"/>
          <a:lstStyle/>
          <a:p>
            <a:pPr algn="r" rtl="0"/>
            <a:fld id="{53BEF823-48A5-43FC-BE03-E79964288B41}" type="datetimeFigureOut">
              <a:rPr lang="en-US" smtClean="0"/>
              <a:pPr algn="r" rtl="0"/>
              <a:t>2/2/2023</a:t>
            </a:fld>
            <a:endParaRPr lang="en-US" dirty="0"/>
          </a:p>
        </p:txBody>
      </p:sp>
      <p:sp>
        <p:nvSpPr>
          <p:cNvPr id="4" name="Footer Placeholder 3"/>
          <p:cNvSpPr>
            <a:spLocks noGrp="1"/>
          </p:cNvSpPr>
          <p:nvPr>
            <p:ph type="ftr" sz="quarter" idx="11"/>
          </p:nvPr>
        </p:nvSpPr>
        <p:spPr/>
        <p:txBody>
          <a:bodyPr rtlCol="0"/>
          <a:lstStyle/>
          <a:p>
            <a:pPr algn="l" rtl="0"/>
            <a:endParaRPr lang="en-US" dirty="0"/>
          </a:p>
        </p:txBody>
      </p:sp>
      <p:sp>
        <p:nvSpPr>
          <p:cNvPr id="5" name="Slide Number Placeholder 4"/>
          <p:cNvSpPr>
            <a:spLocks noGrp="1"/>
          </p:cNvSpPr>
          <p:nvPr>
            <p:ph type="sldNum" sz="quarter" idx="12"/>
          </p:nvPr>
        </p:nvSpPr>
        <p:spPr/>
        <p:txBody>
          <a:bodyPr rtlCol="0"/>
          <a:lstStyle/>
          <a:p>
            <a:pPr algn="ctr" rtl="0"/>
            <a:fld id="{D79E6812-DF0E-4B88-AFAA-EAC7168F54C0}" type="slidenum">
              <a:rPr lang="en-US" smtClean="0"/>
              <a:pPr algn="ctr" rtl="0"/>
              <a:t>‹N°›</a:t>
            </a:fld>
            <a:endParaRPr lang="en-US" dirty="0"/>
          </a:p>
        </p:txBody>
      </p:sp>
    </p:spTree>
    <p:extLst>
      <p:ext uri="{BB962C8B-B14F-4D97-AF65-F5344CB8AC3E}">
        <p14:creationId xmlns:p14="http://schemas.microsoft.com/office/powerpoint/2010/main" val="1442787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rtlCol="0"/>
          <a:lstStyle/>
          <a:p>
            <a:pPr algn="r" rtl="0"/>
            <a:fld id="{53BEF823-48A5-43FC-BE03-E79964288B41}" type="datetimeFigureOut">
              <a:rPr lang="en-US" smtClean="0"/>
              <a:pPr algn="r" rtl="0"/>
              <a:t>2/2/2023</a:t>
            </a:fld>
            <a:endParaRPr lang="en-US" dirty="0"/>
          </a:p>
        </p:txBody>
      </p:sp>
      <p:sp>
        <p:nvSpPr>
          <p:cNvPr id="8" name="Footer Placeholder 7"/>
          <p:cNvSpPr>
            <a:spLocks noGrp="1"/>
          </p:cNvSpPr>
          <p:nvPr>
            <p:ph type="ftr" sz="quarter" idx="11"/>
          </p:nvPr>
        </p:nvSpPr>
        <p:spPr/>
        <p:txBody>
          <a:bodyPr rtlCol="0"/>
          <a:lstStyle>
            <a:lvl1pPr>
              <a:defRPr>
                <a:solidFill>
                  <a:srgbClr val="FFFFFF"/>
                </a:solidFill>
              </a:defRPr>
            </a:lvl1pPr>
          </a:lstStyle>
          <a:p>
            <a:pPr algn="l" rtl="0"/>
            <a:endParaRPr lang="en-US" dirty="0"/>
          </a:p>
        </p:txBody>
      </p:sp>
      <p:sp>
        <p:nvSpPr>
          <p:cNvPr id="9" name="Slide Number Placeholder 8"/>
          <p:cNvSpPr>
            <a:spLocks noGrp="1"/>
          </p:cNvSpPr>
          <p:nvPr>
            <p:ph type="sldNum" sz="quarter" idx="12"/>
          </p:nvPr>
        </p:nvSpPr>
        <p:spPr/>
        <p:txBody>
          <a:bodyPr rtlCol="0"/>
          <a:lstStyle/>
          <a:p>
            <a:pPr algn="ctr" rtl="0"/>
            <a:fld id="{D79E6812-DF0E-4B88-AFAA-EAC7168F54C0}" type="slidenum">
              <a:rPr lang="en-US" smtClean="0"/>
              <a:pPr algn="ctr" rtl="0"/>
              <a:t>‹N°›</a:t>
            </a:fld>
            <a:endParaRPr lang="en-US" dirty="0"/>
          </a:p>
        </p:txBody>
      </p:sp>
    </p:spTree>
    <p:extLst>
      <p:ext uri="{BB962C8B-B14F-4D97-AF65-F5344CB8AC3E}">
        <p14:creationId xmlns:p14="http://schemas.microsoft.com/office/powerpoint/2010/main" val="3150529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rtlCol="0" anchor="b">
            <a:normAutofit/>
          </a:bodyPr>
          <a:lstStyle>
            <a:lvl1pPr>
              <a:defRPr sz="3600" b="0">
                <a:solidFill>
                  <a:srgbClr val="FFFFFF"/>
                </a:solidFill>
              </a:defRPr>
            </a:lvl1pPr>
          </a:lstStyle>
          <a:p>
            <a:pPr rtl="0"/>
            <a:r>
              <a:rPr lang="fr-fr"/>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rtlCol="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a:t>Click to edit Master text styles</a:t>
            </a:r>
          </a:p>
        </p:txBody>
      </p:sp>
      <p:sp>
        <p:nvSpPr>
          <p:cNvPr id="5" name="Date Placeholder 4"/>
          <p:cNvSpPr>
            <a:spLocks noGrp="1"/>
          </p:cNvSpPr>
          <p:nvPr>
            <p:ph type="dt" sz="half" idx="10"/>
          </p:nvPr>
        </p:nvSpPr>
        <p:spPr>
          <a:xfrm>
            <a:off x="465512" y="6459785"/>
            <a:ext cx="2618510" cy="365125"/>
          </a:xfrm>
        </p:spPr>
        <p:txBody>
          <a:bodyPr rtlCol="0"/>
          <a:lstStyle>
            <a:lvl1pPr algn="l">
              <a:defRPr/>
            </a:lvl1pPr>
          </a:lstStyle>
          <a:p>
            <a:pPr algn="r" rtl="0"/>
            <a:fld id="{53BEF823-48A5-43FC-BE03-E79964288B41}" type="datetimeFigureOut">
              <a:rPr lang="en-US" smtClean="0"/>
              <a:pPr algn="r" rtl="0"/>
              <a:t>2/2/2023</a:t>
            </a:fld>
            <a:endParaRPr lang="en-US" dirty="0"/>
          </a:p>
        </p:txBody>
      </p:sp>
      <p:sp>
        <p:nvSpPr>
          <p:cNvPr id="6" name="Footer Placeholder 5"/>
          <p:cNvSpPr>
            <a:spLocks noGrp="1"/>
          </p:cNvSpPr>
          <p:nvPr>
            <p:ph type="ftr" sz="quarter" idx="11"/>
          </p:nvPr>
        </p:nvSpPr>
        <p:spPr>
          <a:xfrm>
            <a:off x="4800600" y="6459785"/>
            <a:ext cx="4648200" cy="365125"/>
          </a:xfrm>
        </p:spPr>
        <p:txBody>
          <a:bodyPr rtlCol="0"/>
          <a:lstStyle>
            <a:lvl1pPr algn="l">
              <a:defRPr>
                <a:solidFill>
                  <a:schemeClr val="tx2"/>
                </a:solidFill>
              </a:defRPr>
            </a:lvl1pPr>
          </a:lstStyle>
          <a:p>
            <a:pPr algn="l" rtl="0"/>
            <a:endParaRPr lang="en-US" dirty="0"/>
          </a:p>
        </p:txBody>
      </p:sp>
      <p:sp>
        <p:nvSpPr>
          <p:cNvPr id="7" name="Slide Number Placeholder 6"/>
          <p:cNvSpPr>
            <a:spLocks noGrp="1"/>
          </p:cNvSpPr>
          <p:nvPr>
            <p:ph type="sldNum" sz="quarter" idx="12"/>
          </p:nvPr>
        </p:nvSpPr>
        <p:spPr/>
        <p:txBody>
          <a:bodyPr rtlCol="0"/>
          <a:lstStyle>
            <a:lvl1pPr>
              <a:defRPr>
                <a:solidFill>
                  <a:schemeClr val="tx2"/>
                </a:solidFill>
              </a:defRPr>
            </a:lvl1pPr>
          </a:lstStyle>
          <a:p>
            <a:pPr algn="ctr" rtl="0"/>
            <a:fld id="{D79E6812-DF0E-4B88-AFAA-EAC7168F54C0}" type="slidenum">
              <a:rPr lang="en-US" smtClean="0"/>
              <a:pPr algn="ctr" rtl="0"/>
              <a:t>‹N°›</a:t>
            </a:fld>
            <a:endParaRPr lang="en-US" dirty="0"/>
          </a:p>
        </p:txBody>
      </p:sp>
    </p:spTree>
    <p:extLst>
      <p:ext uri="{BB962C8B-B14F-4D97-AF65-F5344CB8AC3E}">
        <p14:creationId xmlns:p14="http://schemas.microsoft.com/office/powerpoint/2010/main" val="94487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rtlCol="0" anchor="b">
            <a:noAutofit/>
          </a:bodyPr>
          <a:lstStyle>
            <a:lvl1pPr>
              <a:defRPr sz="3600" b="0">
                <a:solidFill>
                  <a:srgbClr val="FFFFFF"/>
                </a:solidFill>
              </a:defRPr>
            </a:lvl1pPr>
          </a:lstStyle>
          <a:p>
            <a:pPr rtl="0"/>
            <a:r>
              <a:rPr lang="fr-fr"/>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rtlCol="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rtlCol="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a:t>Click to edit Master text styles</a:t>
            </a:r>
          </a:p>
        </p:txBody>
      </p:sp>
      <p:sp>
        <p:nvSpPr>
          <p:cNvPr id="5" name="Date Placeholder 4"/>
          <p:cNvSpPr>
            <a:spLocks noGrp="1"/>
          </p:cNvSpPr>
          <p:nvPr>
            <p:ph type="dt" sz="half" idx="10"/>
          </p:nvPr>
        </p:nvSpPr>
        <p:spPr/>
        <p:txBody>
          <a:bodyPr rtlCol="0"/>
          <a:lstStyle/>
          <a:p>
            <a:pPr algn="r" rtl="0"/>
            <a:fld id="{53BEF823-48A5-43FC-BE03-E79964288B41}" type="datetimeFigureOut">
              <a:rPr lang="en-US" smtClean="0"/>
              <a:pPr algn="r" rtl="0"/>
              <a:t>2/2/2023</a:t>
            </a:fld>
            <a:endParaRPr lang="en-US" dirty="0"/>
          </a:p>
        </p:txBody>
      </p:sp>
      <p:sp>
        <p:nvSpPr>
          <p:cNvPr id="6" name="Footer Placeholder 5"/>
          <p:cNvSpPr>
            <a:spLocks noGrp="1"/>
          </p:cNvSpPr>
          <p:nvPr>
            <p:ph type="ftr" sz="quarter" idx="11"/>
          </p:nvPr>
        </p:nvSpPr>
        <p:spPr/>
        <p:txBody>
          <a:bodyPr rtlCol="0"/>
          <a:lstStyle/>
          <a:p>
            <a:pPr algn="l" rtl="0"/>
            <a:endParaRPr lang="en-US" dirty="0"/>
          </a:p>
        </p:txBody>
      </p:sp>
      <p:sp>
        <p:nvSpPr>
          <p:cNvPr id="7" name="Slide Number Placeholder 6"/>
          <p:cNvSpPr>
            <a:spLocks noGrp="1"/>
          </p:cNvSpPr>
          <p:nvPr>
            <p:ph type="sldNum" sz="quarter" idx="12"/>
          </p:nvPr>
        </p:nvSpPr>
        <p:spPr/>
        <p:txBody>
          <a:bodyPr rtlCol="0"/>
          <a:lstStyle/>
          <a:p>
            <a:pPr algn="ctr" rtl="0"/>
            <a:fld id="{D79E6812-DF0E-4B88-AFAA-EAC7168F54C0}" type="slidenum">
              <a:rPr lang="en-US" smtClean="0"/>
              <a:pPr algn="ctr" rtl="0"/>
              <a:t>‹N°›</a:t>
            </a:fld>
            <a:endParaRPr lang="en-US" dirty="0"/>
          </a:p>
        </p:txBody>
      </p:sp>
    </p:spTree>
    <p:extLst>
      <p:ext uri="{BB962C8B-B14F-4D97-AF65-F5344CB8AC3E}">
        <p14:creationId xmlns:p14="http://schemas.microsoft.com/office/powerpoint/2010/main" val="3137236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fr-fr"/>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lgn="r" rtl="0"/>
            <a:fld id="{53BEF823-48A5-43FC-BE03-E79964288B41}" type="datetimeFigureOut">
              <a:rPr lang="en-US" smtClean="0"/>
              <a:pPr algn="r" rtl="0"/>
              <a:t>2/2/2023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lgn="l" rtl="0"/>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lgn="ctr" rtl="0"/>
            <a:fld id="{D79E6812-DF0E-4B88-AFAA-EAC7168F54C0}" type="slidenum">
              <a:rPr lang="en-US" smtClean="0"/>
              <a:pPr algn="ctr" rtl="0"/>
              <a:t>‹N°›</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089226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6.xml"/><Relationship Id="rId7" Type="http://schemas.openxmlformats.org/officeDocument/2006/relationships/notesSlide" Target="../notesSlides/notesSlide2.xml"/><Relationship Id="rId12" Type="http://schemas.microsoft.com/office/2007/relationships/diagramDrawing" Target="../diagrams/drawing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11" Type="http://schemas.openxmlformats.org/officeDocument/2006/relationships/diagramColors" Target="../diagrams/colors1.xml"/><Relationship Id="rId5" Type="http://schemas.openxmlformats.org/officeDocument/2006/relationships/tags" Target="../tags/tag8.xml"/><Relationship Id="rId10" Type="http://schemas.openxmlformats.org/officeDocument/2006/relationships/diagramQuickStyle" Target="../diagrams/quickStyle1.xml"/><Relationship Id="rId4" Type="http://schemas.openxmlformats.org/officeDocument/2006/relationships/tags" Target="../tags/tag7.xml"/><Relationship Id="rId9"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notesSlide" Target="../notesSlides/notesSlide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5.xml"/><Relationship Id="rId5" Type="http://schemas.openxmlformats.org/officeDocument/2006/relationships/tags" Target="../tags/tag15.xml"/><Relationship Id="rId4" Type="http://schemas.openxmlformats.org/officeDocument/2006/relationships/tags" Target="../tags/tag1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custDataLst>
              <p:tags r:id="rId1"/>
            </p:custDataLst>
          </p:nvPr>
        </p:nvSpPr>
        <p:spPr bwMode="auto">
          <a:xfrm>
            <a:off x="1540902" y="489228"/>
            <a:ext cx="6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rtlCol="0"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algn="ctr" rtl="0" eaLnBrk="1" hangingPunct="1">
              <a:lnSpc>
                <a:spcPct val="100000"/>
              </a:lnSpc>
              <a:spcAft>
                <a:spcPct val="0"/>
              </a:spcAft>
            </a:pPr>
            <a:endParaRPr lang="fr-CA" altLang="en-GB" sz="2400">
              <a:latin typeface="Times New Roman" pitchFamily="18" charset="0"/>
            </a:endParaRPr>
          </a:p>
        </p:txBody>
      </p:sp>
      <p:sp>
        <p:nvSpPr>
          <p:cNvPr id="6" name="Rectangle 4"/>
          <p:cNvSpPr txBox="1">
            <a:spLocks noChangeArrowheads="1"/>
          </p:cNvSpPr>
          <p:nvPr>
            <p:custDataLst>
              <p:tags r:id="rId2"/>
            </p:custDataLst>
          </p:nvPr>
        </p:nvSpPr>
        <p:spPr bwMode="auto">
          <a:xfrm>
            <a:off x="1219663" y="3861359"/>
            <a:ext cx="4673600" cy="8426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bodyPr>
          <a:lstStyle>
            <a:lvl1pPr marL="190500" indent="-190500" algn="l" rtl="0" eaLnBrk="0" fontAlgn="base" hangingPunct="0">
              <a:spcBef>
                <a:spcPct val="0"/>
              </a:spcBef>
              <a:spcAft>
                <a:spcPct val="37000"/>
              </a:spcAft>
              <a:buChar char="•"/>
              <a:tabLst>
                <a:tab pos="5715000" algn="l"/>
              </a:tabLst>
              <a:defRPr>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16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4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2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2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9pPr>
          </a:lstStyle>
          <a:p>
            <a:pPr marL="0" indent="0" defTabSz="914400" rtl="0" eaLnBrk="1" hangingPunct="1">
              <a:lnSpc>
                <a:spcPct val="120000"/>
              </a:lnSpc>
              <a:spcAft>
                <a:spcPts val="0"/>
              </a:spcAft>
              <a:buNone/>
            </a:pPr>
            <a:r>
              <a:rPr lang="fr-CA" sz="1400" b="1">
                <a:solidFill>
                  <a:schemeClr val="bg1"/>
                </a:solidFill>
              </a:rPr>
              <a:t>Ébauche des considérations aux fins de discussion interne (janvier 2023)</a:t>
            </a:r>
          </a:p>
        </p:txBody>
      </p:sp>
      <p:sp>
        <p:nvSpPr>
          <p:cNvPr id="7" name="TextBox 6"/>
          <p:cNvSpPr txBox="1"/>
          <p:nvPr>
            <p:custDataLst>
              <p:tags r:id="rId3"/>
            </p:custDataLst>
          </p:nvPr>
        </p:nvSpPr>
        <p:spPr>
          <a:xfrm>
            <a:off x="1016000" y="889001"/>
            <a:ext cx="8229600" cy="2072619"/>
          </a:xfrm>
          <a:prstGeom prst="rect">
            <a:avLst/>
          </a:prstGeom>
          <a:noFill/>
        </p:spPr>
        <p:txBody>
          <a:bodyPr wrap="square" rtlCol="0">
            <a:spAutoFit/>
          </a:bodyPr>
          <a:lstStyle/>
          <a:p>
            <a:pPr rtl="0">
              <a:lnSpc>
                <a:spcPts val="4933"/>
              </a:lnSpc>
              <a:spcAft>
                <a:spcPts val="667"/>
              </a:spcAft>
            </a:pPr>
            <a:r>
              <a:rPr lang="fr-CA" sz="4800" b="1">
                <a:solidFill>
                  <a:srgbClr val="FFFFFF"/>
                </a:solidFill>
              </a:rPr>
              <a:t>Réforme de l’infrastructure </a:t>
            </a:r>
          </a:p>
          <a:p>
            <a:pPr rtl="0">
              <a:lnSpc>
                <a:spcPts val="4933"/>
              </a:lnSpc>
              <a:spcAft>
                <a:spcPts val="667"/>
              </a:spcAft>
            </a:pPr>
            <a:r>
              <a:rPr lang="fr-CA" sz="4800" b="1">
                <a:solidFill>
                  <a:srgbClr val="FFFFFF"/>
                </a:solidFill>
              </a:rPr>
              <a:t>Gestion de l’entente de financement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rtl="0"/>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69651B2-9F74-4AE6-9339-82D72250FA58}"/>
              </a:ext>
            </a:extLst>
          </p:cNvPr>
          <p:cNvSpPr>
            <a:spLocks noGrp="1"/>
          </p:cNvSpPr>
          <p:nvPr>
            <p:ph type="title"/>
            <p:custDataLst>
              <p:tags r:id="rId3"/>
            </p:custDataLst>
          </p:nvPr>
        </p:nvSpPr>
        <p:spPr>
          <a:xfrm>
            <a:off x="492370" y="516835"/>
            <a:ext cx="3084844" cy="5772840"/>
          </a:xfrm>
        </p:spPr>
        <p:txBody>
          <a:bodyPr rtlCol="0" anchor="ctr">
            <a:normAutofit/>
          </a:bodyPr>
          <a:lstStyle/>
          <a:p>
            <a:pPr rtl="0"/>
            <a:r>
              <a:rPr lang="fr-CA" sz="3600" dirty="0">
                <a:solidFill>
                  <a:srgbClr val="FFFFFF"/>
                </a:solidFill>
              </a:rPr>
              <a:t>Aperçu de la gestion de l’entente de financement</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16B4DB43-B697-8666-F805-9D2E08D34613}"/>
              </a:ext>
            </a:extLst>
          </p:cNvPr>
          <p:cNvGraphicFramePr>
            <a:graphicFrameLocks noGrp="1"/>
          </p:cNvGraphicFramePr>
          <p:nvPr>
            <p:ph idx="1"/>
            <p:custDataLst>
              <p:tags r:id="rId5"/>
            </p:custDataLst>
            <p:extLst>
              <p:ext uri="{D42A27DB-BD31-4B8C-83A1-F6EECF244321}">
                <p14:modId xmlns:p14="http://schemas.microsoft.com/office/powerpoint/2010/main" val="107041353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59183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E6D1B-57FA-4BD6-8E74-ED5DF0EBE7E8}"/>
              </a:ext>
            </a:extLst>
          </p:cNvPr>
          <p:cNvSpPr>
            <a:spLocks noGrp="1"/>
          </p:cNvSpPr>
          <p:nvPr>
            <p:ph type="title"/>
            <p:custDataLst>
              <p:tags r:id="rId1"/>
            </p:custDataLst>
          </p:nvPr>
        </p:nvSpPr>
        <p:spPr/>
        <p:txBody>
          <a:bodyPr rtlCol="0"/>
          <a:lstStyle/>
          <a:p>
            <a:pPr rtl="0"/>
            <a:r>
              <a:rPr lang="fr-CA"/>
              <a:t>Considérations relatives à la réforme</a:t>
            </a:r>
            <a:endParaRPr lang="fr-CA" dirty="0"/>
          </a:p>
        </p:txBody>
      </p:sp>
      <p:sp>
        <p:nvSpPr>
          <p:cNvPr id="3" name="Content Placeholder 2">
            <a:extLst>
              <a:ext uri="{FF2B5EF4-FFF2-40B4-BE49-F238E27FC236}">
                <a16:creationId xmlns:a16="http://schemas.microsoft.com/office/drawing/2014/main" id="{6126DA44-67FB-4285-87C2-DBFABC8C99A9}"/>
              </a:ext>
            </a:extLst>
          </p:cNvPr>
          <p:cNvSpPr>
            <a:spLocks noGrp="1"/>
          </p:cNvSpPr>
          <p:nvPr>
            <p:ph idx="1"/>
            <p:custDataLst>
              <p:tags r:id="rId2"/>
            </p:custDataLst>
          </p:nvPr>
        </p:nvSpPr>
        <p:spPr/>
        <p:txBody>
          <a:bodyPr rtlCol="0">
            <a:normAutofit fontScale="92500" lnSpcReduction="10000"/>
          </a:bodyPr>
          <a:lstStyle/>
          <a:p>
            <a:pPr marL="0" marR="0" lvl="0" indent="0" rtl="0">
              <a:lnSpc>
                <a:spcPct val="105000"/>
              </a:lnSpc>
              <a:spcBef>
                <a:spcPts val="0"/>
              </a:spcBef>
              <a:spcAft>
                <a:spcPts val="0"/>
              </a:spcAft>
              <a:buNone/>
            </a:pPr>
            <a:r>
              <a:rPr lang="fr-CA" sz="2400" b="1" dirty="0">
                <a:effectLst/>
                <a:ea typeface="Times New Roman" panose="02020603050405020304" pitchFamily="18" charset="0"/>
              </a:rPr>
              <a:t>Entente</a:t>
            </a:r>
            <a:r>
              <a:rPr lang="fr-CA" sz="2400" b="1" dirty="0">
                <a:ea typeface="Times New Roman" panose="02020603050405020304" pitchFamily="18" charset="0"/>
              </a:rPr>
              <a:t> de financement</a:t>
            </a:r>
          </a:p>
          <a:p>
            <a:pPr marL="742950" marR="0" lvl="1" indent="-285750" algn="l" defTabSz="914400" rtl="0" eaLnBrk="1" fontAlgn="auto" latinLnBrk="0" hangingPunct="1">
              <a:lnSpc>
                <a:spcPct val="105000"/>
              </a:lnSpc>
              <a:spcBef>
                <a:spcPts val="0"/>
              </a:spcBef>
              <a:spcAft>
                <a:spcPts val="800"/>
              </a:spcAft>
              <a:buClr>
                <a:srgbClr val="E48312"/>
              </a:buClr>
              <a:buSzTx/>
              <a:buFont typeface="Courier New" panose="02070309020205020404" pitchFamily="49" charset="0"/>
              <a:buChar char="o"/>
              <a:tabLst/>
              <a:defRPr/>
            </a:pPr>
            <a:r>
              <a:rPr lang="fr-CA" sz="2400" dirty="0">
                <a:solidFill>
                  <a:srgbClr val="000000">
                    <a:lumMod val="75000"/>
                    <a:lumOff val="25000"/>
                  </a:srgbClr>
                </a:solidFill>
                <a:ea typeface="Times New Roman" panose="02020603050405020304" pitchFamily="18" charset="0"/>
              </a:rPr>
              <a:t>Durée de l’entente (5 ans, 10 ans ou plus)</a:t>
            </a:r>
          </a:p>
          <a:p>
            <a:pPr marL="742950" marR="0" lvl="1" indent="-285750" algn="l" defTabSz="914400" rtl="0" eaLnBrk="1" fontAlgn="auto" latinLnBrk="0" hangingPunct="1">
              <a:lnSpc>
                <a:spcPct val="105000"/>
              </a:lnSpc>
              <a:spcBef>
                <a:spcPts val="0"/>
              </a:spcBef>
              <a:spcAft>
                <a:spcPts val="800"/>
              </a:spcAft>
              <a:buClr>
                <a:srgbClr val="E48312"/>
              </a:buClr>
              <a:buSzTx/>
              <a:buFont typeface="Courier New" panose="02070309020205020404" pitchFamily="49" charset="0"/>
              <a:buChar char="o"/>
              <a:tabLst/>
              <a:defRPr/>
            </a:pPr>
            <a:r>
              <a:rPr lang="fr-CA" sz="2400" b="0" i="0" u="none" strike="noStrike" kern="1200" cap="none" spc="0" normalizeH="0" noProof="0" dirty="0">
                <a:ln>
                  <a:noFill/>
                </a:ln>
                <a:solidFill>
                  <a:srgbClr val="000000">
                    <a:lumMod val="75000"/>
                    <a:lumOff val="25000"/>
                  </a:srgbClr>
                </a:solidFill>
                <a:effectLst/>
                <a:uLnTx/>
                <a:uFillTx/>
                <a:ea typeface="Times New Roman" panose="02020603050405020304" pitchFamily="18" charset="0"/>
                <a:cs typeface="+mn-cs"/>
              </a:rPr>
              <a:t>Capacité d’utiliser le modèle d’Entente globale de financement actuel </a:t>
            </a:r>
          </a:p>
          <a:p>
            <a:pPr marL="742950" marR="0" lvl="1" indent="-285750" algn="l" defTabSz="914400" rtl="0" eaLnBrk="1" fontAlgn="auto" latinLnBrk="0" hangingPunct="1">
              <a:lnSpc>
                <a:spcPct val="105000"/>
              </a:lnSpc>
              <a:spcBef>
                <a:spcPts val="0"/>
              </a:spcBef>
              <a:spcAft>
                <a:spcPts val="800"/>
              </a:spcAft>
              <a:buClr>
                <a:srgbClr val="E48312"/>
              </a:buClr>
              <a:buSzTx/>
              <a:buFont typeface="Courier New" panose="02070309020205020404" pitchFamily="49" charset="0"/>
              <a:buChar char="o"/>
              <a:tabLst/>
              <a:defRPr/>
            </a:pPr>
            <a:r>
              <a:rPr lang="fr-CA" sz="2400" dirty="0">
                <a:solidFill>
                  <a:srgbClr val="000000">
                    <a:lumMod val="75000"/>
                    <a:lumOff val="25000"/>
                  </a:srgbClr>
                </a:solidFill>
                <a:ea typeface="Times New Roman" panose="02020603050405020304" pitchFamily="18" charset="0"/>
              </a:rPr>
              <a:t>Ajouts requis </a:t>
            </a:r>
            <a:r>
              <a:rPr lang="fr-CA" sz="2400" b="0" i="0" u="none" strike="noStrike" kern="1200" cap="none" spc="0" normalizeH="0" noProof="0" dirty="0">
                <a:ln>
                  <a:noFill/>
                </a:ln>
                <a:solidFill>
                  <a:srgbClr val="000000">
                    <a:lumMod val="75000"/>
                    <a:lumOff val="25000"/>
                  </a:srgbClr>
                </a:solidFill>
                <a:effectLst/>
                <a:uLnTx/>
                <a:uFillTx/>
                <a:ea typeface="Times New Roman" panose="02020603050405020304" pitchFamily="18" charset="0"/>
                <a:cs typeface="+mn-cs"/>
              </a:rPr>
              <a:t>au modèle standard (du texte optionnel sera nécessaire)</a:t>
            </a:r>
          </a:p>
          <a:p>
            <a:pPr marL="0" marR="0" lvl="0" indent="0" rtl="0">
              <a:lnSpc>
                <a:spcPct val="105000"/>
              </a:lnSpc>
              <a:spcBef>
                <a:spcPts val="0"/>
              </a:spcBef>
              <a:spcAft>
                <a:spcPts val="0"/>
              </a:spcAft>
              <a:buNone/>
            </a:pPr>
            <a:endParaRPr lang="fr-CA" sz="2400" b="1" dirty="0">
              <a:effectLst/>
              <a:ea typeface="Times New Roman" panose="02020603050405020304" pitchFamily="18" charset="0"/>
            </a:endParaRPr>
          </a:p>
          <a:p>
            <a:pPr marL="0" marR="0" lvl="0" indent="0" rtl="0">
              <a:lnSpc>
                <a:spcPct val="105000"/>
              </a:lnSpc>
              <a:spcBef>
                <a:spcPts val="0"/>
              </a:spcBef>
              <a:spcAft>
                <a:spcPts val="0"/>
              </a:spcAft>
              <a:buNone/>
            </a:pPr>
            <a:r>
              <a:rPr lang="fr-CA" sz="2400" b="1" dirty="0">
                <a:effectLst/>
                <a:ea typeface="Times New Roman" panose="02020603050405020304" pitchFamily="18" charset="0"/>
              </a:rPr>
              <a:t>Financement</a:t>
            </a:r>
          </a:p>
          <a:p>
            <a:pPr marL="742950" marR="0" lvl="1" indent="-285750" rtl="0">
              <a:lnSpc>
                <a:spcPct val="105000"/>
              </a:lnSpc>
              <a:spcBef>
                <a:spcPts val="0"/>
              </a:spcBef>
              <a:spcAft>
                <a:spcPts val="0"/>
              </a:spcAft>
              <a:buFont typeface="Courier New" panose="02070309020205020404" pitchFamily="49" charset="0"/>
              <a:buChar char="o"/>
            </a:pPr>
            <a:r>
              <a:rPr lang="fr-CA" sz="2400" dirty="0">
                <a:effectLst/>
                <a:ea typeface="Times New Roman" panose="02020603050405020304" pitchFamily="18" charset="0"/>
              </a:rPr>
              <a:t>Établissement du scénario de référence</a:t>
            </a:r>
          </a:p>
          <a:p>
            <a:pPr marL="742950" marR="0" lvl="1" indent="-285750" rtl="0">
              <a:lnSpc>
                <a:spcPct val="105000"/>
              </a:lnSpc>
              <a:spcBef>
                <a:spcPts val="0"/>
              </a:spcBef>
              <a:spcAft>
                <a:spcPts val="0"/>
              </a:spcAft>
              <a:buFont typeface="Courier New" panose="02070309020205020404" pitchFamily="49" charset="0"/>
              <a:buChar char="o"/>
            </a:pPr>
            <a:r>
              <a:rPr lang="fr-CA" sz="2400" dirty="0">
                <a:effectLst/>
                <a:ea typeface="Times New Roman" panose="02020603050405020304" pitchFamily="18" charset="0"/>
              </a:rPr>
              <a:t>Ajout de biens       </a:t>
            </a:r>
          </a:p>
          <a:p>
            <a:pPr marL="742950" marR="0" lvl="1" indent="-285750" rtl="0">
              <a:lnSpc>
                <a:spcPct val="105000"/>
              </a:lnSpc>
              <a:spcBef>
                <a:spcPts val="0"/>
              </a:spcBef>
              <a:spcAft>
                <a:spcPts val="800"/>
              </a:spcAft>
              <a:buFont typeface="Courier New" panose="02070309020205020404" pitchFamily="49" charset="0"/>
              <a:buChar char="o"/>
            </a:pPr>
            <a:r>
              <a:rPr lang="fr-CA" sz="2400" dirty="0">
                <a:effectLst/>
                <a:ea typeface="Times New Roman" panose="02020603050405020304" pitchFamily="18" charset="0"/>
              </a:rPr>
              <a:t>Modification de l’année de base </a:t>
            </a:r>
          </a:p>
          <a:p>
            <a:pPr marL="742950" marR="0" lvl="1" indent="-285750" rtl="0">
              <a:lnSpc>
                <a:spcPct val="105000"/>
              </a:lnSpc>
              <a:spcBef>
                <a:spcPts val="0"/>
              </a:spcBef>
              <a:spcAft>
                <a:spcPts val="800"/>
              </a:spcAft>
              <a:buFont typeface="Courier New" panose="02070309020205020404" pitchFamily="49" charset="0"/>
              <a:buChar char="o"/>
            </a:pPr>
            <a:r>
              <a:rPr lang="fr-CA" sz="2400" dirty="0">
                <a:ea typeface="Times New Roman" panose="02020603050405020304" pitchFamily="18" charset="0"/>
              </a:rPr>
              <a:t>Refus de participer</a:t>
            </a:r>
            <a:endParaRPr lang="fr-CA" sz="2400" dirty="0">
              <a:effectLst/>
              <a:ea typeface="Times New Roman" panose="02020603050405020304" pitchFamily="18" charset="0"/>
            </a:endParaRPr>
          </a:p>
          <a:p>
            <a:pPr rtl="0"/>
            <a:endParaRPr lang="fr-CA" dirty="0"/>
          </a:p>
        </p:txBody>
      </p:sp>
    </p:spTree>
    <p:extLst>
      <p:ext uri="{BB962C8B-B14F-4D97-AF65-F5344CB8AC3E}">
        <p14:creationId xmlns:p14="http://schemas.microsoft.com/office/powerpoint/2010/main" val="1689106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AEB1E-24C9-4122-963B-1BD929697AD8}"/>
              </a:ext>
            </a:extLst>
          </p:cNvPr>
          <p:cNvSpPr>
            <a:spLocks noGrp="1"/>
          </p:cNvSpPr>
          <p:nvPr>
            <p:ph type="title"/>
            <p:custDataLst>
              <p:tags r:id="rId1"/>
            </p:custDataLst>
          </p:nvPr>
        </p:nvSpPr>
        <p:spPr/>
        <p:txBody>
          <a:bodyPr rtlCol="0"/>
          <a:lstStyle/>
          <a:p>
            <a:pPr rtl="0"/>
            <a:r>
              <a:rPr lang="fr-CA" dirty="0"/>
              <a:t>Entente de financement</a:t>
            </a:r>
          </a:p>
        </p:txBody>
      </p:sp>
      <p:sp>
        <p:nvSpPr>
          <p:cNvPr id="3" name="Text Placeholder 2">
            <a:extLst>
              <a:ext uri="{FF2B5EF4-FFF2-40B4-BE49-F238E27FC236}">
                <a16:creationId xmlns:a16="http://schemas.microsoft.com/office/drawing/2014/main" id="{1DEB3806-DD6B-49DB-81DA-A6DFA89E074A}"/>
              </a:ext>
            </a:extLst>
          </p:cNvPr>
          <p:cNvSpPr>
            <a:spLocks noGrp="1"/>
          </p:cNvSpPr>
          <p:nvPr>
            <p:ph type="body" idx="1"/>
            <p:custDataLst>
              <p:tags r:id="rId2"/>
            </p:custDataLst>
          </p:nvPr>
        </p:nvSpPr>
        <p:spPr/>
        <p:txBody>
          <a:bodyPr rtlCol="0">
            <a:normAutofit/>
          </a:bodyPr>
          <a:lstStyle/>
          <a:p>
            <a:pPr rtl="0"/>
            <a:r>
              <a:rPr lang="fr-CA" sz="1800" dirty="0"/>
              <a:t>Modèle d’entente de financement actuel</a:t>
            </a:r>
          </a:p>
        </p:txBody>
      </p:sp>
      <p:sp>
        <p:nvSpPr>
          <p:cNvPr id="4" name="Content Placeholder 3">
            <a:extLst>
              <a:ext uri="{FF2B5EF4-FFF2-40B4-BE49-F238E27FC236}">
                <a16:creationId xmlns:a16="http://schemas.microsoft.com/office/drawing/2014/main" id="{BB9EE82E-7A62-4D16-B784-1615CB501549}"/>
              </a:ext>
            </a:extLst>
          </p:cNvPr>
          <p:cNvSpPr>
            <a:spLocks noGrp="1"/>
          </p:cNvSpPr>
          <p:nvPr>
            <p:ph sz="half" idx="2"/>
            <p:custDataLst>
              <p:tags r:id="rId3"/>
            </p:custDataLst>
          </p:nvPr>
        </p:nvSpPr>
        <p:spPr>
          <a:xfrm>
            <a:off x="1097280" y="2397760"/>
            <a:ext cx="4937760" cy="3562774"/>
          </a:xfrm>
          <a:ln>
            <a:solidFill>
              <a:schemeClr val="accent1"/>
            </a:solidFill>
          </a:ln>
        </p:spPr>
        <p:txBody>
          <a:bodyPr rtlCol="0">
            <a:normAutofit fontScale="92500" lnSpcReduction="20000"/>
          </a:bodyPr>
          <a:lstStyle/>
          <a:p>
            <a:pPr marL="0" marR="0" lvl="0" indent="0" rtl="0">
              <a:lnSpc>
                <a:spcPct val="105000"/>
              </a:lnSpc>
              <a:spcBef>
                <a:spcPts val="0"/>
              </a:spcBef>
              <a:spcAft>
                <a:spcPts val="0"/>
              </a:spcAft>
              <a:buNone/>
            </a:pPr>
            <a:r>
              <a:rPr lang="fr-CA">
                <a:ea typeface="Times New Roman" panose="02020603050405020304" pitchFamily="18" charset="0"/>
              </a:rPr>
              <a:t>Le Ministère offre actuellement un financement aux bénéficiaires des Premières Nations en vertu du </a:t>
            </a:r>
            <a:r>
              <a:rPr lang="fr-CA" b="1">
                <a:ea typeface="Times New Roman" panose="02020603050405020304" pitchFamily="18" charset="0"/>
              </a:rPr>
              <a:t>modèle d’Entente globale de financement</a:t>
            </a:r>
            <a:r>
              <a:rPr lang="fr-CA">
                <a:ea typeface="Times New Roman" panose="02020603050405020304" pitchFamily="18" charset="0"/>
              </a:rPr>
              <a:t>, dont la durée varie. </a:t>
            </a:r>
          </a:p>
          <a:p>
            <a:pPr marL="0" marR="0" lvl="0" indent="0" rtl="0">
              <a:lnSpc>
                <a:spcPct val="105000"/>
              </a:lnSpc>
              <a:spcBef>
                <a:spcPts val="0"/>
              </a:spcBef>
              <a:spcAft>
                <a:spcPts val="0"/>
              </a:spcAft>
              <a:buNone/>
            </a:pPr>
            <a:endParaRPr lang="fr-CA">
              <a:effectLst/>
              <a:ea typeface="Times New Roman" panose="02020603050405020304" pitchFamily="18" charset="0"/>
            </a:endParaRPr>
          </a:p>
          <a:p>
            <a:pPr marL="635508" lvl="1" indent="-342900" rtl="0">
              <a:lnSpc>
                <a:spcPct val="105000"/>
              </a:lnSpc>
              <a:spcBef>
                <a:spcPts val="0"/>
              </a:spcBef>
              <a:spcAft>
                <a:spcPts val="0"/>
              </a:spcAft>
              <a:buFont typeface="Wingdings" panose="05000000000000000000" pitchFamily="2" charset="2"/>
              <a:buChar char="§"/>
            </a:pPr>
            <a:r>
              <a:rPr lang="fr-CA" b="1">
                <a:ea typeface="Times New Roman" panose="02020603050405020304" pitchFamily="18" charset="0"/>
              </a:rPr>
              <a:t>Durée typique </a:t>
            </a:r>
            <a:r>
              <a:rPr lang="fr-CA">
                <a:ea typeface="Times New Roman" panose="02020603050405020304" pitchFamily="18" charset="0"/>
              </a:rPr>
              <a:t>: les ententes de financement avec les Premières Nations ont généralement une durée de </a:t>
            </a:r>
            <a:r>
              <a:rPr lang="fr-CA" b="1">
                <a:ea typeface="Times New Roman" panose="02020603050405020304" pitchFamily="18" charset="0"/>
              </a:rPr>
              <a:t>5 ans</a:t>
            </a:r>
          </a:p>
          <a:p>
            <a:pPr marL="292608" lvl="1" indent="0" rtl="0">
              <a:lnSpc>
                <a:spcPct val="105000"/>
              </a:lnSpc>
              <a:spcBef>
                <a:spcPts val="0"/>
              </a:spcBef>
              <a:spcAft>
                <a:spcPts val="0"/>
              </a:spcAft>
              <a:buNone/>
            </a:pPr>
            <a:endParaRPr lang="fr-CA">
              <a:ea typeface="Times New Roman" panose="02020603050405020304" pitchFamily="18" charset="0"/>
            </a:endParaRPr>
          </a:p>
          <a:p>
            <a:pPr marL="635508" lvl="1" indent="-342900" rtl="0">
              <a:lnSpc>
                <a:spcPct val="105000"/>
              </a:lnSpc>
              <a:spcBef>
                <a:spcPts val="0"/>
              </a:spcBef>
              <a:spcAft>
                <a:spcPts val="0"/>
              </a:spcAft>
              <a:buFont typeface="Wingdings" panose="05000000000000000000" pitchFamily="2" charset="2"/>
              <a:buChar char="§"/>
            </a:pPr>
            <a:r>
              <a:rPr lang="fr-CA" b="1">
                <a:effectLst/>
                <a:ea typeface="Times New Roman" panose="02020603050405020304" pitchFamily="18" charset="0"/>
              </a:rPr>
              <a:t>Avec la subvention au titre de la NRF</a:t>
            </a:r>
            <a:r>
              <a:rPr lang="fr-CA">
                <a:effectLst/>
                <a:ea typeface="Times New Roman" panose="02020603050405020304" pitchFamily="18" charset="0"/>
              </a:rPr>
              <a:t> : les </a:t>
            </a:r>
            <a:r>
              <a:rPr lang="fr-CA">
                <a:ea typeface="Times New Roman" panose="02020603050405020304" pitchFamily="18" charset="0"/>
              </a:rPr>
              <a:t>ententes de financement</a:t>
            </a:r>
            <a:r>
              <a:rPr lang="fr-CA">
                <a:effectLst/>
                <a:ea typeface="Times New Roman" panose="02020603050405020304" pitchFamily="18" charset="0"/>
              </a:rPr>
              <a:t> avec les Premières Nations ont une durée de</a:t>
            </a:r>
            <a:r>
              <a:rPr lang="fr-CA" b="1">
                <a:effectLst/>
                <a:ea typeface="Times New Roman" panose="02020603050405020304" pitchFamily="18" charset="0"/>
              </a:rPr>
              <a:t> 10 ans </a:t>
            </a:r>
          </a:p>
          <a:p>
            <a:pPr rtl="0"/>
            <a:endParaRPr lang="fr-CA"/>
          </a:p>
        </p:txBody>
      </p:sp>
      <p:sp>
        <p:nvSpPr>
          <p:cNvPr id="5" name="Text Placeholder 4">
            <a:extLst>
              <a:ext uri="{FF2B5EF4-FFF2-40B4-BE49-F238E27FC236}">
                <a16:creationId xmlns:a16="http://schemas.microsoft.com/office/drawing/2014/main" id="{79E7D593-2628-4F19-9CF5-89E009DF1DC1}"/>
              </a:ext>
            </a:extLst>
          </p:cNvPr>
          <p:cNvSpPr>
            <a:spLocks noGrp="1"/>
          </p:cNvSpPr>
          <p:nvPr>
            <p:ph type="body" sz="quarter" idx="3"/>
            <p:custDataLst>
              <p:tags r:id="rId4"/>
            </p:custDataLst>
          </p:nvPr>
        </p:nvSpPr>
        <p:spPr/>
        <p:txBody>
          <a:bodyPr rtlCol="0"/>
          <a:lstStyle/>
          <a:p>
            <a:pPr rtl="0"/>
            <a:r>
              <a:rPr lang="fr-CA"/>
              <a:t> Considérations relatives à la réforme</a:t>
            </a:r>
          </a:p>
        </p:txBody>
      </p:sp>
      <p:sp>
        <p:nvSpPr>
          <p:cNvPr id="6" name="Content Placeholder 5">
            <a:extLst>
              <a:ext uri="{FF2B5EF4-FFF2-40B4-BE49-F238E27FC236}">
                <a16:creationId xmlns:a16="http://schemas.microsoft.com/office/drawing/2014/main" id="{A11D7ECB-C4C0-4FAF-9A27-B8BDF56AFF08}"/>
              </a:ext>
            </a:extLst>
          </p:cNvPr>
          <p:cNvSpPr>
            <a:spLocks noGrp="1"/>
          </p:cNvSpPr>
          <p:nvPr>
            <p:ph sz="quarter" idx="4"/>
            <p:custDataLst>
              <p:tags r:id="rId5"/>
            </p:custDataLst>
          </p:nvPr>
        </p:nvSpPr>
        <p:spPr>
          <a:xfrm>
            <a:off x="6217920" y="2397760"/>
            <a:ext cx="4937760" cy="3562774"/>
          </a:xfrm>
          <a:ln>
            <a:solidFill>
              <a:schemeClr val="accent1"/>
            </a:solidFill>
          </a:ln>
        </p:spPr>
        <p:txBody>
          <a:bodyPr rtlCol="0">
            <a:normAutofit fontScale="92500" lnSpcReduction="20000"/>
          </a:bodyPr>
          <a:lstStyle/>
          <a:p>
            <a:pPr rtl="0"/>
            <a:r>
              <a:rPr lang="fr-CA" dirty="0"/>
              <a:t>Avec l’élaboration de </a:t>
            </a:r>
            <a:r>
              <a:rPr lang="fr-CA" b="1" dirty="0"/>
              <a:t>nouvelles modalités en vertu d’une seule autorité</a:t>
            </a:r>
            <a:r>
              <a:rPr lang="fr-CA" dirty="0"/>
              <a:t> et l’approche de financement pour l’infrastructure, du texte normalisé devra être rédigé pour être intégré aux ententes de financement.</a:t>
            </a:r>
          </a:p>
          <a:p>
            <a:pPr lvl="1" rtl="0">
              <a:buFont typeface="Wingdings" panose="05000000000000000000" pitchFamily="2" charset="2"/>
              <a:buChar char="§"/>
            </a:pPr>
            <a:r>
              <a:rPr lang="fr-CA" dirty="0"/>
              <a:t>Ajouter une déclaration de type « </a:t>
            </a:r>
            <a:r>
              <a:rPr lang="fr-CA" b="1" dirty="0"/>
              <a:t>si</a:t>
            </a:r>
            <a:r>
              <a:rPr lang="fr-CA" dirty="0"/>
              <a:t> » pour le financement en vertu de l’</a:t>
            </a:r>
            <a:r>
              <a:rPr lang="fr-CA" b="1" dirty="0"/>
              <a:t>approche de financement </a:t>
            </a:r>
          </a:p>
          <a:p>
            <a:pPr lvl="1" rtl="0">
              <a:buFont typeface="Wingdings" panose="05000000000000000000" pitchFamily="2" charset="2"/>
              <a:buChar char="§"/>
            </a:pPr>
            <a:r>
              <a:rPr lang="fr-CA" dirty="0"/>
              <a:t>Ajouter une nouvelle description du programme </a:t>
            </a:r>
          </a:p>
          <a:p>
            <a:pPr lvl="1" rtl="0">
              <a:buFont typeface="Wingdings" panose="05000000000000000000" pitchFamily="2" charset="2"/>
              <a:buChar char="§"/>
            </a:pPr>
            <a:r>
              <a:rPr lang="fr-CA" dirty="0"/>
              <a:t>Si un bénéficiaire </a:t>
            </a:r>
            <a:r>
              <a:rPr lang="fr-CA" b="1" dirty="0"/>
              <a:t>adhère à l’approche</a:t>
            </a:r>
            <a:r>
              <a:rPr lang="fr-CA" dirty="0"/>
              <a:t>, envisager de l’ajouter à l’entente existante (et modifier celle-ci au début du nouvel exercice financier)</a:t>
            </a:r>
          </a:p>
          <a:p>
            <a:pPr lvl="1" rtl="0">
              <a:buFont typeface="Wingdings" panose="05000000000000000000" pitchFamily="2" charset="2"/>
              <a:buChar char="§"/>
            </a:pPr>
            <a:r>
              <a:rPr lang="fr-CA" dirty="0"/>
              <a:t>Si un bénéficiaire a l’option de </a:t>
            </a:r>
            <a:r>
              <a:rPr lang="fr-CA" b="1" dirty="0"/>
              <a:t>ne pas adhérer à l’approche</a:t>
            </a:r>
            <a:r>
              <a:rPr lang="fr-CA" dirty="0"/>
              <a:t>, envisager de modifier l’entente au début du prochain exercice financier</a:t>
            </a:r>
          </a:p>
        </p:txBody>
      </p:sp>
    </p:spTree>
    <p:extLst>
      <p:ext uri="{BB962C8B-B14F-4D97-AF65-F5344CB8AC3E}">
        <p14:creationId xmlns:p14="http://schemas.microsoft.com/office/powerpoint/2010/main" val="803461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E9CB7-9BCF-4898-9DEC-4A987926A71A}"/>
              </a:ext>
            </a:extLst>
          </p:cNvPr>
          <p:cNvSpPr>
            <a:spLocks noGrp="1"/>
          </p:cNvSpPr>
          <p:nvPr>
            <p:ph type="title"/>
            <p:custDataLst>
              <p:tags r:id="rId1"/>
            </p:custDataLst>
          </p:nvPr>
        </p:nvSpPr>
        <p:spPr/>
        <p:txBody>
          <a:bodyPr rtlCol="0"/>
          <a:lstStyle/>
          <a:p>
            <a:pPr rtl="0"/>
            <a:r>
              <a:rPr lang="fr-CA"/>
              <a:t>Discussion sur l’adhésion </a:t>
            </a:r>
            <a:endParaRPr lang="fr-CA" dirty="0"/>
          </a:p>
        </p:txBody>
      </p:sp>
      <p:sp>
        <p:nvSpPr>
          <p:cNvPr id="3" name="Content Placeholder 2">
            <a:extLst>
              <a:ext uri="{FF2B5EF4-FFF2-40B4-BE49-F238E27FC236}">
                <a16:creationId xmlns:a16="http://schemas.microsoft.com/office/drawing/2014/main" id="{B52E5134-CA18-4045-B227-B9E8DC66F5F8}"/>
              </a:ext>
            </a:extLst>
          </p:cNvPr>
          <p:cNvSpPr>
            <a:spLocks noGrp="1"/>
          </p:cNvSpPr>
          <p:nvPr>
            <p:ph idx="1"/>
            <p:custDataLst>
              <p:tags r:id="rId2"/>
            </p:custDataLst>
          </p:nvPr>
        </p:nvSpPr>
        <p:spPr>
          <a:xfrm>
            <a:off x="1097280" y="1838960"/>
            <a:ext cx="10058400" cy="4287520"/>
          </a:xfrm>
        </p:spPr>
        <p:txBody>
          <a:bodyPr rtlCol="0">
            <a:normAutofit fontScale="25000" lnSpcReduction="20000"/>
          </a:bodyPr>
          <a:lstStyle/>
          <a:p>
            <a:pPr marL="201168" lvl="1" indent="0" rtl="0">
              <a:buNone/>
            </a:pPr>
            <a:r>
              <a:rPr lang="fr-CA" sz="6200" b="1" dirty="0"/>
              <a:t>Une approche de financement serait appliquée pour la gestion du cycle de vie de toutes les infrastructures financées par le Ministère pour les bénéficiaires qui démontrent de l’intérêt et qui respectent les critères.</a:t>
            </a:r>
          </a:p>
          <a:p>
            <a:pPr marL="201168" lvl="1" indent="0" rtl="0">
              <a:buNone/>
            </a:pPr>
            <a:endParaRPr lang="fr-CA" sz="6200" b="1" dirty="0"/>
          </a:p>
          <a:p>
            <a:pPr lvl="3" rtl="0"/>
            <a:r>
              <a:rPr lang="fr-CA" sz="5800" dirty="0"/>
              <a:t>Devons-nous examiner les lacunes à combler en matière de nouvelles infrastructures (p. ex., pas d’école, pas de biens de lutte contre les incendies, etc.)?</a:t>
            </a:r>
          </a:p>
          <a:p>
            <a:pPr lvl="3" rtl="0"/>
            <a:r>
              <a:rPr lang="fr-CA" sz="5800" dirty="0"/>
              <a:t>Si l’on tient compte des ESTM pour divers services (comment financer avec la nouvelle approche – le financement sera-t-il tiré d’un autre processus?), y a-t-il d’autres approches uniques?</a:t>
            </a:r>
          </a:p>
          <a:p>
            <a:pPr lvl="3" rtl="0"/>
            <a:r>
              <a:rPr lang="fr-CA" sz="5800" dirty="0"/>
              <a:t>Les lacunes existantes et les composants devant être remplacés à court terme seront-ils pris en compte dans le cadre de l’approche de financement?</a:t>
            </a:r>
          </a:p>
          <a:p>
            <a:pPr lvl="3" rtl="0"/>
            <a:r>
              <a:rPr lang="fr-CA" sz="5800" dirty="0"/>
              <a:t>Les considérations des normes sur les niveaux de service (NNS) devront être évaluées préalablement (taille de l’école, type de réseau d’aqueduc, etc.). Y a-t-il d’autres programmes pour lesquels des NNS doivent être prises en compte?</a:t>
            </a:r>
          </a:p>
          <a:p>
            <a:pPr lvl="3" rtl="0"/>
            <a:r>
              <a:rPr lang="fr-CA" sz="5800" dirty="0"/>
              <a:t>L’élaboration de l’entente et l’allocation des fonds commenceraient-elles au début de l’exercice financier?</a:t>
            </a:r>
          </a:p>
          <a:p>
            <a:pPr lvl="3" rtl="0"/>
            <a:r>
              <a:rPr lang="fr-CA" sz="5800" dirty="0"/>
              <a:t>Que pensez-vous d’une obligation de négocier le montant du financement? </a:t>
            </a:r>
          </a:p>
          <a:p>
            <a:pPr lvl="3" rtl="0"/>
            <a:r>
              <a:rPr lang="fr-CA" sz="5800" dirty="0"/>
              <a:t>Y a-t-il d’autres considérations propres au programme en lien avec le financement (p. ex., si votre programme offre un financement pour le fonctionnement, les réparations, l’entretien, etc. ou seulement pour la construction initiale)?								</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endParaRPr kumimoji="0" lang="fr-CA" sz="3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0" indent="0" rtl="0">
              <a:buNone/>
            </a:pPr>
            <a:endParaRPr lang="fr-CA" sz="3000" b="1" dirty="0"/>
          </a:p>
          <a:p>
            <a:pPr marL="0" indent="0" rtl="0">
              <a:buNone/>
            </a:pPr>
            <a:endParaRPr lang="fr-CA" sz="3000" dirty="0"/>
          </a:p>
          <a:p>
            <a:pPr marL="0" indent="0" rtl="0">
              <a:buNone/>
            </a:pPr>
            <a:endParaRPr lang="fr-CA" dirty="0"/>
          </a:p>
        </p:txBody>
      </p:sp>
    </p:spTree>
    <p:extLst>
      <p:ext uri="{BB962C8B-B14F-4D97-AF65-F5344CB8AC3E}">
        <p14:creationId xmlns:p14="http://schemas.microsoft.com/office/powerpoint/2010/main" val="1543554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E9CB7-9BCF-4898-9DEC-4A987926A71A}"/>
              </a:ext>
            </a:extLst>
          </p:cNvPr>
          <p:cNvSpPr>
            <a:spLocks noGrp="1"/>
          </p:cNvSpPr>
          <p:nvPr>
            <p:ph type="title"/>
            <p:custDataLst>
              <p:tags r:id="rId1"/>
            </p:custDataLst>
          </p:nvPr>
        </p:nvSpPr>
        <p:spPr/>
        <p:txBody>
          <a:bodyPr rtlCol="0"/>
          <a:lstStyle/>
          <a:p>
            <a:pPr rtl="0"/>
            <a:r>
              <a:rPr lang="fr-CA"/>
              <a:t>Discussion sur le refus de participer</a:t>
            </a:r>
            <a:endParaRPr lang="fr-CA" dirty="0"/>
          </a:p>
        </p:txBody>
      </p:sp>
      <p:sp>
        <p:nvSpPr>
          <p:cNvPr id="3" name="Content Placeholder 2">
            <a:extLst>
              <a:ext uri="{FF2B5EF4-FFF2-40B4-BE49-F238E27FC236}">
                <a16:creationId xmlns:a16="http://schemas.microsoft.com/office/drawing/2014/main" id="{B52E5134-CA18-4045-B227-B9E8DC66F5F8}"/>
              </a:ext>
            </a:extLst>
          </p:cNvPr>
          <p:cNvSpPr>
            <a:spLocks noGrp="1"/>
          </p:cNvSpPr>
          <p:nvPr>
            <p:ph idx="1"/>
            <p:custDataLst>
              <p:tags r:id="rId2"/>
            </p:custDataLst>
          </p:nvPr>
        </p:nvSpPr>
        <p:spPr>
          <a:xfrm>
            <a:off x="1097280" y="1838960"/>
            <a:ext cx="10058400" cy="4287520"/>
          </a:xfrm>
        </p:spPr>
        <p:txBody>
          <a:bodyPr rtlCol="0">
            <a:normAutofit fontScale="25000" lnSpcReduction="20000"/>
          </a:bodyPr>
          <a:lstStyle/>
          <a:p>
            <a:pPr marL="0" indent="0" rtl="0">
              <a:buNone/>
            </a:pPr>
            <a:r>
              <a:rPr lang="fr-CA" sz="8000" b="1" dirty="0"/>
              <a:t>Que se passe-t-il lorsqu’un bénéficiaire participant à l’approche de financement décide finalement de se retirer de l’entente?</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lang="fr-CA" sz="8000" dirty="0">
                <a:solidFill>
                  <a:srgbClr val="000000">
                    <a:lumMod val="75000"/>
                    <a:lumOff val="25000"/>
                  </a:srgbClr>
                </a:solidFill>
                <a:latin typeface="Calibri" panose="020F0502020204030204"/>
              </a:rPr>
              <a:t>Les participants devraient-ils avoir l’option de se retirer ou devraient-ils être tenus de s’engager pendant un nombre d’années prédéterminé? </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lang="fr-CA" sz="8000" b="0" i="0" u="none" strike="noStrike" kern="1200" cap="none" spc="0" normalizeH="0" noProof="0" dirty="0">
                <a:ln>
                  <a:noFill/>
                </a:ln>
                <a:solidFill>
                  <a:srgbClr val="000000">
                    <a:lumMod val="75000"/>
                    <a:lumOff val="25000"/>
                  </a:srgbClr>
                </a:solidFill>
                <a:effectLst/>
                <a:uLnTx/>
                <a:uFillTx/>
                <a:latin typeface="Calibri" panose="020F0502020204030204"/>
                <a:ea typeface="+mn-ea"/>
                <a:cs typeface="+mn-cs"/>
              </a:rPr>
              <a:t>Le solde de fonds de réserve devra être évalué et pourrait être recouvré ou utilisé sous la gouverne de SAC. Y a-t-il d’autres considérations? </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lang="fr-CA" sz="8000" dirty="0">
                <a:solidFill>
                  <a:srgbClr val="000000">
                    <a:lumMod val="75000"/>
                    <a:lumOff val="25000"/>
                  </a:srgbClr>
                </a:solidFill>
                <a:latin typeface="Calibri" panose="020F0502020204030204"/>
              </a:rPr>
              <a:t>À partir du fonds de réserve : Les bénéficiaires pourraient être tenus de régler toutes les lacunes, en commençant par le type 1 (fonctionnement et entretien), suivi du type 2 (réparations majeures et remplacement d’équipement) et du type 3 (études et remplacement de ressources) en fonction du solde du fonds de réserve. Y a-t-il d’autres considérations pour le fonds de réserve?</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lang="fr-CA" sz="8000" dirty="0">
                <a:solidFill>
                  <a:srgbClr val="000000">
                    <a:lumMod val="75000"/>
                    <a:lumOff val="25000"/>
                  </a:srgbClr>
                </a:solidFill>
                <a:latin typeface="Calibri" panose="020F0502020204030204"/>
              </a:rPr>
              <a:t>Un examen détaillé de l’utilisation du financement sera peut-être nécessaire pendant la période d’adhésion. Le solde du fonds de réserve représente-t-il ce qui devrait être disponible (excédents investis pour des besoins futurs en capital)? Et qu’arrive-t-il par la suite?  </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lang="fr-CA" sz="8000" dirty="0">
                <a:solidFill>
                  <a:srgbClr val="000000">
                    <a:lumMod val="75000"/>
                    <a:lumOff val="25000"/>
                  </a:srgbClr>
                </a:solidFill>
                <a:latin typeface="Calibri" panose="020F0502020204030204"/>
              </a:rPr>
              <a:t>Rajustement du financement : Les prochaines allocations de fonds concorderaient avec le financement offert aux Premières Nations non participantes et les exigences en matière de rapports seraient rajustées dans l’entente. Y a-t-il d’autres considérations?   </a:t>
            </a:r>
            <a:r>
              <a:rPr lang="fr-CA" sz="8000" b="0" i="0" u="none" strike="noStrike" kern="1200" cap="none" spc="0" normalizeH="0" noProof="0" dirty="0">
                <a:ln>
                  <a:noFill/>
                </a:ln>
                <a:solidFill>
                  <a:srgbClr val="000000">
                    <a:lumMod val="75000"/>
                    <a:lumOff val="25000"/>
                  </a:srgbClr>
                </a:solidFill>
                <a:effectLst/>
                <a:uLnTx/>
                <a:uFillTx/>
                <a:latin typeface="Calibri" panose="020F0502020204030204"/>
                <a:ea typeface="+mn-ea"/>
                <a:cs typeface="+mn-cs"/>
              </a:rPr>
              <a:t> </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endParaRPr kumimoji="0" lang="fr-CA" sz="3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0" indent="0" rtl="0">
              <a:buNone/>
            </a:pPr>
            <a:endParaRPr lang="fr-CA" sz="3000" b="1" dirty="0"/>
          </a:p>
          <a:p>
            <a:pPr marL="0" indent="0" rtl="0">
              <a:buNone/>
            </a:pPr>
            <a:endParaRPr lang="fr-CA" sz="3000" dirty="0"/>
          </a:p>
          <a:p>
            <a:pPr marL="0" indent="0" rtl="0">
              <a:buNone/>
            </a:pPr>
            <a:endParaRPr lang="fr-CA" dirty="0"/>
          </a:p>
        </p:txBody>
      </p:sp>
    </p:spTree>
    <p:extLst>
      <p:ext uri="{BB962C8B-B14F-4D97-AF65-F5344CB8AC3E}">
        <p14:creationId xmlns:p14="http://schemas.microsoft.com/office/powerpoint/2010/main" val="1365469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FC070-C4D9-4C37-A595-BBF0CCDDDE24}"/>
              </a:ext>
            </a:extLst>
          </p:cNvPr>
          <p:cNvSpPr>
            <a:spLocks noGrp="1"/>
          </p:cNvSpPr>
          <p:nvPr>
            <p:ph type="title"/>
            <p:custDataLst>
              <p:tags r:id="rId1"/>
            </p:custDataLst>
          </p:nvPr>
        </p:nvSpPr>
        <p:spPr/>
        <p:txBody>
          <a:bodyPr rtlCol="0"/>
          <a:lstStyle/>
          <a:p>
            <a:pPr rtl="0"/>
            <a:r>
              <a:rPr lang="fr-CA"/>
              <a:t>Modification des biens </a:t>
            </a:r>
          </a:p>
        </p:txBody>
      </p:sp>
      <p:sp>
        <p:nvSpPr>
          <p:cNvPr id="3" name="Content Placeholder 2">
            <a:extLst>
              <a:ext uri="{FF2B5EF4-FFF2-40B4-BE49-F238E27FC236}">
                <a16:creationId xmlns:a16="http://schemas.microsoft.com/office/drawing/2014/main" id="{69C20C7E-371B-414A-8F23-89919C31DFD5}"/>
              </a:ext>
            </a:extLst>
          </p:cNvPr>
          <p:cNvSpPr>
            <a:spLocks noGrp="1"/>
          </p:cNvSpPr>
          <p:nvPr>
            <p:ph idx="1"/>
            <p:custDataLst>
              <p:tags r:id="rId2"/>
            </p:custDataLst>
          </p:nvPr>
        </p:nvSpPr>
        <p:spPr/>
        <p:txBody>
          <a:bodyPr rtlCol="0">
            <a:normAutofit fontScale="70000" lnSpcReduction="20000"/>
          </a:bodyPr>
          <a:lstStyle/>
          <a:p>
            <a:pPr marL="0" indent="0" rtl="0">
              <a:buNone/>
            </a:pPr>
            <a:r>
              <a:rPr lang="fr-CA" sz="3000" b="1" dirty="0"/>
              <a:t>MODIFICATION DES BIENS : AJOUTS/EXPANSION/MISE HORS SERVICE</a:t>
            </a:r>
          </a:p>
          <a:p>
            <a:pPr rtl="0"/>
            <a:r>
              <a:rPr lang="fr-CA" sz="3000" dirty="0"/>
              <a:t>Élaboration d’un processus pour que les bénéficiaires puissent cibler les changements apportés aux biens au début de chaque exercice financier. Une visite des lieux pourrait être nécessaire, à moins qu’il soit possible d’attendre à la prochaine inspection du SRECB prévue. Le financement ne devrait toutefois pas être retardé, le cas échéant.</a:t>
            </a:r>
          </a:p>
          <a:p>
            <a:pPr rtl="0"/>
            <a:r>
              <a:rPr lang="fr-CA" sz="3000" dirty="0"/>
              <a:t>Quand un bien est : </a:t>
            </a:r>
          </a:p>
          <a:p>
            <a:pPr lvl="1" rtl="0"/>
            <a:r>
              <a:rPr lang="fr-CA" sz="3000" dirty="0"/>
              <a:t>remplacé ou élargi, le volet de financement ne devrait subir aucune incidence pour les activités en cours, à moins que les biens soient élargis. Sera-t-il protégé par l’indexation?</a:t>
            </a:r>
          </a:p>
          <a:p>
            <a:pPr lvl="1" rtl="0"/>
            <a:r>
              <a:rPr lang="fr-CA" sz="3000" dirty="0"/>
              <a:t>nouvellement acquis, l’approche de financement serait appliquée pour soutenir ses exigences en matière du cycle de vie. Le financement pourrait-il commencer au début du nouvel exercice financier? </a:t>
            </a:r>
          </a:p>
          <a:p>
            <a:pPr lvl="1" rtl="0"/>
            <a:r>
              <a:rPr lang="fr-CA" sz="3000" dirty="0"/>
              <a:t>mis hors service, le financement pourrait-il être retiré pour ce bien au début du nouvel exercice financier?</a:t>
            </a:r>
          </a:p>
          <a:p>
            <a:pPr rtl="0"/>
            <a:r>
              <a:rPr lang="fr-CA" dirty="0"/>
              <a:t> </a:t>
            </a:r>
          </a:p>
          <a:p>
            <a:pPr rtl="0"/>
            <a:endParaRPr lang="fr-CA" dirty="0"/>
          </a:p>
        </p:txBody>
      </p:sp>
    </p:spTree>
    <p:extLst>
      <p:ext uri="{BB962C8B-B14F-4D97-AF65-F5344CB8AC3E}">
        <p14:creationId xmlns:p14="http://schemas.microsoft.com/office/powerpoint/2010/main" val="28378312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85CB7EE560B34490782749BC15C97E" ma:contentTypeVersion="15" ma:contentTypeDescription="Crée un document." ma:contentTypeScope="" ma:versionID="44f4903f80b1a3f3d53c35fa1b536372">
  <xsd:schema xmlns:xsd="http://www.w3.org/2001/XMLSchema" xmlns:xs="http://www.w3.org/2001/XMLSchema" xmlns:p="http://schemas.microsoft.com/office/2006/metadata/properties" xmlns:ns2="4115cc21-6134-4e7b-8274-a500939b6cf4" xmlns:ns3="ecbe0430-3f4f-4c5f-887e-d02eff9f0835" targetNamespace="http://schemas.microsoft.com/office/2006/metadata/properties" ma:root="true" ma:fieldsID="7a2c61dc89d204afb81579a5b9f89c87" ns2:_="" ns3:_="">
    <xsd:import namespace="4115cc21-6134-4e7b-8274-a500939b6cf4"/>
    <xsd:import namespace="ecbe0430-3f4f-4c5f-887e-d02eff9f08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15cc21-6134-4e7b-8274-a500939b6c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6247e407-51e7-4e7e-92cd-8c8fca595cd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cbe0430-3f4f-4c5f-887e-d02eff9f0835"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6fccdd12-1555-4764-9008-4f831ba34b5a}" ma:internalName="TaxCatchAll" ma:showField="CatchAllData" ma:web="ecbe0430-3f4f-4c5f-887e-d02eff9f08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cbe0430-3f4f-4c5f-887e-d02eff9f0835" xsi:nil="true"/>
    <lcf76f155ced4ddcb4097134ff3c332f xmlns="4115cc21-6134-4e7b-8274-a500939b6cf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DF5296-F056-4748-A792-7495DD519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15cc21-6134-4e7b-8274-a500939b6cf4"/>
    <ds:schemaRef ds:uri="ecbe0430-3f4f-4c5f-887e-d02eff9f08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65B61D-CDD5-44AC-94EF-95B520A800EF}">
  <ds:schemaRefs>
    <ds:schemaRef ds:uri="http://schemas.microsoft.com/office/2006/metadata/properties"/>
    <ds:schemaRef ds:uri="http://schemas.microsoft.com/office/infopath/2007/PartnerControls"/>
    <ds:schemaRef ds:uri="ecbe0430-3f4f-4c5f-887e-d02eff9f0835"/>
    <ds:schemaRef ds:uri="4115cc21-6134-4e7b-8274-a500939b6cf4"/>
  </ds:schemaRefs>
</ds:datastoreItem>
</file>

<file path=customXml/itemProps3.xml><?xml version="1.0" encoding="utf-8"?>
<ds:datastoreItem xmlns:ds="http://schemas.openxmlformats.org/officeDocument/2006/customXml" ds:itemID="{06B26E3B-D692-42D5-BDB5-DA3D2E10A1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1173</TotalTime>
  <Words>1167</Words>
  <Application>Microsoft Office PowerPoint</Application>
  <PresentationFormat>Grand écran</PresentationFormat>
  <Paragraphs>73</Paragraphs>
  <Slides>7</Slides>
  <Notes>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vt:i4>
      </vt:variant>
    </vt:vector>
  </HeadingPairs>
  <TitlesOfParts>
    <vt:vector size="14" baseType="lpstr">
      <vt:lpstr>Arial</vt:lpstr>
      <vt:lpstr>Calibri</vt:lpstr>
      <vt:lpstr>Calibri Light</vt:lpstr>
      <vt:lpstr>Courier New</vt:lpstr>
      <vt:lpstr>Times New Roman</vt:lpstr>
      <vt:lpstr>Wingdings</vt:lpstr>
      <vt:lpstr>Retrospect</vt:lpstr>
      <vt:lpstr>Présentation PowerPoint</vt:lpstr>
      <vt:lpstr>Aperçu de la gestion de l’entente de financement</vt:lpstr>
      <vt:lpstr>Considérations relatives à la réforme</vt:lpstr>
      <vt:lpstr>Entente de financement</vt:lpstr>
      <vt:lpstr>Discussion sur l’adhésion </vt:lpstr>
      <vt:lpstr>Discussion sur le refus de participer</vt:lpstr>
      <vt:lpstr>Modification des biens </vt:lpstr>
    </vt:vector>
  </TitlesOfParts>
  <Company>ISC - CIRNAC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Solmes, Kim</dc:creator>
  <cp:lastModifiedBy>Croteau, Sarah (SPAC/PSPC)</cp:lastModifiedBy>
  <cp:revision>90</cp:revision>
  <dcterms:created xsi:type="dcterms:W3CDTF">2022-09-14T15:59:51Z</dcterms:created>
  <dcterms:modified xsi:type="dcterms:W3CDTF">2023-02-02T13:28:58Z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0x0101009A85CB7EE560B34490782749BC15C97E</vt:lpwstr>
  </property>
</Properties>
</file>